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90" r:id="rId4"/>
    <p:sldId id="266" r:id="rId5"/>
    <p:sldId id="316" r:id="rId6"/>
    <p:sldId id="315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stazione 5" initials="P5" lastIdx="3" clrIdx="0">
    <p:extLst>
      <p:ext uri="{19B8F6BF-5375-455C-9EA6-DF929625EA0E}">
        <p15:presenceInfo xmlns:p15="http://schemas.microsoft.com/office/powerpoint/2012/main" userId="S-1-5-21-1577169920-3251933844-2692469243-1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EF5A-43A7-4ABB-B339-88861D62EC2D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12D87-2FBE-44CC-A45C-C9ED145DDD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86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0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30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85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41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7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46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71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5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9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55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08ACB-1A86-4AE1-AA08-7D79876676E3}" type="datetimeFigureOut">
              <a:rPr lang="it-IT" smtClean="0"/>
              <a:t>26/06/2019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1006-6DEC-48E4-9FB3-3DB5CC2C4C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5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non-piu-compiti-vacanze-ma-laboratori-bridge-ACfdjf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ecnicadellascuola.it/compiti-per-lestate-gioca-a-bridg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orizzontescuola.it/compiti-per-le-vacanze-come-recuperare-la-matematica-giocando-a-bridg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247.libero.it/fotogallery/online47823178/compiti-per-le-vacanze-come-recuperare-la-matematica-giocando-a-bridg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news24feed.com/scienza-e-tecnologia/100142/compiti-per-le-vacanze-come-recuperare-la-matematica-giocando-a-bridge-orizzonte-scuol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ondialnews.com/2019/06/23/sciences-nature/compiti-per-le-vacanze-come-recuperare-la-matematica-giocando-a-bridge-orizzonte-scuola/" TargetMode="Externa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inanza-24h.com/2019/06/non-piu-compiti-delle-vacanze-ma-laboratori-di-bridge/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uongiornonews.it/non-piu-compiti-delle-vacanze-ma-laboratori-di-bridg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gpress.it/stracult/non-piu-compiti-di-matematica-ma-laboratori-dedicati-al-gioco-del-bridge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ysicilia.it/scuola-non-piu-compiti-di-matematica-ma-laboratori-sul-bridge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ersonaltrainerperme.com/non-piu-compiti-delle-vacanze-ma-laboratori-di-bridg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ewsagent.it/bridge-estate-matematica-comp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a.it/canale_lifestyle/notizie/teen/2019/06/22/schiappi-in-matematica-datevi-al-bridge_6b7a1928-8e1c-4261-a83d-67a36963fb3d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158C12-188A-4CFC-ADE3-707EA9DAA275}"/>
              </a:ext>
            </a:extLst>
          </p:cNvPr>
          <p:cNvSpPr txBox="1"/>
          <p:nvPr/>
        </p:nvSpPr>
        <p:spPr>
          <a:xfrm>
            <a:off x="1854777" y="6650535"/>
            <a:ext cx="8482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/>
              <a:t>RASSEGNA STAMPA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12AC64C-B0E5-45E2-8CE2-CACCFA469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14" y="515136"/>
            <a:ext cx="7973538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3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9E8DA6-BBF9-444D-B06B-1452D78B7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90" y="490114"/>
            <a:ext cx="3038899" cy="76210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BC914C-360A-4F0C-A66D-49156D4A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16" y="1571319"/>
            <a:ext cx="9187568" cy="79957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29B0E46-51A1-4427-BC63-05076CF2C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216" y="9605601"/>
            <a:ext cx="9187568" cy="52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5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EC33CEC-3CAC-41D5-B6D8-1BA1FA653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73" y="1772817"/>
            <a:ext cx="10171654" cy="127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95A4DC6-2478-4AA1-9A29-B343AD33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40" y="1908152"/>
            <a:ext cx="10061519" cy="1243969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6FF6A3-5979-49B0-AB35-046F15BE678F}"/>
              </a:ext>
            </a:extLst>
          </p:cNvPr>
          <p:cNvSpPr txBox="1"/>
          <p:nvPr/>
        </p:nvSpPr>
        <p:spPr>
          <a:xfrm>
            <a:off x="843904" y="15291881"/>
            <a:ext cx="1050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https://www.ilsole24ore.com/art/non-piu-compiti-vacanze-ma-laboratori-bridge-ACfdjfT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201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C4ADA5B-4740-44EB-8C84-0FB2A7C2A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3" y="452007"/>
            <a:ext cx="3307661" cy="12600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4201D2-BF07-482B-B78E-FF68897F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2" y="2132156"/>
            <a:ext cx="10340000" cy="85877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591156F-F59D-40DC-9778-F9DB3725F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63" y="10719881"/>
            <a:ext cx="10340000" cy="36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7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EB390-FC63-4F54-A7AF-C636825B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34" y="1529356"/>
            <a:ext cx="11102532" cy="110182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9801B40-61A3-4B37-9B2B-34C4A559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4" y="12827202"/>
            <a:ext cx="10514387" cy="170592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CD6F14-312C-42C7-A8DE-3710AA475111}"/>
              </a:ext>
            </a:extLst>
          </p:cNvPr>
          <p:cNvSpPr txBox="1"/>
          <p:nvPr/>
        </p:nvSpPr>
        <p:spPr>
          <a:xfrm>
            <a:off x="544733" y="15241089"/>
            <a:ext cx="1091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https://www.tecnicadellascuola.it/compiti-per-lestate-gioca-a-bridge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386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EE4E50-BAF3-45A3-B85C-D1222C5E6291}"/>
              </a:ext>
            </a:extLst>
          </p:cNvPr>
          <p:cNvSpPr txBox="1"/>
          <p:nvPr/>
        </p:nvSpPr>
        <p:spPr>
          <a:xfrm>
            <a:off x="622570" y="15038962"/>
            <a:ext cx="1122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https://www.orizzontescuola.it/compiti-per-le-vacanze-come-recuperare-la-matematica-giocando-a-bridge/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1A85101-E470-4C5D-9D9E-EE0A1ABE6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87" y="510276"/>
            <a:ext cx="5644277" cy="6748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4BDEC9D-9BE7-4835-92B4-E5B2655FA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20" y="1521515"/>
            <a:ext cx="9764487" cy="96072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FCC88D5-E6FC-41F6-AD2F-8268E3C9E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20" y="11266264"/>
            <a:ext cx="10043089" cy="2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5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B751E0B-D239-48C7-A248-75D56797A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84" y="663601"/>
            <a:ext cx="4104833" cy="10679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906FF96-DB3B-4DC1-9E91-87948B35F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16" y="5411306"/>
            <a:ext cx="5904367" cy="45828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034A9B-6D1C-4D9B-A2D6-EAAFD547A70F}"/>
              </a:ext>
            </a:extLst>
          </p:cNvPr>
          <p:cNvSpPr txBox="1"/>
          <p:nvPr/>
        </p:nvSpPr>
        <p:spPr>
          <a:xfrm>
            <a:off x="90791" y="15148118"/>
            <a:ext cx="1210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http://247.libero.it/fotogallery/online47823178/compiti-per-le-vacanze-come-recuperare-la-matematica-giocando-a-bridge/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13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623F57-58FD-4C42-980C-C79A184F2C76}"/>
              </a:ext>
            </a:extLst>
          </p:cNvPr>
          <p:cNvSpPr txBox="1"/>
          <p:nvPr/>
        </p:nvSpPr>
        <p:spPr>
          <a:xfrm>
            <a:off x="476582" y="15332670"/>
            <a:ext cx="11517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https://www.news24feed.com/scienza-e-tecnologia/100142/compiti-per-le-vacanze-come-recuperare-la-matematica-giocando-a-bridge-orizzonte-scuola/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F144E3-01B4-43DB-86BA-DB634812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7" y="439145"/>
            <a:ext cx="3496163" cy="8573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786EC7-A494-4260-985B-E26491639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50" y="2357380"/>
            <a:ext cx="9691681" cy="82514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3885A19-822F-4852-BA20-76C6747FE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50" y="10813641"/>
            <a:ext cx="10398414" cy="22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EE4956-A423-4B70-8121-0BDA1EEB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4" y="508763"/>
            <a:ext cx="4220164" cy="6858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1C43865-B3A1-44F7-A151-E2CD262A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20" y="2256000"/>
            <a:ext cx="11233560" cy="79385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CC22212-ABA0-4962-A306-5365B89A4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0"/>
          <a:stretch/>
        </p:blipFill>
        <p:spPr>
          <a:xfrm>
            <a:off x="479220" y="10194588"/>
            <a:ext cx="11539673" cy="23540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94780F-E16D-43D9-9195-4A64A45490B8}"/>
              </a:ext>
            </a:extLst>
          </p:cNvPr>
          <p:cNvSpPr txBox="1"/>
          <p:nvPr/>
        </p:nvSpPr>
        <p:spPr>
          <a:xfrm>
            <a:off x="386684" y="15350247"/>
            <a:ext cx="11539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https://www.mondialnews.com/2019/06/23/sciences-nature/compiti-per-le-vacanze-come-recuperare-la-matematica-giocando-a-bridge-orizzonte-scuola/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312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5E95375-1F53-499E-9B8A-5B62AF66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14" y="440468"/>
            <a:ext cx="3521730" cy="10186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BD85E4-0F8B-4379-AA2C-4AB9DE10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8" y="2370744"/>
            <a:ext cx="11722443" cy="79405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E5A4E5-309B-47EA-8853-040C588E0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78" y="10492298"/>
            <a:ext cx="11929405" cy="28735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5C6879-E9C1-47DE-87DA-7D7F9B21EB0C}"/>
              </a:ext>
            </a:extLst>
          </p:cNvPr>
          <p:cNvSpPr txBox="1"/>
          <p:nvPr/>
        </p:nvSpPr>
        <p:spPr>
          <a:xfrm>
            <a:off x="234778" y="15252970"/>
            <a:ext cx="1172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https://finanza-24h.com/2019/06/non-piu-compiti-delle-vacanze-ma-laboratori-di-bridge/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849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D72827-F817-45D9-9878-32D537A25AE1}"/>
              </a:ext>
            </a:extLst>
          </p:cNvPr>
          <p:cNvSpPr txBox="1"/>
          <p:nvPr/>
        </p:nvSpPr>
        <p:spPr>
          <a:xfrm>
            <a:off x="107373" y="602863"/>
            <a:ext cx="12084627" cy="1548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/>
              <a:t>INDICE</a:t>
            </a:r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Italia Oggi – 25.06.2019</a:t>
            </a:r>
          </a:p>
          <a:p>
            <a:r>
              <a:rPr lang="it-IT" sz="2800" b="1" dirty="0"/>
              <a:t>Il Bridge per fare matematica in estate</a:t>
            </a:r>
          </a:p>
          <a:p>
            <a:endParaRPr lang="it-IT" sz="2800" b="1" dirty="0"/>
          </a:p>
          <a:p>
            <a:r>
              <a:rPr lang="it-IT" sz="2800" b="1" dirty="0"/>
              <a:t>Il Resto del Carlino – 31.05.2019</a:t>
            </a:r>
          </a:p>
          <a:p>
            <a:r>
              <a:rPr lang="it-IT" sz="2800" b="1" dirty="0"/>
              <a:t>Memoria e intuito, alunni campioni di bridge</a:t>
            </a:r>
          </a:p>
          <a:p>
            <a:endParaRPr lang="it-IT" sz="2800" b="1" dirty="0"/>
          </a:p>
          <a:p>
            <a:r>
              <a:rPr lang="it-IT" sz="2800" b="1" dirty="0"/>
              <a:t>Il Tirreno ed. Grosseto – 16.06.2019</a:t>
            </a:r>
          </a:p>
          <a:p>
            <a:r>
              <a:rPr lang="it-IT" sz="2800" b="1" dirty="0"/>
              <a:t>Carte in classe al polo Aldi I ragazzi vanno forte ai Giochi studenteschi</a:t>
            </a:r>
          </a:p>
          <a:p>
            <a:endParaRPr lang="it-IT" sz="2800" b="1" dirty="0"/>
          </a:p>
          <a:p>
            <a:r>
              <a:rPr lang="it-IT" sz="2800" b="1" dirty="0"/>
              <a:t>Ansa.it– 23.06.2019</a:t>
            </a:r>
          </a:p>
          <a:p>
            <a:r>
              <a:rPr lang="it-IT" sz="2800" b="1" dirty="0"/>
              <a:t>Schiappe in matematica? Datevi al Bridge</a:t>
            </a:r>
          </a:p>
          <a:p>
            <a:endParaRPr lang="it-IT" sz="2800" b="1" dirty="0"/>
          </a:p>
          <a:p>
            <a:r>
              <a:rPr lang="it-IT" sz="2800" b="1" dirty="0"/>
              <a:t>Ilsole24ore.com– 21.06.2019</a:t>
            </a:r>
          </a:p>
          <a:p>
            <a:r>
              <a:rPr lang="it-IT" sz="2800" b="1" dirty="0"/>
              <a:t>Non più compiti delle vacanze, ma laboratori di Bridge</a:t>
            </a:r>
          </a:p>
          <a:p>
            <a:endParaRPr lang="it-IT" sz="2800" b="1" dirty="0"/>
          </a:p>
          <a:p>
            <a:r>
              <a:rPr lang="it-IT" sz="2800" b="1" dirty="0"/>
              <a:t>Tecnicadellascuola.it– 27.05.219</a:t>
            </a:r>
          </a:p>
          <a:p>
            <a:r>
              <a:rPr lang="it-IT" sz="2800" b="1" dirty="0"/>
              <a:t>Compiti per l’estate? Gioca a bridge</a:t>
            </a:r>
          </a:p>
          <a:p>
            <a:endParaRPr lang="it-IT" sz="2800" b="1" dirty="0"/>
          </a:p>
          <a:p>
            <a:r>
              <a:rPr lang="it-IT" sz="2800" b="1" dirty="0"/>
              <a:t>OrizzonteScuola.it– 23.06.2019</a:t>
            </a:r>
          </a:p>
          <a:p>
            <a:r>
              <a:rPr lang="it-IT" sz="2800" b="1" dirty="0"/>
              <a:t>Compiti per le vacanze, come recuperare la matematica giocando a Bridge</a:t>
            </a:r>
          </a:p>
          <a:p>
            <a:endParaRPr lang="it-IT" sz="2800" b="1" dirty="0"/>
          </a:p>
          <a:p>
            <a:r>
              <a:rPr lang="it-IT" sz="2800" b="1" dirty="0"/>
              <a:t>247.libero.it– 23.06.2019</a:t>
            </a:r>
          </a:p>
          <a:p>
            <a:r>
              <a:rPr lang="it-IT" sz="2800" b="1" dirty="0"/>
              <a:t>Compiti per le vacanze, come recuperare la matematica giocando a Bridge</a:t>
            </a:r>
          </a:p>
          <a:p>
            <a:endParaRPr lang="it-IT" sz="2800" b="1" dirty="0"/>
          </a:p>
          <a:p>
            <a:r>
              <a:rPr lang="it-IT" sz="2800" b="1" dirty="0"/>
              <a:t>News24.it – 23.06.2019</a:t>
            </a:r>
          </a:p>
          <a:p>
            <a:r>
              <a:rPr lang="it-IT" sz="2800" b="1" dirty="0"/>
              <a:t>Compiti per le vacanze, come recuperare la matematica giocando a Bridge – Orizzonte Scuola</a:t>
            </a:r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46C720-0FA9-4181-AF19-9560F338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85"/>
            <a:ext cx="5167058" cy="5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8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DAD53AF-C604-4C29-9E7B-7B821B71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5" y="301128"/>
            <a:ext cx="5655601" cy="11469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0A1DE3B-0D32-4761-8F8F-1ECBAC01C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14" y="6522104"/>
            <a:ext cx="10370611" cy="160589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078E83-4538-427E-9865-F69EDA05AEFE}"/>
              </a:ext>
            </a:extLst>
          </p:cNvPr>
          <p:cNvSpPr txBox="1"/>
          <p:nvPr/>
        </p:nvSpPr>
        <p:spPr>
          <a:xfrm>
            <a:off x="415045" y="15308541"/>
            <a:ext cx="1136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http://buongiornonews.it/non-piu-compiti-delle-vacanze-ma-laboratori-di-bridge/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17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DD18138-BFC7-4242-90B1-DA02FEC1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0" y="567197"/>
            <a:ext cx="3006733" cy="13728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3828D1-6A18-46A1-992D-867B2B40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87" y="2603387"/>
            <a:ext cx="10543025" cy="118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1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04BB85-FD18-4A61-B09D-EF39DBB2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8" y="1880828"/>
            <a:ext cx="11157963" cy="124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9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086B4AA-4CBE-4D46-ADB6-8D652571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9" y="5322868"/>
            <a:ext cx="11393542" cy="43075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6CFC55-8485-46BB-B1D4-A1200F62F15B}"/>
              </a:ext>
            </a:extLst>
          </p:cNvPr>
          <p:cNvSpPr txBox="1"/>
          <p:nvPr/>
        </p:nvSpPr>
        <p:spPr>
          <a:xfrm>
            <a:off x="399229" y="15058417"/>
            <a:ext cx="1098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https://www.imgpress.it/stracult/non-piu-compiti-di-matematica-ma-laboratori-dedicati-al-gioco-del-bridge/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7550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B96A72-6933-4366-A8EE-EC81D74D9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" y="575872"/>
            <a:ext cx="3991532" cy="9716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DF93A3-FC83-4738-99A0-3E862DAC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20" y="1693583"/>
            <a:ext cx="9630960" cy="102146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6B88F9-1DC6-4F86-8A50-4113E30D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19" y="11908237"/>
            <a:ext cx="9630959" cy="41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0837B75-DD1B-4B63-B1A4-32ADC5E6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04" y="2043121"/>
            <a:ext cx="9485704" cy="30398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78CFD8B-EF13-4805-A39E-0F6A5C05D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04" y="5083003"/>
            <a:ext cx="10381202" cy="96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90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08A8A66-9CDF-4E78-A7FF-554BB55B6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3" y="3256047"/>
            <a:ext cx="10931334" cy="97439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09A442-D56D-4548-99D4-A035BB73D011}"/>
              </a:ext>
            </a:extLst>
          </p:cNvPr>
          <p:cNvSpPr txBox="1"/>
          <p:nvPr/>
        </p:nvSpPr>
        <p:spPr>
          <a:xfrm>
            <a:off x="408562" y="15019506"/>
            <a:ext cx="1093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https://www.economysicilia.it/scuola-non-piu-compiti-di-matematica-ma-laboratori-sul-bridge/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889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B7FBC8-3A8C-4B2B-AC2A-43092253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35" y="423428"/>
            <a:ext cx="4391283" cy="15999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5CF7380-72ED-4A29-A299-480B034F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91" y="4617011"/>
            <a:ext cx="11661817" cy="70219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B543A9-6E48-4389-A847-04D7C207798E}"/>
              </a:ext>
            </a:extLst>
          </p:cNvPr>
          <p:cNvSpPr txBox="1"/>
          <p:nvPr/>
        </p:nvSpPr>
        <p:spPr>
          <a:xfrm>
            <a:off x="265091" y="14980596"/>
            <a:ext cx="1096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http://www.personaltrainerperme.com/non-piu-compiti-delle-vacanze-ma-laboratori-di-bridge/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041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6836CC-C457-49BA-855F-8FC13EF8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3"/>
            <a:ext cx="12192000" cy="376074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87ABC4D-8475-4F0C-9CE8-F94999E2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9162"/>
            <a:ext cx="12192000" cy="172622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0D0533-9595-4A9D-85F7-8B62F62D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31570"/>
            <a:ext cx="12075491" cy="8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0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17FF6F-BBB2-4D2D-89B6-D1182B2C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58" y="726208"/>
            <a:ext cx="10646283" cy="717265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7C66499-A826-4CD5-8388-2C84519A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98859"/>
            <a:ext cx="12192000" cy="68212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D1836E-85F9-4BB4-B91E-BE120890C874}"/>
              </a:ext>
            </a:extLst>
          </p:cNvPr>
          <p:cNvSpPr txBox="1"/>
          <p:nvPr/>
        </p:nvSpPr>
        <p:spPr>
          <a:xfrm>
            <a:off x="175098" y="15466979"/>
            <a:ext cx="1143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http://newsagent.it/bridge-estate-matematica-compiti/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215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D72827-F817-45D9-9878-32D537A25AE1}"/>
              </a:ext>
            </a:extLst>
          </p:cNvPr>
          <p:cNvSpPr txBox="1"/>
          <p:nvPr/>
        </p:nvSpPr>
        <p:spPr>
          <a:xfrm>
            <a:off x="107373" y="726831"/>
            <a:ext cx="12084627" cy="120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/>
              <a:t>INDICE</a:t>
            </a:r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Mondialnews.com – 23.06.2019</a:t>
            </a:r>
          </a:p>
          <a:p>
            <a:r>
              <a:rPr lang="it-IT" sz="2800" b="1" dirty="0"/>
              <a:t>Compiti per le vacanze, come recuperare la matematica giocando a Bridge – Orizzonte Scuola</a:t>
            </a:r>
          </a:p>
          <a:p>
            <a:endParaRPr lang="it-IT" sz="2800" b="1" dirty="0"/>
          </a:p>
          <a:p>
            <a:r>
              <a:rPr lang="it-IT" sz="2800" b="1" dirty="0"/>
              <a:t>Finanza-24.com– 22.06.2019</a:t>
            </a:r>
          </a:p>
          <a:p>
            <a:r>
              <a:rPr lang="it-IT" sz="2800" b="1" dirty="0"/>
              <a:t>Non più compiti delle vacanze, ma laboratori di bridge</a:t>
            </a:r>
          </a:p>
          <a:p>
            <a:endParaRPr lang="it-IT" sz="2800" b="1" dirty="0"/>
          </a:p>
          <a:p>
            <a:r>
              <a:rPr lang="it-IT" sz="2800" b="1" dirty="0"/>
              <a:t>Buongiornonews.it – 22.06.2019</a:t>
            </a:r>
          </a:p>
          <a:p>
            <a:r>
              <a:rPr lang="it-IT" sz="2800" b="1" dirty="0"/>
              <a:t>Non più compiti delle vacanze, ma laboratori di bridge</a:t>
            </a:r>
          </a:p>
          <a:p>
            <a:endParaRPr lang="it-IT" sz="2800" b="1" dirty="0"/>
          </a:p>
          <a:p>
            <a:r>
              <a:rPr lang="it-IT" sz="2800" b="1" dirty="0"/>
              <a:t>Imgpress.it – 20.06.2019</a:t>
            </a:r>
          </a:p>
          <a:p>
            <a:r>
              <a:rPr lang="it-IT" sz="2800" b="1" dirty="0"/>
              <a:t>Non più compiti di matematica ma laboratori dedicati al gioco del bridge</a:t>
            </a:r>
          </a:p>
          <a:p>
            <a:endParaRPr lang="it-IT" sz="2800" b="1" dirty="0"/>
          </a:p>
          <a:p>
            <a:r>
              <a:rPr lang="it-IT" sz="2800" b="1" dirty="0"/>
              <a:t>Economysicilia.it – 24.06.2019</a:t>
            </a:r>
          </a:p>
          <a:p>
            <a:r>
              <a:rPr lang="it-IT" sz="2800" b="1" dirty="0"/>
              <a:t>Scuola: non più compiti di matematica ma laboratori sul bridge</a:t>
            </a:r>
          </a:p>
          <a:p>
            <a:endParaRPr lang="it-IT" sz="2800" b="1" dirty="0"/>
          </a:p>
          <a:p>
            <a:r>
              <a:rPr lang="it-IT" sz="2800" b="1" dirty="0"/>
              <a:t>Personaltrainerperme.it – 23.06.2019</a:t>
            </a:r>
          </a:p>
          <a:p>
            <a:r>
              <a:rPr lang="it-IT" sz="2800" b="1" dirty="0"/>
              <a:t>Non più compiti delle vacanze, ma laboratori di Bridge</a:t>
            </a:r>
          </a:p>
          <a:p>
            <a:endParaRPr lang="it-IT" sz="2800" b="1" dirty="0"/>
          </a:p>
          <a:p>
            <a:r>
              <a:rPr lang="it-IT" sz="2800" b="1" dirty="0"/>
              <a:t>newsagent.it – 24.06.2019</a:t>
            </a:r>
          </a:p>
          <a:p>
            <a:r>
              <a:rPr lang="it-IT" sz="2800" b="1" dirty="0"/>
              <a:t>Non più compiti di matematica ma laboratori dedicati al gioco del bridge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D6AB0AD-BBDA-4D15-8DE9-A3F823AAD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85"/>
            <a:ext cx="5167058" cy="5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73A1C22-704A-424C-B9DB-F3374584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9" y="487698"/>
            <a:ext cx="2685991" cy="95199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290E21A-FC25-4645-8717-F9353A54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07" y="4296863"/>
            <a:ext cx="7556586" cy="76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FEE868B-79E9-4D89-8ED9-15C7102B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8" y="4996188"/>
            <a:ext cx="11982584" cy="6263624"/>
          </a:xfrm>
          <a:prstGeom prst="rect">
            <a:avLst/>
          </a:prstGeom>
        </p:spPr>
      </p:pic>
      <p:pic>
        <p:nvPicPr>
          <p:cNvPr id="2050" name="Picture 2" descr="Risultati immagini per il resto del carlino">
            <a:extLst>
              <a:ext uri="{FF2B5EF4-FFF2-40B4-BE49-F238E27FC236}">
                <a16:creationId xmlns:a16="http://schemas.microsoft.com/office/drawing/2014/main" id="{B6DF83DD-86A8-4E56-A03A-346102D1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" y="174660"/>
            <a:ext cx="4439044" cy="11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0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il tirreno">
            <a:extLst>
              <a:ext uri="{FF2B5EF4-FFF2-40B4-BE49-F238E27FC236}">
                <a16:creationId xmlns:a16="http://schemas.microsoft.com/office/drawing/2014/main" id="{4370F21F-3322-442D-B539-C40A5B88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71939"/>
            <a:ext cx="2485292" cy="11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54D942B-9E1B-40DD-B28B-A11F5F0B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03327"/>
            <a:ext cx="9361677" cy="73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1FC609-5C03-402B-89CF-774B30F8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2015995"/>
            <a:ext cx="11860280" cy="72209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19B71EA-0296-4ED5-976D-E4E79BBC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0" y="9566898"/>
            <a:ext cx="10439989" cy="48105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B9F6B81-ECE8-4CBB-A9E4-8926C4F7A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0" y="494472"/>
            <a:ext cx="2638793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4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BA4145-DD69-40EC-8345-149C6BF5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26" y="2106711"/>
            <a:ext cx="10441347" cy="120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AF7B0B-94F8-445E-A5FB-4652866E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08" y="2171065"/>
            <a:ext cx="10277984" cy="119138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82B11D-FBBC-46C5-91BD-B7FE563A4993}"/>
              </a:ext>
            </a:extLst>
          </p:cNvPr>
          <p:cNvSpPr txBox="1"/>
          <p:nvPr/>
        </p:nvSpPr>
        <p:spPr>
          <a:xfrm>
            <a:off x="622570" y="15330791"/>
            <a:ext cx="11361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http://www.ansa.it/canale_lifestyle/notizie/teen/2019/06/22/schiappi-in-matematica-datevi-al-bridge_6b7a1928-8e1c-4261-a83d-67a36963fb3d.html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8519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412</Words>
  <Application>Microsoft Office PowerPoint</Application>
  <PresentationFormat>Personalizzato</PresentationFormat>
  <Paragraphs>72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Postazione 5</dc:creator>
  <cp:lastModifiedBy>Postazione 5</cp:lastModifiedBy>
  <cp:revision>38</cp:revision>
  <dcterms:created xsi:type="dcterms:W3CDTF">2019-04-03T14:08:36Z</dcterms:created>
  <dcterms:modified xsi:type="dcterms:W3CDTF">2019-06-26T10:39:46Z</dcterms:modified>
</cp:coreProperties>
</file>