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F5AD-A1EB-4262-B5B7-4F0DC54DEF8F}" type="datetimeFigureOut">
              <a:rPr lang="it-IT" smtClean="0"/>
              <a:t>19/12/2019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34B18-4872-41E8-9AF0-802347759B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6699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F5AD-A1EB-4262-B5B7-4F0DC54DEF8F}" type="datetimeFigureOut">
              <a:rPr lang="it-IT" smtClean="0"/>
              <a:t>19/12/2019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34B18-4872-41E8-9AF0-802347759B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7755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F5AD-A1EB-4262-B5B7-4F0DC54DEF8F}" type="datetimeFigureOut">
              <a:rPr lang="it-IT" smtClean="0"/>
              <a:t>19/12/2019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34B18-4872-41E8-9AF0-802347759B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5948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F5AD-A1EB-4262-B5B7-4F0DC54DEF8F}" type="datetimeFigureOut">
              <a:rPr lang="it-IT" smtClean="0"/>
              <a:t>19/12/2019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34B18-4872-41E8-9AF0-802347759B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909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F5AD-A1EB-4262-B5B7-4F0DC54DEF8F}" type="datetimeFigureOut">
              <a:rPr lang="it-IT" smtClean="0"/>
              <a:t>19/12/2019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34B18-4872-41E8-9AF0-802347759B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6102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F5AD-A1EB-4262-B5B7-4F0DC54DEF8F}" type="datetimeFigureOut">
              <a:rPr lang="it-IT" smtClean="0"/>
              <a:t>19/12/2019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34B18-4872-41E8-9AF0-802347759B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0208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F5AD-A1EB-4262-B5B7-4F0DC54DEF8F}" type="datetimeFigureOut">
              <a:rPr lang="it-IT" smtClean="0"/>
              <a:t>19/12/2019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34B18-4872-41E8-9AF0-802347759B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4034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F5AD-A1EB-4262-B5B7-4F0DC54DEF8F}" type="datetimeFigureOut">
              <a:rPr lang="it-IT" smtClean="0"/>
              <a:t>19/12/2019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34B18-4872-41E8-9AF0-802347759B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7944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F5AD-A1EB-4262-B5B7-4F0DC54DEF8F}" type="datetimeFigureOut">
              <a:rPr lang="it-IT" smtClean="0"/>
              <a:t>19/12/2019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34B18-4872-41E8-9AF0-802347759B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521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F5AD-A1EB-4262-B5B7-4F0DC54DEF8F}" type="datetimeFigureOut">
              <a:rPr lang="it-IT" smtClean="0"/>
              <a:t>19/12/2019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34B18-4872-41E8-9AF0-802347759B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3440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F5AD-A1EB-4262-B5B7-4F0DC54DEF8F}" type="datetimeFigureOut">
              <a:rPr lang="it-IT" smtClean="0"/>
              <a:t>19/12/2019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34B18-4872-41E8-9AF0-802347759B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0057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DF5AD-A1EB-4262-B5B7-4F0DC54DEF8F}" type="datetimeFigureOut">
              <a:rPr lang="it-IT" smtClean="0"/>
              <a:t>19/12/2019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34B18-4872-41E8-9AF0-802347759B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68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175"/>
          <a:stretch/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tangolo 4"/>
          <p:cNvSpPr/>
          <p:nvPr/>
        </p:nvSpPr>
        <p:spPr>
          <a:xfrm>
            <a:off x="4716016" y="285611"/>
            <a:ext cx="410445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200" b="1" dirty="0">
                <a:solidFill>
                  <a:srgbClr val="C00000"/>
                </a:solidFill>
                <a:latin typeface="Bradley Hand ITC" panose="03070402050302030203" pitchFamily="66" charset="0"/>
              </a:rPr>
              <a:t>AUGURI</a:t>
            </a:r>
          </a:p>
          <a:p>
            <a:pPr algn="just"/>
            <a:endParaRPr lang="it-IT" sz="1200" b="1" dirty="0">
              <a:solidFill>
                <a:srgbClr val="C00000"/>
              </a:solidFill>
              <a:latin typeface="Bradley Hand ITC" panose="03070402050302030203" pitchFamily="66" charset="0"/>
            </a:endParaRPr>
          </a:p>
          <a:p>
            <a:pPr algn="just"/>
            <a:r>
              <a:rPr lang="it-IT" sz="1200" b="1" dirty="0">
                <a:solidFill>
                  <a:srgbClr val="C00000"/>
                </a:solidFill>
                <a:latin typeface="Bradley Hand ITC" panose="03070402050302030203" pitchFamily="66" charset="0"/>
              </a:rPr>
              <a:t>        In occasione del Santo Natale, desidero rivolgere gli auguri più sinceri a tutta la comunità scolastica e a tutti coloro che con passione e professionalità contribuiscono alla crescita della scuola.</a:t>
            </a:r>
          </a:p>
          <a:p>
            <a:pPr algn="just"/>
            <a:endParaRPr lang="it-IT" sz="1200" b="1" dirty="0">
              <a:solidFill>
                <a:srgbClr val="C00000"/>
              </a:solidFill>
              <a:latin typeface="Bradley Hand ITC" panose="03070402050302030203" pitchFamily="66" charset="0"/>
            </a:endParaRPr>
          </a:p>
          <a:p>
            <a:pPr algn="just"/>
            <a:r>
              <a:rPr lang="it-IT" sz="1200" b="1" dirty="0">
                <a:solidFill>
                  <a:srgbClr val="C00000"/>
                </a:solidFill>
                <a:latin typeface="Bradley Hand ITC" panose="03070402050302030203" pitchFamily="66" charset="0"/>
              </a:rPr>
              <a:t>         A tutti voi bambini ed adolescenti auguro di preservare sempre la gioia e l’allegria che vi rende unici e meravigliosi. Siete voi la forza che alimenta giorno per giorno il mio lavoro che, pur tra mille difficoltà e responsabilità, è ricco di emozioni e gratificazioni.</a:t>
            </a:r>
          </a:p>
          <a:p>
            <a:pPr algn="just"/>
            <a:endParaRPr lang="it-IT" sz="1200" b="1" dirty="0">
              <a:solidFill>
                <a:srgbClr val="C00000"/>
              </a:solidFill>
              <a:latin typeface="Bradley Hand ITC" panose="03070402050302030203" pitchFamily="66" charset="0"/>
            </a:endParaRPr>
          </a:p>
          <a:p>
            <a:pPr algn="just"/>
            <a:r>
              <a:rPr lang="it-IT" sz="1200" b="1" dirty="0">
                <a:solidFill>
                  <a:srgbClr val="C00000"/>
                </a:solidFill>
                <a:latin typeface="Bradley Hand ITC" panose="03070402050302030203" pitchFamily="66" charset="0"/>
              </a:rPr>
              <a:t>           Ai docenti, al DSGA e al personale ATA auguro di vivere il Natale nella ricchezza degli affetti sinceri e dei sentimenti autentici. In questa occasione, rinnovo il mio ringraziamento a tutti voi che, a vario titolo, con il vostro lavoro quotidiano, contribuite a far sì che la nostra scuola sappia rispondere alle sfide di una società in evoluzione.</a:t>
            </a:r>
          </a:p>
          <a:p>
            <a:pPr algn="just"/>
            <a:endParaRPr lang="it-IT" sz="1200" b="1" dirty="0">
              <a:solidFill>
                <a:srgbClr val="C00000"/>
              </a:solidFill>
              <a:latin typeface="Bradley Hand ITC" panose="03070402050302030203" pitchFamily="66" charset="0"/>
            </a:endParaRPr>
          </a:p>
          <a:p>
            <a:pPr algn="just"/>
            <a:r>
              <a:rPr lang="it-IT" sz="1200" b="1" dirty="0">
                <a:solidFill>
                  <a:srgbClr val="C00000"/>
                </a:solidFill>
                <a:latin typeface="Bradley Hand ITC" panose="03070402050302030203" pitchFamily="66" charset="0"/>
              </a:rPr>
              <a:t>          Rivolgo gli auguri di Buon Natale anche alle famiglie degli alunni, auspicando di poter continuare a collaborare accomunati dagli stessi obiettivi. A tal proposito, colgo l’occasione per ringraziare  le Amministrazioni Comunali, il presidente del Consiglio di Istituto e tutti i componenti, il presidente dell’</a:t>
            </a:r>
            <a:r>
              <a:rPr lang="it-IT" sz="1200" b="1" dirty="0" err="1">
                <a:solidFill>
                  <a:srgbClr val="C00000"/>
                </a:solidFill>
                <a:latin typeface="Bradley Hand ITC" panose="03070402050302030203" pitchFamily="66" charset="0"/>
              </a:rPr>
              <a:t>Assogenitori</a:t>
            </a:r>
            <a:r>
              <a:rPr lang="it-IT" sz="1200" b="1" dirty="0">
                <a:solidFill>
                  <a:srgbClr val="C00000"/>
                </a:solidFill>
                <a:latin typeface="Bradley Hand ITC" panose="03070402050302030203" pitchFamily="66" charset="0"/>
              </a:rPr>
              <a:t> con i soci  per l’impegno profuso nell’ottica del miglioramento continuo.</a:t>
            </a:r>
          </a:p>
          <a:p>
            <a:pPr algn="just"/>
            <a:endParaRPr lang="it-IT" sz="1200" b="1" dirty="0">
              <a:solidFill>
                <a:srgbClr val="C00000"/>
              </a:solidFill>
              <a:latin typeface="Bradley Hand ITC" panose="03070402050302030203" pitchFamily="66" charset="0"/>
            </a:endParaRPr>
          </a:p>
          <a:p>
            <a:pPr algn="just"/>
            <a:r>
              <a:rPr lang="it-IT" sz="1200" b="1" dirty="0">
                <a:solidFill>
                  <a:srgbClr val="C00000"/>
                </a:solidFill>
                <a:latin typeface="Bradley Hand ITC" panose="03070402050302030203" pitchFamily="66" charset="0"/>
              </a:rPr>
              <a:t>         Che la magia del Natale vi porti allegria e che il Nuovo Anno sia ricco di belle emozioni.</a:t>
            </a:r>
          </a:p>
          <a:p>
            <a:pPr algn="just"/>
            <a:r>
              <a:rPr lang="it-IT" sz="1200" b="1" dirty="0">
                <a:solidFill>
                  <a:srgbClr val="C00000"/>
                </a:solidFill>
                <a:latin typeface="Bradley Hand ITC" panose="03070402050302030203" pitchFamily="66" charset="0"/>
              </a:rPr>
              <a:t> </a:t>
            </a:r>
          </a:p>
          <a:p>
            <a:pPr algn="r"/>
            <a:r>
              <a:rPr lang="it-IT" sz="1200" b="1" dirty="0">
                <a:solidFill>
                  <a:srgbClr val="C00000"/>
                </a:solidFill>
                <a:latin typeface="Bradley Hand ITC" panose="03070402050302030203" pitchFamily="66" charset="0"/>
              </a:rPr>
              <a:t>                                                               Il Dirigente Scolastico</a:t>
            </a:r>
          </a:p>
          <a:p>
            <a:pPr algn="r"/>
            <a:r>
              <a:rPr lang="it-IT" sz="1200" b="1" dirty="0">
                <a:solidFill>
                  <a:srgbClr val="C00000"/>
                </a:solidFill>
                <a:latin typeface="Bradley Hand ITC" panose="03070402050302030203" pitchFamily="66" charset="0"/>
              </a:rPr>
              <a:t>Prof.ssa Rita Micco</a:t>
            </a:r>
            <a:endParaRPr lang="it-IT" b="1" dirty="0">
              <a:solidFill>
                <a:srgbClr val="C00000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7889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241</Words>
  <Application>Microsoft Office PowerPoint</Application>
  <PresentationFormat>Presentazione su schermo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Bradley Hand ITC</vt:lpstr>
      <vt:lpstr>Calibri</vt:lpstr>
      <vt:lpstr>Tema di Office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Dirigente</dc:creator>
  <cp:lastModifiedBy>Vincenzo Vitale</cp:lastModifiedBy>
  <cp:revision>5</cp:revision>
  <dcterms:created xsi:type="dcterms:W3CDTF">2019-12-17T10:05:17Z</dcterms:created>
  <dcterms:modified xsi:type="dcterms:W3CDTF">2019-12-19T11:26:11Z</dcterms:modified>
</cp:coreProperties>
</file>