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handoutMasterIdLst>
    <p:handoutMasterId r:id="rId38"/>
  </p:handoutMasterIdLst>
  <p:sldIdLst>
    <p:sldId id="256" r:id="rId2"/>
    <p:sldId id="308" r:id="rId3"/>
    <p:sldId id="309" r:id="rId4"/>
    <p:sldId id="335" r:id="rId5"/>
    <p:sldId id="261" r:id="rId6"/>
    <p:sldId id="262" r:id="rId7"/>
    <p:sldId id="263" r:id="rId8"/>
    <p:sldId id="283" r:id="rId9"/>
    <p:sldId id="267" r:id="rId10"/>
    <p:sldId id="350" r:id="rId11"/>
    <p:sldId id="343" r:id="rId12"/>
    <p:sldId id="289" r:id="rId13"/>
    <p:sldId id="300" r:id="rId14"/>
    <p:sldId id="301" r:id="rId15"/>
    <p:sldId id="302" r:id="rId16"/>
    <p:sldId id="303" r:id="rId17"/>
    <p:sldId id="290" r:id="rId18"/>
    <p:sldId id="304" r:id="rId19"/>
    <p:sldId id="305" r:id="rId20"/>
    <p:sldId id="266" r:id="rId21"/>
    <p:sldId id="331" r:id="rId22"/>
    <p:sldId id="332" r:id="rId23"/>
    <p:sldId id="316" r:id="rId24"/>
    <p:sldId id="328" r:id="rId25"/>
    <p:sldId id="330" r:id="rId26"/>
    <p:sldId id="320" r:id="rId27"/>
    <p:sldId id="312" r:id="rId28"/>
    <p:sldId id="315" r:id="rId29"/>
    <p:sldId id="314" r:id="rId30"/>
    <p:sldId id="271" r:id="rId31"/>
    <p:sldId id="279" r:id="rId32"/>
    <p:sldId id="344" r:id="rId33"/>
    <p:sldId id="348" r:id="rId34"/>
    <p:sldId id="349" r:id="rId35"/>
    <p:sldId id="346" r:id="rId36"/>
    <p:sldId id="345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6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1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0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lazione%20preside\tabulazione%20iscrizion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gela.monzani\Desktop\pcto\base%20per%20relazione%20preside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800" dirty="0"/>
              <a:t>Andamento iscrizioni ultimo triennio e prossimo anno accademico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'2021,22'!$AJ$10</c:f>
              <c:strCache>
                <c:ptCount val="1"/>
                <c:pt idx="0">
                  <c:v>IPC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'2021,22'!$AK$9:$AN$9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'2021,22'!$AK$10:$AN$10</c:f>
              <c:numCache>
                <c:formatCode>General</c:formatCode>
                <c:ptCount val="4"/>
                <c:pt idx="0">
                  <c:v>136</c:v>
                </c:pt>
                <c:pt idx="1">
                  <c:v>109</c:v>
                </c:pt>
                <c:pt idx="2">
                  <c:v>138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06-4CC5-B3B7-0ECE70F1C8F9}"/>
            </c:ext>
          </c:extLst>
        </c:ser>
        <c:ser>
          <c:idx val="1"/>
          <c:order val="1"/>
          <c:tx>
            <c:strRef>
              <c:f>'2021,22'!$AJ$11</c:f>
              <c:strCache>
                <c:ptCount val="1"/>
                <c:pt idx="0">
                  <c:v>ITC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'2021,22'!$AK$9:$AN$9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'2021,22'!$AK$11:$AN$11</c:f>
              <c:numCache>
                <c:formatCode>General</c:formatCode>
                <c:ptCount val="4"/>
                <c:pt idx="0">
                  <c:v>136</c:v>
                </c:pt>
                <c:pt idx="1">
                  <c:v>152</c:v>
                </c:pt>
                <c:pt idx="2">
                  <c:v>145</c:v>
                </c:pt>
                <c:pt idx="3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06-4CC5-B3B7-0ECE70F1C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23955984"/>
        <c:axId val="623952720"/>
      </c:barChart>
      <c:catAx>
        <c:axId val="62395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3952720"/>
        <c:crosses val="autoZero"/>
        <c:auto val="1"/>
        <c:lblAlgn val="ctr"/>
        <c:lblOffset val="100"/>
        <c:noMultiLvlLbl val="0"/>
      </c:catAx>
      <c:valAx>
        <c:axId val="62395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39559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/>
              <a:t>Esiti</a:t>
            </a:r>
            <a:r>
              <a:rPr lang="it-IT" sz="1800" b="1" baseline="0" dirty="0"/>
              <a:t> scrutini finali 2021/2022</a:t>
            </a:r>
            <a:endParaRPr lang="it-IT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Foglio2!$G$2</c:f>
              <c:strCache>
                <c:ptCount val="1"/>
                <c:pt idx="0">
                  <c:v>AMMESSO/A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Foglio2!$F$3:$F$12</c:f>
              <c:strCache>
                <c:ptCount val="10"/>
                <c:pt idx="0">
                  <c:v>SISTEMI INFORMATIVI AZIENDALI</c:v>
                </c:pt>
                <c:pt idx="1">
                  <c:v>SERVIZI SOCIO-SANITARI</c:v>
                </c:pt>
                <c:pt idx="2">
                  <c:v>SERVIZI PER LA SANITA' E L'ASSISTENZA SOCIALE </c:v>
                </c:pt>
                <c:pt idx="3">
                  <c:v>SERVIZI COMMERCIALI</c:v>
                </c:pt>
                <c:pt idx="4">
                  <c:v>RELAZIONI INTERNAZIONALI PER IL MARKETING </c:v>
                </c:pt>
                <c:pt idx="5">
                  <c:v>PROMOZIONE COMMERCIALE E PUBBLICITARIA - OPZIONE </c:v>
                </c:pt>
                <c:pt idx="6">
                  <c:v>COSTRUZIONI AMBIENTE E TERRITORIO - TRIENNIO</c:v>
                </c:pt>
                <c:pt idx="7">
                  <c:v>COSTRUZIONI AMBIENTE E TERRITORIO - BIENNIO COM.</c:v>
                </c:pt>
                <c:pt idx="8">
                  <c:v>AMMINISTRAZIONE FINANZA E MARKETING - TRIENNIO</c:v>
                </c:pt>
                <c:pt idx="9">
                  <c:v>AMMINISTRAZIONE FINANZA E MARKETING - BIENNIO COM.</c:v>
                </c:pt>
              </c:strCache>
            </c:strRef>
          </c:cat>
          <c:val>
            <c:numRef>
              <c:f>Foglio2!$G$3:$G$12</c:f>
              <c:numCache>
                <c:formatCode>General</c:formatCode>
                <c:ptCount val="10"/>
                <c:pt idx="0">
                  <c:v>42</c:v>
                </c:pt>
                <c:pt idx="1">
                  <c:v>109</c:v>
                </c:pt>
                <c:pt idx="2">
                  <c:v>168</c:v>
                </c:pt>
                <c:pt idx="3">
                  <c:v>89</c:v>
                </c:pt>
                <c:pt idx="4">
                  <c:v>84</c:v>
                </c:pt>
                <c:pt idx="5">
                  <c:v>42</c:v>
                </c:pt>
                <c:pt idx="6">
                  <c:v>44</c:v>
                </c:pt>
                <c:pt idx="7">
                  <c:v>30</c:v>
                </c:pt>
                <c:pt idx="8">
                  <c:v>87</c:v>
                </c:pt>
                <c:pt idx="9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84-467A-BF5F-7D5605B1544D}"/>
            </c:ext>
          </c:extLst>
        </c:ser>
        <c:ser>
          <c:idx val="1"/>
          <c:order val="1"/>
          <c:tx>
            <c:strRef>
              <c:f>Foglio2!$H$2</c:f>
              <c:strCache>
                <c:ptCount val="1"/>
                <c:pt idx="0">
                  <c:v>AMMESSO/A CON REVISIONE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Foglio2!$F$3:$F$12</c:f>
              <c:strCache>
                <c:ptCount val="10"/>
                <c:pt idx="0">
                  <c:v>SISTEMI INFORMATIVI AZIENDALI</c:v>
                </c:pt>
                <c:pt idx="1">
                  <c:v>SERVIZI SOCIO-SANITARI</c:v>
                </c:pt>
                <c:pt idx="2">
                  <c:v>SERVIZI PER LA SANITA' E L'ASSISTENZA SOCIALE </c:v>
                </c:pt>
                <c:pt idx="3">
                  <c:v>SERVIZI COMMERCIALI</c:v>
                </c:pt>
                <c:pt idx="4">
                  <c:v>RELAZIONI INTERNAZIONALI PER IL MARKETING </c:v>
                </c:pt>
                <c:pt idx="5">
                  <c:v>PROMOZIONE COMMERCIALE E PUBBLICITARIA - OPZIONE </c:v>
                </c:pt>
                <c:pt idx="6">
                  <c:v>COSTRUZIONI AMBIENTE E TERRITORIO - TRIENNIO</c:v>
                </c:pt>
                <c:pt idx="7">
                  <c:v>COSTRUZIONI AMBIENTE E TERRITORIO - BIENNIO COM.</c:v>
                </c:pt>
                <c:pt idx="8">
                  <c:v>AMMINISTRAZIONE FINANZA E MARKETING - TRIENNIO</c:v>
                </c:pt>
                <c:pt idx="9">
                  <c:v>AMMINISTRAZIONE FINANZA E MARKETING - BIENNIO COM.</c:v>
                </c:pt>
              </c:strCache>
            </c:strRef>
          </c:cat>
          <c:val>
            <c:numRef>
              <c:f>Foglio2!$H$3:$H$12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38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84-467A-BF5F-7D5605B1544D}"/>
            </c:ext>
          </c:extLst>
        </c:ser>
        <c:ser>
          <c:idx val="2"/>
          <c:order val="2"/>
          <c:tx>
            <c:strRef>
              <c:f>Foglio2!$I$2</c:f>
              <c:strCache>
                <c:ptCount val="1"/>
                <c:pt idx="0">
                  <c:v>SOSPENSIONE DEL GIUDIZIO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Foglio2!$F$3:$F$12</c:f>
              <c:strCache>
                <c:ptCount val="10"/>
                <c:pt idx="0">
                  <c:v>SISTEMI INFORMATIVI AZIENDALI</c:v>
                </c:pt>
                <c:pt idx="1">
                  <c:v>SERVIZI SOCIO-SANITARI</c:v>
                </c:pt>
                <c:pt idx="2">
                  <c:v>SERVIZI PER LA SANITA' E L'ASSISTENZA SOCIALE </c:v>
                </c:pt>
                <c:pt idx="3">
                  <c:v>SERVIZI COMMERCIALI</c:v>
                </c:pt>
                <c:pt idx="4">
                  <c:v>RELAZIONI INTERNAZIONALI PER IL MARKETING </c:v>
                </c:pt>
                <c:pt idx="5">
                  <c:v>PROMOZIONE COMMERCIALE E PUBBLICITARIA - OPZIONE </c:v>
                </c:pt>
                <c:pt idx="6">
                  <c:v>COSTRUZIONI AMBIENTE E TERRITORIO - TRIENNIO</c:v>
                </c:pt>
                <c:pt idx="7">
                  <c:v>COSTRUZIONI AMBIENTE E TERRITORIO - BIENNIO COM.</c:v>
                </c:pt>
                <c:pt idx="8">
                  <c:v>AMMINISTRAZIONE FINANZA E MARKETING - TRIENNIO</c:v>
                </c:pt>
                <c:pt idx="9">
                  <c:v>AMMINISTRAZIONE FINANZA E MARKETING - BIENNIO COM.</c:v>
                </c:pt>
              </c:strCache>
            </c:strRef>
          </c:cat>
          <c:val>
            <c:numRef>
              <c:f>Foglio2!$I$3:$I$12</c:f>
              <c:numCache>
                <c:formatCode>General</c:formatCode>
                <c:ptCount val="10"/>
                <c:pt idx="0">
                  <c:v>11</c:v>
                </c:pt>
                <c:pt idx="1">
                  <c:v>3</c:v>
                </c:pt>
                <c:pt idx="2">
                  <c:v>24</c:v>
                </c:pt>
                <c:pt idx="3">
                  <c:v>35</c:v>
                </c:pt>
                <c:pt idx="4">
                  <c:v>20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21</c:v>
                </c:pt>
                <c:pt idx="9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84-467A-BF5F-7D5605B1544D}"/>
            </c:ext>
          </c:extLst>
        </c:ser>
        <c:ser>
          <c:idx val="3"/>
          <c:order val="3"/>
          <c:tx>
            <c:strRef>
              <c:f>Foglio2!$J$2</c:f>
              <c:strCache>
                <c:ptCount val="1"/>
                <c:pt idx="0">
                  <c:v>NON AMMESSO/A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Foglio2!$F$3:$F$12</c:f>
              <c:strCache>
                <c:ptCount val="10"/>
                <c:pt idx="0">
                  <c:v>SISTEMI INFORMATIVI AZIENDALI</c:v>
                </c:pt>
                <c:pt idx="1">
                  <c:v>SERVIZI SOCIO-SANITARI</c:v>
                </c:pt>
                <c:pt idx="2">
                  <c:v>SERVIZI PER LA SANITA' E L'ASSISTENZA SOCIALE </c:v>
                </c:pt>
                <c:pt idx="3">
                  <c:v>SERVIZI COMMERCIALI</c:v>
                </c:pt>
                <c:pt idx="4">
                  <c:v>RELAZIONI INTERNAZIONALI PER IL MARKETING </c:v>
                </c:pt>
                <c:pt idx="5">
                  <c:v>PROMOZIONE COMMERCIALE E PUBBLICITARIA - OPZIONE </c:v>
                </c:pt>
                <c:pt idx="6">
                  <c:v>COSTRUZIONI AMBIENTE E TERRITORIO - TRIENNIO</c:v>
                </c:pt>
                <c:pt idx="7">
                  <c:v>COSTRUZIONI AMBIENTE E TERRITORIO - BIENNIO COM.</c:v>
                </c:pt>
                <c:pt idx="8">
                  <c:v>AMMINISTRAZIONE FINANZA E MARKETING - TRIENNIO</c:v>
                </c:pt>
                <c:pt idx="9">
                  <c:v>AMMINISTRAZIONE FINANZA E MARKETING - BIENNIO COM.</c:v>
                </c:pt>
              </c:strCache>
            </c:strRef>
          </c:cat>
          <c:val>
            <c:numRef>
              <c:f>Foglio2!$J$3:$J$12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21</c:v>
                </c:pt>
                <c:pt idx="4">
                  <c:v>8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84-467A-BF5F-7D5605B154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3956528"/>
        <c:axId val="623958160"/>
      </c:barChart>
      <c:catAx>
        <c:axId val="62395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958160"/>
        <c:crosses val="autoZero"/>
        <c:auto val="1"/>
        <c:lblAlgn val="ctr"/>
        <c:lblOffset val="100"/>
        <c:noMultiLvlLbl val="0"/>
      </c:catAx>
      <c:valAx>
        <c:axId val="62395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95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21-40F0-8902-E91616437B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21-40F0-8902-E91616437B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21-40F0-8902-E91616437B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21-40F0-8902-E91616437B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21-40F0-8902-E91616437B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dati'!$A$56:$E$56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dati'!$A$57:$E$57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421-40F0-8902-E91616437B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FD-468A-9406-DBF4C58A00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FD-468A-9406-DBF4C58A00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FD-468A-9406-DBF4C58A00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FD-468A-9406-DBF4C58A0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FD-468A-9406-DBF4C58A0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dati'!$A$47:$E$47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dati'!$A$48:$E$48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1FD-468A-9406-DBF4C58A00A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D-489D-A164-E0FA34245E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4D-489D-A164-E0FA34245E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4D-489D-A164-E0FA34245E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4D-489D-A164-E0FA34245E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4D-489D-A164-E0FA34245E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dati'!$A$24:$E$24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dati'!$A$25:$E$25</c:f>
              <c:numCache>
                <c:formatCode>General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4D-489D-A164-E0FA34245E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D2-42BF-B135-4CA57822E3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D2-42BF-B135-4CA57822E3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D2-42BF-B135-4CA57822E3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D2-42BF-B135-4CA57822E3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D2-42BF-B135-4CA57822E3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dati'!$A$2:$E$2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dati'!$A$3:$E$3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D2-42BF-B135-4CA57822E3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A5-4A7A-A8B0-4B0F7D930D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A5-4A7A-A8B0-4B0F7D930D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A5-4A7A-A8B0-4B0F7D930D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A5-4A7A-A8B0-4B0F7D930D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A5-4A7A-A8B0-4B0F7D930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dati'!$A$73:$E$73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dati'!$A$74:$E$74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EA5-4A7A-A8B0-4B0F7D930D1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77777777777779"/>
          <c:y val="0.12077733377250495"/>
          <c:w val="0.84722222222222221"/>
          <c:h val="0.733472956764382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1A-4E23-BB20-83523CE4BD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1A-4E23-BB20-83523CE4BD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1A-4E23-BB20-83523CE4BD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1A-4E23-BB20-83523CE4BD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1A-4E23-BB20-83523CE4BD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'Riepilogo dati'!$A$77:$E$77</c:f>
              <c:strCache>
                <c:ptCount val="5"/>
                <c:pt idx="0">
                  <c:v>Studiano</c:v>
                </c:pt>
                <c:pt idx="1">
                  <c:v>Lavorano</c:v>
                </c:pt>
                <c:pt idx="2">
                  <c:v>Disoccupati</c:v>
                </c:pt>
                <c:pt idx="3">
                  <c:v>Altro </c:v>
                </c:pt>
                <c:pt idx="4">
                  <c:v>Irreperibili </c:v>
                </c:pt>
              </c:strCache>
            </c:strRef>
          </c:cat>
          <c:val>
            <c:numRef>
              <c:f>'Riepilogo dati'!$A$78:$E$78</c:f>
              <c:numCache>
                <c:formatCode>General</c:formatCode>
                <c:ptCount val="5"/>
                <c:pt idx="0">
                  <c:v>23</c:v>
                </c:pt>
                <c:pt idx="1">
                  <c:v>15</c:v>
                </c:pt>
                <c:pt idx="2">
                  <c:v>5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1A-4E23-BB20-83523CE4BD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667422254037"/>
          <c:y val="0.91645165901223669"/>
          <c:w val="0.44057762666030381"/>
          <c:h val="6.4605957404495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svg"/><Relationship Id="rId1" Type="http://schemas.openxmlformats.org/officeDocument/2006/relationships/image" Target="../media/image14.png"/><Relationship Id="rId6" Type="http://schemas.openxmlformats.org/officeDocument/2006/relationships/image" Target="../media/image31.svg"/><Relationship Id="rId5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svg"/><Relationship Id="rId1" Type="http://schemas.openxmlformats.org/officeDocument/2006/relationships/image" Target="../media/image22.png"/><Relationship Id="rId4" Type="http://schemas.openxmlformats.org/officeDocument/2006/relationships/image" Target="../media/image4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svg"/><Relationship Id="rId1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0.png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1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svg"/><Relationship Id="rId1" Type="http://schemas.openxmlformats.org/officeDocument/2006/relationships/image" Target="../media/image14.png"/><Relationship Id="rId6" Type="http://schemas.openxmlformats.org/officeDocument/2006/relationships/image" Target="../media/image31.svg"/><Relationship Id="rId5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svg"/><Relationship Id="rId1" Type="http://schemas.openxmlformats.org/officeDocument/2006/relationships/image" Target="../media/image22.png"/><Relationship Id="rId4" Type="http://schemas.openxmlformats.org/officeDocument/2006/relationships/image" Target="../media/image4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svg"/><Relationship Id="rId1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0.png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C735-AE6F-4E79-A644-9A36BA0D268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739142F-45D9-4B74-83D2-46A7A3059C86}">
      <dgm:prSet/>
      <dgm:spPr/>
      <dgm:t>
        <a:bodyPr/>
        <a:lstStyle/>
        <a:p>
          <a:r>
            <a:rPr lang="it-IT"/>
            <a:t>La presente relazione viene redatta in ottemperanza alle fonti normative che prevedono un momento di relazione da parte del DS al CdI sullo stato di attuazione del Programma annuale e in generale dell’azione formativa, organizzativa e amministrativa svolta.</a:t>
          </a:r>
          <a:endParaRPr lang="en-US"/>
        </a:p>
      </dgm:t>
    </dgm:pt>
    <dgm:pt modelId="{08949F9E-488E-4717-A557-EB272DF6FDFA}" type="parTrans" cxnId="{9625C983-A7D1-4459-BDDA-2EDBE80277D0}">
      <dgm:prSet/>
      <dgm:spPr/>
      <dgm:t>
        <a:bodyPr/>
        <a:lstStyle/>
        <a:p>
          <a:endParaRPr lang="en-US"/>
        </a:p>
      </dgm:t>
    </dgm:pt>
    <dgm:pt modelId="{D8C3CFAD-DDED-477D-BC3D-F362A9B78187}" type="sibTrans" cxnId="{9625C983-A7D1-4459-BDDA-2EDBE80277D0}">
      <dgm:prSet/>
      <dgm:spPr/>
      <dgm:t>
        <a:bodyPr/>
        <a:lstStyle/>
        <a:p>
          <a:endParaRPr lang="en-US"/>
        </a:p>
      </dgm:t>
    </dgm:pt>
    <dgm:pt modelId="{AE347E54-01E7-44BE-9A89-2CE80BD8D379}">
      <dgm:prSet/>
      <dgm:spPr/>
      <dgm:t>
        <a:bodyPr/>
        <a:lstStyle/>
        <a:p>
          <a:r>
            <a:rPr lang="it-IT"/>
            <a:t>In realtà, essa si colloca ormai come elemento aggiuntivo di altri strumenti di analisi dell’andamento dell’istituzione scolastica: il conto consuntivo, il Rapporto di autovalutazione annuale, il Piano di miglioramento al Ptof.</a:t>
          </a:r>
          <a:endParaRPr lang="en-US"/>
        </a:p>
      </dgm:t>
    </dgm:pt>
    <dgm:pt modelId="{484A92AB-A2D6-404D-B413-9E85FC883CB3}" type="parTrans" cxnId="{2E9C931B-AEA7-44FA-90B8-01F355A30F5B}">
      <dgm:prSet/>
      <dgm:spPr/>
      <dgm:t>
        <a:bodyPr/>
        <a:lstStyle/>
        <a:p>
          <a:endParaRPr lang="en-US"/>
        </a:p>
      </dgm:t>
    </dgm:pt>
    <dgm:pt modelId="{6E251A08-3AA9-4417-8D82-D05CA033BB9F}" type="sibTrans" cxnId="{2E9C931B-AEA7-44FA-90B8-01F355A30F5B}">
      <dgm:prSet/>
      <dgm:spPr/>
      <dgm:t>
        <a:bodyPr/>
        <a:lstStyle/>
        <a:p>
          <a:endParaRPr lang="en-US"/>
        </a:p>
      </dgm:t>
    </dgm:pt>
    <dgm:pt modelId="{CE0A56A6-B67F-4498-A665-9E6EBA4FCEA0}" type="pres">
      <dgm:prSet presAssocID="{CCB0C735-AE6F-4E79-A644-9A36BA0D26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B1FCE13-AA19-474B-B67F-62C2801276ED}" type="pres">
      <dgm:prSet presAssocID="{2739142F-45D9-4B74-83D2-46A7A3059C86}" presName="hierRoot1" presStyleCnt="0"/>
      <dgm:spPr/>
    </dgm:pt>
    <dgm:pt modelId="{F3ACECDA-36EC-4518-B8A5-BE77B13162F1}" type="pres">
      <dgm:prSet presAssocID="{2739142F-45D9-4B74-83D2-46A7A3059C86}" presName="composite" presStyleCnt="0"/>
      <dgm:spPr/>
    </dgm:pt>
    <dgm:pt modelId="{C872E57F-7C42-432F-867B-EE3697DD7D37}" type="pres">
      <dgm:prSet presAssocID="{2739142F-45D9-4B74-83D2-46A7A3059C86}" presName="background" presStyleLbl="node0" presStyleIdx="0" presStyleCnt="2"/>
      <dgm:spPr/>
    </dgm:pt>
    <dgm:pt modelId="{5D7D0746-713B-495B-9759-137D71791DC1}" type="pres">
      <dgm:prSet presAssocID="{2739142F-45D9-4B74-83D2-46A7A3059C8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8FC2E1F-CD67-4EFD-9576-2C943EE60B85}" type="pres">
      <dgm:prSet presAssocID="{2739142F-45D9-4B74-83D2-46A7A3059C86}" presName="hierChild2" presStyleCnt="0"/>
      <dgm:spPr/>
    </dgm:pt>
    <dgm:pt modelId="{E0DD4053-8AE2-449F-BDCD-B735B880F7A8}" type="pres">
      <dgm:prSet presAssocID="{AE347E54-01E7-44BE-9A89-2CE80BD8D379}" presName="hierRoot1" presStyleCnt="0"/>
      <dgm:spPr/>
    </dgm:pt>
    <dgm:pt modelId="{AA6FA4DC-418A-4C28-8C3A-5FBECE4107B2}" type="pres">
      <dgm:prSet presAssocID="{AE347E54-01E7-44BE-9A89-2CE80BD8D379}" presName="composite" presStyleCnt="0"/>
      <dgm:spPr/>
    </dgm:pt>
    <dgm:pt modelId="{003238E5-0EC3-4F81-997D-409B4ECD7A58}" type="pres">
      <dgm:prSet presAssocID="{AE347E54-01E7-44BE-9A89-2CE80BD8D379}" presName="background" presStyleLbl="node0" presStyleIdx="1" presStyleCnt="2"/>
      <dgm:spPr/>
    </dgm:pt>
    <dgm:pt modelId="{1A744CEB-2684-4069-B825-EA385208D606}" type="pres">
      <dgm:prSet presAssocID="{AE347E54-01E7-44BE-9A89-2CE80BD8D37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A00E1AD-E92C-4BED-A576-E0BFFCE90FFA}" type="pres">
      <dgm:prSet presAssocID="{AE347E54-01E7-44BE-9A89-2CE80BD8D379}" presName="hierChild2" presStyleCnt="0"/>
      <dgm:spPr/>
    </dgm:pt>
  </dgm:ptLst>
  <dgm:cxnLst>
    <dgm:cxn modelId="{4BC5DB44-CBA6-4766-A02D-89E84F1F16B8}" type="presOf" srcId="{CCB0C735-AE6F-4E79-A644-9A36BA0D2689}" destId="{CE0A56A6-B67F-4498-A665-9E6EBA4FCEA0}" srcOrd="0" destOrd="0" presId="urn:microsoft.com/office/officeart/2005/8/layout/hierarchy1"/>
    <dgm:cxn modelId="{621EA182-08D5-43F8-A3EC-68CD31736C57}" type="presOf" srcId="{AE347E54-01E7-44BE-9A89-2CE80BD8D379}" destId="{1A744CEB-2684-4069-B825-EA385208D606}" srcOrd="0" destOrd="0" presId="urn:microsoft.com/office/officeart/2005/8/layout/hierarchy1"/>
    <dgm:cxn modelId="{9625C983-A7D1-4459-BDDA-2EDBE80277D0}" srcId="{CCB0C735-AE6F-4E79-A644-9A36BA0D2689}" destId="{2739142F-45D9-4B74-83D2-46A7A3059C86}" srcOrd="0" destOrd="0" parTransId="{08949F9E-488E-4717-A557-EB272DF6FDFA}" sibTransId="{D8C3CFAD-DDED-477D-BC3D-F362A9B78187}"/>
    <dgm:cxn modelId="{520BB753-F736-4573-9630-B6ABE3C7FF2B}" type="presOf" srcId="{2739142F-45D9-4B74-83D2-46A7A3059C86}" destId="{5D7D0746-713B-495B-9759-137D71791DC1}" srcOrd="0" destOrd="0" presId="urn:microsoft.com/office/officeart/2005/8/layout/hierarchy1"/>
    <dgm:cxn modelId="{2E9C931B-AEA7-44FA-90B8-01F355A30F5B}" srcId="{CCB0C735-AE6F-4E79-A644-9A36BA0D2689}" destId="{AE347E54-01E7-44BE-9A89-2CE80BD8D379}" srcOrd="1" destOrd="0" parTransId="{484A92AB-A2D6-404D-B413-9E85FC883CB3}" sibTransId="{6E251A08-3AA9-4417-8D82-D05CA033BB9F}"/>
    <dgm:cxn modelId="{4200DCB8-294B-45C8-B59D-32C21EA4C1A3}" type="presParOf" srcId="{CE0A56A6-B67F-4498-A665-9E6EBA4FCEA0}" destId="{5B1FCE13-AA19-474B-B67F-62C2801276ED}" srcOrd="0" destOrd="0" presId="urn:microsoft.com/office/officeart/2005/8/layout/hierarchy1"/>
    <dgm:cxn modelId="{88BA1E8E-72C8-4411-A021-9CC6C3B87CAA}" type="presParOf" srcId="{5B1FCE13-AA19-474B-B67F-62C2801276ED}" destId="{F3ACECDA-36EC-4518-B8A5-BE77B13162F1}" srcOrd="0" destOrd="0" presId="urn:microsoft.com/office/officeart/2005/8/layout/hierarchy1"/>
    <dgm:cxn modelId="{8832FAA6-331B-4CA3-AD85-3E2D7BD4E42D}" type="presParOf" srcId="{F3ACECDA-36EC-4518-B8A5-BE77B13162F1}" destId="{C872E57F-7C42-432F-867B-EE3697DD7D37}" srcOrd="0" destOrd="0" presId="urn:microsoft.com/office/officeart/2005/8/layout/hierarchy1"/>
    <dgm:cxn modelId="{4DEE98EF-11D4-4E95-B647-90C668EF887A}" type="presParOf" srcId="{F3ACECDA-36EC-4518-B8A5-BE77B13162F1}" destId="{5D7D0746-713B-495B-9759-137D71791DC1}" srcOrd="1" destOrd="0" presId="urn:microsoft.com/office/officeart/2005/8/layout/hierarchy1"/>
    <dgm:cxn modelId="{B064423D-DA1B-40D9-9D4B-6CADDF26F0E6}" type="presParOf" srcId="{5B1FCE13-AA19-474B-B67F-62C2801276ED}" destId="{B8FC2E1F-CD67-4EFD-9576-2C943EE60B85}" srcOrd="1" destOrd="0" presId="urn:microsoft.com/office/officeart/2005/8/layout/hierarchy1"/>
    <dgm:cxn modelId="{965E30DC-CDD8-4203-A492-D74CEA2CB831}" type="presParOf" srcId="{CE0A56A6-B67F-4498-A665-9E6EBA4FCEA0}" destId="{E0DD4053-8AE2-449F-BDCD-B735B880F7A8}" srcOrd="1" destOrd="0" presId="urn:microsoft.com/office/officeart/2005/8/layout/hierarchy1"/>
    <dgm:cxn modelId="{6F45F2E2-D597-4E8F-B339-98B0A309BD24}" type="presParOf" srcId="{E0DD4053-8AE2-449F-BDCD-B735B880F7A8}" destId="{AA6FA4DC-418A-4C28-8C3A-5FBECE4107B2}" srcOrd="0" destOrd="0" presId="urn:microsoft.com/office/officeart/2005/8/layout/hierarchy1"/>
    <dgm:cxn modelId="{E7C8B02E-416F-4610-A2BD-73ABD77C629E}" type="presParOf" srcId="{AA6FA4DC-418A-4C28-8C3A-5FBECE4107B2}" destId="{003238E5-0EC3-4F81-997D-409B4ECD7A58}" srcOrd="0" destOrd="0" presId="urn:microsoft.com/office/officeart/2005/8/layout/hierarchy1"/>
    <dgm:cxn modelId="{892302FC-3EB6-40B9-9083-A53B7A5FC360}" type="presParOf" srcId="{AA6FA4DC-418A-4C28-8C3A-5FBECE4107B2}" destId="{1A744CEB-2684-4069-B825-EA385208D606}" srcOrd="1" destOrd="0" presId="urn:microsoft.com/office/officeart/2005/8/layout/hierarchy1"/>
    <dgm:cxn modelId="{A4DC033D-3683-4B2F-8AB8-FCF9B5D9B2E3}" type="presParOf" srcId="{E0DD4053-8AE2-449F-BDCD-B735B880F7A8}" destId="{7A00E1AD-E92C-4BED-A576-E0BFFCE90F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C71678-4C94-4496-A9C1-E441B912CA1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2BCAA01-7630-401B-B299-D267CC2E5126}">
      <dgm:prSet/>
      <dgm:spPr/>
      <dgm:t>
        <a:bodyPr/>
        <a:lstStyle/>
        <a:p>
          <a:r>
            <a:rPr lang="it-IT"/>
            <a:t>Confindustria</a:t>
          </a:r>
          <a:endParaRPr lang="en-US"/>
        </a:p>
      </dgm:t>
    </dgm:pt>
    <dgm:pt modelId="{96961E9D-C8D0-4AC1-9D41-D673ADDFA7DA}" type="parTrans" cxnId="{0B328A48-8A4A-4A1C-8EB8-A69F9D9161EC}">
      <dgm:prSet/>
      <dgm:spPr/>
      <dgm:t>
        <a:bodyPr/>
        <a:lstStyle/>
        <a:p>
          <a:endParaRPr lang="en-US"/>
        </a:p>
      </dgm:t>
    </dgm:pt>
    <dgm:pt modelId="{A0D12E4D-19BE-499F-81F9-3050A087F7D1}" type="sibTrans" cxnId="{0B328A48-8A4A-4A1C-8EB8-A69F9D9161EC}">
      <dgm:prSet/>
      <dgm:spPr/>
      <dgm:t>
        <a:bodyPr/>
        <a:lstStyle/>
        <a:p>
          <a:endParaRPr lang="en-US"/>
        </a:p>
      </dgm:t>
    </dgm:pt>
    <dgm:pt modelId="{18434048-07D1-4DCC-BEE3-F036044FB74F}">
      <dgm:prSet/>
      <dgm:spPr/>
      <dgm:t>
        <a:bodyPr/>
        <a:lstStyle/>
        <a:p>
          <a:r>
            <a:rPr lang="it-IT"/>
            <a:t>Associazioni imprenditoriali del territorio</a:t>
          </a:r>
          <a:endParaRPr lang="en-US"/>
        </a:p>
      </dgm:t>
    </dgm:pt>
    <dgm:pt modelId="{4448E685-0CEB-4E8E-908E-9D4EA6E98015}" type="parTrans" cxnId="{50411F0B-3D90-4780-A9DB-E8E0A173EA9D}">
      <dgm:prSet/>
      <dgm:spPr/>
      <dgm:t>
        <a:bodyPr/>
        <a:lstStyle/>
        <a:p>
          <a:endParaRPr lang="en-US"/>
        </a:p>
      </dgm:t>
    </dgm:pt>
    <dgm:pt modelId="{F60EC8CA-F0BB-4FB3-A915-DD630275ED20}" type="sibTrans" cxnId="{50411F0B-3D90-4780-A9DB-E8E0A173EA9D}">
      <dgm:prSet/>
      <dgm:spPr/>
      <dgm:t>
        <a:bodyPr/>
        <a:lstStyle/>
        <a:p>
          <a:endParaRPr lang="en-US"/>
        </a:p>
      </dgm:t>
    </dgm:pt>
    <dgm:pt modelId="{8369EDE2-ADDC-41BC-BA5F-1466C00794FE}">
      <dgm:prSet/>
      <dgm:spPr/>
      <dgm:t>
        <a:bodyPr/>
        <a:lstStyle/>
        <a:p>
          <a:r>
            <a:rPr lang="it-IT"/>
            <a:t>Enti pubblici</a:t>
          </a:r>
          <a:endParaRPr lang="en-US"/>
        </a:p>
      </dgm:t>
    </dgm:pt>
    <dgm:pt modelId="{20ED62B1-7C43-4470-BCC8-2F632214245C}" type="parTrans" cxnId="{1D73D855-2C95-41A5-A6B2-D0D1A06E87C9}">
      <dgm:prSet/>
      <dgm:spPr/>
      <dgm:t>
        <a:bodyPr/>
        <a:lstStyle/>
        <a:p>
          <a:endParaRPr lang="en-US"/>
        </a:p>
      </dgm:t>
    </dgm:pt>
    <dgm:pt modelId="{8704272F-87AA-468C-8E55-C5C24F1FE677}" type="sibTrans" cxnId="{1D73D855-2C95-41A5-A6B2-D0D1A06E87C9}">
      <dgm:prSet/>
      <dgm:spPr/>
      <dgm:t>
        <a:bodyPr/>
        <a:lstStyle/>
        <a:p>
          <a:endParaRPr lang="en-US"/>
        </a:p>
      </dgm:t>
    </dgm:pt>
    <dgm:pt modelId="{7B6E779F-7EF4-4BAC-BB0A-36FE87BE1DD6}">
      <dgm:prSet/>
      <dgm:spPr/>
      <dgm:t>
        <a:bodyPr/>
        <a:lstStyle/>
        <a:p>
          <a:r>
            <a:rPr lang="it-IT"/>
            <a:t>Aziende private dei settori di competenze</a:t>
          </a:r>
          <a:endParaRPr lang="en-US"/>
        </a:p>
      </dgm:t>
    </dgm:pt>
    <dgm:pt modelId="{529341E7-2D1C-450F-98A0-3A65AC98CE1B}" type="parTrans" cxnId="{8607F854-1F00-431B-A095-3E9C2C55BE2D}">
      <dgm:prSet/>
      <dgm:spPr/>
      <dgm:t>
        <a:bodyPr/>
        <a:lstStyle/>
        <a:p>
          <a:endParaRPr lang="en-US"/>
        </a:p>
      </dgm:t>
    </dgm:pt>
    <dgm:pt modelId="{D66A1DD7-1C39-4889-8876-167E39413C30}" type="sibTrans" cxnId="{8607F854-1F00-431B-A095-3E9C2C55BE2D}">
      <dgm:prSet/>
      <dgm:spPr/>
      <dgm:t>
        <a:bodyPr/>
        <a:lstStyle/>
        <a:p>
          <a:endParaRPr lang="en-US"/>
        </a:p>
      </dgm:t>
    </dgm:pt>
    <dgm:pt modelId="{9C390C76-2DF5-4137-9ACF-8292556A073D}">
      <dgm:prSet/>
      <dgm:spPr/>
      <dgm:t>
        <a:bodyPr/>
        <a:lstStyle/>
        <a:p>
          <a:r>
            <a:rPr lang="it-IT"/>
            <a:t>Bergamo fiere</a:t>
          </a:r>
          <a:endParaRPr lang="en-US"/>
        </a:p>
      </dgm:t>
    </dgm:pt>
    <dgm:pt modelId="{9B2B24A6-C06B-4962-958D-65300B68BFBF}" type="parTrans" cxnId="{C1F1C119-44A4-4E93-9836-47249487B2E2}">
      <dgm:prSet/>
      <dgm:spPr/>
      <dgm:t>
        <a:bodyPr/>
        <a:lstStyle/>
        <a:p>
          <a:endParaRPr lang="en-US"/>
        </a:p>
      </dgm:t>
    </dgm:pt>
    <dgm:pt modelId="{7901717C-990F-420D-9466-7F47532B2AEC}" type="sibTrans" cxnId="{C1F1C119-44A4-4E93-9836-47249487B2E2}">
      <dgm:prSet/>
      <dgm:spPr/>
      <dgm:t>
        <a:bodyPr/>
        <a:lstStyle/>
        <a:p>
          <a:endParaRPr lang="en-US"/>
        </a:p>
      </dgm:t>
    </dgm:pt>
    <dgm:pt modelId="{78A83182-0E9C-4DCB-892D-9B6F3EA4E494}">
      <dgm:prSet/>
      <dgm:spPr/>
      <dgm:t>
        <a:bodyPr/>
        <a:lstStyle/>
        <a:p>
          <a:r>
            <a:rPr lang="it-IT"/>
            <a:t>BergamoScienza</a:t>
          </a:r>
          <a:endParaRPr lang="en-US"/>
        </a:p>
      </dgm:t>
    </dgm:pt>
    <dgm:pt modelId="{9CBE0F83-7BC0-4B6C-9218-117687D743B2}" type="parTrans" cxnId="{52ADA1A2-7A5E-4D5A-88F0-3661CBCA9277}">
      <dgm:prSet/>
      <dgm:spPr/>
      <dgm:t>
        <a:bodyPr/>
        <a:lstStyle/>
        <a:p>
          <a:endParaRPr lang="en-US"/>
        </a:p>
      </dgm:t>
    </dgm:pt>
    <dgm:pt modelId="{81AE0FB8-0495-48B4-AF97-F7BF27A47B04}" type="sibTrans" cxnId="{52ADA1A2-7A5E-4D5A-88F0-3661CBCA9277}">
      <dgm:prSet/>
      <dgm:spPr/>
      <dgm:t>
        <a:bodyPr/>
        <a:lstStyle/>
        <a:p>
          <a:endParaRPr lang="en-US"/>
        </a:p>
      </dgm:t>
    </dgm:pt>
    <dgm:pt modelId="{A747CF6E-184C-4A4D-BBB8-16F96D3F2D90}">
      <dgm:prSet/>
      <dgm:spPr/>
      <dgm:t>
        <a:bodyPr/>
        <a:lstStyle/>
        <a:p>
          <a:r>
            <a:rPr lang="it-IT"/>
            <a:t>Collegio dei Geometri – scuola Edile</a:t>
          </a:r>
          <a:endParaRPr lang="en-US"/>
        </a:p>
      </dgm:t>
    </dgm:pt>
    <dgm:pt modelId="{B2ECB3FF-E651-48FD-A7DD-36732150FFE3}" type="parTrans" cxnId="{2FE43977-A353-4323-ACB0-C0E49F060A0A}">
      <dgm:prSet/>
      <dgm:spPr/>
      <dgm:t>
        <a:bodyPr/>
        <a:lstStyle/>
        <a:p>
          <a:endParaRPr lang="en-US"/>
        </a:p>
      </dgm:t>
    </dgm:pt>
    <dgm:pt modelId="{7072FC17-D5BD-448B-B93E-492C291BBCD1}" type="sibTrans" cxnId="{2FE43977-A353-4323-ACB0-C0E49F060A0A}">
      <dgm:prSet/>
      <dgm:spPr/>
      <dgm:t>
        <a:bodyPr/>
        <a:lstStyle/>
        <a:p>
          <a:endParaRPr lang="en-US"/>
        </a:p>
      </dgm:t>
    </dgm:pt>
    <dgm:pt modelId="{447312F1-6786-488B-908F-51FA9CBBFB3C}">
      <dgm:prSet/>
      <dgm:spPr/>
      <dgm:t>
        <a:bodyPr/>
        <a:lstStyle/>
        <a:p>
          <a:r>
            <a:rPr lang="it-IT"/>
            <a:t>Consorzio servizi ValCavallina</a:t>
          </a:r>
          <a:endParaRPr lang="en-US"/>
        </a:p>
      </dgm:t>
    </dgm:pt>
    <dgm:pt modelId="{BCAC8DEF-3F2D-4B75-A622-49AA793A353D}" type="parTrans" cxnId="{77D932B0-A12D-4B28-B59E-21D3EC6953B8}">
      <dgm:prSet/>
      <dgm:spPr/>
      <dgm:t>
        <a:bodyPr/>
        <a:lstStyle/>
        <a:p>
          <a:endParaRPr lang="en-US"/>
        </a:p>
      </dgm:t>
    </dgm:pt>
    <dgm:pt modelId="{48D7E6F9-37B1-47AA-82A2-2940D736B328}" type="sibTrans" cxnId="{77D932B0-A12D-4B28-B59E-21D3EC6953B8}">
      <dgm:prSet/>
      <dgm:spPr/>
      <dgm:t>
        <a:bodyPr/>
        <a:lstStyle/>
        <a:p>
          <a:endParaRPr lang="en-US"/>
        </a:p>
      </dgm:t>
    </dgm:pt>
    <dgm:pt modelId="{F525F5FD-0188-4945-85CE-3FBCCB423F08}">
      <dgm:prSet/>
      <dgm:spPr/>
      <dgm:t>
        <a:bodyPr/>
        <a:lstStyle/>
        <a:p>
          <a:r>
            <a:rPr lang="it-IT"/>
            <a:t>Promo scuola Bergamo</a:t>
          </a:r>
          <a:endParaRPr lang="en-US"/>
        </a:p>
      </dgm:t>
    </dgm:pt>
    <dgm:pt modelId="{4AFAA4D0-E9CE-4740-A9A6-D9FEF359583D}" type="parTrans" cxnId="{3EDCBD2F-C08B-407F-BC26-2C109CD0FB18}">
      <dgm:prSet/>
      <dgm:spPr/>
      <dgm:t>
        <a:bodyPr/>
        <a:lstStyle/>
        <a:p>
          <a:endParaRPr lang="en-US"/>
        </a:p>
      </dgm:t>
    </dgm:pt>
    <dgm:pt modelId="{115EFFA9-613F-4B00-A57C-014928C74419}" type="sibTrans" cxnId="{3EDCBD2F-C08B-407F-BC26-2C109CD0FB18}">
      <dgm:prSet/>
      <dgm:spPr/>
      <dgm:t>
        <a:bodyPr/>
        <a:lstStyle/>
        <a:p>
          <a:endParaRPr lang="en-US"/>
        </a:p>
      </dgm:t>
    </dgm:pt>
    <dgm:pt modelId="{D5126154-976C-4034-81C3-F746C090F3DB}">
      <dgm:prSet/>
      <dgm:spPr/>
      <dgm:t>
        <a:bodyPr/>
        <a:lstStyle/>
        <a:p>
          <a:r>
            <a:rPr lang="it-IT" dirty="0"/>
            <a:t>Istituti comprensivi</a:t>
          </a:r>
          <a:endParaRPr lang="en-US" dirty="0"/>
        </a:p>
      </dgm:t>
    </dgm:pt>
    <dgm:pt modelId="{7723B158-5F10-4446-A9CD-759872361E03}" type="parTrans" cxnId="{45ECC62F-8BE4-46F5-A545-6F45D7E9116C}">
      <dgm:prSet/>
      <dgm:spPr/>
      <dgm:t>
        <a:bodyPr/>
        <a:lstStyle/>
        <a:p>
          <a:endParaRPr lang="en-US"/>
        </a:p>
      </dgm:t>
    </dgm:pt>
    <dgm:pt modelId="{369F94FB-628F-4CDA-A994-A6FBFC08037F}" type="sibTrans" cxnId="{45ECC62F-8BE4-46F5-A545-6F45D7E9116C}">
      <dgm:prSet/>
      <dgm:spPr/>
      <dgm:t>
        <a:bodyPr/>
        <a:lstStyle/>
        <a:p>
          <a:endParaRPr lang="en-US"/>
        </a:p>
      </dgm:t>
    </dgm:pt>
    <dgm:pt modelId="{169A4C87-26D0-45C3-BFE3-8DE28A3AC7BE}">
      <dgm:prSet/>
      <dgm:spPr/>
      <dgm:t>
        <a:bodyPr/>
        <a:lstStyle/>
        <a:p>
          <a:r>
            <a:rPr lang="en-US" dirty="0"/>
            <a:t>JAC – Jobs Academy</a:t>
          </a:r>
        </a:p>
      </dgm:t>
    </dgm:pt>
    <dgm:pt modelId="{CCD6D52D-7743-4935-8195-BBBC6648103D}" type="parTrans" cxnId="{B5B21412-5DF5-4855-B5CA-32A76B502B0C}">
      <dgm:prSet/>
      <dgm:spPr/>
    </dgm:pt>
    <dgm:pt modelId="{91E23864-A354-4419-9E94-C5DD9ED8DB97}" type="sibTrans" cxnId="{B5B21412-5DF5-4855-B5CA-32A76B502B0C}">
      <dgm:prSet/>
      <dgm:spPr/>
    </dgm:pt>
    <dgm:pt modelId="{D2F09E01-E00F-4909-8483-A5436AD234FF}" type="pres">
      <dgm:prSet presAssocID="{64C71678-4C94-4496-A9C1-E441B912CA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7FF9507-C4DF-43F0-888F-91A332E39F9B}" type="pres">
      <dgm:prSet presAssocID="{82BCAA01-7630-401B-B299-D267CC2E5126}" presName="thickLine" presStyleLbl="alignNode1" presStyleIdx="0" presStyleCnt="11"/>
      <dgm:spPr/>
    </dgm:pt>
    <dgm:pt modelId="{035951D2-8F6F-49C7-9C6C-3DCE0724405F}" type="pres">
      <dgm:prSet presAssocID="{82BCAA01-7630-401B-B299-D267CC2E5126}" presName="horz1" presStyleCnt="0"/>
      <dgm:spPr/>
    </dgm:pt>
    <dgm:pt modelId="{2726C845-0AA1-4D4A-AE43-686FC2DB559E}" type="pres">
      <dgm:prSet presAssocID="{82BCAA01-7630-401B-B299-D267CC2E5126}" presName="tx1" presStyleLbl="revTx" presStyleIdx="0" presStyleCnt="11"/>
      <dgm:spPr/>
      <dgm:t>
        <a:bodyPr/>
        <a:lstStyle/>
        <a:p>
          <a:endParaRPr lang="it-IT"/>
        </a:p>
      </dgm:t>
    </dgm:pt>
    <dgm:pt modelId="{8D46311E-24F5-4FCA-B93E-88DE87A3041A}" type="pres">
      <dgm:prSet presAssocID="{82BCAA01-7630-401B-B299-D267CC2E5126}" presName="vert1" presStyleCnt="0"/>
      <dgm:spPr/>
    </dgm:pt>
    <dgm:pt modelId="{3D0E7B69-774D-41E8-80FA-9114760797A3}" type="pres">
      <dgm:prSet presAssocID="{18434048-07D1-4DCC-BEE3-F036044FB74F}" presName="thickLine" presStyleLbl="alignNode1" presStyleIdx="1" presStyleCnt="11"/>
      <dgm:spPr/>
    </dgm:pt>
    <dgm:pt modelId="{B068EB98-8AE8-4EF9-A275-6B6EDAAF325F}" type="pres">
      <dgm:prSet presAssocID="{18434048-07D1-4DCC-BEE3-F036044FB74F}" presName="horz1" presStyleCnt="0"/>
      <dgm:spPr/>
    </dgm:pt>
    <dgm:pt modelId="{9E7605FB-3A00-4BC9-91BF-944004B2B2B8}" type="pres">
      <dgm:prSet presAssocID="{18434048-07D1-4DCC-BEE3-F036044FB74F}" presName="tx1" presStyleLbl="revTx" presStyleIdx="1" presStyleCnt="11"/>
      <dgm:spPr/>
      <dgm:t>
        <a:bodyPr/>
        <a:lstStyle/>
        <a:p>
          <a:endParaRPr lang="it-IT"/>
        </a:p>
      </dgm:t>
    </dgm:pt>
    <dgm:pt modelId="{11E9EECB-44EC-4D74-815A-250963CC42A8}" type="pres">
      <dgm:prSet presAssocID="{18434048-07D1-4DCC-BEE3-F036044FB74F}" presName="vert1" presStyleCnt="0"/>
      <dgm:spPr/>
    </dgm:pt>
    <dgm:pt modelId="{6B4A5995-40B1-4586-8CEA-8D12C39028F5}" type="pres">
      <dgm:prSet presAssocID="{8369EDE2-ADDC-41BC-BA5F-1466C00794FE}" presName="thickLine" presStyleLbl="alignNode1" presStyleIdx="2" presStyleCnt="11"/>
      <dgm:spPr/>
    </dgm:pt>
    <dgm:pt modelId="{F23A6146-6A1D-417E-B4F9-B5AA741A2950}" type="pres">
      <dgm:prSet presAssocID="{8369EDE2-ADDC-41BC-BA5F-1466C00794FE}" presName="horz1" presStyleCnt="0"/>
      <dgm:spPr/>
    </dgm:pt>
    <dgm:pt modelId="{DCF7E5DD-664D-40AD-9F40-EACD52546AA6}" type="pres">
      <dgm:prSet presAssocID="{8369EDE2-ADDC-41BC-BA5F-1466C00794FE}" presName="tx1" presStyleLbl="revTx" presStyleIdx="2" presStyleCnt="11"/>
      <dgm:spPr/>
      <dgm:t>
        <a:bodyPr/>
        <a:lstStyle/>
        <a:p>
          <a:endParaRPr lang="it-IT"/>
        </a:p>
      </dgm:t>
    </dgm:pt>
    <dgm:pt modelId="{F6EC0E27-4C55-450A-A386-8533AF0BBCF9}" type="pres">
      <dgm:prSet presAssocID="{8369EDE2-ADDC-41BC-BA5F-1466C00794FE}" presName="vert1" presStyleCnt="0"/>
      <dgm:spPr/>
    </dgm:pt>
    <dgm:pt modelId="{66F56A3A-4358-4D02-9B74-93C18296D7B1}" type="pres">
      <dgm:prSet presAssocID="{7B6E779F-7EF4-4BAC-BB0A-36FE87BE1DD6}" presName="thickLine" presStyleLbl="alignNode1" presStyleIdx="3" presStyleCnt="11"/>
      <dgm:spPr/>
    </dgm:pt>
    <dgm:pt modelId="{A9344E38-B3B5-4A14-A88B-8630D342E627}" type="pres">
      <dgm:prSet presAssocID="{7B6E779F-7EF4-4BAC-BB0A-36FE87BE1DD6}" presName="horz1" presStyleCnt="0"/>
      <dgm:spPr/>
    </dgm:pt>
    <dgm:pt modelId="{3B765898-CEB0-4D57-A21A-43C860D24FFD}" type="pres">
      <dgm:prSet presAssocID="{7B6E779F-7EF4-4BAC-BB0A-36FE87BE1DD6}" presName="tx1" presStyleLbl="revTx" presStyleIdx="3" presStyleCnt="11"/>
      <dgm:spPr/>
      <dgm:t>
        <a:bodyPr/>
        <a:lstStyle/>
        <a:p>
          <a:endParaRPr lang="it-IT"/>
        </a:p>
      </dgm:t>
    </dgm:pt>
    <dgm:pt modelId="{152E5D8C-3915-46E9-867F-8F607DE8010F}" type="pres">
      <dgm:prSet presAssocID="{7B6E779F-7EF4-4BAC-BB0A-36FE87BE1DD6}" presName="vert1" presStyleCnt="0"/>
      <dgm:spPr/>
    </dgm:pt>
    <dgm:pt modelId="{5E75FB65-EE89-4DBE-9EA8-EABB7D73EB6C}" type="pres">
      <dgm:prSet presAssocID="{9C390C76-2DF5-4137-9ACF-8292556A073D}" presName="thickLine" presStyleLbl="alignNode1" presStyleIdx="4" presStyleCnt="11"/>
      <dgm:spPr/>
    </dgm:pt>
    <dgm:pt modelId="{F490B14A-C645-4596-A1A3-9F0722FC6459}" type="pres">
      <dgm:prSet presAssocID="{9C390C76-2DF5-4137-9ACF-8292556A073D}" presName="horz1" presStyleCnt="0"/>
      <dgm:spPr/>
    </dgm:pt>
    <dgm:pt modelId="{81C38723-C4C1-4B5E-BCB4-500670869940}" type="pres">
      <dgm:prSet presAssocID="{9C390C76-2DF5-4137-9ACF-8292556A073D}" presName="tx1" presStyleLbl="revTx" presStyleIdx="4" presStyleCnt="11"/>
      <dgm:spPr/>
      <dgm:t>
        <a:bodyPr/>
        <a:lstStyle/>
        <a:p>
          <a:endParaRPr lang="it-IT"/>
        </a:p>
      </dgm:t>
    </dgm:pt>
    <dgm:pt modelId="{87AD5FC2-1C57-49BA-B2B7-0B76D407B399}" type="pres">
      <dgm:prSet presAssocID="{9C390C76-2DF5-4137-9ACF-8292556A073D}" presName="vert1" presStyleCnt="0"/>
      <dgm:spPr/>
    </dgm:pt>
    <dgm:pt modelId="{E7E135E6-1290-4299-8EAE-EC80C9E44F39}" type="pres">
      <dgm:prSet presAssocID="{78A83182-0E9C-4DCB-892D-9B6F3EA4E494}" presName="thickLine" presStyleLbl="alignNode1" presStyleIdx="5" presStyleCnt="11"/>
      <dgm:spPr/>
    </dgm:pt>
    <dgm:pt modelId="{DB68BCDC-E141-466B-A490-217F96D756F4}" type="pres">
      <dgm:prSet presAssocID="{78A83182-0E9C-4DCB-892D-9B6F3EA4E494}" presName="horz1" presStyleCnt="0"/>
      <dgm:spPr/>
    </dgm:pt>
    <dgm:pt modelId="{F4D87434-5BDF-46E7-95CC-0B2F9AB34E7A}" type="pres">
      <dgm:prSet presAssocID="{78A83182-0E9C-4DCB-892D-9B6F3EA4E494}" presName="tx1" presStyleLbl="revTx" presStyleIdx="5" presStyleCnt="11"/>
      <dgm:spPr/>
      <dgm:t>
        <a:bodyPr/>
        <a:lstStyle/>
        <a:p>
          <a:endParaRPr lang="it-IT"/>
        </a:p>
      </dgm:t>
    </dgm:pt>
    <dgm:pt modelId="{A4756E4A-FCFB-4A19-AC4D-F7B1D4532E1E}" type="pres">
      <dgm:prSet presAssocID="{78A83182-0E9C-4DCB-892D-9B6F3EA4E494}" presName="vert1" presStyleCnt="0"/>
      <dgm:spPr/>
    </dgm:pt>
    <dgm:pt modelId="{E44CE0C9-158E-4C50-B5B0-7A904711F80B}" type="pres">
      <dgm:prSet presAssocID="{A747CF6E-184C-4A4D-BBB8-16F96D3F2D90}" presName="thickLine" presStyleLbl="alignNode1" presStyleIdx="6" presStyleCnt="11"/>
      <dgm:spPr/>
    </dgm:pt>
    <dgm:pt modelId="{49A5201B-4193-42CC-BB88-E0BCA52EC8EE}" type="pres">
      <dgm:prSet presAssocID="{A747CF6E-184C-4A4D-BBB8-16F96D3F2D90}" presName="horz1" presStyleCnt="0"/>
      <dgm:spPr/>
    </dgm:pt>
    <dgm:pt modelId="{81314EEF-A88B-4319-9D87-844BB5332B87}" type="pres">
      <dgm:prSet presAssocID="{A747CF6E-184C-4A4D-BBB8-16F96D3F2D90}" presName="tx1" presStyleLbl="revTx" presStyleIdx="6" presStyleCnt="11"/>
      <dgm:spPr/>
      <dgm:t>
        <a:bodyPr/>
        <a:lstStyle/>
        <a:p>
          <a:endParaRPr lang="it-IT"/>
        </a:p>
      </dgm:t>
    </dgm:pt>
    <dgm:pt modelId="{F6214693-B821-4B2A-AA75-90F565D7FAB2}" type="pres">
      <dgm:prSet presAssocID="{A747CF6E-184C-4A4D-BBB8-16F96D3F2D90}" presName="vert1" presStyleCnt="0"/>
      <dgm:spPr/>
    </dgm:pt>
    <dgm:pt modelId="{8731745B-C986-4DAC-8EDF-A80ABF1A3FED}" type="pres">
      <dgm:prSet presAssocID="{447312F1-6786-488B-908F-51FA9CBBFB3C}" presName="thickLine" presStyleLbl="alignNode1" presStyleIdx="7" presStyleCnt="11"/>
      <dgm:spPr/>
    </dgm:pt>
    <dgm:pt modelId="{170BB890-B920-43C2-A46D-AEFAD33B3803}" type="pres">
      <dgm:prSet presAssocID="{447312F1-6786-488B-908F-51FA9CBBFB3C}" presName="horz1" presStyleCnt="0"/>
      <dgm:spPr/>
    </dgm:pt>
    <dgm:pt modelId="{551BF74A-63F3-41C8-9B55-E9DD7C8DDD07}" type="pres">
      <dgm:prSet presAssocID="{447312F1-6786-488B-908F-51FA9CBBFB3C}" presName="tx1" presStyleLbl="revTx" presStyleIdx="7" presStyleCnt="11"/>
      <dgm:spPr/>
      <dgm:t>
        <a:bodyPr/>
        <a:lstStyle/>
        <a:p>
          <a:endParaRPr lang="it-IT"/>
        </a:p>
      </dgm:t>
    </dgm:pt>
    <dgm:pt modelId="{D7F90401-93F6-4178-A600-9C2696E70A75}" type="pres">
      <dgm:prSet presAssocID="{447312F1-6786-488B-908F-51FA9CBBFB3C}" presName="vert1" presStyleCnt="0"/>
      <dgm:spPr/>
    </dgm:pt>
    <dgm:pt modelId="{D21623F1-5B37-44C9-9AF1-62D1F73B4C49}" type="pres">
      <dgm:prSet presAssocID="{F525F5FD-0188-4945-85CE-3FBCCB423F08}" presName="thickLine" presStyleLbl="alignNode1" presStyleIdx="8" presStyleCnt="11"/>
      <dgm:spPr/>
    </dgm:pt>
    <dgm:pt modelId="{455D42E3-9DA8-4B23-B910-AA885871F911}" type="pres">
      <dgm:prSet presAssocID="{F525F5FD-0188-4945-85CE-3FBCCB423F08}" presName="horz1" presStyleCnt="0"/>
      <dgm:spPr/>
    </dgm:pt>
    <dgm:pt modelId="{2230B67F-6EE5-4668-9CC5-326FF95E3333}" type="pres">
      <dgm:prSet presAssocID="{F525F5FD-0188-4945-85CE-3FBCCB423F08}" presName="tx1" presStyleLbl="revTx" presStyleIdx="8" presStyleCnt="11"/>
      <dgm:spPr/>
      <dgm:t>
        <a:bodyPr/>
        <a:lstStyle/>
        <a:p>
          <a:endParaRPr lang="it-IT"/>
        </a:p>
      </dgm:t>
    </dgm:pt>
    <dgm:pt modelId="{43D2B240-D76B-42DE-AFE3-29DCBFFB562A}" type="pres">
      <dgm:prSet presAssocID="{F525F5FD-0188-4945-85CE-3FBCCB423F08}" presName="vert1" presStyleCnt="0"/>
      <dgm:spPr/>
    </dgm:pt>
    <dgm:pt modelId="{972D166B-96DC-480E-A5AB-8CDB900C9033}" type="pres">
      <dgm:prSet presAssocID="{D5126154-976C-4034-81C3-F746C090F3DB}" presName="thickLine" presStyleLbl="alignNode1" presStyleIdx="9" presStyleCnt="11"/>
      <dgm:spPr/>
    </dgm:pt>
    <dgm:pt modelId="{A9BF7BC6-4381-449B-95EF-B6D157289D9E}" type="pres">
      <dgm:prSet presAssocID="{D5126154-976C-4034-81C3-F746C090F3DB}" presName="horz1" presStyleCnt="0"/>
      <dgm:spPr/>
    </dgm:pt>
    <dgm:pt modelId="{A53FD00F-745F-4902-ABD2-CB20DA58A53D}" type="pres">
      <dgm:prSet presAssocID="{D5126154-976C-4034-81C3-F746C090F3DB}" presName="tx1" presStyleLbl="revTx" presStyleIdx="9" presStyleCnt="11"/>
      <dgm:spPr/>
      <dgm:t>
        <a:bodyPr/>
        <a:lstStyle/>
        <a:p>
          <a:endParaRPr lang="it-IT"/>
        </a:p>
      </dgm:t>
    </dgm:pt>
    <dgm:pt modelId="{61DD51C2-7357-48FB-AEAE-1CEA09C745F0}" type="pres">
      <dgm:prSet presAssocID="{D5126154-976C-4034-81C3-F746C090F3DB}" presName="vert1" presStyleCnt="0"/>
      <dgm:spPr/>
    </dgm:pt>
    <dgm:pt modelId="{BF3A454F-338E-4D32-95B4-121FC683DF80}" type="pres">
      <dgm:prSet presAssocID="{169A4C87-26D0-45C3-BFE3-8DE28A3AC7BE}" presName="thickLine" presStyleLbl="alignNode1" presStyleIdx="10" presStyleCnt="11"/>
      <dgm:spPr/>
    </dgm:pt>
    <dgm:pt modelId="{2C7CB5AF-5C4D-41E8-989B-F60FF77B93FC}" type="pres">
      <dgm:prSet presAssocID="{169A4C87-26D0-45C3-BFE3-8DE28A3AC7BE}" presName="horz1" presStyleCnt="0"/>
      <dgm:spPr/>
    </dgm:pt>
    <dgm:pt modelId="{375D61BB-1771-4B0E-BAC5-DADDDB9E270A}" type="pres">
      <dgm:prSet presAssocID="{169A4C87-26D0-45C3-BFE3-8DE28A3AC7BE}" presName="tx1" presStyleLbl="revTx" presStyleIdx="10" presStyleCnt="11"/>
      <dgm:spPr/>
      <dgm:t>
        <a:bodyPr/>
        <a:lstStyle/>
        <a:p>
          <a:endParaRPr lang="it-IT"/>
        </a:p>
      </dgm:t>
    </dgm:pt>
    <dgm:pt modelId="{BBA6B6B2-50FD-431D-8E2E-E0728DB9297A}" type="pres">
      <dgm:prSet presAssocID="{169A4C87-26D0-45C3-BFE3-8DE28A3AC7BE}" presName="vert1" presStyleCnt="0"/>
      <dgm:spPr/>
    </dgm:pt>
  </dgm:ptLst>
  <dgm:cxnLst>
    <dgm:cxn modelId="{0FA996C3-28AD-4B2D-84E5-7C4148A1FC0E}" type="presOf" srcId="{447312F1-6786-488B-908F-51FA9CBBFB3C}" destId="{551BF74A-63F3-41C8-9B55-E9DD7C8DDD07}" srcOrd="0" destOrd="0" presId="urn:microsoft.com/office/officeart/2008/layout/LinedList"/>
    <dgm:cxn modelId="{2E8514D9-C98F-4968-AE72-22298DA732C3}" type="presOf" srcId="{7B6E779F-7EF4-4BAC-BB0A-36FE87BE1DD6}" destId="{3B765898-CEB0-4D57-A21A-43C860D24FFD}" srcOrd="0" destOrd="0" presId="urn:microsoft.com/office/officeart/2008/layout/LinedList"/>
    <dgm:cxn modelId="{92F1F779-4B8B-4AB5-A6F2-5E0AE6A11E7F}" type="presOf" srcId="{78A83182-0E9C-4DCB-892D-9B6F3EA4E494}" destId="{F4D87434-5BDF-46E7-95CC-0B2F9AB34E7A}" srcOrd="0" destOrd="0" presId="urn:microsoft.com/office/officeart/2008/layout/LinedList"/>
    <dgm:cxn modelId="{B5B21412-5DF5-4855-B5CA-32A76B502B0C}" srcId="{64C71678-4C94-4496-A9C1-E441B912CA13}" destId="{169A4C87-26D0-45C3-BFE3-8DE28A3AC7BE}" srcOrd="10" destOrd="0" parTransId="{CCD6D52D-7743-4935-8195-BBBC6648103D}" sibTransId="{91E23864-A354-4419-9E94-C5DD9ED8DB97}"/>
    <dgm:cxn modelId="{0FD828BB-D235-4332-9F43-B52E65F56C9C}" type="presOf" srcId="{F525F5FD-0188-4945-85CE-3FBCCB423F08}" destId="{2230B67F-6EE5-4668-9CC5-326FF95E3333}" srcOrd="0" destOrd="0" presId="urn:microsoft.com/office/officeart/2008/layout/LinedList"/>
    <dgm:cxn modelId="{3EDCBD2F-C08B-407F-BC26-2C109CD0FB18}" srcId="{64C71678-4C94-4496-A9C1-E441B912CA13}" destId="{F525F5FD-0188-4945-85CE-3FBCCB423F08}" srcOrd="8" destOrd="0" parTransId="{4AFAA4D0-E9CE-4740-A9A6-D9FEF359583D}" sibTransId="{115EFFA9-613F-4B00-A57C-014928C74419}"/>
    <dgm:cxn modelId="{1D73D855-2C95-41A5-A6B2-D0D1A06E87C9}" srcId="{64C71678-4C94-4496-A9C1-E441B912CA13}" destId="{8369EDE2-ADDC-41BC-BA5F-1466C00794FE}" srcOrd="2" destOrd="0" parTransId="{20ED62B1-7C43-4470-BCC8-2F632214245C}" sibTransId="{8704272F-87AA-468C-8E55-C5C24F1FE677}"/>
    <dgm:cxn modelId="{45ECC62F-8BE4-46F5-A545-6F45D7E9116C}" srcId="{64C71678-4C94-4496-A9C1-E441B912CA13}" destId="{D5126154-976C-4034-81C3-F746C090F3DB}" srcOrd="9" destOrd="0" parTransId="{7723B158-5F10-4446-A9CD-759872361E03}" sibTransId="{369F94FB-628F-4CDA-A994-A6FBFC08037F}"/>
    <dgm:cxn modelId="{50411F0B-3D90-4780-A9DB-E8E0A173EA9D}" srcId="{64C71678-4C94-4496-A9C1-E441B912CA13}" destId="{18434048-07D1-4DCC-BEE3-F036044FB74F}" srcOrd="1" destOrd="0" parTransId="{4448E685-0CEB-4E8E-908E-9D4EA6E98015}" sibTransId="{F60EC8CA-F0BB-4FB3-A915-DD630275ED20}"/>
    <dgm:cxn modelId="{4622537A-CC5E-495D-9247-19915397DB21}" type="presOf" srcId="{18434048-07D1-4DCC-BEE3-F036044FB74F}" destId="{9E7605FB-3A00-4BC9-91BF-944004B2B2B8}" srcOrd="0" destOrd="0" presId="urn:microsoft.com/office/officeart/2008/layout/LinedList"/>
    <dgm:cxn modelId="{F008A1D8-7358-44C6-AE93-775DF3C9E0F5}" type="presOf" srcId="{64C71678-4C94-4496-A9C1-E441B912CA13}" destId="{D2F09E01-E00F-4909-8483-A5436AD234FF}" srcOrd="0" destOrd="0" presId="urn:microsoft.com/office/officeart/2008/layout/LinedList"/>
    <dgm:cxn modelId="{B39EE648-FFAD-45E9-87A1-BE05DEE07C86}" type="presOf" srcId="{82BCAA01-7630-401B-B299-D267CC2E5126}" destId="{2726C845-0AA1-4D4A-AE43-686FC2DB559E}" srcOrd="0" destOrd="0" presId="urn:microsoft.com/office/officeart/2008/layout/LinedList"/>
    <dgm:cxn modelId="{99C47008-8815-473B-B8EA-8D0CC1FE3462}" type="presOf" srcId="{8369EDE2-ADDC-41BC-BA5F-1466C00794FE}" destId="{DCF7E5DD-664D-40AD-9F40-EACD52546AA6}" srcOrd="0" destOrd="0" presId="urn:microsoft.com/office/officeart/2008/layout/LinedList"/>
    <dgm:cxn modelId="{0B328A48-8A4A-4A1C-8EB8-A69F9D9161EC}" srcId="{64C71678-4C94-4496-A9C1-E441B912CA13}" destId="{82BCAA01-7630-401B-B299-D267CC2E5126}" srcOrd="0" destOrd="0" parTransId="{96961E9D-C8D0-4AC1-9D41-D673ADDFA7DA}" sibTransId="{A0D12E4D-19BE-499F-81F9-3050A087F7D1}"/>
    <dgm:cxn modelId="{FCE58190-23F5-4B82-B8BC-8BD4FA3C5563}" type="presOf" srcId="{A747CF6E-184C-4A4D-BBB8-16F96D3F2D90}" destId="{81314EEF-A88B-4319-9D87-844BB5332B87}" srcOrd="0" destOrd="0" presId="urn:microsoft.com/office/officeart/2008/layout/LinedList"/>
    <dgm:cxn modelId="{3A1CE4A9-6333-4382-A141-F76091883475}" type="presOf" srcId="{D5126154-976C-4034-81C3-F746C090F3DB}" destId="{A53FD00F-745F-4902-ABD2-CB20DA58A53D}" srcOrd="0" destOrd="0" presId="urn:microsoft.com/office/officeart/2008/layout/LinedList"/>
    <dgm:cxn modelId="{2FE43977-A353-4323-ACB0-C0E49F060A0A}" srcId="{64C71678-4C94-4496-A9C1-E441B912CA13}" destId="{A747CF6E-184C-4A4D-BBB8-16F96D3F2D90}" srcOrd="6" destOrd="0" parTransId="{B2ECB3FF-E651-48FD-A7DD-36732150FFE3}" sibTransId="{7072FC17-D5BD-448B-B93E-492C291BBCD1}"/>
    <dgm:cxn modelId="{77D932B0-A12D-4B28-B59E-21D3EC6953B8}" srcId="{64C71678-4C94-4496-A9C1-E441B912CA13}" destId="{447312F1-6786-488B-908F-51FA9CBBFB3C}" srcOrd="7" destOrd="0" parTransId="{BCAC8DEF-3F2D-4B75-A622-49AA793A353D}" sibTransId="{48D7E6F9-37B1-47AA-82A2-2940D736B328}"/>
    <dgm:cxn modelId="{52ADA1A2-7A5E-4D5A-88F0-3661CBCA9277}" srcId="{64C71678-4C94-4496-A9C1-E441B912CA13}" destId="{78A83182-0E9C-4DCB-892D-9B6F3EA4E494}" srcOrd="5" destOrd="0" parTransId="{9CBE0F83-7BC0-4B6C-9218-117687D743B2}" sibTransId="{81AE0FB8-0495-48B4-AF97-F7BF27A47B04}"/>
    <dgm:cxn modelId="{C1F1C119-44A4-4E93-9836-47249487B2E2}" srcId="{64C71678-4C94-4496-A9C1-E441B912CA13}" destId="{9C390C76-2DF5-4137-9ACF-8292556A073D}" srcOrd="4" destOrd="0" parTransId="{9B2B24A6-C06B-4962-958D-65300B68BFBF}" sibTransId="{7901717C-990F-420D-9466-7F47532B2AEC}"/>
    <dgm:cxn modelId="{8607F854-1F00-431B-A095-3E9C2C55BE2D}" srcId="{64C71678-4C94-4496-A9C1-E441B912CA13}" destId="{7B6E779F-7EF4-4BAC-BB0A-36FE87BE1DD6}" srcOrd="3" destOrd="0" parTransId="{529341E7-2D1C-450F-98A0-3A65AC98CE1B}" sibTransId="{D66A1DD7-1C39-4889-8876-167E39413C30}"/>
    <dgm:cxn modelId="{B4E80FA6-0CDC-4D6E-9B8D-BE9ACF1703E9}" type="presOf" srcId="{9C390C76-2DF5-4137-9ACF-8292556A073D}" destId="{81C38723-C4C1-4B5E-BCB4-500670869940}" srcOrd="0" destOrd="0" presId="urn:microsoft.com/office/officeart/2008/layout/LinedList"/>
    <dgm:cxn modelId="{6483D18F-83B0-4421-9755-B4E5F2A8CCF2}" type="presOf" srcId="{169A4C87-26D0-45C3-BFE3-8DE28A3AC7BE}" destId="{375D61BB-1771-4B0E-BAC5-DADDDB9E270A}" srcOrd="0" destOrd="0" presId="urn:microsoft.com/office/officeart/2008/layout/LinedList"/>
    <dgm:cxn modelId="{CE06B0BD-A01E-40AA-BEA7-16AF8AD58938}" type="presParOf" srcId="{D2F09E01-E00F-4909-8483-A5436AD234FF}" destId="{17FF9507-C4DF-43F0-888F-91A332E39F9B}" srcOrd="0" destOrd="0" presId="urn:microsoft.com/office/officeart/2008/layout/LinedList"/>
    <dgm:cxn modelId="{F2194FF6-5E4A-490F-AA4C-4438B0AA8633}" type="presParOf" srcId="{D2F09E01-E00F-4909-8483-A5436AD234FF}" destId="{035951D2-8F6F-49C7-9C6C-3DCE0724405F}" srcOrd="1" destOrd="0" presId="urn:microsoft.com/office/officeart/2008/layout/LinedList"/>
    <dgm:cxn modelId="{6A4D530D-2A87-40ED-98C8-756A002BC3A0}" type="presParOf" srcId="{035951D2-8F6F-49C7-9C6C-3DCE0724405F}" destId="{2726C845-0AA1-4D4A-AE43-686FC2DB559E}" srcOrd="0" destOrd="0" presId="urn:microsoft.com/office/officeart/2008/layout/LinedList"/>
    <dgm:cxn modelId="{97A3D443-A780-477E-846E-4C87C2324ED4}" type="presParOf" srcId="{035951D2-8F6F-49C7-9C6C-3DCE0724405F}" destId="{8D46311E-24F5-4FCA-B93E-88DE87A3041A}" srcOrd="1" destOrd="0" presId="urn:microsoft.com/office/officeart/2008/layout/LinedList"/>
    <dgm:cxn modelId="{D2D109BA-484F-404B-9382-5FBB9EB1ADB3}" type="presParOf" srcId="{D2F09E01-E00F-4909-8483-A5436AD234FF}" destId="{3D0E7B69-774D-41E8-80FA-9114760797A3}" srcOrd="2" destOrd="0" presId="urn:microsoft.com/office/officeart/2008/layout/LinedList"/>
    <dgm:cxn modelId="{C21E60EF-AB9E-4E74-BE98-748016AAE07E}" type="presParOf" srcId="{D2F09E01-E00F-4909-8483-A5436AD234FF}" destId="{B068EB98-8AE8-4EF9-A275-6B6EDAAF325F}" srcOrd="3" destOrd="0" presId="urn:microsoft.com/office/officeart/2008/layout/LinedList"/>
    <dgm:cxn modelId="{DB53757F-5660-482C-93C9-304741432DB8}" type="presParOf" srcId="{B068EB98-8AE8-4EF9-A275-6B6EDAAF325F}" destId="{9E7605FB-3A00-4BC9-91BF-944004B2B2B8}" srcOrd="0" destOrd="0" presId="urn:microsoft.com/office/officeart/2008/layout/LinedList"/>
    <dgm:cxn modelId="{27FD217F-12F1-4CEE-9CAB-AD90FDE66F68}" type="presParOf" srcId="{B068EB98-8AE8-4EF9-A275-6B6EDAAF325F}" destId="{11E9EECB-44EC-4D74-815A-250963CC42A8}" srcOrd="1" destOrd="0" presId="urn:microsoft.com/office/officeart/2008/layout/LinedList"/>
    <dgm:cxn modelId="{B83F8829-AF3D-498B-93EC-B254B97BBC4B}" type="presParOf" srcId="{D2F09E01-E00F-4909-8483-A5436AD234FF}" destId="{6B4A5995-40B1-4586-8CEA-8D12C39028F5}" srcOrd="4" destOrd="0" presId="urn:microsoft.com/office/officeart/2008/layout/LinedList"/>
    <dgm:cxn modelId="{1C07158A-FFE7-44DA-A228-C825E21D6D9F}" type="presParOf" srcId="{D2F09E01-E00F-4909-8483-A5436AD234FF}" destId="{F23A6146-6A1D-417E-B4F9-B5AA741A2950}" srcOrd="5" destOrd="0" presId="urn:microsoft.com/office/officeart/2008/layout/LinedList"/>
    <dgm:cxn modelId="{52294CB3-A048-4D57-B9B8-6C7195158AD4}" type="presParOf" srcId="{F23A6146-6A1D-417E-B4F9-B5AA741A2950}" destId="{DCF7E5DD-664D-40AD-9F40-EACD52546AA6}" srcOrd="0" destOrd="0" presId="urn:microsoft.com/office/officeart/2008/layout/LinedList"/>
    <dgm:cxn modelId="{7DE420E2-81D8-4807-B4F5-937F78F27C10}" type="presParOf" srcId="{F23A6146-6A1D-417E-B4F9-B5AA741A2950}" destId="{F6EC0E27-4C55-450A-A386-8533AF0BBCF9}" srcOrd="1" destOrd="0" presId="urn:microsoft.com/office/officeart/2008/layout/LinedList"/>
    <dgm:cxn modelId="{93A792CD-62DD-4C4F-8A63-231909221890}" type="presParOf" srcId="{D2F09E01-E00F-4909-8483-A5436AD234FF}" destId="{66F56A3A-4358-4D02-9B74-93C18296D7B1}" srcOrd="6" destOrd="0" presId="urn:microsoft.com/office/officeart/2008/layout/LinedList"/>
    <dgm:cxn modelId="{A1BB51DC-AA92-43D2-9BE6-269F29E88200}" type="presParOf" srcId="{D2F09E01-E00F-4909-8483-A5436AD234FF}" destId="{A9344E38-B3B5-4A14-A88B-8630D342E627}" srcOrd="7" destOrd="0" presId="urn:microsoft.com/office/officeart/2008/layout/LinedList"/>
    <dgm:cxn modelId="{A6AEDDBA-AE0C-4668-B64A-7290CA2C5807}" type="presParOf" srcId="{A9344E38-B3B5-4A14-A88B-8630D342E627}" destId="{3B765898-CEB0-4D57-A21A-43C860D24FFD}" srcOrd="0" destOrd="0" presId="urn:microsoft.com/office/officeart/2008/layout/LinedList"/>
    <dgm:cxn modelId="{D18BB75D-36C7-43CC-9240-CD6F991C96F3}" type="presParOf" srcId="{A9344E38-B3B5-4A14-A88B-8630D342E627}" destId="{152E5D8C-3915-46E9-867F-8F607DE8010F}" srcOrd="1" destOrd="0" presId="urn:microsoft.com/office/officeart/2008/layout/LinedList"/>
    <dgm:cxn modelId="{3CA7BB95-F96D-45B6-8E13-836B39557AC3}" type="presParOf" srcId="{D2F09E01-E00F-4909-8483-A5436AD234FF}" destId="{5E75FB65-EE89-4DBE-9EA8-EABB7D73EB6C}" srcOrd="8" destOrd="0" presId="urn:microsoft.com/office/officeart/2008/layout/LinedList"/>
    <dgm:cxn modelId="{EDF27850-5D01-48A2-858D-811BB443B877}" type="presParOf" srcId="{D2F09E01-E00F-4909-8483-A5436AD234FF}" destId="{F490B14A-C645-4596-A1A3-9F0722FC6459}" srcOrd="9" destOrd="0" presId="urn:microsoft.com/office/officeart/2008/layout/LinedList"/>
    <dgm:cxn modelId="{80A28154-65E3-4F4E-85BF-9DD6CCBDB277}" type="presParOf" srcId="{F490B14A-C645-4596-A1A3-9F0722FC6459}" destId="{81C38723-C4C1-4B5E-BCB4-500670869940}" srcOrd="0" destOrd="0" presId="urn:microsoft.com/office/officeart/2008/layout/LinedList"/>
    <dgm:cxn modelId="{F5E2AC1C-B9DA-42A2-B3E5-083FE4A7EBA5}" type="presParOf" srcId="{F490B14A-C645-4596-A1A3-9F0722FC6459}" destId="{87AD5FC2-1C57-49BA-B2B7-0B76D407B399}" srcOrd="1" destOrd="0" presId="urn:microsoft.com/office/officeart/2008/layout/LinedList"/>
    <dgm:cxn modelId="{73E79075-AE25-46A3-9E94-7B1ACBB7B6DF}" type="presParOf" srcId="{D2F09E01-E00F-4909-8483-A5436AD234FF}" destId="{E7E135E6-1290-4299-8EAE-EC80C9E44F39}" srcOrd="10" destOrd="0" presId="urn:microsoft.com/office/officeart/2008/layout/LinedList"/>
    <dgm:cxn modelId="{5E72837F-510B-4324-8098-B4A97F74C6AB}" type="presParOf" srcId="{D2F09E01-E00F-4909-8483-A5436AD234FF}" destId="{DB68BCDC-E141-466B-A490-217F96D756F4}" srcOrd="11" destOrd="0" presId="urn:microsoft.com/office/officeart/2008/layout/LinedList"/>
    <dgm:cxn modelId="{3A6E3B1B-AACF-4A80-8EA2-F6F0A2713A21}" type="presParOf" srcId="{DB68BCDC-E141-466B-A490-217F96D756F4}" destId="{F4D87434-5BDF-46E7-95CC-0B2F9AB34E7A}" srcOrd="0" destOrd="0" presId="urn:microsoft.com/office/officeart/2008/layout/LinedList"/>
    <dgm:cxn modelId="{E2BB6F95-8DBD-4446-8EF4-CC1BAA5FA484}" type="presParOf" srcId="{DB68BCDC-E141-466B-A490-217F96D756F4}" destId="{A4756E4A-FCFB-4A19-AC4D-F7B1D4532E1E}" srcOrd="1" destOrd="0" presId="urn:microsoft.com/office/officeart/2008/layout/LinedList"/>
    <dgm:cxn modelId="{67441F5D-2D27-4441-974C-2F05FF300BEB}" type="presParOf" srcId="{D2F09E01-E00F-4909-8483-A5436AD234FF}" destId="{E44CE0C9-158E-4C50-B5B0-7A904711F80B}" srcOrd="12" destOrd="0" presId="urn:microsoft.com/office/officeart/2008/layout/LinedList"/>
    <dgm:cxn modelId="{7570955E-FC82-4E38-B602-2160D35A23AC}" type="presParOf" srcId="{D2F09E01-E00F-4909-8483-A5436AD234FF}" destId="{49A5201B-4193-42CC-BB88-E0BCA52EC8EE}" srcOrd="13" destOrd="0" presId="urn:microsoft.com/office/officeart/2008/layout/LinedList"/>
    <dgm:cxn modelId="{B025F75D-28BA-4A0D-92EC-B44CA8FECC00}" type="presParOf" srcId="{49A5201B-4193-42CC-BB88-E0BCA52EC8EE}" destId="{81314EEF-A88B-4319-9D87-844BB5332B87}" srcOrd="0" destOrd="0" presId="urn:microsoft.com/office/officeart/2008/layout/LinedList"/>
    <dgm:cxn modelId="{5821E07C-D259-4532-82A6-D7C248158666}" type="presParOf" srcId="{49A5201B-4193-42CC-BB88-E0BCA52EC8EE}" destId="{F6214693-B821-4B2A-AA75-90F565D7FAB2}" srcOrd="1" destOrd="0" presId="urn:microsoft.com/office/officeart/2008/layout/LinedList"/>
    <dgm:cxn modelId="{FADF9DC5-E1DB-457F-AF75-FD3D09328F37}" type="presParOf" srcId="{D2F09E01-E00F-4909-8483-A5436AD234FF}" destId="{8731745B-C986-4DAC-8EDF-A80ABF1A3FED}" srcOrd="14" destOrd="0" presId="urn:microsoft.com/office/officeart/2008/layout/LinedList"/>
    <dgm:cxn modelId="{34E58BAD-78D5-4382-9F16-64DB98026005}" type="presParOf" srcId="{D2F09E01-E00F-4909-8483-A5436AD234FF}" destId="{170BB890-B920-43C2-A46D-AEFAD33B3803}" srcOrd="15" destOrd="0" presId="urn:microsoft.com/office/officeart/2008/layout/LinedList"/>
    <dgm:cxn modelId="{D9D3EAA8-02A6-4EDC-AF24-A6AF1C2CE46C}" type="presParOf" srcId="{170BB890-B920-43C2-A46D-AEFAD33B3803}" destId="{551BF74A-63F3-41C8-9B55-E9DD7C8DDD07}" srcOrd="0" destOrd="0" presId="urn:microsoft.com/office/officeart/2008/layout/LinedList"/>
    <dgm:cxn modelId="{D0756FCD-395A-4754-AF4E-066315BC9E2C}" type="presParOf" srcId="{170BB890-B920-43C2-A46D-AEFAD33B3803}" destId="{D7F90401-93F6-4178-A600-9C2696E70A75}" srcOrd="1" destOrd="0" presId="urn:microsoft.com/office/officeart/2008/layout/LinedList"/>
    <dgm:cxn modelId="{EF312A6F-20ED-4DF7-BCA1-A5D8F95A5C6D}" type="presParOf" srcId="{D2F09E01-E00F-4909-8483-A5436AD234FF}" destId="{D21623F1-5B37-44C9-9AF1-62D1F73B4C49}" srcOrd="16" destOrd="0" presId="urn:microsoft.com/office/officeart/2008/layout/LinedList"/>
    <dgm:cxn modelId="{0A7496C7-A036-4939-B90F-615438E664A0}" type="presParOf" srcId="{D2F09E01-E00F-4909-8483-A5436AD234FF}" destId="{455D42E3-9DA8-4B23-B910-AA885871F911}" srcOrd="17" destOrd="0" presId="urn:microsoft.com/office/officeart/2008/layout/LinedList"/>
    <dgm:cxn modelId="{EBC084C6-2C48-4C6C-9AE1-170E1DCAB4E3}" type="presParOf" srcId="{455D42E3-9DA8-4B23-B910-AA885871F911}" destId="{2230B67F-6EE5-4668-9CC5-326FF95E3333}" srcOrd="0" destOrd="0" presId="urn:microsoft.com/office/officeart/2008/layout/LinedList"/>
    <dgm:cxn modelId="{62B7889F-434C-4FAA-86D5-286128A1541B}" type="presParOf" srcId="{455D42E3-9DA8-4B23-B910-AA885871F911}" destId="{43D2B240-D76B-42DE-AFE3-29DCBFFB562A}" srcOrd="1" destOrd="0" presId="urn:microsoft.com/office/officeart/2008/layout/LinedList"/>
    <dgm:cxn modelId="{5C3DA6E2-2612-4527-A1BB-318189F52B86}" type="presParOf" srcId="{D2F09E01-E00F-4909-8483-A5436AD234FF}" destId="{972D166B-96DC-480E-A5AB-8CDB900C9033}" srcOrd="18" destOrd="0" presId="urn:microsoft.com/office/officeart/2008/layout/LinedList"/>
    <dgm:cxn modelId="{BD345D2E-531C-4187-A80A-EC129B8F2CD7}" type="presParOf" srcId="{D2F09E01-E00F-4909-8483-A5436AD234FF}" destId="{A9BF7BC6-4381-449B-95EF-B6D157289D9E}" srcOrd="19" destOrd="0" presId="urn:microsoft.com/office/officeart/2008/layout/LinedList"/>
    <dgm:cxn modelId="{B7ECDA5A-48EB-47A5-B108-E8B3664A0C84}" type="presParOf" srcId="{A9BF7BC6-4381-449B-95EF-B6D157289D9E}" destId="{A53FD00F-745F-4902-ABD2-CB20DA58A53D}" srcOrd="0" destOrd="0" presId="urn:microsoft.com/office/officeart/2008/layout/LinedList"/>
    <dgm:cxn modelId="{6E869726-0EE6-4529-BADF-07ED7C4DA3B8}" type="presParOf" srcId="{A9BF7BC6-4381-449B-95EF-B6D157289D9E}" destId="{61DD51C2-7357-48FB-AEAE-1CEA09C745F0}" srcOrd="1" destOrd="0" presId="urn:microsoft.com/office/officeart/2008/layout/LinedList"/>
    <dgm:cxn modelId="{1E70595D-0716-4C15-B93B-8D2EEBC8CBC1}" type="presParOf" srcId="{D2F09E01-E00F-4909-8483-A5436AD234FF}" destId="{BF3A454F-338E-4D32-95B4-121FC683DF80}" srcOrd="20" destOrd="0" presId="urn:microsoft.com/office/officeart/2008/layout/LinedList"/>
    <dgm:cxn modelId="{04C40D0A-6C88-4212-A9B0-2BAE5EB8E599}" type="presParOf" srcId="{D2F09E01-E00F-4909-8483-A5436AD234FF}" destId="{2C7CB5AF-5C4D-41E8-989B-F60FF77B93FC}" srcOrd="21" destOrd="0" presId="urn:microsoft.com/office/officeart/2008/layout/LinedList"/>
    <dgm:cxn modelId="{480C7580-9DAB-4B04-8E23-57DCFCA187DC}" type="presParOf" srcId="{2C7CB5AF-5C4D-41E8-989B-F60FF77B93FC}" destId="{375D61BB-1771-4B0E-BAC5-DADDDB9E270A}" srcOrd="0" destOrd="0" presId="urn:microsoft.com/office/officeart/2008/layout/LinedList"/>
    <dgm:cxn modelId="{8EF047B6-3EC0-4C1E-9E0A-3ECD3656E56D}" type="presParOf" srcId="{2C7CB5AF-5C4D-41E8-989B-F60FF77B93FC}" destId="{BBA6B6B2-50FD-431D-8E2E-E0728DB929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BEA11F-6492-4B34-B211-6F64E0ED2C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1052DA-963F-4AC3-97F8-5E70704E7DB0}">
      <dgm:prSet/>
      <dgm:spPr/>
      <dgm:t>
        <a:bodyPr/>
        <a:lstStyle/>
        <a:p>
          <a:r>
            <a:rPr lang="it-IT" dirty="0"/>
            <a:t>Il triennio del PTOF ha consolidato progetti trasversali, che ora risultano particolarmente efficaci anche in vista del Nuovo </a:t>
          </a:r>
          <a:r>
            <a:rPr lang="it-IT" dirty="0" smtClean="0"/>
            <a:t>Esame </a:t>
          </a:r>
          <a:r>
            <a:rPr lang="it-IT" dirty="0"/>
            <a:t>di </a:t>
          </a:r>
          <a:r>
            <a:rPr lang="it-IT" dirty="0" smtClean="0"/>
            <a:t>stato. Vivo apprezzamento agli stessi nella cornice della nuova disciplina di Educazione Civica</a:t>
          </a:r>
          <a:endParaRPr lang="en-US" dirty="0"/>
        </a:p>
      </dgm:t>
    </dgm:pt>
    <dgm:pt modelId="{7C537719-2486-412B-8976-27F0AEA3848C}" type="parTrans" cxnId="{6170202F-F652-4A99-948F-411313F3E116}">
      <dgm:prSet/>
      <dgm:spPr/>
      <dgm:t>
        <a:bodyPr/>
        <a:lstStyle/>
        <a:p>
          <a:endParaRPr lang="en-US"/>
        </a:p>
      </dgm:t>
    </dgm:pt>
    <dgm:pt modelId="{E042FBC2-A7E5-4543-A057-14E41641ADD0}" type="sibTrans" cxnId="{6170202F-F652-4A99-948F-411313F3E116}">
      <dgm:prSet/>
      <dgm:spPr/>
      <dgm:t>
        <a:bodyPr/>
        <a:lstStyle/>
        <a:p>
          <a:endParaRPr lang="en-US"/>
        </a:p>
      </dgm:t>
    </dgm:pt>
    <dgm:pt modelId="{69E98446-151D-43B1-BE61-9B25EBC23E2A}">
      <dgm:prSet/>
      <dgm:spPr/>
      <dgm:t>
        <a:bodyPr/>
        <a:lstStyle/>
        <a:p>
          <a:r>
            <a:rPr lang="it-IT"/>
            <a:t>Ogni progetto è stato rendicontato dal referente e approvato in sede di collegio docenti</a:t>
          </a:r>
          <a:endParaRPr lang="en-US"/>
        </a:p>
      </dgm:t>
    </dgm:pt>
    <dgm:pt modelId="{A6CDFD36-8DB4-417F-917F-070A2A0785EE}" type="parTrans" cxnId="{B557D48E-C49B-4871-8CE3-63BDE02B34EA}">
      <dgm:prSet/>
      <dgm:spPr/>
      <dgm:t>
        <a:bodyPr/>
        <a:lstStyle/>
        <a:p>
          <a:endParaRPr lang="en-US"/>
        </a:p>
      </dgm:t>
    </dgm:pt>
    <dgm:pt modelId="{255A3A02-7422-46B3-B563-CEB8FEB8E096}" type="sibTrans" cxnId="{B557D48E-C49B-4871-8CE3-63BDE02B34EA}">
      <dgm:prSet/>
      <dgm:spPr/>
      <dgm:t>
        <a:bodyPr/>
        <a:lstStyle/>
        <a:p>
          <a:endParaRPr lang="en-US"/>
        </a:p>
      </dgm:t>
    </dgm:pt>
    <dgm:pt modelId="{518DEFA5-245E-446D-A959-0E51BB733A72}">
      <dgm:prSet/>
      <dgm:spPr/>
      <dgm:t>
        <a:bodyPr/>
        <a:lstStyle/>
        <a:p>
          <a:r>
            <a:rPr lang="it-IT" dirty="0"/>
            <a:t>L’eventuale analisi dei miglioramenti possibili sarà oggetto di revisione </a:t>
          </a:r>
          <a:r>
            <a:rPr lang="it-IT" dirty="0" smtClean="0"/>
            <a:t>con il monitoraggio del </a:t>
          </a:r>
          <a:r>
            <a:rPr lang="it-IT" dirty="0" err="1" smtClean="0"/>
            <a:t>Potf</a:t>
          </a:r>
          <a:r>
            <a:rPr lang="it-IT" dirty="0" smtClean="0"/>
            <a:t> (settembre) ed entro </a:t>
          </a:r>
          <a:r>
            <a:rPr lang="it-IT" dirty="0"/>
            <a:t>la stesura del prossimo PTOF (prevista entro il mese di ottobre 2021) con validità a decorrere dall’anno scolastico 2022/2023</a:t>
          </a:r>
          <a:endParaRPr lang="en-US" dirty="0"/>
        </a:p>
      </dgm:t>
    </dgm:pt>
    <dgm:pt modelId="{E47CC419-5BCA-4F9E-A137-8C43C77FB240}" type="parTrans" cxnId="{3F470A68-9BA3-4D86-8DC0-88327E4680B7}">
      <dgm:prSet/>
      <dgm:spPr/>
      <dgm:t>
        <a:bodyPr/>
        <a:lstStyle/>
        <a:p>
          <a:endParaRPr lang="en-US"/>
        </a:p>
      </dgm:t>
    </dgm:pt>
    <dgm:pt modelId="{1B5D80D4-91B9-4714-B643-9F308DF3AFC0}" type="sibTrans" cxnId="{3F470A68-9BA3-4D86-8DC0-88327E4680B7}">
      <dgm:prSet/>
      <dgm:spPr/>
      <dgm:t>
        <a:bodyPr/>
        <a:lstStyle/>
        <a:p>
          <a:endParaRPr lang="en-US"/>
        </a:p>
      </dgm:t>
    </dgm:pt>
    <dgm:pt modelId="{B6DBCA45-2C8D-4170-A4CF-7AB8E19FFB59}" type="pres">
      <dgm:prSet presAssocID="{0EBEA11F-6492-4B34-B211-6F64E0ED2CB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B86DD42-0A63-4E37-B1CE-C03CCBCBC056}" type="pres">
      <dgm:prSet presAssocID="{631052DA-963F-4AC3-97F8-5E70704E7DB0}" presName="compNode" presStyleCnt="0"/>
      <dgm:spPr/>
    </dgm:pt>
    <dgm:pt modelId="{B591055C-B1FC-4FA6-84AA-C442FC0D72C5}" type="pres">
      <dgm:prSet presAssocID="{631052DA-963F-4AC3-97F8-5E70704E7DB0}" presName="bgRect" presStyleLbl="bgShp" presStyleIdx="0" presStyleCnt="3"/>
      <dgm:spPr/>
    </dgm:pt>
    <dgm:pt modelId="{D91C0203-3229-43E2-A913-0B9FDA1BE39C}" type="pres">
      <dgm:prSet presAssocID="{631052DA-963F-4AC3-97F8-5E70704E7D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nta unita chat"/>
        </a:ext>
      </dgm:extLst>
    </dgm:pt>
    <dgm:pt modelId="{F65ADC0E-FFE9-49A6-BE3A-54CB1D1E655F}" type="pres">
      <dgm:prSet presAssocID="{631052DA-963F-4AC3-97F8-5E70704E7DB0}" presName="spaceRect" presStyleCnt="0"/>
      <dgm:spPr/>
    </dgm:pt>
    <dgm:pt modelId="{3779C3D5-41C1-4652-B01A-A591BF955800}" type="pres">
      <dgm:prSet presAssocID="{631052DA-963F-4AC3-97F8-5E70704E7DB0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67BCDC2C-C88D-42B5-8D9D-B3AC95C6918E}" type="pres">
      <dgm:prSet presAssocID="{E042FBC2-A7E5-4543-A057-14E41641ADD0}" presName="sibTrans" presStyleCnt="0"/>
      <dgm:spPr/>
    </dgm:pt>
    <dgm:pt modelId="{2D3E520B-5990-43E9-9F14-59666BB9535C}" type="pres">
      <dgm:prSet presAssocID="{69E98446-151D-43B1-BE61-9B25EBC23E2A}" presName="compNode" presStyleCnt="0"/>
      <dgm:spPr/>
    </dgm:pt>
    <dgm:pt modelId="{47E4ECB8-90C3-48F1-AAC0-AB5E453DF48B}" type="pres">
      <dgm:prSet presAssocID="{69E98446-151D-43B1-BE61-9B25EBC23E2A}" presName="bgRect" presStyleLbl="bgShp" presStyleIdx="1" presStyleCnt="3"/>
      <dgm:spPr/>
    </dgm:pt>
    <dgm:pt modelId="{8B01F04B-1E77-4AEA-A45C-356C7110C3C1}" type="pres">
      <dgm:prSet presAssocID="{69E98446-151D-43B1-BE61-9B25EBC23E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ccolta report di Fabric"/>
        </a:ext>
      </dgm:extLst>
    </dgm:pt>
    <dgm:pt modelId="{ECB7CDE7-8A0A-4799-8904-88C0013C31F4}" type="pres">
      <dgm:prSet presAssocID="{69E98446-151D-43B1-BE61-9B25EBC23E2A}" presName="spaceRect" presStyleCnt="0"/>
      <dgm:spPr/>
    </dgm:pt>
    <dgm:pt modelId="{B77D875D-544A-4E65-8F0D-8A1631C6E5FB}" type="pres">
      <dgm:prSet presAssocID="{69E98446-151D-43B1-BE61-9B25EBC23E2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223FAC62-4214-4431-87ED-ADE0846F4DBA}" type="pres">
      <dgm:prSet presAssocID="{255A3A02-7422-46B3-B563-CEB8FEB8E096}" presName="sibTrans" presStyleCnt="0"/>
      <dgm:spPr/>
    </dgm:pt>
    <dgm:pt modelId="{0894900E-DE71-4C7E-8185-F58863CEC326}" type="pres">
      <dgm:prSet presAssocID="{518DEFA5-245E-446D-A959-0E51BB733A72}" presName="compNode" presStyleCnt="0"/>
      <dgm:spPr/>
    </dgm:pt>
    <dgm:pt modelId="{8FCFFA86-9F50-412D-9564-FFE4A0CBD0B4}" type="pres">
      <dgm:prSet presAssocID="{518DEFA5-245E-446D-A959-0E51BB733A72}" presName="bgRect" presStyleLbl="bgShp" presStyleIdx="2" presStyleCnt="3"/>
      <dgm:spPr/>
    </dgm:pt>
    <dgm:pt modelId="{4AD464DC-3AED-4D11-85E5-2302A8EE02D9}" type="pres">
      <dgm:prSet presAssocID="{518DEFA5-245E-446D-A959-0E51BB733A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è di pagina"/>
        </a:ext>
      </dgm:extLst>
    </dgm:pt>
    <dgm:pt modelId="{1EE19577-378E-43B9-84D1-42D1DDA6EB89}" type="pres">
      <dgm:prSet presAssocID="{518DEFA5-245E-446D-A959-0E51BB733A72}" presName="spaceRect" presStyleCnt="0"/>
      <dgm:spPr/>
    </dgm:pt>
    <dgm:pt modelId="{2EF1C98D-F2E9-49AE-996E-80F73BE6EA6D}" type="pres">
      <dgm:prSet presAssocID="{518DEFA5-245E-446D-A959-0E51BB733A7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8FA10126-1277-4822-8E34-6D3B12C4D12D}" type="presOf" srcId="{631052DA-963F-4AC3-97F8-5E70704E7DB0}" destId="{3779C3D5-41C1-4652-B01A-A591BF955800}" srcOrd="0" destOrd="0" presId="urn:microsoft.com/office/officeart/2018/2/layout/IconVerticalSolidList"/>
    <dgm:cxn modelId="{F2CA5BD1-AC46-456E-B24C-977B9EC907BB}" type="presOf" srcId="{0EBEA11F-6492-4B34-B211-6F64E0ED2CB4}" destId="{B6DBCA45-2C8D-4170-A4CF-7AB8E19FFB59}" srcOrd="0" destOrd="0" presId="urn:microsoft.com/office/officeart/2018/2/layout/IconVerticalSolidList"/>
    <dgm:cxn modelId="{305FC41F-5E46-4284-8154-D836A32E59EB}" type="presOf" srcId="{69E98446-151D-43B1-BE61-9B25EBC23E2A}" destId="{B77D875D-544A-4E65-8F0D-8A1631C6E5FB}" srcOrd="0" destOrd="0" presId="urn:microsoft.com/office/officeart/2018/2/layout/IconVerticalSolidList"/>
    <dgm:cxn modelId="{D59B6B4D-582F-47E1-95B1-A38C710A6AD1}" type="presOf" srcId="{518DEFA5-245E-446D-A959-0E51BB733A72}" destId="{2EF1C98D-F2E9-49AE-996E-80F73BE6EA6D}" srcOrd="0" destOrd="0" presId="urn:microsoft.com/office/officeart/2018/2/layout/IconVerticalSolidList"/>
    <dgm:cxn modelId="{3F470A68-9BA3-4D86-8DC0-88327E4680B7}" srcId="{0EBEA11F-6492-4B34-B211-6F64E0ED2CB4}" destId="{518DEFA5-245E-446D-A959-0E51BB733A72}" srcOrd="2" destOrd="0" parTransId="{E47CC419-5BCA-4F9E-A137-8C43C77FB240}" sibTransId="{1B5D80D4-91B9-4714-B643-9F308DF3AFC0}"/>
    <dgm:cxn modelId="{B557D48E-C49B-4871-8CE3-63BDE02B34EA}" srcId="{0EBEA11F-6492-4B34-B211-6F64E0ED2CB4}" destId="{69E98446-151D-43B1-BE61-9B25EBC23E2A}" srcOrd="1" destOrd="0" parTransId="{A6CDFD36-8DB4-417F-917F-070A2A0785EE}" sibTransId="{255A3A02-7422-46B3-B563-CEB8FEB8E096}"/>
    <dgm:cxn modelId="{6170202F-F652-4A99-948F-411313F3E116}" srcId="{0EBEA11F-6492-4B34-B211-6F64E0ED2CB4}" destId="{631052DA-963F-4AC3-97F8-5E70704E7DB0}" srcOrd="0" destOrd="0" parTransId="{7C537719-2486-412B-8976-27F0AEA3848C}" sibTransId="{E042FBC2-A7E5-4543-A057-14E41641ADD0}"/>
    <dgm:cxn modelId="{6E786F32-07EA-4A9F-82C2-9718AC3BEF33}" type="presParOf" srcId="{B6DBCA45-2C8D-4170-A4CF-7AB8E19FFB59}" destId="{9B86DD42-0A63-4E37-B1CE-C03CCBCBC056}" srcOrd="0" destOrd="0" presId="urn:microsoft.com/office/officeart/2018/2/layout/IconVerticalSolidList"/>
    <dgm:cxn modelId="{3A524977-5931-4AED-9627-C4CF64CF4531}" type="presParOf" srcId="{9B86DD42-0A63-4E37-B1CE-C03CCBCBC056}" destId="{B591055C-B1FC-4FA6-84AA-C442FC0D72C5}" srcOrd="0" destOrd="0" presId="urn:microsoft.com/office/officeart/2018/2/layout/IconVerticalSolidList"/>
    <dgm:cxn modelId="{86786552-64A7-4EAC-9F14-D58D70F79689}" type="presParOf" srcId="{9B86DD42-0A63-4E37-B1CE-C03CCBCBC056}" destId="{D91C0203-3229-43E2-A913-0B9FDA1BE39C}" srcOrd="1" destOrd="0" presId="urn:microsoft.com/office/officeart/2018/2/layout/IconVerticalSolidList"/>
    <dgm:cxn modelId="{54114886-E93D-40F6-A005-3ED906B2C8AD}" type="presParOf" srcId="{9B86DD42-0A63-4E37-B1CE-C03CCBCBC056}" destId="{F65ADC0E-FFE9-49A6-BE3A-54CB1D1E655F}" srcOrd="2" destOrd="0" presId="urn:microsoft.com/office/officeart/2018/2/layout/IconVerticalSolidList"/>
    <dgm:cxn modelId="{26CA49B2-5F98-4BDC-BA01-051A5C95AA90}" type="presParOf" srcId="{9B86DD42-0A63-4E37-B1CE-C03CCBCBC056}" destId="{3779C3D5-41C1-4652-B01A-A591BF955800}" srcOrd="3" destOrd="0" presId="urn:microsoft.com/office/officeart/2018/2/layout/IconVerticalSolidList"/>
    <dgm:cxn modelId="{1418E6CB-A58C-4BDA-A4D2-D69E5F427D7A}" type="presParOf" srcId="{B6DBCA45-2C8D-4170-A4CF-7AB8E19FFB59}" destId="{67BCDC2C-C88D-42B5-8D9D-B3AC95C6918E}" srcOrd="1" destOrd="0" presId="urn:microsoft.com/office/officeart/2018/2/layout/IconVerticalSolidList"/>
    <dgm:cxn modelId="{0E65B0AC-08B6-4722-9DFA-2B3AC17349C0}" type="presParOf" srcId="{B6DBCA45-2C8D-4170-A4CF-7AB8E19FFB59}" destId="{2D3E520B-5990-43E9-9F14-59666BB9535C}" srcOrd="2" destOrd="0" presId="urn:microsoft.com/office/officeart/2018/2/layout/IconVerticalSolidList"/>
    <dgm:cxn modelId="{9419F5BE-EF03-4F96-AB84-2C572DE750BB}" type="presParOf" srcId="{2D3E520B-5990-43E9-9F14-59666BB9535C}" destId="{47E4ECB8-90C3-48F1-AAC0-AB5E453DF48B}" srcOrd="0" destOrd="0" presId="urn:microsoft.com/office/officeart/2018/2/layout/IconVerticalSolidList"/>
    <dgm:cxn modelId="{6C79184F-5A3A-4FBD-A946-8B54A4738DC6}" type="presParOf" srcId="{2D3E520B-5990-43E9-9F14-59666BB9535C}" destId="{8B01F04B-1E77-4AEA-A45C-356C7110C3C1}" srcOrd="1" destOrd="0" presId="urn:microsoft.com/office/officeart/2018/2/layout/IconVerticalSolidList"/>
    <dgm:cxn modelId="{3FCAE341-79BA-4646-8D63-192A4700875B}" type="presParOf" srcId="{2D3E520B-5990-43E9-9F14-59666BB9535C}" destId="{ECB7CDE7-8A0A-4799-8904-88C0013C31F4}" srcOrd="2" destOrd="0" presId="urn:microsoft.com/office/officeart/2018/2/layout/IconVerticalSolidList"/>
    <dgm:cxn modelId="{4A3EFD4E-4DCD-4975-9857-C717E873DD0F}" type="presParOf" srcId="{2D3E520B-5990-43E9-9F14-59666BB9535C}" destId="{B77D875D-544A-4E65-8F0D-8A1631C6E5FB}" srcOrd="3" destOrd="0" presId="urn:microsoft.com/office/officeart/2018/2/layout/IconVerticalSolidList"/>
    <dgm:cxn modelId="{3B1E77DD-AB35-41FD-8503-DE574A9E5B07}" type="presParOf" srcId="{B6DBCA45-2C8D-4170-A4CF-7AB8E19FFB59}" destId="{223FAC62-4214-4431-87ED-ADE0846F4DBA}" srcOrd="3" destOrd="0" presId="urn:microsoft.com/office/officeart/2018/2/layout/IconVerticalSolidList"/>
    <dgm:cxn modelId="{D58C2035-B818-4073-A56D-5E492EB72723}" type="presParOf" srcId="{B6DBCA45-2C8D-4170-A4CF-7AB8E19FFB59}" destId="{0894900E-DE71-4C7E-8185-F58863CEC326}" srcOrd="4" destOrd="0" presId="urn:microsoft.com/office/officeart/2018/2/layout/IconVerticalSolidList"/>
    <dgm:cxn modelId="{C9C9DFB3-F124-4EB1-BE85-59944C10CB4C}" type="presParOf" srcId="{0894900E-DE71-4C7E-8185-F58863CEC326}" destId="{8FCFFA86-9F50-412D-9564-FFE4A0CBD0B4}" srcOrd="0" destOrd="0" presId="urn:microsoft.com/office/officeart/2018/2/layout/IconVerticalSolidList"/>
    <dgm:cxn modelId="{81964D09-4D2B-409D-BA7F-FFB2DC87AF92}" type="presParOf" srcId="{0894900E-DE71-4C7E-8185-F58863CEC326}" destId="{4AD464DC-3AED-4D11-85E5-2302A8EE02D9}" srcOrd="1" destOrd="0" presId="urn:microsoft.com/office/officeart/2018/2/layout/IconVerticalSolidList"/>
    <dgm:cxn modelId="{DC86C6F6-A1E5-45DC-8855-75300710A88C}" type="presParOf" srcId="{0894900E-DE71-4C7E-8185-F58863CEC326}" destId="{1EE19577-378E-43B9-84D1-42D1DDA6EB89}" srcOrd="2" destOrd="0" presId="urn:microsoft.com/office/officeart/2018/2/layout/IconVerticalSolidList"/>
    <dgm:cxn modelId="{840429C8-C13F-444F-B07D-4739BA90A9EE}" type="presParOf" srcId="{0894900E-DE71-4C7E-8185-F58863CEC326}" destId="{2EF1C98D-F2E9-49AE-996E-80F73BE6EA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282455-D518-4242-BDB2-4045ADED09B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D0C97C-770F-4143-904F-AB557CCEEDC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Purtroppo anche per quest’anno il progetto ha subito un arresto per quanto riguarda le visite in presenza.</a:t>
          </a:r>
          <a:endParaRPr lang="en-US" dirty="0"/>
        </a:p>
      </dgm:t>
    </dgm:pt>
    <dgm:pt modelId="{FFCD2107-A324-44AA-B3EF-8D0C0C9A7B08}" type="parTrans" cxnId="{145CE535-99A8-41E2-9405-21F74111DAB7}">
      <dgm:prSet/>
      <dgm:spPr/>
      <dgm:t>
        <a:bodyPr/>
        <a:lstStyle/>
        <a:p>
          <a:endParaRPr lang="en-US"/>
        </a:p>
      </dgm:t>
    </dgm:pt>
    <dgm:pt modelId="{C2E67A36-AA23-45D1-89CF-A3ADD16E7035}" type="sibTrans" cxnId="{145CE535-99A8-41E2-9405-21F74111DAB7}">
      <dgm:prSet/>
      <dgm:spPr/>
      <dgm:t>
        <a:bodyPr/>
        <a:lstStyle/>
        <a:p>
          <a:endParaRPr lang="en-US"/>
        </a:p>
      </dgm:t>
    </dgm:pt>
    <dgm:pt modelId="{2B496F14-375C-4DBD-AF50-67FD3D87C1F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Alcune classi , anche per quest’anno, hanno avvicinato casi aziendali con visite “virtuali” attraverso lo studio dei siti e delle documentazioni delle aziende, nonché di filmati e/o interviste a imprenditori e alle strategie messe in atto in questo periodo. </a:t>
          </a:r>
          <a:endParaRPr lang="en-US" dirty="0"/>
        </a:p>
      </dgm:t>
    </dgm:pt>
    <dgm:pt modelId="{A9C30F65-6469-4906-B598-E98F1022F4B3}" type="parTrans" cxnId="{53042C40-6CF1-4EF5-864D-7204FCAE3F32}">
      <dgm:prSet/>
      <dgm:spPr/>
      <dgm:t>
        <a:bodyPr/>
        <a:lstStyle/>
        <a:p>
          <a:endParaRPr lang="en-US"/>
        </a:p>
      </dgm:t>
    </dgm:pt>
    <dgm:pt modelId="{AFDDDCCF-C1B5-4AC4-B98B-CCE2AFE86386}" type="sibTrans" cxnId="{53042C40-6CF1-4EF5-864D-7204FCAE3F32}">
      <dgm:prSet/>
      <dgm:spPr/>
      <dgm:t>
        <a:bodyPr/>
        <a:lstStyle/>
        <a:p>
          <a:endParaRPr lang="en-US"/>
        </a:p>
      </dgm:t>
    </dgm:pt>
    <dgm:pt modelId="{462419A9-309B-48EB-AEDD-E298B02295DC}" type="pres">
      <dgm:prSet presAssocID="{E6282455-D518-4242-BDB2-4045ADED09B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F7AA6D1-0EE4-4231-8FD2-FBA101CDC9F4}" type="pres">
      <dgm:prSet presAssocID="{8AD0C97C-770F-4143-904F-AB557CCEEDCE}" presName="compNode" presStyleCnt="0"/>
      <dgm:spPr/>
    </dgm:pt>
    <dgm:pt modelId="{528A5486-BE46-4BA4-B4E2-33B17DE92EB5}" type="pres">
      <dgm:prSet presAssocID="{8AD0C97C-770F-4143-904F-AB557CCEEDCE}" presName="iconRect" presStyleLbl="node1" presStyleIdx="0" presStyleCnt="2"/>
      <dgm:spPr>
        <a:prstGeom prst="su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po"/>
        </a:ext>
      </dgm:extLst>
    </dgm:pt>
    <dgm:pt modelId="{5D7638BE-F6AA-4A0E-971C-8DF9F3CBE9CB}" type="pres">
      <dgm:prSet presAssocID="{8AD0C97C-770F-4143-904F-AB557CCEEDCE}" presName="spaceRect" presStyleCnt="0"/>
      <dgm:spPr/>
    </dgm:pt>
    <dgm:pt modelId="{4BA6F25D-90E9-43D3-A4C7-999138650906}" type="pres">
      <dgm:prSet presAssocID="{8AD0C97C-770F-4143-904F-AB557CCEEDC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02B8F70D-0223-4DBE-BA75-48C34AD540D6}" type="pres">
      <dgm:prSet presAssocID="{C2E67A36-AA23-45D1-89CF-A3ADD16E7035}" presName="sibTrans" presStyleCnt="0"/>
      <dgm:spPr/>
    </dgm:pt>
    <dgm:pt modelId="{EC6014FD-A99D-4D54-A888-1E987132988D}" type="pres">
      <dgm:prSet presAssocID="{2B496F14-375C-4DBD-AF50-67FD3D87C1FE}" presName="compNode" presStyleCnt="0"/>
      <dgm:spPr/>
    </dgm:pt>
    <dgm:pt modelId="{C9B43E4D-BA7D-46FF-92E0-BF9D4030C92D}" type="pres">
      <dgm:prSet presAssocID="{2B496F14-375C-4DBD-AF50-67FD3D87C1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1A9FCBA-3B67-4EC9-85D0-6CAD49F5F099}" type="pres">
      <dgm:prSet presAssocID="{2B496F14-375C-4DBD-AF50-67FD3D87C1FE}" presName="spaceRect" presStyleCnt="0"/>
      <dgm:spPr/>
    </dgm:pt>
    <dgm:pt modelId="{1233E8AE-1C00-4834-AF08-6AD70A3ED587}" type="pres">
      <dgm:prSet presAssocID="{2B496F14-375C-4DBD-AF50-67FD3D87C1FE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153611-401F-4D57-BC70-A2FA9B240886}" type="presOf" srcId="{2B496F14-375C-4DBD-AF50-67FD3D87C1FE}" destId="{1233E8AE-1C00-4834-AF08-6AD70A3ED587}" srcOrd="0" destOrd="0" presId="urn:microsoft.com/office/officeart/2018/2/layout/IconLabelList"/>
    <dgm:cxn modelId="{53042C40-6CF1-4EF5-864D-7204FCAE3F32}" srcId="{E6282455-D518-4242-BDB2-4045ADED09BC}" destId="{2B496F14-375C-4DBD-AF50-67FD3D87C1FE}" srcOrd="1" destOrd="0" parTransId="{A9C30F65-6469-4906-B598-E98F1022F4B3}" sibTransId="{AFDDDCCF-C1B5-4AC4-B98B-CCE2AFE86386}"/>
    <dgm:cxn modelId="{F4DD2E85-6C50-4904-B007-A28187A11775}" type="presOf" srcId="{E6282455-D518-4242-BDB2-4045ADED09BC}" destId="{462419A9-309B-48EB-AEDD-E298B02295DC}" srcOrd="0" destOrd="0" presId="urn:microsoft.com/office/officeart/2018/2/layout/IconLabelList"/>
    <dgm:cxn modelId="{145CE535-99A8-41E2-9405-21F74111DAB7}" srcId="{E6282455-D518-4242-BDB2-4045ADED09BC}" destId="{8AD0C97C-770F-4143-904F-AB557CCEEDCE}" srcOrd="0" destOrd="0" parTransId="{FFCD2107-A324-44AA-B3EF-8D0C0C9A7B08}" sibTransId="{C2E67A36-AA23-45D1-89CF-A3ADD16E7035}"/>
    <dgm:cxn modelId="{5A5EE28B-9CBE-4481-8BBC-5B10468E7CDC}" type="presOf" srcId="{8AD0C97C-770F-4143-904F-AB557CCEEDCE}" destId="{4BA6F25D-90E9-43D3-A4C7-999138650906}" srcOrd="0" destOrd="0" presId="urn:microsoft.com/office/officeart/2018/2/layout/IconLabelList"/>
    <dgm:cxn modelId="{61B53F75-883A-4987-8E23-CC8EE1769233}" type="presParOf" srcId="{462419A9-309B-48EB-AEDD-E298B02295DC}" destId="{0F7AA6D1-0EE4-4231-8FD2-FBA101CDC9F4}" srcOrd="0" destOrd="0" presId="urn:microsoft.com/office/officeart/2018/2/layout/IconLabelList"/>
    <dgm:cxn modelId="{52CDFF63-D0CD-4813-86A6-131A02248A12}" type="presParOf" srcId="{0F7AA6D1-0EE4-4231-8FD2-FBA101CDC9F4}" destId="{528A5486-BE46-4BA4-B4E2-33B17DE92EB5}" srcOrd="0" destOrd="0" presId="urn:microsoft.com/office/officeart/2018/2/layout/IconLabelList"/>
    <dgm:cxn modelId="{DDCDFF9F-D7BF-41B1-AEFC-567D186AA0EF}" type="presParOf" srcId="{0F7AA6D1-0EE4-4231-8FD2-FBA101CDC9F4}" destId="{5D7638BE-F6AA-4A0E-971C-8DF9F3CBE9CB}" srcOrd="1" destOrd="0" presId="urn:microsoft.com/office/officeart/2018/2/layout/IconLabelList"/>
    <dgm:cxn modelId="{6DFCCCD6-6F47-4CAC-8B39-6798929D0DAA}" type="presParOf" srcId="{0F7AA6D1-0EE4-4231-8FD2-FBA101CDC9F4}" destId="{4BA6F25D-90E9-43D3-A4C7-999138650906}" srcOrd="2" destOrd="0" presId="urn:microsoft.com/office/officeart/2018/2/layout/IconLabelList"/>
    <dgm:cxn modelId="{BF48B652-C516-4AB8-A6D4-859CD26CB77E}" type="presParOf" srcId="{462419A9-309B-48EB-AEDD-E298B02295DC}" destId="{02B8F70D-0223-4DBE-BA75-48C34AD540D6}" srcOrd="1" destOrd="0" presId="urn:microsoft.com/office/officeart/2018/2/layout/IconLabelList"/>
    <dgm:cxn modelId="{B397D65E-B5FE-4968-B47B-DA9016FF050F}" type="presParOf" srcId="{462419A9-309B-48EB-AEDD-E298B02295DC}" destId="{EC6014FD-A99D-4D54-A888-1E987132988D}" srcOrd="2" destOrd="0" presId="urn:microsoft.com/office/officeart/2018/2/layout/IconLabelList"/>
    <dgm:cxn modelId="{2958EB8D-D458-4DD9-83EF-9F4955FF0548}" type="presParOf" srcId="{EC6014FD-A99D-4D54-A888-1E987132988D}" destId="{C9B43E4D-BA7D-46FF-92E0-BF9D4030C92D}" srcOrd="0" destOrd="0" presId="urn:microsoft.com/office/officeart/2018/2/layout/IconLabelList"/>
    <dgm:cxn modelId="{EC07AA06-3AC8-40B7-92B2-FDDE6928E55F}" type="presParOf" srcId="{EC6014FD-A99D-4D54-A888-1E987132988D}" destId="{B1A9FCBA-3B67-4EC9-85D0-6CAD49F5F099}" srcOrd="1" destOrd="0" presId="urn:microsoft.com/office/officeart/2018/2/layout/IconLabelList"/>
    <dgm:cxn modelId="{559CF3CD-0256-4954-976A-F1636F9E5478}" type="presParOf" srcId="{EC6014FD-A99D-4D54-A888-1E987132988D}" destId="{1233E8AE-1C00-4834-AF08-6AD70A3ED5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D0983-AA5B-4FAA-A1F0-1C2D115405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352CFA-3143-4A29-8B3E-4111E9ECEBF4}">
      <dgm:prSet/>
      <dgm:spPr/>
      <dgm:t>
        <a:bodyPr/>
        <a:lstStyle/>
        <a:p>
          <a:r>
            <a:rPr lang="it-IT"/>
            <a:t>In virtù di questo, la relazione viene redatta riportando elementi di varia natura, nella considerazione che tutti siano utili ai membri del consiglio ad avere una visione generale dell’andamento dell’istituto.</a:t>
          </a:r>
          <a:endParaRPr lang="en-US"/>
        </a:p>
      </dgm:t>
    </dgm:pt>
    <dgm:pt modelId="{EEE0233B-6FBD-491B-BE63-B3379352DB0B}" type="parTrans" cxnId="{C59EEEE3-2D60-4CC4-8D14-03F7DCAA6D07}">
      <dgm:prSet/>
      <dgm:spPr/>
      <dgm:t>
        <a:bodyPr/>
        <a:lstStyle/>
        <a:p>
          <a:endParaRPr lang="en-US"/>
        </a:p>
      </dgm:t>
    </dgm:pt>
    <dgm:pt modelId="{CF81D560-016B-4640-AEBC-74E632F2A1A1}" type="sibTrans" cxnId="{C59EEEE3-2D60-4CC4-8D14-03F7DCAA6D07}">
      <dgm:prSet/>
      <dgm:spPr/>
      <dgm:t>
        <a:bodyPr/>
        <a:lstStyle/>
        <a:p>
          <a:endParaRPr lang="en-US"/>
        </a:p>
      </dgm:t>
    </dgm:pt>
    <dgm:pt modelId="{94E4256B-CC47-44E8-9D1D-62D8A60A9B96}">
      <dgm:prSet/>
      <dgm:spPr/>
      <dgm:t>
        <a:bodyPr/>
        <a:lstStyle/>
        <a:p>
          <a:r>
            <a:rPr lang="it-IT"/>
            <a:t>La relazione viene quindi suddivisa per aree come meglio specificato di seguito.</a:t>
          </a:r>
          <a:endParaRPr lang="en-US"/>
        </a:p>
      </dgm:t>
    </dgm:pt>
    <dgm:pt modelId="{FF941B1C-65EF-47D5-93AA-506E4F4BC0AA}" type="parTrans" cxnId="{41FCB72C-982B-4660-AA96-D121653A2C19}">
      <dgm:prSet/>
      <dgm:spPr/>
      <dgm:t>
        <a:bodyPr/>
        <a:lstStyle/>
        <a:p>
          <a:endParaRPr lang="en-US"/>
        </a:p>
      </dgm:t>
    </dgm:pt>
    <dgm:pt modelId="{A5F63A4D-F061-4F7A-814E-6E2A190D0FA9}" type="sibTrans" cxnId="{41FCB72C-982B-4660-AA96-D121653A2C19}">
      <dgm:prSet/>
      <dgm:spPr/>
      <dgm:t>
        <a:bodyPr/>
        <a:lstStyle/>
        <a:p>
          <a:endParaRPr lang="en-US"/>
        </a:p>
      </dgm:t>
    </dgm:pt>
    <dgm:pt modelId="{99579C4E-E7FA-4A79-A4EE-617D1BA77EAA}">
      <dgm:prSet/>
      <dgm:spPr/>
      <dgm:t>
        <a:bodyPr/>
        <a:lstStyle/>
        <a:p>
          <a:r>
            <a:rPr lang="it-IT"/>
            <a:t>Non pare inutile chiarire sin dall’inizio che per quanto l’analisi ed il miglioramento siano dovuti in ogni ambito, centrale rimane il tema degli esiti degli studenti e il loro successo formativo.</a:t>
          </a:r>
          <a:endParaRPr lang="en-US"/>
        </a:p>
      </dgm:t>
    </dgm:pt>
    <dgm:pt modelId="{A95B5B56-1ACF-4A74-9E91-F676512522C9}" type="parTrans" cxnId="{9710C0C9-1BCB-4844-9CF1-65E36E594EF4}">
      <dgm:prSet/>
      <dgm:spPr/>
      <dgm:t>
        <a:bodyPr/>
        <a:lstStyle/>
        <a:p>
          <a:endParaRPr lang="en-US"/>
        </a:p>
      </dgm:t>
    </dgm:pt>
    <dgm:pt modelId="{77932B39-B67C-4AFE-A38B-56AA50D4004B}" type="sibTrans" cxnId="{9710C0C9-1BCB-4844-9CF1-65E36E594EF4}">
      <dgm:prSet/>
      <dgm:spPr/>
      <dgm:t>
        <a:bodyPr/>
        <a:lstStyle/>
        <a:p>
          <a:endParaRPr lang="en-US"/>
        </a:p>
      </dgm:t>
    </dgm:pt>
    <dgm:pt modelId="{1F16370E-59B4-41DF-ACF0-DF792A1367EB}">
      <dgm:prSet/>
      <dgm:spPr/>
      <dgm:t>
        <a:bodyPr/>
        <a:lstStyle/>
        <a:p>
          <a:r>
            <a:rPr lang="it-IT" dirty="0"/>
            <a:t>Si evidenzia che molte delle sintesi riportate, rispetto al precedente anno scolastico, risultano  parzialmente differenziate per via della nota emergenza epidemiologica COVID che ha perdurato per l’intero anno e della diversa modalità di svolgimento delle attività didattiche.</a:t>
          </a:r>
          <a:endParaRPr lang="en-US" dirty="0"/>
        </a:p>
      </dgm:t>
    </dgm:pt>
    <dgm:pt modelId="{0318C055-E7AD-4C20-A77F-381A01509E22}" type="parTrans" cxnId="{F9FBF18E-A7C4-4CD3-9125-9F560D796C07}">
      <dgm:prSet/>
      <dgm:spPr/>
      <dgm:t>
        <a:bodyPr/>
        <a:lstStyle/>
        <a:p>
          <a:endParaRPr lang="en-US"/>
        </a:p>
      </dgm:t>
    </dgm:pt>
    <dgm:pt modelId="{23B102CD-C3BC-4C2C-946E-76CFAE59A5AD}" type="sibTrans" cxnId="{F9FBF18E-A7C4-4CD3-9125-9F560D796C07}">
      <dgm:prSet/>
      <dgm:spPr/>
      <dgm:t>
        <a:bodyPr/>
        <a:lstStyle/>
        <a:p>
          <a:endParaRPr lang="en-US"/>
        </a:p>
      </dgm:t>
    </dgm:pt>
    <dgm:pt modelId="{90B9E9B1-84B3-40CA-B23B-2E9654D9D5E0}">
      <dgm:prSet/>
      <dgm:spPr/>
      <dgm:t>
        <a:bodyPr/>
        <a:lstStyle/>
        <a:p>
          <a:r>
            <a:rPr lang="it-IT"/>
            <a:t>A causa di suddetta emergenza alcune aree non hanno potuto avere compimento.</a:t>
          </a:r>
          <a:endParaRPr lang="en-US"/>
        </a:p>
      </dgm:t>
    </dgm:pt>
    <dgm:pt modelId="{0DD958C4-2493-4A9D-BC0C-05EABA0BDAF2}" type="parTrans" cxnId="{E4C07B13-060C-44A9-8AC9-B00D2CF646CE}">
      <dgm:prSet/>
      <dgm:spPr/>
      <dgm:t>
        <a:bodyPr/>
        <a:lstStyle/>
        <a:p>
          <a:endParaRPr lang="en-US"/>
        </a:p>
      </dgm:t>
    </dgm:pt>
    <dgm:pt modelId="{FFC17BE1-2B01-43BE-84C6-85EE5879D269}" type="sibTrans" cxnId="{E4C07B13-060C-44A9-8AC9-B00D2CF646CE}">
      <dgm:prSet/>
      <dgm:spPr/>
      <dgm:t>
        <a:bodyPr/>
        <a:lstStyle/>
        <a:p>
          <a:endParaRPr lang="en-US"/>
        </a:p>
      </dgm:t>
    </dgm:pt>
    <dgm:pt modelId="{F31F056C-3F2B-46EC-8EC2-A23F2401E981}" type="pres">
      <dgm:prSet presAssocID="{739D0983-AA5B-4FAA-A1F0-1C2D115405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DA0CAE-A27C-48C4-8B84-80F3D4F79A97}" type="pres">
      <dgm:prSet presAssocID="{7C352CFA-3143-4A29-8B3E-4111E9ECEBF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E19186-745F-4A92-9CD7-828D5A0EBCAE}" type="pres">
      <dgm:prSet presAssocID="{CF81D560-016B-4640-AEBC-74E632F2A1A1}" presName="spacer" presStyleCnt="0"/>
      <dgm:spPr/>
    </dgm:pt>
    <dgm:pt modelId="{4B0AB6D3-EEED-4470-9EC5-BC7B293AE68A}" type="pres">
      <dgm:prSet presAssocID="{94E4256B-CC47-44E8-9D1D-62D8A60A9B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2C9973-37CF-44D4-B1D4-A4726C3A85A6}" type="pres">
      <dgm:prSet presAssocID="{A5F63A4D-F061-4F7A-814E-6E2A190D0FA9}" presName="spacer" presStyleCnt="0"/>
      <dgm:spPr/>
    </dgm:pt>
    <dgm:pt modelId="{963CC041-70AD-4101-8BDB-43EBFED9F0A6}" type="pres">
      <dgm:prSet presAssocID="{99579C4E-E7FA-4A79-A4EE-617D1BA77E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34B373-68D8-4B76-B4CF-67AE61B680A2}" type="pres">
      <dgm:prSet presAssocID="{77932B39-B67C-4AFE-A38B-56AA50D4004B}" presName="spacer" presStyleCnt="0"/>
      <dgm:spPr/>
    </dgm:pt>
    <dgm:pt modelId="{82CBF292-0A57-4A4B-94EC-A97ED6BDCFD6}" type="pres">
      <dgm:prSet presAssocID="{1F16370E-59B4-41DF-ACF0-DF792A1367E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073EE9-E299-4292-957B-78B8531CAEAD}" type="pres">
      <dgm:prSet presAssocID="{23B102CD-C3BC-4C2C-946E-76CFAE59A5AD}" presName="spacer" presStyleCnt="0"/>
      <dgm:spPr/>
    </dgm:pt>
    <dgm:pt modelId="{0468E39A-210A-4E61-B547-0D50758F66E1}" type="pres">
      <dgm:prSet presAssocID="{90B9E9B1-84B3-40CA-B23B-2E9654D9D5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FBF18E-A7C4-4CD3-9125-9F560D796C07}" srcId="{739D0983-AA5B-4FAA-A1F0-1C2D11540590}" destId="{1F16370E-59B4-41DF-ACF0-DF792A1367EB}" srcOrd="3" destOrd="0" parTransId="{0318C055-E7AD-4C20-A77F-381A01509E22}" sibTransId="{23B102CD-C3BC-4C2C-946E-76CFAE59A5AD}"/>
    <dgm:cxn modelId="{9710C0C9-1BCB-4844-9CF1-65E36E594EF4}" srcId="{739D0983-AA5B-4FAA-A1F0-1C2D11540590}" destId="{99579C4E-E7FA-4A79-A4EE-617D1BA77EAA}" srcOrd="2" destOrd="0" parTransId="{A95B5B56-1ACF-4A74-9E91-F676512522C9}" sibTransId="{77932B39-B67C-4AFE-A38B-56AA50D4004B}"/>
    <dgm:cxn modelId="{E4C07B13-060C-44A9-8AC9-B00D2CF646CE}" srcId="{739D0983-AA5B-4FAA-A1F0-1C2D11540590}" destId="{90B9E9B1-84B3-40CA-B23B-2E9654D9D5E0}" srcOrd="4" destOrd="0" parTransId="{0DD958C4-2493-4A9D-BC0C-05EABA0BDAF2}" sibTransId="{FFC17BE1-2B01-43BE-84C6-85EE5879D269}"/>
    <dgm:cxn modelId="{A94A18D2-464A-45D0-B182-F73B5EEA1F69}" type="presOf" srcId="{7C352CFA-3143-4A29-8B3E-4111E9ECEBF4}" destId="{43DA0CAE-A27C-48C4-8B84-80F3D4F79A97}" srcOrd="0" destOrd="0" presId="urn:microsoft.com/office/officeart/2005/8/layout/vList2"/>
    <dgm:cxn modelId="{C59EEEE3-2D60-4CC4-8D14-03F7DCAA6D07}" srcId="{739D0983-AA5B-4FAA-A1F0-1C2D11540590}" destId="{7C352CFA-3143-4A29-8B3E-4111E9ECEBF4}" srcOrd="0" destOrd="0" parTransId="{EEE0233B-6FBD-491B-BE63-B3379352DB0B}" sibTransId="{CF81D560-016B-4640-AEBC-74E632F2A1A1}"/>
    <dgm:cxn modelId="{E9529000-4DF2-4A0E-B75E-27E67220F8F7}" type="presOf" srcId="{1F16370E-59B4-41DF-ACF0-DF792A1367EB}" destId="{82CBF292-0A57-4A4B-94EC-A97ED6BDCFD6}" srcOrd="0" destOrd="0" presId="urn:microsoft.com/office/officeart/2005/8/layout/vList2"/>
    <dgm:cxn modelId="{359F62B6-BFD5-471A-A881-08D790E10783}" type="presOf" srcId="{94E4256B-CC47-44E8-9D1D-62D8A60A9B96}" destId="{4B0AB6D3-EEED-4470-9EC5-BC7B293AE68A}" srcOrd="0" destOrd="0" presId="urn:microsoft.com/office/officeart/2005/8/layout/vList2"/>
    <dgm:cxn modelId="{E3556DAC-420D-4D80-A757-4303E983706C}" type="presOf" srcId="{90B9E9B1-84B3-40CA-B23B-2E9654D9D5E0}" destId="{0468E39A-210A-4E61-B547-0D50758F66E1}" srcOrd="0" destOrd="0" presId="urn:microsoft.com/office/officeart/2005/8/layout/vList2"/>
    <dgm:cxn modelId="{03C0423B-6FD6-4DC8-82F4-065CEEF27E94}" type="presOf" srcId="{739D0983-AA5B-4FAA-A1F0-1C2D11540590}" destId="{F31F056C-3F2B-46EC-8EC2-A23F2401E981}" srcOrd="0" destOrd="0" presId="urn:microsoft.com/office/officeart/2005/8/layout/vList2"/>
    <dgm:cxn modelId="{2E97E8B0-00C0-4933-B4DD-98DB2B04F376}" type="presOf" srcId="{99579C4E-E7FA-4A79-A4EE-617D1BA77EAA}" destId="{963CC041-70AD-4101-8BDB-43EBFED9F0A6}" srcOrd="0" destOrd="0" presId="urn:microsoft.com/office/officeart/2005/8/layout/vList2"/>
    <dgm:cxn modelId="{41FCB72C-982B-4660-AA96-D121653A2C19}" srcId="{739D0983-AA5B-4FAA-A1F0-1C2D11540590}" destId="{94E4256B-CC47-44E8-9D1D-62D8A60A9B96}" srcOrd="1" destOrd="0" parTransId="{FF941B1C-65EF-47D5-93AA-506E4F4BC0AA}" sibTransId="{A5F63A4D-F061-4F7A-814E-6E2A190D0FA9}"/>
    <dgm:cxn modelId="{BCBD1B2D-2281-4E41-9820-9CC9BAF05FCF}" type="presParOf" srcId="{F31F056C-3F2B-46EC-8EC2-A23F2401E981}" destId="{43DA0CAE-A27C-48C4-8B84-80F3D4F79A97}" srcOrd="0" destOrd="0" presId="urn:microsoft.com/office/officeart/2005/8/layout/vList2"/>
    <dgm:cxn modelId="{27EA6888-D826-41CD-83FF-C128D851109F}" type="presParOf" srcId="{F31F056C-3F2B-46EC-8EC2-A23F2401E981}" destId="{D9E19186-745F-4A92-9CD7-828D5A0EBCAE}" srcOrd="1" destOrd="0" presId="urn:microsoft.com/office/officeart/2005/8/layout/vList2"/>
    <dgm:cxn modelId="{5D636381-3983-4B94-B75C-464FDCB8BD13}" type="presParOf" srcId="{F31F056C-3F2B-46EC-8EC2-A23F2401E981}" destId="{4B0AB6D3-EEED-4470-9EC5-BC7B293AE68A}" srcOrd="2" destOrd="0" presId="urn:microsoft.com/office/officeart/2005/8/layout/vList2"/>
    <dgm:cxn modelId="{3D6D2D60-59AC-4F70-A119-B1753DCFA580}" type="presParOf" srcId="{F31F056C-3F2B-46EC-8EC2-A23F2401E981}" destId="{022C9973-37CF-44D4-B1D4-A4726C3A85A6}" srcOrd="3" destOrd="0" presId="urn:microsoft.com/office/officeart/2005/8/layout/vList2"/>
    <dgm:cxn modelId="{CE4DC2E0-BBB5-496E-B625-ABDE5408966D}" type="presParOf" srcId="{F31F056C-3F2B-46EC-8EC2-A23F2401E981}" destId="{963CC041-70AD-4101-8BDB-43EBFED9F0A6}" srcOrd="4" destOrd="0" presId="urn:microsoft.com/office/officeart/2005/8/layout/vList2"/>
    <dgm:cxn modelId="{5CE997FD-E91B-4BE8-B30C-9A6369385500}" type="presParOf" srcId="{F31F056C-3F2B-46EC-8EC2-A23F2401E981}" destId="{8334B373-68D8-4B76-B4CF-67AE61B680A2}" srcOrd="5" destOrd="0" presId="urn:microsoft.com/office/officeart/2005/8/layout/vList2"/>
    <dgm:cxn modelId="{DB6CAD34-2AFF-4D4C-999C-5BB6BA47850D}" type="presParOf" srcId="{F31F056C-3F2B-46EC-8EC2-A23F2401E981}" destId="{82CBF292-0A57-4A4B-94EC-A97ED6BDCFD6}" srcOrd="6" destOrd="0" presId="urn:microsoft.com/office/officeart/2005/8/layout/vList2"/>
    <dgm:cxn modelId="{0036838F-863E-4DE3-9BC1-A1A8D4704926}" type="presParOf" srcId="{F31F056C-3F2B-46EC-8EC2-A23F2401E981}" destId="{51073EE9-E299-4292-957B-78B8531CAEAD}" srcOrd="7" destOrd="0" presId="urn:microsoft.com/office/officeart/2005/8/layout/vList2"/>
    <dgm:cxn modelId="{B1BF688F-E7AA-475A-BC50-E5D3811C94DE}" type="presParOf" srcId="{F31F056C-3F2B-46EC-8EC2-A23F2401E981}" destId="{0468E39A-210A-4E61-B547-0D50758F66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6D1DA-7A5C-49A7-BAFF-CD1BFCF4243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F4EEC5-6045-4901-A202-7B86251C6BEE}">
      <dgm:prSet/>
      <dgm:spPr/>
      <dgm:t>
        <a:bodyPr/>
        <a:lstStyle/>
        <a:p>
          <a:r>
            <a:rPr lang="it-IT" b="1" dirty="0"/>
            <a:t>Open </a:t>
          </a:r>
          <a:r>
            <a:rPr lang="it-IT" b="1" dirty="0" err="1"/>
            <a:t>day</a:t>
          </a:r>
          <a:r>
            <a:rPr lang="it-IT" b="1" dirty="0"/>
            <a:t> – in modalità Online: </a:t>
          </a:r>
          <a:r>
            <a:rPr lang="it-IT" dirty="0"/>
            <a:t>3 edizioni, 499 alunni iscritti – 38 docenti distribuiti sulle tre edizioni </a:t>
          </a:r>
          <a:endParaRPr lang="en-US" dirty="0"/>
        </a:p>
      </dgm:t>
    </dgm:pt>
    <dgm:pt modelId="{E95F921B-B555-4D56-96E7-5552D1D62634}" type="parTrans" cxnId="{8F5F2798-52AE-4878-B4A7-4B46EBBFCF95}">
      <dgm:prSet/>
      <dgm:spPr/>
      <dgm:t>
        <a:bodyPr/>
        <a:lstStyle/>
        <a:p>
          <a:endParaRPr lang="en-US"/>
        </a:p>
      </dgm:t>
    </dgm:pt>
    <dgm:pt modelId="{A6E32BE7-668D-4003-943A-C01BBC6B62F2}" type="sibTrans" cxnId="{8F5F2798-52AE-4878-B4A7-4B46EBBFCF95}">
      <dgm:prSet/>
      <dgm:spPr/>
      <dgm:t>
        <a:bodyPr/>
        <a:lstStyle/>
        <a:p>
          <a:endParaRPr lang="en-US"/>
        </a:p>
      </dgm:t>
    </dgm:pt>
    <dgm:pt modelId="{CB4DC137-5948-4BC3-AF06-3A5807CD9295}">
      <dgm:prSet/>
      <dgm:spPr/>
      <dgm:t>
        <a:bodyPr/>
        <a:lstStyle/>
        <a:p>
          <a:r>
            <a:rPr lang="it-IT" b="1" dirty="0"/>
            <a:t>Fiere:</a:t>
          </a:r>
          <a:r>
            <a:rPr lang="it-IT" dirty="0"/>
            <a:t> </a:t>
          </a:r>
          <a:r>
            <a:rPr lang="it-IT" dirty="0" smtClean="0"/>
            <a:t>non realizzate</a:t>
          </a:r>
          <a:endParaRPr lang="en-US" dirty="0"/>
        </a:p>
      </dgm:t>
    </dgm:pt>
    <dgm:pt modelId="{CAE6FDC2-E361-4A8B-8D5D-5E287F5DAE64}" type="parTrans" cxnId="{909BA4DC-7AC5-456F-A09A-E3768E1C67AC}">
      <dgm:prSet/>
      <dgm:spPr/>
      <dgm:t>
        <a:bodyPr/>
        <a:lstStyle/>
        <a:p>
          <a:endParaRPr lang="en-US"/>
        </a:p>
      </dgm:t>
    </dgm:pt>
    <dgm:pt modelId="{49AAE915-2C23-4724-9778-0D8AC8B6FFFB}" type="sibTrans" cxnId="{909BA4DC-7AC5-456F-A09A-E3768E1C67AC}">
      <dgm:prSet/>
      <dgm:spPr/>
      <dgm:t>
        <a:bodyPr/>
        <a:lstStyle/>
        <a:p>
          <a:endParaRPr lang="en-US"/>
        </a:p>
      </dgm:t>
    </dgm:pt>
    <dgm:pt modelId="{B8329262-E69F-450F-9789-89D692C54B73}">
      <dgm:prSet/>
      <dgm:spPr/>
      <dgm:t>
        <a:bodyPr/>
        <a:lstStyle/>
        <a:p>
          <a:r>
            <a:rPr lang="it-IT" b="1" dirty="0"/>
            <a:t>Lezioni aperte:</a:t>
          </a:r>
          <a:r>
            <a:rPr lang="it-IT" dirty="0"/>
            <a:t> </a:t>
          </a:r>
          <a:r>
            <a:rPr lang="it-IT" dirty="0" smtClean="0"/>
            <a:t>non realizzate</a:t>
          </a:r>
          <a:endParaRPr lang="en-US" dirty="0"/>
        </a:p>
      </dgm:t>
    </dgm:pt>
    <dgm:pt modelId="{F0BE4CE5-0825-4017-B629-7EB9CD60714F}" type="parTrans" cxnId="{41EC9009-28BD-494A-89FA-E5FE36D8A761}">
      <dgm:prSet/>
      <dgm:spPr/>
      <dgm:t>
        <a:bodyPr/>
        <a:lstStyle/>
        <a:p>
          <a:endParaRPr lang="en-US"/>
        </a:p>
      </dgm:t>
    </dgm:pt>
    <dgm:pt modelId="{A10138E5-5488-4F33-ABFB-A6B2E66A4562}" type="sibTrans" cxnId="{41EC9009-28BD-494A-89FA-E5FE36D8A761}">
      <dgm:prSet/>
      <dgm:spPr/>
      <dgm:t>
        <a:bodyPr/>
        <a:lstStyle/>
        <a:p>
          <a:endParaRPr lang="en-US"/>
        </a:p>
      </dgm:t>
    </dgm:pt>
    <dgm:pt modelId="{C4883E2A-510A-4021-9CA4-608AFB69C305}">
      <dgm:prSet/>
      <dgm:spPr/>
      <dgm:t>
        <a:bodyPr/>
        <a:lstStyle/>
        <a:p>
          <a:r>
            <a:rPr lang="it-IT" b="1" dirty="0"/>
            <a:t>Mattinate orientamento:</a:t>
          </a:r>
          <a:r>
            <a:rPr lang="it-IT" dirty="0"/>
            <a:t> </a:t>
          </a:r>
          <a:r>
            <a:rPr lang="it-IT" dirty="0" smtClean="0"/>
            <a:t>non realizzate</a:t>
          </a:r>
          <a:endParaRPr lang="en-US" dirty="0"/>
        </a:p>
      </dgm:t>
    </dgm:pt>
    <dgm:pt modelId="{721C74A6-73FC-49DF-8656-FA74DBE19306}" type="parTrans" cxnId="{D51177F3-51CF-4261-9D53-8E60C3CCB6E1}">
      <dgm:prSet/>
      <dgm:spPr/>
      <dgm:t>
        <a:bodyPr/>
        <a:lstStyle/>
        <a:p>
          <a:endParaRPr lang="en-US"/>
        </a:p>
      </dgm:t>
    </dgm:pt>
    <dgm:pt modelId="{013EF717-759A-4E58-84F0-B67D85CEEC33}" type="sibTrans" cxnId="{D51177F3-51CF-4261-9D53-8E60C3CCB6E1}">
      <dgm:prSet/>
      <dgm:spPr/>
      <dgm:t>
        <a:bodyPr/>
        <a:lstStyle/>
        <a:p>
          <a:endParaRPr lang="en-US"/>
        </a:p>
      </dgm:t>
    </dgm:pt>
    <dgm:pt modelId="{857BF098-81CD-4EC8-BD46-42417CF3A856}">
      <dgm:prSet/>
      <dgm:spPr/>
      <dgm:t>
        <a:bodyPr/>
        <a:lstStyle/>
        <a:p>
          <a:r>
            <a:rPr lang="it-IT" dirty="0"/>
            <a:t>Accoglienza scuole secondarie di primo grado: </a:t>
          </a:r>
          <a:r>
            <a:rPr lang="it-IT" dirty="0" smtClean="0"/>
            <a:t>non realizzate</a:t>
          </a:r>
          <a:endParaRPr lang="en-US" dirty="0"/>
        </a:p>
      </dgm:t>
    </dgm:pt>
    <dgm:pt modelId="{6C7AF53D-8202-4469-99A9-2C84D17029A7}" type="parTrans" cxnId="{AE597A74-EEC3-4A62-8E80-68AC5BF63E0B}">
      <dgm:prSet/>
      <dgm:spPr/>
      <dgm:t>
        <a:bodyPr/>
        <a:lstStyle/>
        <a:p>
          <a:endParaRPr lang="en-US"/>
        </a:p>
      </dgm:t>
    </dgm:pt>
    <dgm:pt modelId="{B8E87CB0-069A-44A9-9368-9A7AA25D8B51}" type="sibTrans" cxnId="{AE597A74-EEC3-4A62-8E80-68AC5BF63E0B}">
      <dgm:prSet/>
      <dgm:spPr/>
      <dgm:t>
        <a:bodyPr/>
        <a:lstStyle/>
        <a:p>
          <a:endParaRPr lang="en-US"/>
        </a:p>
      </dgm:t>
    </dgm:pt>
    <dgm:pt modelId="{EF2AC69D-BA4F-475D-8AC5-98EB8A2E3FAC}" type="pres">
      <dgm:prSet presAssocID="{3776D1DA-7A5C-49A7-BAFF-CD1BFCF424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AE2197-F5CF-4F2C-B31F-30DF0696A0A1}" type="pres">
      <dgm:prSet presAssocID="{84F4EEC5-6045-4901-A202-7B86251C6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AC5B63-167F-4402-AE04-C88413E23933}" type="pres">
      <dgm:prSet presAssocID="{A6E32BE7-668D-4003-943A-C01BBC6B62F2}" presName="sibTrans" presStyleCnt="0"/>
      <dgm:spPr/>
    </dgm:pt>
    <dgm:pt modelId="{DFBA204E-D672-4EC8-8580-9C51061DDE65}" type="pres">
      <dgm:prSet presAssocID="{CB4DC137-5948-4BC3-AF06-3A5807CD92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8B32E7-84AE-4883-A56C-2A4A70CF4C55}" type="pres">
      <dgm:prSet presAssocID="{49AAE915-2C23-4724-9778-0D8AC8B6FFFB}" presName="sibTrans" presStyleCnt="0"/>
      <dgm:spPr/>
    </dgm:pt>
    <dgm:pt modelId="{FB1C21AE-5B02-4C74-9B16-AAD5164960C0}" type="pres">
      <dgm:prSet presAssocID="{B8329262-E69F-450F-9789-89D692C54B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2DA4B7-494A-49E2-95C7-302EC594AD1E}" type="pres">
      <dgm:prSet presAssocID="{A10138E5-5488-4F33-ABFB-A6B2E66A4562}" presName="sibTrans" presStyleCnt="0"/>
      <dgm:spPr/>
    </dgm:pt>
    <dgm:pt modelId="{8FC608B1-ED4C-4F2D-8D40-E4C4CCA5B9B1}" type="pres">
      <dgm:prSet presAssocID="{C4883E2A-510A-4021-9CA4-608AFB69C3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587868-D510-404E-859F-74376CF799D9}" type="pres">
      <dgm:prSet presAssocID="{013EF717-759A-4E58-84F0-B67D85CEEC33}" presName="sibTrans" presStyleCnt="0"/>
      <dgm:spPr/>
    </dgm:pt>
    <dgm:pt modelId="{FDBF6FAD-0086-4F36-A1A6-325362763469}" type="pres">
      <dgm:prSet presAssocID="{857BF098-81CD-4EC8-BD46-42417CF3A8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2334A4-2A77-495A-ADD4-82F79E8EAD65}" type="presOf" srcId="{857BF098-81CD-4EC8-BD46-42417CF3A856}" destId="{FDBF6FAD-0086-4F36-A1A6-325362763469}" srcOrd="0" destOrd="0" presId="urn:microsoft.com/office/officeart/2005/8/layout/default#1"/>
    <dgm:cxn modelId="{10200998-8C72-44C2-93EC-6457578B66D6}" type="presOf" srcId="{84F4EEC5-6045-4901-A202-7B86251C6BEE}" destId="{D2AE2197-F5CF-4F2C-B31F-30DF0696A0A1}" srcOrd="0" destOrd="0" presId="urn:microsoft.com/office/officeart/2005/8/layout/default#1"/>
    <dgm:cxn modelId="{AE597A74-EEC3-4A62-8E80-68AC5BF63E0B}" srcId="{3776D1DA-7A5C-49A7-BAFF-CD1BFCF4243C}" destId="{857BF098-81CD-4EC8-BD46-42417CF3A856}" srcOrd="4" destOrd="0" parTransId="{6C7AF53D-8202-4469-99A9-2C84D17029A7}" sibTransId="{B8E87CB0-069A-44A9-9368-9A7AA25D8B51}"/>
    <dgm:cxn modelId="{221F3372-2C5A-45B0-BA96-FD94179AE996}" type="presOf" srcId="{CB4DC137-5948-4BC3-AF06-3A5807CD9295}" destId="{DFBA204E-D672-4EC8-8580-9C51061DDE65}" srcOrd="0" destOrd="0" presId="urn:microsoft.com/office/officeart/2005/8/layout/default#1"/>
    <dgm:cxn modelId="{41EC9009-28BD-494A-89FA-E5FE36D8A761}" srcId="{3776D1DA-7A5C-49A7-BAFF-CD1BFCF4243C}" destId="{B8329262-E69F-450F-9789-89D692C54B73}" srcOrd="2" destOrd="0" parTransId="{F0BE4CE5-0825-4017-B629-7EB9CD60714F}" sibTransId="{A10138E5-5488-4F33-ABFB-A6B2E66A4562}"/>
    <dgm:cxn modelId="{8F5F2798-52AE-4878-B4A7-4B46EBBFCF95}" srcId="{3776D1DA-7A5C-49A7-BAFF-CD1BFCF4243C}" destId="{84F4EEC5-6045-4901-A202-7B86251C6BEE}" srcOrd="0" destOrd="0" parTransId="{E95F921B-B555-4D56-96E7-5552D1D62634}" sibTransId="{A6E32BE7-668D-4003-943A-C01BBC6B62F2}"/>
    <dgm:cxn modelId="{909BA4DC-7AC5-456F-A09A-E3768E1C67AC}" srcId="{3776D1DA-7A5C-49A7-BAFF-CD1BFCF4243C}" destId="{CB4DC137-5948-4BC3-AF06-3A5807CD9295}" srcOrd="1" destOrd="0" parTransId="{CAE6FDC2-E361-4A8B-8D5D-5E287F5DAE64}" sibTransId="{49AAE915-2C23-4724-9778-0D8AC8B6FFFB}"/>
    <dgm:cxn modelId="{D51177F3-51CF-4261-9D53-8E60C3CCB6E1}" srcId="{3776D1DA-7A5C-49A7-BAFF-CD1BFCF4243C}" destId="{C4883E2A-510A-4021-9CA4-608AFB69C305}" srcOrd="3" destOrd="0" parTransId="{721C74A6-73FC-49DF-8656-FA74DBE19306}" sibTransId="{013EF717-759A-4E58-84F0-B67D85CEEC33}"/>
    <dgm:cxn modelId="{121C740B-07EC-402F-840B-B03E80397FB5}" type="presOf" srcId="{C4883E2A-510A-4021-9CA4-608AFB69C305}" destId="{8FC608B1-ED4C-4F2D-8D40-E4C4CCA5B9B1}" srcOrd="0" destOrd="0" presId="urn:microsoft.com/office/officeart/2005/8/layout/default#1"/>
    <dgm:cxn modelId="{229C8526-6283-4B64-B65E-7EC8CAE704E8}" type="presOf" srcId="{B8329262-E69F-450F-9789-89D692C54B73}" destId="{FB1C21AE-5B02-4C74-9B16-AAD5164960C0}" srcOrd="0" destOrd="0" presId="urn:microsoft.com/office/officeart/2005/8/layout/default#1"/>
    <dgm:cxn modelId="{88EEB693-7708-4C42-9490-199D13103ACA}" type="presOf" srcId="{3776D1DA-7A5C-49A7-BAFF-CD1BFCF4243C}" destId="{EF2AC69D-BA4F-475D-8AC5-98EB8A2E3FAC}" srcOrd="0" destOrd="0" presId="urn:microsoft.com/office/officeart/2005/8/layout/default#1"/>
    <dgm:cxn modelId="{BAF52773-5F15-45BA-B1D8-055C1EF891C7}" type="presParOf" srcId="{EF2AC69D-BA4F-475D-8AC5-98EB8A2E3FAC}" destId="{D2AE2197-F5CF-4F2C-B31F-30DF0696A0A1}" srcOrd="0" destOrd="0" presId="urn:microsoft.com/office/officeart/2005/8/layout/default#1"/>
    <dgm:cxn modelId="{BB01BA17-FCBF-402C-9B3F-C2F61BE48BA7}" type="presParOf" srcId="{EF2AC69D-BA4F-475D-8AC5-98EB8A2E3FAC}" destId="{37AC5B63-167F-4402-AE04-C88413E23933}" srcOrd="1" destOrd="0" presId="urn:microsoft.com/office/officeart/2005/8/layout/default#1"/>
    <dgm:cxn modelId="{7C117EF1-F164-437B-B6BA-A6BF9F4533CA}" type="presParOf" srcId="{EF2AC69D-BA4F-475D-8AC5-98EB8A2E3FAC}" destId="{DFBA204E-D672-4EC8-8580-9C51061DDE65}" srcOrd="2" destOrd="0" presId="urn:microsoft.com/office/officeart/2005/8/layout/default#1"/>
    <dgm:cxn modelId="{A7AE3B39-DDD2-49BA-AB92-1B69B8BAD08F}" type="presParOf" srcId="{EF2AC69D-BA4F-475D-8AC5-98EB8A2E3FAC}" destId="{378B32E7-84AE-4883-A56C-2A4A70CF4C55}" srcOrd="3" destOrd="0" presId="urn:microsoft.com/office/officeart/2005/8/layout/default#1"/>
    <dgm:cxn modelId="{008A0E50-420D-4A52-9917-3DD92C2E5A9D}" type="presParOf" srcId="{EF2AC69D-BA4F-475D-8AC5-98EB8A2E3FAC}" destId="{FB1C21AE-5B02-4C74-9B16-AAD5164960C0}" srcOrd="4" destOrd="0" presId="urn:microsoft.com/office/officeart/2005/8/layout/default#1"/>
    <dgm:cxn modelId="{12F9B9F9-8600-4693-8735-26172CE8ECA1}" type="presParOf" srcId="{EF2AC69D-BA4F-475D-8AC5-98EB8A2E3FAC}" destId="{012DA4B7-494A-49E2-95C7-302EC594AD1E}" srcOrd="5" destOrd="0" presId="urn:microsoft.com/office/officeart/2005/8/layout/default#1"/>
    <dgm:cxn modelId="{926F89CD-9694-4D62-AB6D-E75F8F85FE34}" type="presParOf" srcId="{EF2AC69D-BA4F-475D-8AC5-98EB8A2E3FAC}" destId="{8FC608B1-ED4C-4F2D-8D40-E4C4CCA5B9B1}" srcOrd="6" destOrd="0" presId="urn:microsoft.com/office/officeart/2005/8/layout/default#1"/>
    <dgm:cxn modelId="{621271B8-0609-43E0-ACEE-691118520532}" type="presParOf" srcId="{EF2AC69D-BA4F-475D-8AC5-98EB8A2E3FAC}" destId="{30587868-D510-404E-859F-74376CF799D9}" srcOrd="7" destOrd="0" presId="urn:microsoft.com/office/officeart/2005/8/layout/default#1"/>
    <dgm:cxn modelId="{3ED0D301-B691-40D0-A0B2-1DB0831FB31B}" type="presParOf" srcId="{EF2AC69D-BA4F-475D-8AC5-98EB8A2E3FAC}" destId="{FDBF6FAD-0086-4F36-A1A6-32536276346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353919-DAC1-4867-913E-59620F4FC4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0406182-17B9-4217-87E4-5F6638C3B472}">
      <dgm:prSet/>
      <dgm:spPr/>
      <dgm:t>
        <a:bodyPr/>
        <a:lstStyle/>
        <a:p>
          <a:r>
            <a:rPr lang="it-IT" dirty="0" smtClean="0"/>
            <a:t>L’istituto nel 2021-2022 </a:t>
          </a:r>
          <a:r>
            <a:rPr lang="it-IT" dirty="0"/>
            <a:t>sarà costituito da 57 classi.</a:t>
          </a:r>
          <a:endParaRPr lang="en-US" dirty="0"/>
        </a:p>
      </dgm:t>
    </dgm:pt>
    <dgm:pt modelId="{28821373-11D3-4B69-9B45-A4A004A4042A}" type="parTrans" cxnId="{62A5F072-E06E-4681-B974-CFCF82294745}">
      <dgm:prSet/>
      <dgm:spPr/>
      <dgm:t>
        <a:bodyPr/>
        <a:lstStyle/>
        <a:p>
          <a:endParaRPr lang="en-US"/>
        </a:p>
      </dgm:t>
    </dgm:pt>
    <dgm:pt modelId="{FFD9C53E-4EC1-4F9B-A43A-61D1B04416D5}" type="sibTrans" cxnId="{62A5F072-E06E-4681-B974-CFCF82294745}">
      <dgm:prSet/>
      <dgm:spPr/>
      <dgm:t>
        <a:bodyPr/>
        <a:lstStyle/>
        <a:p>
          <a:endParaRPr lang="en-US"/>
        </a:p>
      </dgm:t>
    </dgm:pt>
    <dgm:pt modelId="{9298E063-D3DB-43C6-B195-A37099C84F26}">
      <dgm:prSet/>
      <dgm:spPr/>
      <dgm:t>
        <a:bodyPr/>
        <a:lstStyle/>
        <a:p>
          <a:r>
            <a:rPr lang="it-IT" dirty="0"/>
            <a:t>Variazioni annuali </a:t>
          </a:r>
          <a:r>
            <a:rPr lang="it-IT" dirty="0" smtClean="0"/>
            <a:t>si </a:t>
          </a:r>
          <a:r>
            <a:rPr lang="it-IT" dirty="0"/>
            <a:t>registrano nei corsi del </a:t>
          </a:r>
          <a:r>
            <a:rPr lang="it-IT" dirty="0" smtClean="0"/>
            <a:t>professionale spesso oltre la data delle iscrizioni.</a:t>
          </a:r>
          <a:endParaRPr lang="en-US" dirty="0"/>
        </a:p>
      </dgm:t>
    </dgm:pt>
    <dgm:pt modelId="{A020A541-7BE5-4010-9E3A-D6A49B22BCCB}" type="parTrans" cxnId="{B62A369D-F3F1-4A99-ABED-5ECB95F20E87}">
      <dgm:prSet/>
      <dgm:spPr/>
      <dgm:t>
        <a:bodyPr/>
        <a:lstStyle/>
        <a:p>
          <a:endParaRPr lang="en-US"/>
        </a:p>
      </dgm:t>
    </dgm:pt>
    <dgm:pt modelId="{9A9A873E-81B1-4AF9-9C1C-9F41FDC4E527}" type="sibTrans" cxnId="{B62A369D-F3F1-4A99-ABED-5ECB95F20E87}">
      <dgm:prSet/>
      <dgm:spPr/>
      <dgm:t>
        <a:bodyPr/>
        <a:lstStyle/>
        <a:p>
          <a:endParaRPr lang="en-US"/>
        </a:p>
      </dgm:t>
    </dgm:pt>
    <dgm:pt modelId="{590C07FB-5D06-41B5-82B0-27C5133D5141}">
      <dgm:prSet/>
      <dgm:spPr/>
      <dgm:t>
        <a:bodyPr/>
        <a:lstStyle/>
        <a:p>
          <a:r>
            <a:rPr lang="it-IT" dirty="0"/>
            <a:t>Nel complesso, le iscrizioni sono in linea con lo scorso anno, fatta eccezione per il sensibile decremento rilevato dell’IPC Servizi Commerciali e </a:t>
          </a:r>
          <a:r>
            <a:rPr lang="it-IT" dirty="0" err="1"/>
            <a:t>S.S.A.S.</a:t>
          </a:r>
          <a:r>
            <a:rPr lang="it-IT" dirty="0"/>
            <a:t> (75 alunni contro 138 dello scorso anno).</a:t>
          </a:r>
          <a:endParaRPr lang="en-US" dirty="0"/>
        </a:p>
      </dgm:t>
    </dgm:pt>
    <dgm:pt modelId="{DEC2E1E8-B40F-40A7-847C-96D25ABE4C3B}" type="parTrans" cxnId="{9F733F41-3208-4EC0-99AB-C5184684670E}">
      <dgm:prSet/>
      <dgm:spPr/>
      <dgm:t>
        <a:bodyPr/>
        <a:lstStyle/>
        <a:p>
          <a:endParaRPr lang="en-US"/>
        </a:p>
      </dgm:t>
    </dgm:pt>
    <dgm:pt modelId="{C989E4B7-7898-4FF6-9004-EBA305F0142D}" type="sibTrans" cxnId="{9F733F41-3208-4EC0-99AB-C5184684670E}">
      <dgm:prSet/>
      <dgm:spPr/>
      <dgm:t>
        <a:bodyPr/>
        <a:lstStyle/>
        <a:p>
          <a:endParaRPr lang="en-US"/>
        </a:p>
      </dgm:t>
    </dgm:pt>
    <dgm:pt modelId="{51BFD43D-805F-4E60-9B01-5584365256FE}" type="pres">
      <dgm:prSet presAssocID="{B8353919-DAC1-4867-913E-59620F4FC40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D696384-031F-44C7-85C0-88003378455D}" type="pres">
      <dgm:prSet presAssocID="{70406182-17B9-4217-87E4-5F6638C3B472}" presName="compNode" presStyleCnt="0"/>
      <dgm:spPr/>
    </dgm:pt>
    <dgm:pt modelId="{FF6684B3-3844-4873-94CA-6DB92F273DEE}" type="pres">
      <dgm:prSet presAssocID="{70406182-17B9-4217-87E4-5F6638C3B472}" presName="bgRect" presStyleLbl="bgShp" presStyleIdx="0" presStyleCnt="3"/>
      <dgm:spPr/>
    </dgm:pt>
    <dgm:pt modelId="{C5EC627F-77C2-4890-B857-334110DB7BFE}" type="pres">
      <dgm:prSet presAssocID="{70406182-17B9-4217-87E4-5F6638C3B4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5CFE250-1E0B-405D-91D0-876F719222C4}" type="pres">
      <dgm:prSet presAssocID="{70406182-17B9-4217-87E4-5F6638C3B472}" presName="spaceRect" presStyleCnt="0"/>
      <dgm:spPr/>
    </dgm:pt>
    <dgm:pt modelId="{D02F3057-CA7E-4982-A04D-C68B1111E3FB}" type="pres">
      <dgm:prSet presAssocID="{70406182-17B9-4217-87E4-5F6638C3B47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F05911AC-7908-4C72-9D6A-6BFC05A57C38}" type="pres">
      <dgm:prSet presAssocID="{FFD9C53E-4EC1-4F9B-A43A-61D1B04416D5}" presName="sibTrans" presStyleCnt="0"/>
      <dgm:spPr/>
    </dgm:pt>
    <dgm:pt modelId="{1A6E6BB0-17D5-4E0B-A051-23A0A0AF7E7B}" type="pres">
      <dgm:prSet presAssocID="{9298E063-D3DB-43C6-B195-A37099C84F26}" presName="compNode" presStyleCnt="0"/>
      <dgm:spPr/>
    </dgm:pt>
    <dgm:pt modelId="{23784CE5-90EC-4ADA-B16E-D37D42C55543}" type="pres">
      <dgm:prSet presAssocID="{9298E063-D3DB-43C6-B195-A37099C84F26}" presName="bgRect" presStyleLbl="bgShp" presStyleIdx="1" presStyleCnt="3"/>
      <dgm:spPr/>
    </dgm:pt>
    <dgm:pt modelId="{B7AFAC63-FA10-4F53-8722-6EE36A4E4162}" type="pres">
      <dgm:prSet presAssocID="{9298E063-D3DB-43C6-B195-A37099C84F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D1055658-D89E-484D-9A33-1FEE83B8998B}" type="pres">
      <dgm:prSet presAssocID="{9298E063-D3DB-43C6-B195-A37099C84F26}" presName="spaceRect" presStyleCnt="0"/>
      <dgm:spPr/>
    </dgm:pt>
    <dgm:pt modelId="{4546D4C4-E542-457E-98FE-4B39F48DAFD7}" type="pres">
      <dgm:prSet presAssocID="{9298E063-D3DB-43C6-B195-A37099C84F2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3FDF4AEC-DD03-4F76-BAD8-2652FDE0FEF9}" type="pres">
      <dgm:prSet presAssocID="{9A9A873E-81B1-4AF9-9C1C-9F41FDC4E527}" presName="sibTrans" presStyleCnt="0"/>
      <dgm:spPr/>
    </dgm:pt>
    <dgm:pt modelId="{6D97429E-670C-4869-8C7B-87B1E3DB620B}" type="pres">
      <dgm:prSet presAssocID="{590C07FB-5D06-41B5-82B0-27C5133D5141}" presName="compNode" presStyleCnt="0"/>
      <dgm:spPr/>
    </dgm:pt>
    <dgm:pt modelId="{64C1AEBE-D17C-452A-959C-054A8F59747D}" type="pres">
      <dgm:prSet presAssocID="{590C07FB-5D06-41B5-82B0-27C5133D5141}" presName="bgRect" presStyleLbl="bgShp" presStyleIdx="2" presStyleCnt="3"/>
      <dgm:spPr/>
    </dgm:pt>
    <dgm:pt modelId="{151DC588-E0B9-4247-826F-4F7E29B80646}" type="pres">
      <dgm:prSet presAssocID="{590C07FB-5D06-41B5-82B0-27C5133D51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unti"/>
        </a:ext>
      </dgm:extLst>
    </dgm:pt>
    <dgm:pt modelId="{8ECB4777-EF78-452C-ADBE-CBCF988ECD11}" type="pres">
      <dgm:prSet presAssocID="{590C07FB-5D06-41B5-82B0-27C5133D5141}" presName="spaceRect" presStyleCnt="0"/>
      <dgm:spPr/>
    </dgm:pt>
    <dgm:pt modelId="{508C463E-CBD4-4950-A91A-F2F392CC53AE}" type="pres">
      <dgm:prSet presAssocID="{590C07FB-5D06-41B5-82B0-27C5133D514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2C6FC5B4-C48C-421A-BB0B-6E3C58FBBBD2}" type="presOf" srcId="{9298E063-D3DB-43C6-B195-A37099C84F26}" destId="{4546D4C4-E542-457E-98FE-4B39F48DAFD7}" srcOrd="0" destOrd="0" presId="urn:microsoft.com/office/officeart/2018/2/layout/IconVerticalSolidList"/>
    <dgm:cxn modelId="{B62A369D-F3F1-4A99-ABED-5ECB95F20E87}" srcId="{B8353919-DAC1-4867-913E-59620F4FC406}" destId="{9298E063-D3DB-43C6-B195-A37099C84F26}" srcOrd="1" destOrd="0" parTransId="{A020A541-7BE5-4010-9E3A-D6A49B22BCCB}" sibTransId="{9A9A873E-81B1-4AF9-9C1C-9F41FDC4E527}"/>
    <dgm:cxn modelId="{694703BD-3B8C-4DA0-B395-11D2402BEEDE}" type="presOf" srcId="{70406182-17B9-4217-87E4-5F6638C3B472}" destId="{D02F3057-CA7E-4982-A04D-C68B1111E3FB}" srcOrd="0" destOrd="0" presId="urn:microsoft.com/office/officeart/2018/2/layout/IconVerticalSolidList"/>
    <dgm:cxn modelId="{6CF74679-1CBC-4FCB-A33C-02629477D90D}" type="presOf" srcId="{B8353919-DAC1-4867-913E-59620F4FC406}" destId="{51BFD43D-805F-4E60-9B01-5584365256FE}" srcOrd="0" destOrd="0" presId="urn:microsoft.com/office/officeart/2018/2/layout/IconVerticalSolidList"/>
    <dgm:cxn modelId="{62A5F072-E06E-4681-B974-CFCF82294745}" srcId="{B8353919-DAC1-4867-913E-59620F4FC406}" destId="{70406182-17B9-4217-87E4-5F6638C3B472}" srcOrd="0" destOrd="0" parTransId="{28821373-11D3-4B69-9B45-A4A004A4042A}" sibTransId="{FFD9C53E-4EC1-4F9B-A43A-61D1B04416D5}"/>
    <dgm:cxn modelId="{CB90868D-2762-4D93-94F8-B47D4360BF84}" type="presOf" srcId="{590C07FB-5D06-41B5-82B0-27C5133D5141}" destId="{508C463E-CBD4-4950-A91A-F2F392CC53AE}" srcOrd="0" destOrd="0" presId="urn:microsoft.com/office/officeart/2018/2/layout/IconVerticalSolidList"/>
    <dgm:cxn modelId="{9F733F41-3208-4EC0-99AB-C5184684670E}" srcId="{B8353919-DAC1-4867-913E-59620F4FC406}" destId="{590C07FB-5D06-41B5-82B0-27C5133D5141}" srcOrd="2" destOrd="0" parTransId="{DEC2E1E8-B40F-40A7-847C-96D25ABE4C3B}" sibTransId="{C989E4B7-7898-4FF6-9004-EBA305F0142D}"/>
    <dgm:cxn modelId="{92F1F427-2258-490B-99B2-0049BA007C3B}" type="presParOf" srcId="{51BFD43D-805F-4E60-9B01-5584365256FE}" destId="{6D696384-031F-44C7-85C0-88003378455D}" srcOrd="0" destOrd="0" presId="urn:microsoft.com/office/officeart/2018/2/layout/IconVerticalSolidList"/>
    <dgm:cxn modelId="{7BC88F8C-EBFF-4923-A1B9-BE6C1D140793}" type="presParOf" srcId="{6D696384-031F-44C7-85C0-88003378455D}" destId="{FF6684B3-3844-4873-94CA-6DB92F273DEE}" srcOrd="0" destOrd="0" presId="urn:microsoft.com/office/officeart/2018/2/layout/IconVerticalSolidList"/>
    <dgm:cxn modelId="{99E50BB8-7F30-4D46-8381-EBBCECA4F199}" type="presParOf" srcId="{6D696384-031F-44C7-85C0-88003378455D}" destId="{C5EC627F-77C2-4890-B857-334110DB7BFE}" srcOrd="1" destOrd="0" presId="urn:microsoft.com/office/officeart/2018/2/layout/IconVerticalSolidList"/>
    <dgm:cxn modelId="{2D561106-C3AE-4485-8A6A-8B712C3FC6E6}" type="presParOf" srcId="{6D696384-031F-44C7-85C0-88003378455D}" destId="{85CFE250-1E0B-405D-91D0-876F719222C4}" srcOrd="2" destOrd="0" presId="urn:microsoft.com/office/officeart/2018/2/layout/IconVerticalSolidList"/>
    <dgm:cxn modelId="{9018754D-4535-46C6-A24B-E6F2CD3EB906}" type="presParOf" srcId="{6D696384-031F-44C7-85C0-88003378455D}" destId="{D02F3057-CA7E-4982-A04D-C68B1111E3FB}" srcOrd="3" destOrd="0" presId="urn:microsoft.com/office/officeart/2018/2/layout/IconVerticalSolidList"/>
    <dgm:cxn modelId="{40EFBB89-0875-4E38-9ED5-B39CA6AAAF27}" type="presParOf" srcId="{51BFD43D-805F-4E60-9B01-5584365256FE}" destId="{F05911AC-7908-4C72-9D6A-6BFC05A57C38}" srcOrd="1" destOrd="0" presId="urn:microsoft.com/office/officeart/2018/2/layout/IconVerticalSolidList"/>
    <dgm:cxn modelId="{9294F7C5-1303-4379-9EFB-DB76B5B32970}" type="presParOf" srcId="{51BFD43D-805F-4E60-9B01-5584365256FE}" destId="{1A6E6BB0-17D5-4E0B-A051-23A0A0AF7E7B}" srcOrd="2" destOrd="0" presId="urn:microsoft.com/office/officeart/2018/2/layout/IconVerticalSolidList"/>
    <dgm:cxn modelId="{36E01E01-F380-443B-BD83-D1666D9AD8B2}" type="presParOf" srcId="{1A6E6BB0-17D5-4E0B-A051-23A0A0AF7E7B}" destId="{23784CE5-90EC-4ADA-B16E-D37D42C55543}" srcOrd="0" destOrd="0" presId="urn:microsoft.com/office/officeart/2018/2/layout/IconVerticalSolidList"/>
    <dgm:cxn modelId="{A06AA660-6CFE-4F71-A30C-440628BA767B}" type="presParOf" srcId="{1A6E6BB0-17D5-4E0B-A051-23A0A0AF7E7B}" destId="{B7AFAC63-FA10-4F53-8722-6EE36A4E4162}" srcOrd="1" destOrd="0" presId="urn:microsoft.com/office/officeart/2018/2/layout/IconVerticalSolidList"/>
    <dgm:cxn modelId="{8DD978F0-F52A-41DF-94C9-072868670C0E}" type="presParOf" srcId="{1A6E6BB0-17D5-4E0B-A051-23A0A0AF7E7B}" destId="{D1055658-D89E-484D-9A33-1FEE83B8998B}" srcOrd="2" destOrd="0" presId="urn:microsoft.com/office/officeart/2018/2/layout/IconVerticalSolidList"/>
    <dgm:cxn modelId="{9CCBC80C-9F9F-41DE-80B2-73F9821B876D}" type="presParOf" srcId="{1A6E6BB0-17D5-4E0B-A051-23A0A0AF7E7B}" destId="{4546D4C4-E542-457E-98FE-4B39F48DAFD7}" srcOrd="3" destOrd="0" presId="urn:microsoft.com/office/officeart/2018/2/layout/IconVerticalSolidList"/>
    <dgm:cxn modelId="{885F7631-9093-4513-A9F0-1ABB19E19662}" type="presParOf" srcId="{51BFD43D-805F-4E60-9B01-5584365256FE}" destId="{3FDF4AEC-DD03-4F76-BAD8-2652FDE0FEF9}" srcOrd="3" destOrd="0" presId="urn:microsoft.com/office/officeart/2018/2/layout/IconVerticalSolidList"/>
    <dgm:cxn modelId="{4107B8BA-E8F0-49CB-B3A9-2069CE339D6D}" type="presParOf" srcId="{51BFD43D-805F-4E60-9B01-5584365256FE}" destId="{6D97429E-670C-4869-8C7B-87B1E3DB620B}" srcOrd="4" destOrd="0" presId="urn:microsoft.com/office/officeart/2018/2/layout/IconVerticalSolidList"/>
    <dgm:cxn modelId="{33190070-28B0-47E2-B030-CAF6C4C4A618}" type="presParOf" srcId="{6D97429E-670C-4869-8C7B-87B1E3DB620B}" destId="{64C1AEBE-D17C-452A-959C-054A8F59747D}" srcOrd="0" destOrd="0" presId="urn:microsoft.com/office/officeart/2018/2/layout/IconVerticalSolidList"/>
    <dgm:cxn modelId="{B00FC36A-20F4-4603-895F-C2E53B9F4565}" type="presParOf" srcId="{6D97429E-670C-4869-8C7B-87B1E3DB620B}" destId="{151DC588-E0B9-4247-826F-4F7E29B80646}" srcOrd="1" destOrd="0" presId="urn:microsoft.com/office/officeart/2018/2/layout/IconVerticalSolidList"/>
    <dgm:cxn modelId="{A64537B8-0F2A-4860-88A4-3C5FF3590580}" type="presParOf" srcId="{6D97429E-670C-4869-8C7B-87B1E3DB620B}" destId="{8ECB4777-EF78-452C-ADBE-CBCF988ECD11}" srcOrd="2" destOrd="0" presId="urn:microsoft.com/office/officeart/2018/2/layout/IconVerticalSolidList"/>
    <dgm:cxn modelId="{9D8DF039-EEBA-4C5E-B76E-6E565E3382EC}" type="presParOf" srcId="{6D97429E-670C-4869-8C7B-87B1E3DB620B}" destId="{508C463E-CBD4-4950-A91A-F2F392CC5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51389-76C9-4339-AF98-C3C869F92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80ADAE-BDE5-4F7A-9F49-DA2348608C10}">
      <dgm:prSet/>
      <dgm:spPr/>
      <dgm:t>
        <a:bodyPr/>
        <a:lstStyle/>
        <a:p>
          <a:r>
            <a:rPr lang="it-IT" dirty="0"/>
            <a:t>Gli alunni ammessi a giugno, quindi senza riserve da O.M. 11/2020, sono stati quest’anno il 71,54%, evidenziando una quasi impercettibile flessione rispetto al dato dell’anno scorso (72,71%).</a:t>
          </a:r>
          <a:endParaRPr lang="en-US" dirty="0"/>
        </a:p>
      </dgm:t>
    </dgm:pt>
    <dgm:pt modelId="{5EBEAD95-8186-4B31-8374-4D7E7F025533}" type="parTrans" cxnId="{DD41A197-6C2E-468C-9A1C-93FEA929E416}">
      <dgm:prSet/>
      <dgm:spPr/>
      <dgm:t>
        <a:bodyPr/>
        <a:lstStyle/>
        <a:p>
          <a:endParaRPr lang="en-US"/>
        </a:p>
      </dgm:t>
    </dgm:pt>
    <dgm:pt modelId="{66741825-3DBC-4583-8525-AF40C83CC688}" type="sibTrans" cxnId="{DD41A197-6C2E-468C-9A1C-93FEA929E416}">
      <dgm:prSet/>
      <dgm:spPr/>
      <dgm:t>
        <a:bodyPr/>
        <a:lstStyle/>
        <a:p>
          <a:endParaRPr lang="en-US"/>
        </a:p>
      </dgm:t>
    </dgm:pt>
    <dgm:pt modelId="{EDA2BECA-C382-4537-9EC5-47A3F76A4979}">
      <dgm:prSet/>
      <dgm:spPr/>
      <dgm:t>
        <a:bodyPr/>
        <a:lstStyle/>
        <a:p>
          <a:r>
            <a:rPr lang="it-IT" dirty="0"/>
            <a:t>Va segnalato che molto ha influito, sui risultati complessivi, l’impatto del perdurante imprevisto ed imprevedibile impiego della didattica a distanza.</a:t>
          </a:r>
          <a:endParaRPr lang="en-US" dirty="0"/>
        </a:p>
      </dgm:t>
    </dgm:pt>
    <dgm:pt modelId="{C740CAA1-8529-4DAB-B427-DB05D8B53D11}" type="parTrans" cxnId="{3DC48350-1A59-4701-A883-CBD7E394A24C}">
      <dgm:prSet/>
      <dgm:spPr/>
      <dgm:t>
        <a:bodyPr/>
        <a:lstStyle/>
        <a:p>
          <a:endParaRPr lang="en-US"/>
        </a:p>
      </dgm:t>
    </dgm:pt>
    <dgm:pt modelId="{D5BCB1AA-0B07-4358-B857-ACC59A43AAD4}" type="sibTrans" cxnId="{3DC48350-1A59-4701-A883-CBD7E394A24C}">
      <dgm:prSet/>
      <dgm:spPr/>
      <dgm:t>
        <a:bodyPr/>
        <a:lstStyle/>
        <a:p>
          <a:endParaRPr lang="en-US"/>
        </a:p>
      </dgm:t>
    </dgm:pt>
    <dgm:pt modelId="{E3D1DB79-0441-40D1-8546-37A2FE562031}" type="pres">
      <dgm:prSet presAssocID="{70D51389-76C9-4339-AF98-C3C869F926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9CE67A-EE5F-409C-8F6F-6219CEC6D975}" type="pres">
      <dgm:prSet presAssocID="{0880ADAE-BDE5-4F7A-9F49-DA2348608C10}" presName="compNode" presStyleCnt="0"/>
      <dgm:spPr/>
    </dgm:pt>
    <dgm:pt modelId="{E46E2F93-DB39-4BB3-A81D-8407F5FDAAFA}" type="pres">
      <dgm:prSet presAssocID="{0880ADAE-BDE5-4F7A-9F49-DA2348608C10}" presName="bgRect" presStyleLbl="bgShp" presStyleIdx="0" presStyleCnt="2"/>
      <dgm:spPr/>
    </dgm:pt>
    <dgm:pt modelId="{DB6C833C-2E3C-4019-A5E8-56037D6D2346}" type="pres">
      <dgm:prSet presAssocID="{0880ADAE-BDE5-4F7A-9F49-DA2348608C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polla"/>
        </a:ext>
      </dgm:extLst>
    </dgm:pt>
    <dgm:pt modelId="{96A1126A-4AA2-4032-B6C7-F2A85565D760}" type="pres">
      <dgm:prSet presAssocID="{0880ADAE-BDE5-4F7A-9F49-DA2348608C10}" presName="spaceRect" presStyleCnt="0"/>
      <dgm:spPr/>
    </dgm:pt>
    <dgm:pt modelId="{01309A5A-5D75-4A65-9680-61C624846607}" type="pres">
      <dgm:prSet presAssocID="{0880ADAE-BDE5-4F7A-9F49-DA2348608C1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EC0F3EA9-3BC1-4336-B580-7422A7E66B7B}" type="pres">
      <dgm:prSet presAssocID="{66741825-3DBC-4583-8525-AF40C83CC688}" presName="sibTrans" presStyleCnt="0"/>
      <dgm:spPr/>
    </dgm:pt>
    <dgm:pt modelId="{D100A309-5B1A-4A40-906D-E7FF21AEED02}" type="pres">
      <dgm:prSet presAssocID="{EDA2BECA-C382-4537-9EC5-47A3F76A4979}" presName="compNode" presStyleCnt="0"/>
      <dgm:spPr/>
    </dgm:pt>
    <dgm:pt modelId="{7C0EEC8A-319B-41A0-90EE-74BCE367C386}" type="pres">
      <dgm:prSet presAssocID="{EDA2BECA-C382-4537-9EC5-47A3F76A4979}" presName="bgRect" presStyleLbl="bgShp" presStyleIdx="1" presStyleCnt="2" custLinFactNeighborX="3"/>
      <dgm:spPr/>
    </dgm:pt>
    <dgm:pt modelId="{9D44D49E-08FF-4489-AA64-282999292AD9}" type="pres">
      <dgm:prSet presAssocID="{EDA2BECA-C382-4537-9EC5-47A3F76A49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88988196-699E-4DAA-AB1E-893B9FE83695}" type="pres">
      <dgm:prSet presAssocID="{EDA2BECA-C382-4537-9EC5-47A3F76A4979}" presName="spaceRect" presStyleCnt="0"/>
      <dgm:spPr/>
    </dgm:pt>
    <dgm:pt modelId="{E0D6AA4B-CDB3-46E5-BCE9-B2460CDC9F50}" type="pres">
      <dgm:prSet presAssocID="{EDA2BECA-C382-4537-9EC5-47A3F76A4979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3DC48350-1A59-4701-A883-CBD7E394A24C}" srcId="{70D51389-76C9-4339-AF98-C3C869F926A3}" destId="{EDA2BECA-C382-4537-9EC5-47A3F76A4979}" srcOrd="1" destOrd="0" parTransId="{C740CAA1-8529-4DAB-B427-DB05D8B53D11}" sibTransId="{D5BCB1AA-0B07-4358-B857-ACC59A43AAD4}"/>
    <dgm:cxn modelId="{531AEE55-4611-4462-BD83-40E9E83D1AFF}" type="presOf" srcId="{70D51389-76C9-4339-AF98-C3C869F926A3}" destId="{E3D1DB79-0441-40D1-8546-37A2FE562031}" srcOrd="0" destOrd="0" presId="urn:microsoft.com/office/officeart/2018/2/layout/IconVerticalSolidList"/>
    <dgm:cxn modelId="{8560E309-8DCC-4E3A-A04D-7D2CC484FC7F}" type="presOf" srcId="{0880ADAE-BDE5-4F7A-9F49-DA2348608C10}" destId="{01309A5A-5D75-4A65-9680-61C624846607}" srcOrd="0" destOrd="0" presId="urn:microsoft.com/office/officeart/2018/2/layout/IconVerticalSolidList"/>
    <dgm:cxn modelId="{6B4150C5-5B3B-40F4-BD5E-A713858A4230}" type="presOf" srcId="{EDA2BECA-C382-4537-9EC5-47A3F76A4979}" destId="{E0D6AA4B-CDB3-46E5-BCE9-B2460CDC9F50}" srcOrd="0" destOrd="0" presId="urn:microsoft.com/office/officeart/2018/2/layout/IconVerticalSolidList"/>
    <dgm:cxn modelId="{DD41A197-6C2E-468C-9A1C-93FEA929E416}" srcId="{70D51389-76C9-4339-AF98-C3C869F926A3}" destId="{0880ADAE-BDE5-4F7A-9F49-DA2348608C10}" srcOrd="0" destOrd="0" parTransId="{5EBEAD95-8186-4B31-8374-4D7E7F025533}" sibTransId="{66741825-3DBC-4583-8525-AF40C83CC688}"/>
    <dgm:cxn modelId="{1F803FE8-CF99-4035-B2AE-A2DCBFA16F79}" type="presParOf" srcId="{E3D1DB79-0441-40D1-8546-37A2FE562031}" destId="{699CE67A-EE5F-409C-8F6F-6219CEC6D975}" srcOrd="0" destOrd="0" presId="urn:microsoft.com/office/officeart/2018/2/layout/IconVerticalSolidList"/>
    <dgm:cxn modelId="{A204081A-E095-494A-8E82-8F8C30728F4A}" type="presParOf" srcId="{699CE67A-EE5F-409C-8F6F-6219CEC6D975}" destId="{E46E2F93-DB39-4BB3-A81D-8407F5FDAAFA}" srcOrd="0" destOrd="0" presId="urn:microsoft.com/office/officeart/2018/2/layout/IconVerticalSolidList"/>
    <dgm:cxn modelId="{7EC76A27-E7AC-47F9-9DE8-F47115D74106}" type="presParOf" srcId="{699CE67A-EE5F-409C-8F6F-6219CEC6D975}" destId="{DB6C833C-2E3C-4019-A5E8-56037D6D2346}" srcOrd="1" destOrd="0" presId="urn:microsoft.com/office/officeart/2018/2/layout/IconVerticalSolidList"/>
    <dgm:cxn modelId="{3F6342AC-CB0B-4C72-B634-89FD40C90AB3}" type="presParOf" srcId="{699CE67A-EE5F-409C-8F6F-6219CEC6D975}" destId="{96A1126A-4AA2-4032-B6C7-F2A85565D760}" srcOrd="2" destOrd="0" presId="urn:microsoft.com/office/officeart/2018/2/layout/IconVerticalSolidList"/>
    <dgm:cxn modelId="{66DD9064-0AC2-4AD6-9DE4-974CB7C5FB0B}" type="presParOf" srcId="{699CE67A-EE5F-409C-8F6F-6219CEC6D975}" destId="{01309A5A-5D75-4A65-9680-61C624846607}" srcOrd="3" destOrd="0" presId="urn:microsoft.com/office/officeart/2018/2/layout/IconVerticalSolidList"/>
    <dgm:cxn modelId="{BF47FD43-D9C8-4915-8E1E-26AB76A8D291}" type="presParOf" srcId="{E3D1DB79-0441-40D1-8546-37A2FE562031}" destId="{EC0F3EA9-3BC1-4336-B580-7422A7E66B7B}" srcOrd="1" destOrd="0" presId="urn:microsoft.com/office/officeart/2018/2/layout/IconVerticalSolidList"/>
    <dgm:cxn modelId="{DCF38A4E-D35B-4FAF-B8E8-0EB692A2AF6F}" type="presParOf" srcId="{E3D1DB79-0441-40D1-8546-37A2FE562031}" destId="{D100A309-5B1A-4A40-906D-E7FF21AEED02}" srcOrd="2" destOrd="0" presId="urn:microsoft.com/office/officeart/2018/2/layout/IconVerticalSolidList"/>
    <dgm:cxn modelId="{694F1E83-321A-4414-832C-8B79AA355C38}" type="presParOf" srcId="{D100A309-5B1A-4A40-906D-E7FF21AEED02}" destId="{7C0EEC8A-319B-41A0-90EE-74BCE367C386}" srcOrd="0" destOrd="0" presId="urn:microsoft.com/office/officeart/2018/2/layout/IconVerticalSolidList"/>
    <dgm:cxn modelId="{0A7AA5B9-53C4-44E4-BAEC-2044AD60EEA6}" type="presParOf" srcId="{D100A309-5B1A-4A40-906D-E7FF21AEED02}" destId="{9D44D49E-08FF-4489-AA64-282999292AD9}" srcOrd="1" destOrd="0" presId="urn:microsoft.com/office/officeart/2018/2/layout/IconVerticalSolidList"/>
    <dgm:cxn modelId="{D754E0A3-4027-45F3-A071-9639763F0D5B}" type="presParOf" srcId="{D100A309-5B1A-4A40-906D-E7FF21AEED02}" destId="{88988196-699E-4DAA-AB1E-893B9FE83695}" srcOrd="2" destOrd="0" presId="urn:microsoft.com/office/officeart/2018/2/layout/IconVerticalSolidList"/>
    <dgm:cxn modelId="{A1F3A363-DBB2-4760-A427-68E07F3B80A1}" type="presParOf" srcId="{D100A309-5B1A-4A40-906D-E7FF21AEED02}" destId="{E0D6AA4B-CDB3-46E5-BCE9-B2460CDC9F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D9B96-AE93-4AF4-8E5A-6F33123D5538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89D20E7-B21A-4598-BF3F-C0BDDBFBEF3D}">
      <dgm:prSet/>
      <dgm:spPr/>
      <dgm:t>
        <a:bodyPr/>
        <a:lstStyle/>
        <a:p>
          <a:r>
            <a:rPr lang="it-IT" dirty="0"/>
            <a:t>Tecnico RIM totale alunni 22: studiano in 11, lavorano in 8, disoccupati o irreperibili 3;</a:t>
          </a:r>
          <a:endParaRPr lang="en-US" dirty="0"/>
        </a:p>
      </dgm:t>
    </dgm:pt>
    <dgm:pt modelId="{4142D887-1A14-490D-A8DB-1246EE4EE90C}" type="parTrans" cxnId="{CA92B469-77E8-49DC-A770-5326707E1E39}">
      <dgm:prSet/>
      <dgm:spPr/>
      <dgm:t>
        <a:bodyPr/>
        <a:lstStyle/>
        <a:p>
          <a:endParaRPr lang="en-US"/>
        </a:p>
      </dgm:t>
    </dgm:pt>
    <dgm:pt modelId="{206B311C-717E-4E40-A8AA-48B6D89F961F}" type="sibTrans" cxnId="{CA92B469-77E8-49DC-A770-5326707E1E39}">
      <dgm:prSet/>
      <dgm:spPr/>
      <dgm:t>
        <a:bodyPr/>
        <a:lstStyle/>
        <a:p>
          <a:endParaRPr lang="en-US"/>
        </a:p>
      </dgm:t>
    </dgm:pt>
    <dgm:pt modelId="{0FE915E1-1DD8-42D7-AA9A-0839CADC5AC9}">
      <dgm:prSet/>
      <dgm:spPr/>
      <dgm:t>
        <a:bodyPr/>
        <a:lstStyle/>
        <a:p>
          <a:r>
            <a:rPr lang="it-IT" dirty="0"/>
            <a:t>Tecnico SIA totale alunni 26: studiano in 15, lavorano in 9, disoccupati 2;</a:t>
          </a:r>
          <a:endParaRPr lang="en-US" dirty="0"/>
        </a:p>
      </dgm:t>
    </dgm:pt>
    <dgm:pt modelId="{5F7BA24E-F497-4A20-A568-F7A49FDCC901}" type="parTrans" cxnId="{AF695173-C761-4216-B2EB-CEC3C0284A1A}">
      <dgm:prSet/>
      <dgm:spPr/>
      <dgm:t>
        <a:bodyPr/>
        <a:lstStyle/>
        <a:p>
          <a:endParaRPr lang="en-US"/>
        </a:p>
      </dgm:t>
    </dgm:pt>
    <dgm:pt modelId="{22A40F93-69FD-40CB-BB8D-C617FB0F7749}" type="sibTrans" cxnId="{AF695173-C761-4216-B2EB-CEC3C0284A1A}">
      <dgm:prSet/>
      <dgm:spPr/>
      <dgm:t>
        <a:bodyPr/>
        <a:lstStyle/>
        <a:p>
          <a:endParaRPr lang="en-US"/>
        </a:p>
      </dgm:t>
    </dgm:pt>
    <dgm:pt modelId="{262497E3-A9E6-4E13-AB0E-2B75A4B39CAB}">
      <dgm:prSet/>
      <dgm:spPr/>
      <dgm:t>
        <a:bodyPr/>
        <a:lstStyle/>
        <a:p>
          <a:r>
            <a:rPr lang="it-IT" dirty="0"/>
            <a:t>Tecnico AFM totale alunni 26: studiano in 14, lavorano in 9 </a:t>
          </a:r>
          <a:r>
            <a:rPr lang="it-IT" dirty="0" err="1"/>
            <a:t>diirreperibili</a:t>
          </a:r>
          <a:r>
            <a:rPr lang="it-IT" dirty="0"/>
            <a:t> 3; </a:t>
          </a:r>
          <a:endParaRPr lang="en-US" dirty="0"/>
        </a:p>
      </dgm:t>
    </dgm:pt>
    <dgm:pt modelId="{2DB450E1-0F5C-419F-872D-7B558CFD2309}" type="parTrans" cxnId="{65A0275E-CE27-444C-BF14-228BB84FF10A}">
      <dgm:prSet/>
      <dgm:spPr/>
      <dgm:t>
        <a:bodyPr/>
        <a:lstStyle/>
        <a:p>
          <a:endParaRPr lang="en-US"/>
        </a:p>
      </dgm:t>
    </dgm:pt>
    <dgm:pt modelId="{5558CFF9-B29B-4C23-93ED-49BE74C93095}" type="sibTrans" cxnId="{65A0275E-CE27-444C-BF14-228BB84FF10A}">
      <dgm:prSet/>
      <dgm:spPr/>
      <dgm:t>
        <a:bodyPr/>
        <a:lstStyle/>
        <a:p>
          <a:endParaRPr lang="en-US"/>
        </a:p>
      </dgm:t>
    </dgm:pt>
    <dgm:pt modelId="{55B1FBF0-5A36-41B8-AD1C-6463878687F7}">
      <dgm:prSet/>
      <dgm:spPr/>
      <dgm:t>
        <a:bodyPr/>
        <a:lstStyle/>
        <a:p>
          <a:r>
            <a:rPr lang="it-IT" dirty="0"/>
            <a:t>Tecnico CAT totale alunni 16: studiano in 7, lavorano in 7, irreperibili 2.</a:t>
          </a:r>
          <a:endParaRPr lang="en-US" dirty="0"/>
        </a:p>
      </dgm:t>
    </dgm:pt>
    <dgm:pt modelId="{CF973053-FC63-4DBF-967B-7C1282DEB3A2}" type="parTrans" cxnId="{B6444A20-554E-4D6E-80A7-36F929D67921}">
      <dgm:prSet/>
      <dgm:spPr/>
      <dgm:t>
        <a:bodyPr/>
        <a:lstStyle/>
        <a:p>
          <a:endParaRPr lang="en-US"/>
        </a:p>
      </dgm:t>
    </dgm:pt>
    <dgm:pt modelId="{D57C9DA1-7A6A-49EB-914A-E8F21A27E02B}" type="sibTrans" cxnId="{B6444A20-554E-4D6E-80A7-36F929D67921}">
      <dgm:prSet/>
      <dgm:spPr/>
      <dgm:t>
        <a:bodyPr/>
        <a:lstStyle/>
        <a:p>
          <a:endParaRPr lang="en-US"/>
        </a:p>
      </dgm:t>
    </dgm:pt>
    <dgm:pt modelId="{DA60A04D-693F-43DB-830B-AE6506E2CAAB}">
      <dgm:prSet/>
      <dgm:spPr/>
      <dgm:t>
        <a:bodyPr/>
        <a:lstStyle/>
        <a:p>
          <a:r>
            <a:rPr lang="it-IT" b="1" dirty="0"/>
            <a:t>SUL TOTALE ALUNNI : studia il 48%, lavora il 35% , è disoccupato il 8%, altro il 9%. </a:t>
          </a:r>
          <a:endParaRPr lang="en-US" dirty="0"/>
        </a:p>
      </dgm:t>
    </dgm:pt>
    <dgm:pt modelId="{D75F4A0D-A7B3-4DE5-B936-6EFD652D9596}" type="parTrans" cxnId="{0C67CD1E-AF48-492B-A3A0-FC5EB661DD8A}">
      <dgm:prSet/>
      <dgm:spPr/>
      <dgm:t>
        <a:bodyPr/>
        <a:lstStyle/>
        <a:p>
          <a:endParaRPr lang="en-US"/>
        </a:p>
      </dgm:t>
    </dgm:pt>
    <dgm:pt modelId="{4257C8F4-6995-4478-BCA3-D0AD772E7B30}" type="sibTrans" cxnId="{0C67CD1E-AF48-492B-A3A0-FC5EB661DD8A}">
      <dgm:prSet/>
      <dgm:spPr/>
      <dgm:t>
        <a:bodyPr/>
        <a:lstStyle/>
        <a:p>
          <a:endParaRPr lang="en-US"/>
        </a:p>
      </dgm:t>
    </dgm:pt>
    <dgm:pt modelId="{894F50E5-9ECA-48C5-B4B1-C0CD1E90F61E}" type="pres">
      <dgm:prSet presAssocID="{732D9B96-AE93-4AF4-8E5A-6F33123D55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CD4A8FE-F9AE-4882-A497-D39ECB7D9234}" type="pres">
      <dgm:prSet presAssocID="{789D20E7-B21A-4598-BF3F-C0BDDBFBEF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28D142-9866-4A72-8597-49EBE05E8014}" type="pres">
      <dgm:prSet presAssocID="{206B311C-717E-4E40-A8AA-48B6D89F961F}" presName="sibTrans" presStyleCnt="0"/>
      <dgm:spPr/>
    </dgm:pt>
    <dgm:pt modelId="{B5462228-1A6D-4A4D-97BE-B7D43EDDEE22}" type="pres">
      <dgm:prSet presAssocID="{0FE915E1-1DD8-42D7-AA9A-0839CADC5A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E14F4B-CEE0-4EC2-B22C-8849EDFC67FE}" type="pres">
      <dgm:prSet presAssocID="{22A40F93-69FD-40CB-BB8D-C617FB0F7749}" presName="sibTrans" presStyleCnt="0"/>
      <dgm:spPr/>
    </dgm:pt>
    <dgm:pt modelId="{C1FCB9BA-4B00-4A9B-A69A-E57E4AC866C2}" type="pres">
      <dgm:prSet presAssocID="{262497E3-A9E6-4E13-AB0E-2B75A4B39C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FA0588-5075-4F25-A446-4643EFD0F98B}" type="pres">
      <dgm:prSet presAssocID="{5558CFF9-B29B-4C23-93ED-49BE74C93095}" presName="sibTrans" presStyleCnt="0"/>
      <dgm:spPr/>
    </dgm:pt>
    <dgm:pt modelId="{E24A1518-C1EA-4B7B-AB31-4F2119F9FCCD}" type="pres">
      <dgm:prSet presAssocID="{55B1FBF0-5A36-41B8-AD1C-6463878687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D3AB9B-0F55-468A-B1E7-75F019349CEB}" type="pres">
      <dgm:prSet presAssocID="{D57C9DA1-7A6A-49EB-914A-E8F21A27E02B}" presName="sibTrans" presStyleCnt="0"/>
      <dgm:spPr/>
    </dgm:pt>
    <dgm:pt modelId="{3D580B61-57E7-4981-BB35-A8D0442AC45C}" type="pres">
      <dgm:prSet presAssocID="{DA60A04D-693F-43DB-830B-AE6506E2CA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92B469-77E8-49DC-A770-5326707E1E39}" srcId="{732D9B96-AE93-4AF4-8E5A-6F33123D5538}" destId="{789D20E7-B21A-4598-BF3F-C0BDDBFBEF3D}" srcOrd="0" destOrd="0" parTransId="{4142D887-1A14-490D-A8DB-1246EE4EE90C}" sibTransId="{206B311C-717E-4E40-A8AA-48B6D89F961F}"/>
    <dgm:cxn modelId="{AF695173-C761-4216-B2EB-CEC3C0284A1A}" srcId="{732D9B96-AE93-4AF4-8E5A-6F33123D5538}" destId="{0FE915E1-1DD8-42D7-AA9A-0839CADC5AC9}" srcOrd="1" destOrd="0" parTransId="{5F7BA24E-F497-4A20-A568-F7A49FDCC901}" sibTransId="{22A40F93-69FD-40CB-BB8D-C617FB0F7749}"/>
    <dgm:cxn modelId="{2777E6AD-581A-4F5A-9A7B-126BE192504B}" type="presOf" srcId="{789D20E7-B21A-4598-BF3F-C0BDDBFBEF3D}" destId="{3CD4A8FE-F9AE-4882-A497-D39ECB7D9234}" srcOrd="0" destOrd="0" presId="urn:microsoft.com/office/officeart/2005/8/layout/default#2"/>
    <dgm:cxn modelId="{B7C6E2E4-99F5-489F-A77E-141B8EC3A824}" type="presOf" srcId="{DA60A04D-693F-43DB-830B-AE6506E2CAAB}" destId="{3D580B61-57E7-4981-BB35-A8D0442AC45C}" srcOrd="0" destOrd="0" presId="urn:microsoft.com/office/officeart/2005/8/layout/default#2"/>
    <dgm:cxn modelId="{57910C95-C25D-43A9-8792-7890B18670F8}" type="presOf" srcId="{732D9B96-AE93-4AF4-8E5A-6F33123D5538}" destId="{894F50E5-9ECA-48C5-B4B1-C0CD1E90F61E}" srcOrd="0" destOrd="0" presId="urn:microsoft.com/office/officeart/2005/8/layout/default#2"/>
    <dgm:cxn modelId="{6B00A2FD-8127-41B6-88D4-050995930E99}" type="presOf" srcId="{55B1FBF0-5A36-41B8-AD1C-6463878687F7}" destId="{E24A1518-C1EA-4B7B-AB31-4F2119F9FCCD}" srcOrd="0" destOrd="0" presId="urn:microsoft.com/office/officeart/2005/8/layout/default#2"/>
    <dgm:cxn modelId="{65A0275E-CE27-444C-BF14-228BB84FF10A}" srcId="{732D9B96-AE93-4AF4-8E5A-6F33123D5538}" destId="{262497E3-A9E6-4E13-AB0E-2B75A4B39CAB}" srcOrd="2" destOrd="0" parTransId="{2DB450E1-0F5C-419F-872D-7B558CFD2309}" sibTransId="{5558CFF9-B29B-4C23-93ED-49BE74C93095}"/>
    <dgm:cxn modelId="{0C67CD1E-AF48-492B-A3A0-FC5EB661DD8A}" srcId="{732D9B96-AE93-4AF4-8E5A-6F33123D5538}" destId="{DA60A04D-693F-43DB-830B-AE6506E2CAAB}" srcOrd="4" destOrd="0" parTransId="{D75F4A0D-A7B3-4DE5-B936-6EFD652D9596}" sibTransId="{4257C8F4-6995-4478-BCA3-D0AD772E7B30}"/>
    <dgm:cxn modelId="{B6444A20-554E-4D6E-80A7-36F929D67921}" srcId="{732D9B96-AE93-4AF4-8E5A-6F33123D5538}" destId="{55B1FBF0-5A36-41B8-AD1C-6463878687F7}" srcOrd="3" destOrd="0" parTransId="{CF973053-FC63-4DBF-967B-7C1282DEB3A2}" sibTransId="{D57C9DA1-7A6A-49EB-914A-E8F21A27E02B}"/>
    <dgm:cxn modelId="{E0945042-354F-4E89-A8D9-A17FA6AB6EBB}" type="presOf" srcId="{262497E3-A9E6-4E13-AB0E-2B75A4B39CAB}" destId="{C1FCB9BA-4B00-4A9B-A69A-E57E4AC866C2}" srcOrd="0" destOrd="0" presId="urn:microsoft.com/office/officeart/2005/8/layout/default#2"/>
    <dgm:cxn modelId="{653AB043-C26A-4696-B971-997A8A25D19B}" type="presOf" srcId="{0FE915E1-1DD8-42D7-AA9A-0839CADC5AC9}" destId="{B5462228-1A6D-4A4D-97BE-B7D43EDDEE22}" srcOrd="0" destOrd="0" presId="urn:microsoft.com/office/officeart/2005/8/layout/default#2"/>
    <dgm:cxn modelId="{DEDB0EE3-DA48-409E-8A97-BBEEF46F9A27}" type="presParOf" srcId="{894F50E5-9ECA-48C5-B4B1-C0CD1E90F61E}" destId="{3CD4A8FE-F9AE-4882-A497-D39ECB7D9234}" srcOrd="0" destOrd="0" presId="urn:microsoft.com/office/officeart/2005/8/layout/default#2"/>
    <dgm:cxn modelId="{262FEDD1-81B2-4F2A-8973-8126E95E874F}" type="presParOf" srcId="{894F50E5-9ECA-48C5-B4B1-C0CD1E90F61E}" destId="{9C28D142-9866-4A72-8597-49EBE05E8014}" srcOrd="1" destOrd="0" presId="urn:microsoft.com/office/officeart/2005/8/layout/default#2"/>
    <dgm:cxn modelId="{FAFE78B4-47B8-4A9E-9470-B80C46D9C2CD}" type="presParOf" srcId="{894F50E5-9ECA-48C5-B4B1-C0CD1E90F61E}" destId="{B5462228-1A6D-4A4D-97BE-B7D43EDDEE22}" srcOrd="2" destOrd="0" presId="urn:microsoft.com/office/officeart/2005/8/layout/default#2"/>
    <dgm:cxn modelId="{5AABF86A-ED9C-4817-99A4-2F4BD5B6BD57}" type="presParOf" srcId="{894F50E5-9ECA-48C5-B4B1-C0CD1E90F61E}" destId="{23E14F4B-CEE0-4EC2-B22C-8849EDFC67FE}" srcOrd="3" destOrd="0" presId="urn:microsoft.com/office/officeart/2005/8/layout/default#2"/>
    <dgm:cxn modelId="{A4554164-E1C4-4570-8E00-7D1B0C3210F3}" type="presParOf" srcId="{894F50E5-9ECA-48C5-B4B1-C0CD1E90F61E}" destId="{C1FCB9BA-4B00-4A9B-A69A-E57E4AC866C2}" srcOrd="4" destOrd="0" presId="urn:microsoft.com/office/officeart/2005/8/layout/default#2"/>
    <dgm:cxn modelId="{75F5A8AC-E5B2-4633-A39B-F9512C7AD440}" type="presParOf" srcId="{894F50E5-9ECA-48C5-B4B1-C0CD1E90F61E}" destId="{88FA0588-5075-4F25-A446-4643EFD0F98B}" srcOrd="5" destOrd="0" presId="urn:microsoft.com/office/officeart/2005/8/layout/default#2"/>
    <dgm:cxn modelId="{D94C83D0-5A02-42DE-8C7F-2AECFF28ECAE}" type="presParOf" srcId="{894F50E5-9ECA-48C5-B4B1-C0CD1E90F61E}" destId="{E24A1518-C1EA-4B7B-AB31-4F2119F9FCCD}" srcOrd="6" destOrd="0" presId="urn:microsoft.com/office/officeart/2005/8/layout/default#2"/>
    <dgm:cxn modelId="{C6B89A43-57D3-4419-951A-34FD6B81FC2F}" type="presParOf" srcId="{894F50E5-9ECA-48C5-B4B1-C0CD1E90F61E}" destId="{F2D3AB9B-0F55-468A-B1E7-75F019349CEB}" srcOrd="7" destOrd="0" presId="urn:microsoft.com/office/officeart/2005/8/layout/default#2"/>
    <dgm:cxn modelId="{6642581B-E063-487B-975B-8E68C1C06444}" type="presParOf" srcId="{894F50E5-9ECA-48C5-B4B1-C0CD1E90F61E}" destId="{3D580B61-57E7-4981-BB35-A8D0442AC45C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6456B-E90A-4FBC-9820-0C9A1FE0F1DA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3F9704E-F1F1-4BE9-860A-828F203DC8C8}">
      <dgm:prSet/>
      <dgm:spPr/>
      <dgm:t>
        <a:bodyPr/>
        <a:lstStyle/>
        <a:p>
          <a:r>
            <a:rPr lang="it-IT" dirty="0"/>
            <a:t>Professionale indirizzo opzione pubblicitaria totale alunni 26: studiano in 9, lavorano in 10. disoccupati 5, irreperibili 2;</a:t>
          </a:r>
          <a:endParaRPr lang="en-US" dirty="0"/>
        </a:p>
      </dgm:t>
    </dgm:pt>
    <dgm:pt modelId="{65C8DFAF-4D16-43A9-9A96-82A5D78DAF10}" type="parTrans" cxnId="{C5B4A8D3-ADA8-437C-9B55-ADFC18432450}">
      <dgm:prSet/>
      <dgm:spPr/>
      <dgm:t>
        <a:bodyPr/>
        <a:lstStyle/>
        <a:p>
          <a:endParaRPr lang="en-US"/>
        </a:p>
      </dgm:t>
    </dgm:pt>
    <dgm:pt modelId="{66A4AB7E-8F99-4F18-9306-D19CE218D8FE}" type="sibTrans" cxnId="{C5B4A8D3-ADA8-437C-9B55-ADFC18432450}">
      <dgm:prSet/>
      <dgm:spPr/>
      <dgm:t>
        <a:bodyPr/>
        <a:lstStyle/>
        <a:p>
          <a:endParaRPr lang="en-US"/>
        </a:p>
      </dgm:t>
    </dgm:pt>
    <dgm:pt modelId="{C747F929-60C9-4C3D-88A0-EEA30EEF8950}">
      <dgm:prSet/>
      <dgm:spPr/>
      <dgm:t>
        <a:bodyPr/>
        <a:lstStyle/>
        <a:p>
          <a:r>
            <a:rPr lang="it-IT" dirty="0"/>
            <a:t>Professionale indirizzo socio sanitario totale alunni 49: studiano in 23, lavorano in 15, disoccupati 5, irreperibili 6.</a:t>
          </a:r>
          <a:endParaRPr lang="en-US" dirty="0"/>
        </a:p>
      </dgm:t>
    </dgm:pt>
    <dgm:pt modelId="{2B8D14A6-577D-4E46-9D8D-9148E7D16FAC}" type="parTrans" cxnId="{A30D62DB-6D84-443B-BB04-669FF8F761A9}">
      <dgm:prSet/>
      <dgm:spPr/>
      <dgm:t>
        <a:bodyPr/>
        <a:lstStyle/>
        <a:p>
          <a:endParaRPr lang="en-US"/>
        </a:p>
      </dgm:t>
    </dgm:pt>
    <dgm:pt modelId="{E802547A-2C9A-4D9E-BB72-59BF2760D1F4}" type="sibTrans" cxnId="{A30D62DB-6D84-443B-BB04-669FF8F761A9}">
      <dgm:prSet/>
      <dgm:spPr/>
      <dgm:t>
        <a:bodyPr/>
        <a:lstStyle/>
        <a:p>
          <a:endParaRPr lang="en-US"/>
        </a:p>
      </dgm:t>
    </dgm:pt>
    <dgm:pt modelId="{E2116467-54ED-467D-BEA2-66F3EDC30AFB}">
      <dgm:prSet/>
      <dgm:spPr/>
      <dgm:t>
        <a:bodyPr/>
        <a:lstStyle/>
        <a:p>
          <a:r>
            <a:rPr lang="it-IT" b="1" dirty="0"/>
            <a:t>SUL TOTALE ALUNNI: studia il 43%, lavora il 33% è disoccupato il 13%, è irreperibile l’11%. </a:t>
          </a:r>
          <a:endParaRPr lang="en-US" dirty="0"/>
        </a:p>
      </dgm:t>
    </dgm:pt>
    <dgm:pt modelId="{054DF5D4-E428-4592-A1AB-790D3C55D0AC}" type="parTrans" cxnId="{A0ECBE35-906C-4B95-83A6-71FB86B083CF}">
      <dgm:prSet/>
      <dgm:spPr/>
      <dgm:t>
        <a:bodyPr/>
        <a:lstStyle/>
        <a:p>
          <a:endParaRPr lang="en-US"/>
        </a:p>
      </dgm:t>
    </dgm:pt>
    <dgm:pt modelId="{CDEA1FE9-163F-4C48-8597-A37ADE0AC984}" type="sibTrans" cxnId="{A0ECBE35-906C-4B95-83A6-71FB86B083CF}">
      <dgm:prSet/>
      <dgm:spPr/>
      <dgm:t>
        <a:bodyPr/>
        <a:lstStyle/>
        <a:p>
          <a:endParaRPr lang="en-US"/>
        </a:p>
      </dgm:t>
    </dgm:pt>
    <dgm:pt modelId="{05F99835-FD15-416D-9B59-6ECB7437FF79}" type="pres">
      <dgm:prSet presAssocID="{6336456B-E90A-4FBC-9820-0C9A1FE0F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D122C0-CB6E-46B9-BF6B-6CDFBB40628C}" type="pres">
      <dgm:prSet presAssocID="{B3F9704E-F1F1-4BE9-860A-828F203DC8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E1F49D-0DAD-4BD5-B821-E59CBEF92C48}" type="pres">
      <dgm:prSet presAssocID="{66A4AB7E-8F99-4F18-9306-D19CE218D8FE}" presName="spacer" presStyleCnt="0"/>
      <dgm:spPr/>
    </dgm:pt>
    <dgm:pt modelId="{5C4C42F0-5728-4FC3-9174-E21B16F5A466}" type="pres">
      <dgm:prSet presAssocID="{C747F929-60C9-4C3D-88A0-EEA30EEF89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F1E277-B2D6-4BB8-AF2A-2879222971AA}" type="pres">
      <dgm:prSet presAssocID="{E802547A-2C9A-4D9E-BB72-59BF2760D1F4}" presName="spacer" presStyleCnt="0"/>
      <dgm:spPr/>
    </dgm:pt>
    <dgm:pt modelId="{8DB6F78E-21EA-44B4-B2A9-9162B66AB42A}" type="pres">
      <dgm:prSet presAssocID="{E2116467-54ED-467D-BEA2-66F3EDC30A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91C51C-A283-4033-B926-0DFEB68091FE}" type="presOf" srcId="{6336456B-E90A-4FBC-9820-0C9A1FE0F1DA}" destId="{05F99835-FD15-416D-9B59-6ECB7437FF79}" srcOrd="0" destOrd="0" presId="urn:microsoft.com/office/officeart/2005/8/layout/vList2"/>
    <dgm:cxn modelId="{0B0F7EB5-5300-48EF-8375-0A17B04414FD}" type="presOf" srcId="{B3F9704E-F1F1-4BE9-860A-828F203DC8C8}" destId="{04D122C0-CB6E-46B9-BF6B-6CDFBB40628C}" srcOrd="0" destOrd="0" presId="urn:microsoft.com/office/officeart/2005/8/layout/vList2"/>
    <dgm:cxn modelId="{A30D62DB-6D84-443B-BB04-669FF8F761A9}" srcId="{6336456B-E90A-4FBC-9820-0C9A1FE0F1DA}" destId="{C747F929-60C9-4C3D-88A0-EEA30EEF8950}" srcOrd="1" destOrd="0" parTransId="{2B8D14A6-577D-4E46-9D8D-9148E7D16FAC}" sibTransId="{E802547A-2C9A-4D9E-BB72-59BF2760D1F4}"/>
    <dgm:cxn modelId="{C5B4A8D3-ADA8-437C-9B55-ADFC18432450}" srcId="{6336456B-E90A-4FBC-9820-0C9A1FE0F1DA}" destId="{B3F9704E-F1F1-4BE9-860A-828F203DC8C8}" srcOrd="0" destOrd="0" parTransId="{65C8DFAF-4D16-43A9-9A96-82A5D78DAF10}" sibTransId="{66A4AB7E-8F99-4F18-9306-D19CE218D8FE}"/>
    <dgm:cxn modelId="{41B60CC4-EFD3-40E1-A8E5-FCDB8845E6BE}" type="presOf" srcId="{E2116467-54ED-467D-BEA2-66F3EDC30AFB}" destId="{8DB6F78E-21EA-44B4-B2A9-9162B66AB42A}" srcOrd="0" destOrd="0" presId="urn:microsoft.com/office/officeart/2005/8/layout/vList2"/>
    <dgm:cxn modelId="{2FB8790D-4B2D-4F88-B9D9-29C7B50A77F7}" type="presOf" srcId="{C747F929-60C9-4C3D-88A0-EEA30EEF8950}" destId="{5C4C42F0-5728-4FC3-9174-E21B16F5A466}" srcOrd="0" destOrd="0" presId="urn:microsoft.com/office/officeart/2005/8/layout/vList2"/>
    <dgm:cxn modelId="{A0ECBE35-906C-4B95-83A6-71FB86B083CF}" srcId="{6336456B-E90A-4FBC-9820-0C9A1FE0F1DA}" destId="{E2116467-54ED-467D-BEA2-66F3EDC30AFB}" srcOrd="2" destOrd="0" parTransId="{054DF5D4-E428-4592-A1AB-790D3C55D0AC}" sibTransId="{CDEA1FE9-163F-4C48-8597-A37ADE0AC984}"/>
    <dgm:cxn modelId="{6097F018-9121-4EE8-9BB2-81467E049151}" type="presParOf" srcId="{05F99835-FD15-416D-9B59-6ECB7437FF79}" destId="{04D122C0-CB6E-46B9-BF6B-6CDFBB40628C}" srcOrd="0" destOrd="0" presId="urn:microsoft.com/office/officeart/2005/8/layout/vList2"/>
    <dgm:cxn modelId="{893F0740-A8C2-4E60-B80A-4ED7C449FFB6}" type="presParOf" srcId="{05F99835-FD15-416D-9B59-6ECB7437FF79}" destId="{96E1F49D-0DAD-4BD5-B821-E59CBEF92C48}" srcOrd="1" destOrd="0" presId="urn:microsoft.com/office/officeart/2005/8/layout/vList2"/>
    <dgm:cxn modelId="{96C947AB-DFC3-4250-A0D1-E715C246351D}" type="presParOf" srcId="{05F99835-FD15-416D-9B59-6ECB7437FF79}" destId="{5C4C42F0-5728-4FC3-9174-E21B16F5A466}" srcOrd="2" destOrd="0" presId="urn:microsoft.com/office/officeart/2005/8/layout/vList2"/>
    <dgm:cxn modelId="{13F7FF8A-6FD3-43FD-B885-3B3E58FC07AA}" type="presParOf" srcId="{05F99835-FD15-416D-9B59-6ECB7437FF79}" destId="{BCF1E277-B2D6-4BB8-AF2A-2879222971AA}" srcOrd="3" destOrd="0" presId="urn:microsoft.com/office/officeart/2005/8/layout/vList2"/>
    <dgm:cxn modelId="{9B69C3E7-6B5A-4695-B5EC-54B6501667FD}" type="presParOf" srcId="{05F99835-FD15-416D-9B59-6ECB7437FF79}" destId="{8DB6F78E-21EA-44B4-B2A9-9162B66AB4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55A9D8-E4CA-4C90-826C-50428D5535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A49824-40BF-4B0B-B9C4-3FD0D7AC5B85}">
      <dgm:prSet/>
      <dgm:spPr/>
      <dgm:t>
        <a:bodyPr/>
        <a:lstStyle/>
        <a:p>
          <a:r>
            <a:rPr lang="it-IT" dirty="0"/>
            <a:t>Purtroppo quest’anno, come per lo scorso anno scolastico, non si è potuto dare seguito ai percorsi PCTO causa restrizioni normative COVID 19.</a:t>
          </a:r>
        </a:p>
      </dgm:t>
    </dgm:pt>
    <dgm:pt modelId="{536AE874-9A6E-491E-8069-268CD1118CA6}" type="parTrans" cxnId="{D4C9685B-E63B-45C6-982D-F8C952CF4F1B}">
      <dgm:prSet/>
      <dgm:spPr/>
      <dgm:t>
        <a:bodyPr/>
        <a:lstStyle/>
        <a:p>
          <a:endParaRPr lang="en-US"/>
        </a:p>
      </dgm:t>
    </dgm:pt>
    <dgm:pt modelId="{2E20289E-BD0F-41A4-A093-110F2AE223F3}" type="sibTrans" cxnId="{D4C9685B-E63B-45C6-982D-F8C952CF4F1B}">
      <dgm:prSet/>
      <dgm:spPr/>
      <dgm:t>
        <a:bodyPr/>
        <a:lstStyle/>
        <a:p>
          <a:endParaRPr lang="en-US"/>
        </a:p>
      </dgm:t>
    </dgm:pt>
    <dgm:pt modelId="{47CA9983-D05B-4C58-ADED-BDEE4CDCAE31}">
      <dgm:prSet/>
      <dgm:spPr/>
      <dgm:t>
        <a:bodyPr/>
        <a:lstStyle/>
        <a:p>
          <a:r>
            <a:rPr lang="it-IT" dirty="0"/>
            <a:t>I percorsi sono inoltre stati </a:t>
          </a:r>
          <a:r>
            <a:rPr lang="it-IT" dirty="0" err="1"/>
            <a:t>ricalendarizzati</a:t>
          </a:r>
          <a:r>
            <a:rPr lang="it-IT" dirty="0"/>
            <a:t> per il periodo estivo in modalità facoltativa.</a:t>
          </a:r>
          <a:endParaRPr lang="en-US" dirty="0"/>
        </a:p>
      </dgm:t>
    </dgm:pt>
    <dgm:pt modelId="{0566252A-079E-43C1-938A-3C11BD46BA91}" type="parTrans" cxnId="{136EAFEE-B30F-4CE0-AFA8-DE24531B60C0}">
      <dgm:prSet/>
      <dgm:spPr/>
      <dgm:t>
        <a:bodyPr/>
        <a:lstStyle/>
        <a:p>
          <a:endParaRPr lang="en-US"/>
        </a:p>
      </dgm:t>
    </dgm:pt>
    <dgm:pt modelId="{2578CB74-D6D3-4DA3-8C9D-B395FBE6F4E8}" type="sibTrans" cxnId="{136EAFEE-B30F-4CE0-AFA8-DE24531B60C0}">
      <dgm:prSet/>
      <dgm:spPr/>
      <dgm:t>
        <a:bodyPr/>
        <a:lstStyle/>
        <a:p>
          <a:endParaRPr lang="en-US"/>
        </a:p>
      </dgm:t>
    </dgm:pt>
    <dgm:pt modelId="{180885D0-5FCA-424C-A9C6-1C2ED64DE9E1}" type="pres">
      <dgm:prSet presAssocID="{2A55A9D8-E4CA-4C90-826C-50428D5535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479EB7-CF6B-4F45-958A-0522679B0EEE}" type="pres">
      <dgm:prSet presAssocID="{DDA49824-40BF-4B0B-B9C4-3FD0D7AC5B85}" presName="compNode" presStyleCnt="0"/>
      <dgm:spPr/>
    </dgm:pt>
    <dgm:pt modelId="{0D2421CE-BC5A-4693-9ED8-CA9B2927FC57}" type="pres">
      <dgm:prSet presAssocID="{DDA49824-40BF-4B0B-B9C4-3FD0D7AC5B85}" presName="bgRect" presStyleLbl="bgShp" presStyleIdx="0" presStyleCnt="2"/>
      <dgm:spPr/>
    </dgm:pt>
    <dgm:pt modelId="{A4A66078-F827-45A0-8AEA-87A8DB26E755}" type="pres">
      <dgm:prSet presAssocID="{DDA49824-40BF-4B0B-B9C4-3FD0D7AC5B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E925B6A-B9FC-4270-B83B-CE1CEF3B3A6A}" type="pres">
      <dgm:prSet presAssocID="{DDA49824-40BF-4B0B-B9C4-3FD0D7AC5B85}" presName="spaceRect" presStyleCnt="0"/>
      <dgm:spPr/>
    </dgm:pt>
    <dgm:pt modelId="{7CBA2469-14B3-4360-A9B9-C87886150B9B}" type="pres">
      <dgm:prSet presAssocID="{DDA49824-40BF-4B0B-B9C4-3FD0D7AC5B85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42A98DCE-6DB1-4815-920F-B8A258F75E84}" type="pres">
      <dgm:prSet presAssocID="{2E20289E-BD0F-41A4-A093-110F2AE223F3}" presName="sibTrans" presStyleCnt="0"/>
      <dgm:spPr/>
    </dgm:pt>
    <dgm:pt modelId="{8AFC61C9-6A5F-483B-935B-4226177A5913}" type="pres">
      <dgm:prSet presAssocID="{47CA9983-D05B-4C58-ADED-BDEE4CDCAE31}" presName="compNode" presStyleCnt="0"/>
      <dgm:spPr/>
    </dgm:pt>
    <dgm:pt modelId="{84887527-D47D-4325-9C13-FF252AE9A539}" type="pres">
      <dgm:prSet presAssocID="{47CA9983-D05B-4C58-ADED-BDEE4CDCAE31}" presName="bgRect" presStyleLbl="bgShp" presStyleIdx="1" presStyleCnt="2"/>
      <dgm:spPr/>
    </dgm:pt>
    <dgm:pt modelId="{8CC91F8D-2755-4D76-8BD1-2AB1FC0FFE1B}" type="pres">
      <dgm:prSet presAssocID="{47CA9983-D05B-4C58-ADED-BDEE4CDCAE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sola"/>
        </a:ext>
      </dgm:extLst>
    </dgm:pt>
    <dgm:pt modelId="{06EF25C3-5696-4E2E-8F5D-508678E12322}" type="pres">
      <dgm:prSet presAssocID="{47CA9983-D05B-4C58-ADED-BDEE4CDCAE31}" presName="spaceRect" presStyleCnt="0"/>
      <dgm:spPr/>
    </dgm:pt>
    <dgm:pt modelId="{1353C58C-10EA-460A-90F0-EB308A2CCF8F}" type="pres">
      <dgm:prSet presAssocID="{47CA9983-D05B-4C58-ADED-BDEE4CDCAE3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36EAFEE-B30F-4CE0-AFA8-DE24531B60C0}" srcId="{2A55A9D8-E4CA-4C90-826C-50428D553525}" destId="{47CA9983-D05B-4C58-ADED-BDEE4CDCAE31}" srcOrd="1" destOrd="0" parTransId="{0566252A-079E-43C1-938A-3C11BD46BA91}" sibTransId="{2578CB74-D6D3-4DA3-8C9D-B395FBE6F4E8}"/>
    <dgm:cxn modelId="{7C450537-7237-4BFB-B62F-C562D60B6463}" type="presOf" srcId="{2A55A9D8-E4CA-4C90-826C-50428D553525}" destId="{180885D0-5FCA-424C-A9C6-1C2ED64DE9E1}" srcOrd="0" destOrd="0" presId="urn:microsoft.com/office/officeart/2018/2/layout/IconVerticalSolidList"/>
    <dgm:cxn modelId="{D4C9685B-E63B-45C6-982D-F8C952CF4F1B}" srcId="{2A55A9D8-E4CA-4C90-826C-50428D553525}" destId="{DDA49824-40BF-4B0B-B9C4-3FD0D7AC5B85}" srcOrd="0" destOrd="0" parTransId="{536AE874-9A6E-491E-8069-268CD1118CA6}" sibTransId="{2E20289E-BD0F-41A4-A093-110F2AE223F3}"/>
    <dgm:cxn modelId="{AF847AEF-EFB0-422A-B305-9C7387723824}" type="presOf" srcId="{DDA49824-40BF-4B0B-B9C4-3FD0D7AC5B85}" destId="{7CBA2469-14B3-4360-A9B9-C87886150B9B}" srcOrd="0" destOrd="0" presId="urn:microsoft.com/office/officeart/2018/2/layout/IconVerticalSolidList"/>
    <dgm:cxn modelId="{7B418F3F-371C-4570-B7E3-611EC8FB3008}" type="presOf" srcId="{47CA9983-D05B-4C58-ADED-BDEE4CDCAE31}" destId="{1353C58C-10EA-460A-90F0-EB308A2CCF8F}" srcOrd="0" destOrd="0" presId="urn:microsoft.com/office/officeart/2018/2/layout/IconVerticalSolidList"/>
    <dgm:cxn modelId="{06081C1C-4055-4267-981A-EB0D464BD329}" type="presParOf" srcId="{180885D0-5FCA-424C-A9C6-1C2ED64DE9E1}" destId="{27479EB7-CF6B-4F45-958A-0522679B0EEE}" srcOrd="0" destOrd="0" presId="urn:microsoft.com/office/officeart/2018/2/layout/IconVerticalSolidList"/>
    <dgm:cxn modelId="{432AFCD0-7B33-4656-8566-B17E03AD3806}" type="presParOf" srcId="{27479EB7-CF6B-4F45-958A-0522679B0EEE}" destId="{0D2421CE-BC5A-4693-9ED8-CA9B2927FC57}" srcOrd="0" destOrd="0" presId="urn:microsoft.com/office/officeart/2018/2/layout/IconVerticalSolidList"/>
    <dgm:cxn modelId="{FC62D1BB-5FA9-485B-94DC-4A19A999C856}" type="presParOf" srcId="{27479EB7-CF6B-4F45-958A-0522679B0EEE}" destId="{A4A66078-F827-45A0-8AEA-87A8DB26E755}" srcOrd="1" destOrd="0" presId="urn:microsoft.com/office/officeart/2018/2/layout/IconVerticalSolidList"/>
    <dgm:cxn modelId="{A3BC8FB6-44B3-458F-BEAC-A21FC88294A4}" type="presParOf" srcId="{27479EB7-CF6B-4F45-958A-0522679B0EEE}" destId="{4E925B6A-B9FC-4270-B83B-CE1CEF3B3A6A}" srcOrd="2" destOrd="0" presId="urn:microsoft.com/office/officeart/2018/2/layout/IconVerticalSolidList"/>
    <dgm:cxn modelId="{B60FD83C-95CC-44D5-BE5A-2B0C54EA2E61}" type="presParOf" srcId="{27479EB7-CF6B-4F45-958A-0522679B0EEE}" destId="{7CBA2469-14B3-4360-A9B9-C87886150B9B}" srcOrd="3" destOrd="0" presId="urn:microsoft.com/office/officeart/2018/2/layout/IconVerticalSolidList"/>
    <dgm:cxn modelId="{97D40D6D-7C07-4F0C-B385-4904395B9460}" type="presParOf" srcId="{180885D0-5FCA-424C-A9C6-1C2ED64DE9E1}" destId="{42A98DCE-6DB1-4815-920F-B8A258F75E84}" srcOrd="1" destOrd="0" presId="urn:microsoft.com/office/officeart/2018/2/layout/IconVerticalSolidList"/>
    <dgm:cxn modelId="{48266F1D-0961-4B94-91A6-3ED71220D447}" type="presParOf" srcId="{180885D0-5FCA-424C-A9C6-1C2ED64DE9E1}" destId="{8AFC61C9-6A5F-483B-935B-4226177A5913}" srcOrd="2" destOrd="0" presId="urn:microsoft.com/office/officeart/2018/2/layout/IconVerticalSolidList"/>
    <dgm:cxn modelId="{9A6F5095-64BA-4E35-A2C9-66761099EC57}" type="presParOf" srcId="{8AFC61C9-6A5F-483B-935B-4226177A5913}" destId="{84887527-D47D-4325-9C13-FF252AE9A539}" srcOrd="0" destOrd="0" presId="urn:microsoft.com/office/officeart/2018/2/layout/IconVerticalSolidList"/>
    <dgm:cxn modelId="{69F6A862-DB37-4192-A33F-7A4368678473}" type="presParOf" srcId="{8AFC61C9-6A5F-483B-935B-4226177A5913}" destId="{8CC91F8D-2755-4D76-8BD1-2AB1FC0FFE1B}" srcOrd="1" destOrd="0" presId="urn:microsoft.com/office/officeart/2018/2/layout/IconVerticalSolidList"/>
    <dgm:cxn modelId="{114DE19E-68B0-447B-B384-31D21492265F}" type="presParOf" srcId="{8AFC61C9-6A5F-483B-935B-4226177A5913}" destId="{06EF25C3-5696-4E2E-8F5D-508678E12322}" srcOrd="2" destOrd="0" presId="urn:microsoft.com/office/officeart/2018/2/layout/IconVerticalSolidList"/>
    <dgm:cxn modelId="{D208C853-CA0B-46B6-901A-A1490CCB0E58}" type="presParOf" srcId="{8AFC61C9-6A5F-483B-935B-4226177A5913}" destId="{1353C58C-10EA-460A-90F0-EB308A2CCF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A1868D-D4FA-4B14-BCD0-6FB62E4727D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CFF113F-C094-4B62-8FA4-56E6BCD03D49}">
      <dgm:prSet/>
      <dgm:spPr/>
      <dgm:t>
        <a:bodyPr/>
        <a:lstStyle/>
        <a:p>
          <a:pPr>
            <a:defRPr cap="all"/>
          </a:pPr>
          <a:r>
            <a:rPr lang="it-IT"/>
            <a:t>Tirocini presso aziende del territorio</a:t>
          </a:r>
          <a:endParaRPr lang="en-US"/>
        </a:p>
      </dgm:t>
    </dgm:pt>
    <dgm:pt modelId="{8149597E-B339-4C11-80D0-FDC6B31FAFAF}" type="parTrans" cxnId="{80719E1C-C507-469B-A9DF-F16BC1250A9D}">
      <dgm:prSet/>
      <dgm:spPr/>
      <dgm:t>
        <a:bodyPr/>
        <a:lstStyle/>
        <a:p>
          <a:endParaRPr lang="en-US"/>
        </a:p>
      </dgm:t>
    </dgm:pt>
    <dgm:pt modelId="{A6150AE9-348E-4498-BD68-14C22141FF9E}" type="sibTrans" cxnId="{80719E1C-C507-469B-A9DF-F16BC1250A9D}">
      <dgm:prSet/>
      <dgm:spPr/>
      <dgm:t>
        <a:bodyPr/>
        <a:lstStyle/>
        <a:p>
          <a:endParaRPr lang="en-US"/>
        </a:p>
      </dgm:t>
    </dgm:pt>
    <dgm:pt modelId="{52BB9859-BBA3-4AC5-8703-16016265209B}">
      <dgm:prSet/>
      <dgm:spPr/>
      <dgm:t>
        <a:bodyPr/>
        <a:lstStyle/>
        <a:p>
          <a:pPr>
            <a:defRPr cap="all"/>
          </a:pPr>
          <a:r>
            <a:rPr lang="it-IT"/>
            <a:t>Tirocini all’estero (Nottingham)</a:t>
          </a:r>
          <a:endParaRPr lang="en-US"/>
        </a:p>
      </dgm:t>
    </dgm:pt>
    <dgm:pt modelId="{6078CFC8-9229-469C-89E0-F062A46E6145}" type="parTrans" cxnId="{19185709-BC32-4BD3-A826-F6F60D7390B2}">
      <dgm:prSet/>
      <dgm:spPr/>
      <dgm:t>
        <a:bodyPr/>
        <a:lstStyle/>
        <a:p>
          <a:endParaRPr lang="en-US"/>
        </a:p>
      </dgm:t>
    </dgm:pt>
    <dgm:pt modelId="{4BAA3439-E8C6-48C7-8AF1-689334DA1DA9}" type="sibTrans" cxnId="{19185709-BC32-4BD3-A826-F6F60D7390B2}">
      <dgm:prSet/>
      <dgm:spPr/>
      <dgm:t>
        <a:bodyPr/>
        <a:lstStyle/>
        <a:p>
          <a:endParaRPr lang="en-US"/>
        </a:p>
      </dgm:t>
    </dgm:pt>
    <dgm:pt modelId="{B7443A26-EF67-4F6B-9AD2-E10F83A24E7C}">
      <dgm:prSet/>
      <dgm:spPr/>
      <dgm:t>
        <a:bodyPr/>
        <a:lstStyle/>
        <a:p>
          <a:pPr>
            <a:defRPr cap="all"/>
          </a:pPr>
          <a:r>
            <a:rPr lang="it-IT"/>
            <a:t>Visite aziendali</a:t>
          </a:r>
          <a:endParaRPr lang="en-US"/>
        </a:p>
      </dgm:t>
    </dgm:pt>
    <dgm:pt modelId="{878A09F8-1E95-4137-A146-E8EC768083E4}" type="parTrans" cxnId="{44E36293-8EBD-4750-BAB6-55BA52F716D2}">
      <dgm:prSet/>
      <dgm:spPr/>
      <dgm:t>
        <a:bodyPr/>
        <a:lstStyle/>
        <a:p>
          <a:endParaRPr lang="en-US"/>
        </a:p>
      </dgm:t>
    </dgm:pt>
    <dgm:pt modelId="{8CAC06EC-C281-45A8-B58F-71875344CFF0}" type="sibTrans" cxnId="{44E36293-8EBD-4750-BAB6-55BA52F716D2}">
      <dgm:prSet/>
      <dgm:spPr/>
      <dgm:t>
        <a:bodyPr/>
        <a:lstStyle/>
        <a:p>
          <a:endParaRPr lang="en-US"/>
        </a:p>
      </dgm:t>
    </dgm:pt>
    <dgm:pt modelId="{9F3CE697-2212-42F4-B693-C7977D142F2E}">
      <dgm:prSet/>
      <dgm:spPr/>
      <dgm:t>
        <a:bodyPr/>
        <a:lstStyle/>
        <a:p>
          <a:pPr>
            <a:defRPr cap="all"/>
          </a:pPr>
          <a:r>
            <a:rPr lang="it-IT" dirty="0"/>
            <a:t>Incontri con esperti</a:t>
          </a:r>
          <a:endParaRPr lang="en-US" dirty="0"/>
        </a:p>
      </dgm:t>
    </dgm:pt>
    <dgm:pt modelId="{CEB26CD6-F475-4707-BD53-CBC92032EF8D}" type="parTrans" cxnId="{DA73C9B6-58F3-446B-8C1D-001C78DAB133}">
      <dgm:prSet/>
      <dgm:spPr/>
      <dgm:t>
        <a:bodyPr/>
        <a:lstStyle/>
        <a:p>
          <a:endParaRPr lang="en-US"/>
        </a:p>
      </dgm:t>
    </dgm:pt>
    <dgm:pt modelId="{DC187C4A-844D-446C-8DB3-6E6356F4DFFC}" type="sibTrans" cxnId="{DA73C9B6-58F3-446B-8C1D-001C78DAB133}">
      <dgm:prSet/>
      <dgm:spPr/>
      <dgm:t>
        <a:bodyPr/>
        <a:lstStyle/>
        <a:p>
          <a:endParaRPr lang="en-US"/>
        </a:p>
      </dgm:t>
    </dgm:pt>
    <dgm:pt modelId="{0506AD3A-24C7-46B5-8921-3030AFF78ED1}">
      <dgm:prSet custT="1"/>
      <dgm:spPr/>
      <dgm:t>
        <a:bodyPr/>
        <a:lstStyle/>
        <a:p>
          <a:pPr>
            <a:defRPr cap="all"/>
          </a:pPr>
          <a:r>
            <a:rPr lang="it-IT" sz="1700" dirty="0"/>
            <a:t>Project </a:t>
          </a:r>
          <a:r>
            <a:rPr lang="it-IT" sz="1700" dirty="0" smtClean="0"/>
            <a:t>Work</a:t>
          </a:r>
        </a:p>
        <a:p>
          <a:pPr>
            <a:defRPr cap="all"/>
          </a:pPr>
          <a:r>
            <a:rPr lang="it-IT" sz="800" dirty="0" smtClean="0"/>
            <a:t>Esperienza positiva di quest’anno, da utilizzare per le classi seconde nel nuovo </a:t>
          </a:r>
          <a:r>
            <a:rPr lang="it-IT" sz="800" dirty="0" err="1" smtClean="0"/>
            <a:t>ptof</a:t>
          </a:r>
          <a:endParaRPr lang="en-US" sz="800" dirty="0"/>
        </a:p>
      </dgm:t>
    </dgm:pt>
    <dgm:pt modelId="{C5E70A33-EC14-4BEA-AE8D-8BDD65B0B07E}" type="parTrans" cxnId="{2395AB01-485D-467C-9AF8-2B8ADDFF93B0}">
      <dgm:prSet/>
      <dgm:spPr/>
      <dgm:t>
        <a:bodyPr/>
        <a:lstStyle/>
        <a:p>
          <a:endParaRPr lang="en-US"/>
        </a:p>
      </dgm:t>
    </dgm:pt>
    <dgm:pt modelId="{B8AABC1F-A26B-401A-A31B-782C0879E968}" type="sibTrans" cxnId="{2395AB01-485D-467C-9AF8-2B8ADDFF93B0}">
      <dgm:prSet/>
      <dgm:spPr/>
      <dgm:t>
        <a:bodyPr/>
        <a:lstStyle/>
        <a:p>
          <a:endParaRPr lang="en-US"/>
        </a:p>
      </dgm:t>
    </dgm:pt>
    <dgm:pt modelId="{E0B78BD2-194A-4404-A1A4-AC5464435FA0}" type="pres">
      <dgm:prSet presAssocID="{F3A1868D-D4FA-4B14-BCD0-6FB62E4727D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B297BB-3BDF-4269-A6E0-45B13277A278}" type="pres">
      <dgm:prSet presAssocID="{5CFF113F-C094-4B62-8FA4-56E6BCD03D49}" presName="compNode" presStyleCnt="0"/>
      <dgm:spPr/>
    </dgm:pt>
    <dgm:pt modelId="{A2502D5B-C5B1-4AE1-AAE2-7702BC907DCC}" type="pres">
      <dgm:prSet presAssocID="{5CFF113F-C094-4B62-8FA4-56E6BCD03D49}" presName="iconBgRect" presStyleLbl="bgShp" presStyleIdx="0" presStyleCnt="5"/>
      <dgm:spPr/>
    </dgm:pt>
    <dgm:pt modelId="{8BF85600-2927-4E5B-866C-1C495E2BA9A9}" type="pres">
      <dgm:prSet presAssocID="{5CFF113F-C094-4B62-8FA4-56E6BCD03D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B4BC9A30-740B-48AE-BEE7-49E435C30B62}" type="pres">
      <dgm:prSet presAssocID="{5CFF113F-C094-4B62-8FA4-56E6BCD03D49}" presName="spaceRect" presStyleCnt="0"/>
      <dgm:spPr/>
    </dgm:pt>
    <dgm:pt modelId="{472B0248-9F70-44B5-9C56-1D3D84501406}" type="pres">
      <dgm:prSet presAssocID="{5CFF113F-C094-4B62-8FA4-56E6BCD03D49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CD0C3C00-53A4-4257-BAD0-2B3979A80593}" type="pres">
      <dgm:prSet presAssocID="{A6150AE9-348E-4498-BD68-14C22141FF9E}" presName="sibTrans" presStyleCnt="0"/>
      <dgm:spPr/>
    </dgm:pt>
    <dgm:pt modelId="{66CE05BC-F25A-4B1B-9DC4-F4657DB33FA8}" type="pres">
      <dgm:prSet presAssocID="{52BB9859-BBA3-4AC5-8703-16016265209B}" presName="compNode" presStyleCnt="0"/>
      <dgm:spPr/>
    </dgm:pt>
    <dgm:pt modelId="{73010A58-89A6-4D26-AF5F-8F40CA50EC34}" type="pres">
      <dgm:prSet presAssocID="{52BB9859-BBA3-4AC5-8703-16016265209B}" presName="iconBgRect" presStyleLbl="bgShp" presStyleIdx="1" presStyleCnt="5"/>
      <dgm:spPr/>
    </dgm:pt>
    <dgm:pt modelId="{F30704D0-3AC1-4CC8-9C02-B584A8B650EF}" type="pres">
      <dgm:prSet presAssocID="{52BB9859-BBA3-4AC5-8703-1601626520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667165E-AC54-4455-B14F-95A911661F22}" type="pres">
      <dgm:prSet presAssocID="{52BB9859-BBA3-4AC5-8703-16016265209B}" presName="spaceRect" presStyleCnt="0"/>
      <dgm:spPr/>
    </dgm:pt>
    <dgm:pt modelId="{E9C95234-A058-445C-974D-A4BF2E2830A2}" type="pres">
      <dgm:prSet presAssocID="{52BB9859-BBA3-4AC5-8703-16016265209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411073AD-50ED-4A01-AA6F-3B4A045A85A3}" type="pres">
      <dgm:prSet presAssocID="{4BAA3439-E8C6-48C7-8AF1-689334DA1DA9}" presName="sibTrans" presStyleCnt="0"/>
      <dgm:spPr/>
    </dgm:pt>
    <dgm:pt modelId="{F1FAFF03-DA68-42B3-9C62-792CF9BAA0A3}" type="pres">
      <dgm:prSet presAssocID="{B7443A26-EF67-4F6B-9AD2-E10F83A24E7C}" presName="compNode" presStyleCnt="0"/>
      <dgm:spPr/>
    </dgm:pt>
    <dgm:pt modelId="{3816CA7E-9704-4A0E-9F79-FDC6240E97E6}" type="pres">
      <dgm:prSet presAssocID="{B7443A26-EF67-4F6B-9AD2-E10F83A24E7C}" presName="iconBgRect" presStyleLbl="bgShp" presStyleIdx="2" presStyleCnt="5"/>
      <dgm:spPr/>
    </dgm:pt>
    <dgm:pt modelId="{C167C799-273F-4CCB-96A7-EAC74AE62B8F}" type="pres">
      <dgm:prSet presAssocID="{B7443A26-EF67-4F6B-9AD2-E10F83A24E7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polla"/>
        </a:ext>
      </dgm:extLst>
    </dgm:pt>
    <dgm:pt modelId="{7330717E-2B1E-4703-9800-128EA89F98FA}" type="pres">
      <dgm:prSet presAssocID="{B7443A26-EF67-4F6B-9AD2-E10F83A24E7C}" presName="spaceRect" presStyleCnt="0"/>
      <dgm:spPr/>
    </dgm:pt>
    <dgm:pt modelId="{B7CA4371-85AD-4D38-8258-40D6EEB62623}" type="pres">
      <dgm:prSet presAssocID="{B7443A26-EF67-4F6B-9AD2-E10F83A24E7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55B35678-20F3-4A53-B0BA-D87AE12C5A98}" type="pres">
      <dgm:prSet presAssocID="{8CAC06EC-C281-45A8-B58F-71875344CFF0}" presName="sibTrans" presStyleCnt="0"/>
      <dgm:spPr/>
    </dgm:pt>
    <dgm:pt modelId="{75F9895C-5364-46B6-A4F5-81E4F56CD317}" type="pres">
      <dgm:prSet presAssocID="{9F3CE697-2212-42F4-B693-C7977D142F2E}" presName="compNode" presStyleCnt="0"/>
      <dgm:spPr/>
    </dgm:pt>
    <dgm:pt modelId="{31E1D89E-5B11-49C9-8E21-075C2464673B}" type="pres">
      <dgm:prSet presAssocID="{9F3CE697-2212-42F4-B693-C7977D142F2E}" presName="iconBgRect" presStyleLbl="bgShp" presStyleIdx="3" presStyleCnt="5"/>
      <dgm:spPr/>
    </dgm:pt>
    <dgm:pt modelId="{00B9754D-BCBB-43BB-8789-451DAB3915EB}" type="pres">
      <dgm:prSet presAssocID="{9F3CE697-2212-42F4-B693-C7977D142F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99489D6D-0F2E-41F4-9740-47F76D13DECB}" type="pres">
      <dgm:prSet presAssocID="{9F3CE697-2212-42F4-B693-C7977D142F2E}" presName="spaceRect" presStyleCnt="0"/>
      <dgm:spPr/>
    </dgm:pt>
    <dgm:pt modelId="{E520770E-CF7E-4B99-98E7-66C570636D04}" type="pres">
      <dgm:prSet presAssocID="{9F3CE697-2212-42F4-B693-C7977D142F2E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2BC78936-0DC2-4F78-9411-33802AA3DBE4}" type="pres">
      <dgm:prSet presAssocID="{DC187C4A-844D-446C-8DB3-6E6356F4DFFC}" presName="sibTrans" presStyleCnt="0"/>
      <dgm:spPr/>
    </dgm:pt>
    <dgm:pt modelId="{561D2D04-FDDD-47E0-AE4F-BA79232094ED}" type="pres">
      <dgm:prSet presAssocID="{0506AD3A-24C7-46B5-8921-3030AFF78ED1}" presName="compNode" presStyleCnt="0"/>
      <dgm:spPr/>
    </dgm:pt>
    <dgm:pt modelId="{839350AB-BE0E-4843-BC3F-60E47BCDB551}" type="pres">
      <dgm:prSet presAssocID="{0506AD3A-24C7-46B5-8921-3030AFF78ED1}" presName="iconBgRect" presStyleLbl="bgShp" presStyleIdx="4" presStyleCnt="5"/>
      <dgm:spPr/>
    </dgm:pt>
    <dgm:pt modelId="{3018F4C0-FB4B-477F-AE7B-F06B97268350}" type="pres">
      <dgm:prSet presAssocID="{0506AD3A-24C7-46B5-8921-3030AFF78ED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nco di controllo"/>
        </a:ext>
      </dgm:extLst>
    </dgm:pt>
    <dgm:pt modelId="{B3C59A19-466D-494F-935C-63868C4E30FA}" type="pres">
      <dgm:prSet presAssocID="{0506AD3A-24C7-46B5-8921-3030AFF78ED1}" presName="spaceRect" presStyleCnt="0"/>
      <dgm:spPr/>
    </dgm:pt>
    <dgm:pt modelId="{A0E00AB7-357A-4365-970D-70717C49B6F2}" type="pres">
      <dgm:prSet presAssocID="{0506AD3A-24C7-46B5-8921-3030AFF78ED1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719E1C-C507-469B-A9DF-F16BC1250A9D}" srcId="{F3A1868D-D4FA-4B14-BCD0-6FB62E4727D1}" destId="{5CFF113F-C094-4B62-8FA4-56E6BCD03D49}" srcOrd="0" destOrd="0" parTransId="{8149597E-B339-4C11-80D0-FDC6B31FAFAF}" sibTransId="{A6150AE9-348E-4498-BD68-14C22141FF9E}"/>
    <dgm:cxn modelId="{DA73C9B6-58F3-446B-8C1D-001C78DAB133}" srcId="{F3A1868D-D4FA-4B14-BCD0-6FB62E4727D1}" destId="{9F3CE697-2212-42F4-B693-C7977D142F2E}" srcOrd="3" destOrd="0" parTransId="{CEB26CD6-F475-4707-BD53-CBC92032EF8D}" sibTransId="{DC187C4A-844D-446C-8DB3-6E6356F4DFFC}"/>
    <dgm:cxn modelId="{7B3816D4-7695-48CE-9CC1-E2A4AE3DD20E}" type="presOf" srcId="{9F3CE697-2212-42F4-B693-C7977D142F2E}" destId="{E520770E-CF7E-4B99-98E7-66C570636D04}" srcOrd="0" destOrd="0" presId="urn:microsoft.com/office/officeart/2018/5/layout/IconCircleLabelList"/>
    <dgm:cxn modelId="{44E36293-8EBD-4750-BAB6-55BA52F716D2}" srcId="{F3A1868D-D4FA-4B14-BCD0-6FB62E4727D1}" destId="{B7443A26-EF67-4F6B-9AD2-E10F83A24E7C}" srcOrd="2" destOrd="0" parTransId="{878A09F8-1E95-4137-A146-E8EC768083E4}" sibTransId="{8CAC06EC-C281-45A8-B58F-71875344CFF0}"/>
    <dgm:cxn modelId="{0EAF790E-B730-43B6-A48B-0BEDA461B745}" type="presOf" srcId="{F3A1868D-D4FA-4B14-BCD0-6FB62E4727D1}" destId="{E0B78BD2-194A-4404-A1A4-AC5464435FA0}" srcOrd="0" destOrd="0" presId="urn:microsoft.com/office/officeart/2018/5/layout/IconCircleLabelList"/>
    <dgm:cxn modelId="{2395AB01-485D-467C-9AF8-2B8ADDFF93B0}" srcId="{F3A1868D-D4FA-4B14-BCD0-6FB62E4727D1}" destId="{0506AD3A-24C7-46B5-8921-3030AFF78ED1}" srcOrd="4" destOrd="0" parTransId="{C5E70A33-EC14-4BEA-AE8D-8BDD65B0B07E}" sibTransId="{B8AABC1F-A26B-401A-A31B-782C0879E968}"/>
    <dgm:cxn modelId="{606FE5CA-1065-436C-AB4C-846D27F5FA4F}" type="presOf" srcId="{5CFF113F-C094-4B62-8FA4-56E6BCD03D49}" destId="{472B0248-9F70-44B5-9C56-1D3D84501406}" srcOrd="0" destOrd="0" presId="urn:microsoft.com/office/officeart/2018/5/layout/IconCircleLabelList"/>
    <dgm:cxn modelId="{E6581890-4993-453B-B564-5F4722D4C5FF}" type="presOf" srcId="{52BB9859-BBA3-4AC5-8703-16016265209B}" destId="{E9C95234-A058-445C-974D-A4BF2E2830A2}" srcOrd="0" destOrd="0" presId="urn:microsoft.com/office/officeart/2018/5/layout/IconCircleLabelList"/>
    <dgm:cxn modelId="{D43F64D5-F396-41E3-92A3-FCBF3F650402}" type="presOf" srcId="{0506AD3A-24C7-46B5-8921-3030AFF78ED1}" destId="{A0E00AB7-357A-4365-970D-70717C49B6F2}" srcOrd="0" destOrd="0" presId="urn:microsoft.com/office/officeart/2018/5/layout/IconCircleLabelList"/>
    <dgm:cxn modelId="{19185709-BC32-4BD3-A826-F6F60D7390B2}" srcId="{F3A1868D-D4FA-4B14-BCD0-6FB62E4727D1}" destId="{52BB9859-BBA3-4AC5-8703-16016265209B}" srcOrd="1" destOrd="0" parTransId="{6078CFC8-9229-469C-89E0-F062A46E6145}" sibTransId="{4BAA3439-E8C6-48C7-8AF1-689334DA1DA9}"/>
    <dgm:cxn modelId="{DB60DCFA-41C3-430A-BEBA-896122D91F61}" type="presOf" srcId="{B7443A26-EF67-4F6B-9AD2-E10F83A24E7C}" destId="{B7CA4371-85AD-4D38-8258-40D6EEB62623}" srcOrd="0" destOrd="0" presId="urn:microsoft.com/office/officeart/2018/5/layout/IconCircleLabelList"/>
    <dgm:cxn modelId="{350A2202-7B84-4835-89E4-830D188AF134}" type="presParOf" srcId="{E0B78BD2-194A-4404-A1A4-AC5464435FA0}" destId="{98B297BB-3BDF-4269-A6E0-45B13277A278}" srcOrd="0" destOrd="0" presId="urn:microsoft.com/office/officeart/2018/5/layout/IconCircleLabelList"/>
    <dgm:cxn modelId="{73BC9F97-BC3D-4AA4-BF56-1F515B79B4B1}" type="presParOf" srcId="{98B297BB-3BDF-4269-A6E0-45B13277A278}" destId="{A2502D5B-C5B1-4AE1-AAE2-7702BC907DCC}" srcOrd="0" destOrd="0" presId="urn:microsoft.com/office/officeart/2018/5/layout/IconCircleLabelList"/>
    <dgm:cxn modelId="{F2D9E3F6-4E6C-4A53-92C3-7A1F4914D440}" type="presParOf" srcId="{98B297BB-3BDF-4269-A6E0-45B13277A278}" destId="{8BF85600-2927-4E5B-866C-1C495E2BA9A9}" srcOrd="1" destOrd="0" presId="urn:microsoft.com/office/officeart/2018/5/layout/IconCircleLabelList"/>
    <dgm:cxn modelId="{269827EE-A338-4CC9-BEB9-08F5A5B92C57}" type="presParOf" srcId="{98B297BB-3BDF-4269-A6E0-45B13277A278}" destId="{B4BC9A30-740B-48AE-BEE7-49E435C30B62}" srcOrd="2" destOrd="0" presId="urn:microsoft.com/office/officeart/2018/5/layout/IconCircleLabelList"/>
    <dgm:cxn modelId="{AB55C0E4-A0A9-41AC-8EE1-3FB31B494A05}" type="presParOf" srcId="{98B297BB-3BDF-4269-A6E0-45B13277A278}" destId="{472B0248-9F70-44B5-9C56-1D3D84501406}" srcOrd="3" destOrd="0" presId="urn:microsoft.com/office/officeart/2018/5/layout/IconCircleLabelList"/>
    <dgm:cxn modelId="{4CDB2046-C5E0-49D1-A58A-591772C10C34}" type="presParOf" srcId="{E0B78BD2-194A-4404-A1A4-AC5464435FA0}" destId="{CD0C3C00-53A4-4257-BAD0-2B3979A80593}" srcOrd="1" destOrd="0" presId="urn:microsoft.com/office/officeart/2018/5/layout/IconCircleLabelList"/>
    <dgm:cxn modelId="{A2C443F7-2D2A-40E8-AAE2-AECC02B3C7C7}" type="presParOf" srcId="{E0B78BD2-194A-4404-A1A4-AC5464435FA0}" destId="{66CE05BC-F25A-4B1B-9DC4-F4657DB33FA8}" srcOrd="2" destOrd="0" presId="urn:microsoft.com/office/officeart/2018/5/layout/IconCircleLabelList"/>
    <dgm:cxn modelId="{390201AD-5289-4D35-91C9-597F283120DB}" type="presParOf" srcId="{66CE05BC-F25A-4B1B-9DC4-F4657DB33FA8}" destId="{73010A58-89A6-4D26-AF5F-8F40CA50EC34}" srcOrd="0" destOrd="0" presId="urn:microsoft.com/office/officeart/2018/5/layout/IconCircleLabelList"/>
    <dgm:cxn modelId="{47E93C24-E313-4EB5-8B3E-7BDD2AF2AC50}" type="presParOf" srcId="{66CE05BC-F25A-4B1B-9DC4-F4657DB33FA8}" destId="{F30704D0-3AC1-4CC8-9C02-B584A8B650EF}" srcOrd="1" destOrd="0" presId="urn:microsoft.com/office/officeart/2018/5/layout/IconCircleLabelList"/>
    <dgm:cxn modelId="{563C4CD0-C5B9-4101-8605-8B7028A4FF8E}" type="presParOf" srcId="{66CE05BC-F25A-4B1B-9DC4-F4657DB33FA8}" destId="{B667165E-AC54-4455-B14F-95A911661F22}" srcOrd="2" destOrd="0" presId="urn:microsoft.com/office/officeart/2018/5/layout/IconCircleLabelList"/>
    <dgm:cxn modelId="{071668CD-784F-435F-9D5F-287A2CB71A5F}" type="presParOf" srcId="{66CE05BC-F25A-4B1B-9DC4-F4657DB33FA8}" destId="{E9C95234-A058-445C-974D-A4BF2E2830A2}" srcOrd="3" destOrd="0" presId="urn:microsoft.com/office/officeart/2018/5/layout/IconCircleLabelList"/>
    <dgm:cxn modelId="{3FF50E08-32B8-46CC-BBC3-89984F2FCCAA}" type="presParOf" srcId="{E0B78BD2-194A-4404-A1A4-AC5464435FA0}" destId="{411073AD-50ED-4A01-AA6F-3B4A045A85A3}" srcOrd="3" destOrd="0" presId="urn:microsoft.com/office/officeart/2018/5/layout/IconCircleLabelList"/>
    <dgm:cxn modelId="{E3770179-C881-434B-B7FA-453FE48F41CF}" type="presParOf" srcId="{E0B78BD2-194A-4404-A1A4-AC5464435FA0}" destId="{F1FAFF03-DA68-42B3-9C62-792CF9BAA0A3}" srcOrd="4" destOrd="0" presId="urn:microsoft.com/office/officeart/2018/5/layout/IconCircleLabelList"/>
    <dgm:cxn modelId="{E89BF422-A5F1-45AF-AE8C-6FB2977D7075}" type="presParOf" srcId="{F1FAFF03-DA68-42B3-9C62-792CF9BAA0A3}" destId="{3816CA7E-9704-4A0E-9F79-FDC6240E97E6}" srcOrd="0" destOrd="0" presId="urn:microsoft.com/office/officeart/2018/5/layout/IconCircleLabelList"/>
    <dgm:cxn modelId="{5D9BA69A-7457-4A48-AC21-96FF853FA6EA}" type="presParOf" srcId="{F1FAFF03-DA68-42B3-9C62-792CF9BAA0A3}" destId="{C167C799-273F-4CCB-96A7-EAC74AE62B8F}" srcOrd="1" destOrd="0" presId="urn:microsoft.com/office/officeart/2018/5/layout/IconCircleLabelList"/>
    <dgm:cxn modelId="{739EC560-95C2-456B-B66A-C201BF151CF1}" type="presParOf" srcId="{F1FAFF03-DA68-42B3-9C62-792CF9BAA0A3}" destId="{7330717E-2B1E-4703-9800-128EA89F98FA}" srcOrd="2" destOrd="0" presId="urn:microsoft.com/office/officeart/2018/5/layout/IconCircleLabelList"/>
    <dgm:cxn modelId="{C291D389-C169-425A-BDDE-9F00E3EDEF4B}" type="presParOf" srcId="{F1FAFF03-DA68-42B3-9C62-792CF9BAA0A3}" destId="{B7CA4371-85AD-4D38-8258-40D6EEB62623}" srcOrd="3" destOrd="0" presId="urn:microsoft.com/office/officeart/2018/5/layout/IconCircleLabelList"/>
    <dgm:cxn modelId="{FB9E37DF-5D69-4A48-89E4-F81F8E2EA6E1}" type="presParOf" srcId="{E0B78BD2-194A-4404-A1A4-AC5464435FA0}" destId="{55B35678-20F3-4A53-B0BA-D87AE12C5A98}" srcOrd="5" destOrd="0" presId="urn:microsoft.com/office/officeart/2018/5/layout/IconCircleLabelList"/>
    <dgm:cxn modelId="{BC529862-BA22-4207-8434-8D37AA871439}" type="presParOf" srcId="{E0B78BD2-194A-4404-A1A4-AC5464435FA0}" destId="{75F9895C-5364-46B6-A4F5-81E4F56CD317}" srcOrd="6" destOrd="0" presId="urn:microsoft.com/office/officeart/2018/5/layout/IconCircleLabelList"/>
    <dgm:cxn modelId="{25A65E98-7A6D-4CC1-9242-5E39377927B2}" type="presParOf" srcId="{75F9895C-5364-46B6-A4F5-81E4F56CD317}" destId="{31E1D89E-5B11-49C9-8E21-075C2464673B}" srcOrd="0" destOrd="0" presId="urn:microsoft.com/office/officeart/2018/5/layout/IconCircleLabelList"/>
    <dgm:cxn modelId="{3754331F-06B3-4131-A617-A36D3D64F781}" type="presParOf" srcId="{75F9895C-5364-46B6-A4F5-81E4F56CD317}" destId="{00B9754D-BCBB-43BB-8789-451DAB3915EB}" srcOrd="1" destOrd="0" presId="urn:microsoft.com/office/officeart/2018/5/layout/IconCircleLabelList"/>
    <dgm:cxn modelId="{9A214BB4-67FC-4ED4-9217-C32AEA9DD08F}" type="presParOf" srcId="{75F9895C-5364-46B6-A4F5-81E4F56CD317}" destId="{99489D6D-0F2E-41F4-9740-47F76D13DECB}" srcOrd="2" destOrd="0" presId="urn:microsoft.com/office/officeart/2018/5/layout/IconCircleLabelList"/>
    <dgm:cxn modelId="{C07C56D4-ADF9-4DB3-9380-6AD61292CB1D}" type="presParOf" srcId="{75F9895C-5364-46B6-A4F5-81E4F56CD317}" destId="{E520770E-CF7E-4B99-98E7-66C570636D04}" srcOrd="3" destOrd="0" presId="urn:microsoft.com/office/officeart/2018/5/layout/IconCircleLabelList"/>
    <dgm:cxn modelId="{0DB7AC18-98EC-40A1-98A8-F465A9164FA4}" type="presParOf" srcId="{E0B78BD2-194A-4404-A1A4-AC5464435FA0}" destId="{2BC78936-0DC2-4F78-9411-33802AA3DBE4}" srcOrd="7" destOrd="0" presId="urn:microsoft.com/office/officeart/2018/5/layout/IconCircleLabelList"/>
    <dgm:cxn modelId="{D5F2231F-1BF1-42C8-AC22-2B79D761639F}" type="presParOf" srcId="{E0B78BD2-194A-4404-A1A4-AC5464435FA0}" destId="{561D2D04-FDDD-47E0-AE4F-BA79232094ED}" srcOrd="8" destOrd="0" presId="urn:microsoft.com/office/officeart/2018/5/layout/IconCircleLabelList"/>
    <dgm:cxn modelId="{71DB47D2-4E39-4777-A039-996F7D6642CC}" type="presParOf" srcId="{561D2D04-FDDD-47E0-AE4F-BA79232094ED}" destId="{839350AB-BE0E-4843-BC3F-60E47BCDB551}" srcOrd="0" destOrd="0" presId="urn:microsoft.com/office/officeart/2018/5/layout/IconCircleLabelList"/>
    <dgm:cxn modelId="{CB22698B-0C68-45D0-BB61-1310B449867F}" type="presParOf" srcId="{561D2D04-FDDD-47E0-AE4F-BA79232094ED}" destId="{3018F4C0-FB4B-477F-AE7B-F06B97268350}" srcOrd="1" destOrd="0" presId="urn:microsoft.com/office/officeart/2018/5/layout/IconCircleLabelList"/>
    <dgm:cxn modelId="{8DBE4AA7-D655-403C-8AA3-74E98D45431B}" type="presParOf" srcId="{561D2D04-FDDD-47E0-AE4F-BA79232094ED}" destId="{B3C59A19-466D-494F-935C-63868C4E30FA}" srcOrd="2" destOrd="0" presId="urn:microsoft.com/office/officeart/2018/5/layout/IconCircleLabelList"/>
    <dgm:cxn modelId="{202DDE6D-66DF-4F25-A803-540FF7650886}" type="presParOf" srcId="{561D2D04-FDDD-47E0-AE4F-BA79232094ED}" destId="{A0E00AB7-357A-4365-970D-70717C49B6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2E57F-7C42-432F-867B-EE3697DD7D37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0746-713B-495B-9759-137D71791DC1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/>
            <a:t>La presente relazione viene redatta in ottemperanza alle fonti normative che prevedono un momento di relazione da parte del DS al CdI sullo stato di attuazione del Programma annuale e in generale dell’azione formativa, organizzativa e amministrativa svolta.</a:t>
          </a:r>
          <a:endParaRPr lang="en-US" sz="2100" kern="1200"/>
        </a:p>
      </dsp:txBody>
      <dsp:txXfrm>
        <a:off x="560236" y="832323"/>
        <a:ext cx="4149382" cy="2576345"/>
      </dsp:txXfrm>
    </dsp:sp>
    <dsp:sp modelId="{003238E5-0EC3-4F81-997D-409B4ECD7A58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44CEB-2684-4069-B825-EA385208D606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/>
            <a:t>In realtà, essa si colloca ormai come elemento aggiuntivo di altri strumenti di analisi dell’andamento dell’istituzione scolastica: il conto consuntivo, il Rapporto di autovalutazione annuale, il Piano di miglioramento al Ptof.</a:t>
          </a:r>
          <a:endParaRPr lang="en-US" sz="2100" kern="1200"/>
        </a:p>
      </dsp:txBody>
      <dsp:txXfrm>
        <a:off x="5827635" y="832323"/>
        <a:ext cx="4149382" cy="2576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9507-C4DF-43F0-888F-91A332E39F9B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6C845-0AA1-4D4A-AE43-686FC2DB559E}">
      <dsp:nvSpPr>
        <dsp:cNvPr id="0" name=""/>
        <dsp:cNvSpPr/>
      </dsp:nvSpPr>
      <dsp:spPr>
        <a:xfrm>
          <a:off x="0" y="2758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Confindustria</a:t>
          </a:r>
          <a:endParaRPr lang="en-US" sz="2300" kern="1200"/>
        </a:p>
      </dsp:txBody>
      <dsp:txXfrm>
        <a:off x="0" y="2758"/>
        <a:ext cx="6797675" cy="513126"/>
      </dsp:txXfrm>
    </dsp:sp>
    <dsp:sp modelId="{3D0E7B69-774D-41E8-80FA-9114760797A3}">
      <dsp:nvSpPr>
        <dsp:cNvPr id="0" name=""/>
        <dsp:cNvSpPr/>
      </dsp:nvSpPr>
      <dsp:spPr>
        <a:xfrm>
          <a:off x="0" y="515885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05FB-3A00-4BC9-91BF-944004B2B2B8}">
      <dsp:nvSpPr>
        <dsp:cNvPr id="0" name=""/>
        <dsp:cNvSpPr/>
      </dsp:nvSpPr>
      <dsp:spPr>
        <a:xfrm>
          <a:off x="0" y="515885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Associazioni imprenditoriali del territorio</a:t>
          </a:r>
          <a:endParaRPr lang="en-US" sz="2300" kern="1200"/>
        </a:p>
      </dsp:txBody>
      <dsp:txXfrm>
        <a:off x="0" y="515885"/>
        <a:ext cx="6797675" cy="513126"/>
      </dsp:txXfrm>
    </dsp:sp>
    <dsp:sp modelId="{6B4A5995-40B1-4586-8CEA-8D12C39028F5}">
      <dsp:nvSpPr>
        <dsp:cNvPr id="0" name=""/>
        <dsp:cNvSpPr/>
      </dsp:nvSpPr>
      <dsp:spPr>
        <a:xfrm>
          <a:off x="0" y="102901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7E5DD-664D-40AD-9F40-EACD52546AA6}">
      <dsp:nvSpPr>
        <dsp:cNvPr id="0" name=""/>
        <dsp:cNvSpPr/>
      </dsp:nvSpPr>
      <dsp:spPr>
        <a:xfrm>
          <a:off x="0" y="102901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Enti pubblici</a:t>
          </a:r>
          <a:endParaRPr lang="en-US" sz="2300" kern="1200"/>
        </a:p>
      </dsp:txBody>
      <dsp:txXfrm>
        <a:off x="0" y="1029012"/>
        <a:ext cx="6797675" cy="513126"/>
      </dsp:txXfrm>
    </dsp:sp>
    <dsp:sp modelId="{66F56A3A-4358-4D02-9B74-93C18296D7B1}">
      <dsp:nvSpPr>
        <dsp:cNvPr id="0" name=""/>
        <dsp:cNvSpPr/>
      </dsp:nvSpPr>
      <dsp:spPr>
        <a:xfrm>
          <a:off x="0" y="154213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65898-CEB0-4D57-A21A-43C860D24FFD}">
      <dsp:nvSpPr>
        <dsp:cNvPr id="0" name=""/>
        <dsp:cNvSpPr/>
      </dsp:nvSpPr>
      <dsp:spPr>
        <a:xfrm>
          <a:off x="0" y="154213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Aziende private dei settori di competenze</a:t>
          </a:r>
          <a:endParaRPr lang="en-US" sz="2300" kern="1200"/>
        </a:p>
      </dsp:txBody>
      <dsp:txXfrm>
        <a:off x="0" y="1542139"/>
        <a:ext cx="6797675" cy="513126"/>
      </dsp:txXfrm>
    </dsp:sp>
    <dsp:sp modelId="{5E75FB65-EE89-4DBE-9EA8-EABB7D73EB6C}">
      <dsp:nvSpPr>
        <dsp:cNvPr id="0" name=""/>
        <dsp:cNvSpPr/>
      </dsp:nvSpPr>
      <dsp:spPr>
        <a:xfrm>
          <a:off x="0" y="2055265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38723-C4C1-4B5E-BCB4-500670869940}">
      <dsp:nvSpPr>
        <dsp:cNvPr id="0" name=""/>
        <dsp:cNvSpPr/>
      </dsp:nvSpPr>
      <dsp:spPr>
        <a:xfrm>
          <a:off x="0" y="2055265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Bergamo fiere</a:t>
          </a:r>
          <a:endParaRPr lang="en-US" sz="2300" kern="1200"/>
        </a:p>
      </dsp:txBody>
      <dsp:txXfrm>
        <a:off x="0" y="2055265"/>
        <a:ext cx="6797675" cy="513126"/>
      </dsp:txXfrm>
    </dsp:sp>
    <dsp:sp modelId="{E7E135E6-1290-4299-8EAE-EC80C9E44F39}">
      <dsp:nvSpPr>
        <dsp:cNvPr id="0" name=""/>
        <dsp:cNvSpPr/>
      </dsp:nvSpPr>
      <dsp:spPr>
        <a:xfrm>
          <a:off x="0" y="256839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87434-5BDF-46E7-95CC-0B2F9AB34E7A}">
      <dsp:nvSpPr>
        <dsp:cNvPr id="0" name=""/>
        <dsp:cNvSpPr/>
      </dsp:nvSpPr>
      <dsp:spPr>
        <a:xfrm>
          <a:off x="0" y="256839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BergamoScienza</a:t>
          </a:r>
          <a:endParaRPr lang="en-US" sz="2300" kern="1200"/>
        </a:p>
      </dsp:txBody>
      <dsp:txXfrm>
        <a:off x="0" y="2568392"/>
        <a:ext cx="6797675" cy="513126"/>
      </dsp:txXfrm>
    </dsp:sp>
    <dsp:sp modelId="{E44CE0C9-158E-4C50-B5B0-7A904711F80B}">
      <dsp:nvSpPr>
        <dsp:cNvPr id="0" name=""/>
        <dsp:cNvSpPr/>
      </dsp:nvSpPr>
      <dsp:spPr>
        <a:xfrm>
          <a:off x="0" y="308151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14EEF-A88B-4319-9D87-844BB5332B87}">
      <dsp:nvSpPr>
        <dsp:cNvPr id="0" name=""/>
        <dsp:cNvSpPr/>
      </dsp:nvSpPr>
      <dsp:spPr>
        <a:xfrm>
          <a:off x="0" y="308151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Collegio dei Geometri – scuola Edile</a:t>
          </a:r>
          <a:endParaRPr lang="en-US" sz="2300" kern="1200"/>
        </a:p>
      </dsp:txBody>
      <dsp:txXfrm>
        <a:off x="0" y="3081519"/>
        <a:ext cx="6797675" cy="513126"/>
      </dsp:txXfrm>
    </dsp:sp>
    <dsp:sp modelId="{8731745B-C986-4DAC-8EDF-A80ABF1A3FED}">
      <dsp:nvSpPr>
        <dsp:cNvPr id="0" name=""/>
        <dsp:cNvSpPr/>
      </dsp:nvSpPr>
      <dsp:spPr>
        <a:xfrm>
          <a:off x="0" y="359464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BF74A-63F3-41C8-9B55-E9DD7C8DDD07}">
      <dsp:nvSpPr>
        <dsp:cNvPr id="0" name=""/>
        <dsp:cNvSpPr/>
      </dsp:nvSpPr>
      <dsp:spPr>
        <a:xfrm>
          <a:off x="0" y="3594646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Consorzio servizi ValCavallina</a:t>
          </a:r>
          <a:endParaRPr lang="en-US" sz="2300" kern="1200"/>
        </a:p>
      </dsp:txBody>
      <dsp:txXfrm>
        <a:off x="0" y="3594646"/>
        <a:ext cx="6797675" cy="513126"/>
      </dsp:txXfrm>
    </dsp:sp>
    <dsp:sp modelId="{D21623F1-5B37-44C9-9AF1-62D1F73B4C49}">
      <dsp:nvSpPr>
        <dsp:cNvPr id="0" name=""/>
        <dsp:cNvSpPr/>
      </dsp:nvSpPr>
      <dsp:spPr>
        <a:xfrm>
          <a:off x="0" y="410777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0B67F-6EE5-4668-9CC5-326FF95E3333}">
      <dsp:nvSpPr>
        <dsp:cNvPr id="0" name=""/>
        <dsp:cNvSpPr/>
      </dsp:nvSpPr>
      <dsp:spPr>
        <a:xfrm>
          <a:off x="0" y="410777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/>
            <a:t>Promo scuola Bergamo</a:t>
          </a:r>
          <a:endParaRPr lang="en-US" sz="2300" kern="1200"/>
        </a:p>
      </dsp:txBody>
      <dsp:txXfrm>
        <a:off x="0" y="4107772"/>
        <a:ext cx="6797675" cy="513126"/>
      </dsp:txXfrm>
    </dsp:sp>
    <dsp:sp modelId="{972D166B-96DC-480E-A5AB-8CDB900C9033}">
      <dsp:nvSpPr>
        <dsp:cNvPr id="0" name=""/>
        <dsp:cNvSpPr/>
      </dsp:nvSpPr>
      <dsp:spPr>
        <a:xfrm>
          <a:off x="0" y="462089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D00F-745F-4902-ABD2-CB20DA58A53D}">
      <dsp:nvSpPr>
        <dsp:cNvPr id="0" name=""/>
        <dsp:cNvSpPr/>
      </dsp:nvSpPr>
      <dsp:spPr>
        <a:xfrm>
          <a:off x="0" y="462089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/>
            <a:t>Istituti comprensivi</a:t>
          </a:r>
          <a:endParaRPr lang="en-US" sz="2300" kern="1200" dirty="0"/>
        </a:p>
      </dsp:txBody>
      <dsp:txXfrm>
        <a:off x="0" y="4620899"/>
        <a:ext cx="6797675" cy="513126"/>
      </dsp:txXfrm>
    </dsp:sp>
    <dsp:sp modelId="{BF3A454F-338E-4D32-95B4-121FC683DF80}">
      <dsp:nvSpPr>
        <dsp:cNvPr id="0" name=""/>
        <dsp:cNvSpPr/>
      </dsp:nvSpPr>
      <dsp:spPr>
        <a:xfrm>
          <a:off x="0" y="513402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D61BB-1771-4B0E-BAC5-DADDDB9E270A}">
      <dsp:nvSpPr>
        <dsp:cNvPr id="0" name=""/>
        <dsp:cNvSpPr/>
      </dsp:nvSpPr>
      <dsp:spPr>
        <a:xfrm>
          <a:off x="0" y="5134026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JAC – Jobs Academy</a:t>
          </a:r>
        </a:p>
      </dsp:txBody>
      <dsp:txXfrm>
        <a:off x="0" y="5134026"/>
        <a:ext cx="6797675" cy="513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055C-B1FC-4FA6-84AA-C442FC0D72C5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C0203-3229-43E2-A913-0B9FDA1BE39C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9C3D5-41C1-4652-B01A-A591BF955800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Il triennio del PTOF ha consolidato progetti trasversali, che ora risultano particolarmente efficaci anche in vista del Nuovo </a:t>
          </a:r>
          <a:r>
            <a:rPr lang="it-IT" sz="1700" kern="1200" dirty="0" smtClean="0"/>
            <a:t>Esame </a:t>
          </a:r>
          <a:r>
            <a:rPr lang="it-IT" sz="1700" kern="1200" dirty="0"/>
            <a:t>di </a:t>
          </a:r>
          <a:r>
            <a:rPr lang="it-IT" sz="1700" kern="1200" dirty="0" smtClean="0"/>
            <a:t>stato. Vivo apprezzamento agli stessi nella cornice della nuova disciplina di Educazione Civica</a:t>
          </a:r>
          <a:endParaRPr lang="en-US" sz="1700" kern="1200" dirty="0"/>
        </a:p>
      </dsp:txBody>
      <dsp:txXfrm>
        <a:off x="1864015" y="689"/>
        <a:ext cx="4933659" cy="1613866"/>
      </dsp:txXfrm>
    </dsp:sp>
    <dsp:sp modelId="{47E4ECB8-90C3-48F1-AAC0-AB5E453DF48B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1F04B-1E77-4AEA-A45C-356C7110C3C1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875D-544A-4E65-8F0D-8A1631C6E5FB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/>
            <a:t>Ogni progetto è stato rendicontato dal referente e approvato in sede di collegio docenti</a:t>
          </a:r>
          <a:endParaRPr lang="en-US" sz="1700" kern="1200"/>
        </a:p>
      </dsp:txBody>
      <dsp:txXfrm>
        <a:off x="1864015" y="2018022"/>
        <a:ext cx="4933659" cy="1613866"/>
      </dsp:txXfrm>
    </dsp:sp>
    <dsp:sp modelId="{8FCFFA86-9F50-412D-9564-FFE4A0CBD0B4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464DC-3AED-4D11-85E5-2302A8EE02D9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1C98D-F2E9-49AE-996E-80F73BE6EA6D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L’eventuale analisi dei miglioramenti possibili sarà oggetto di revisione </a:t>
          </a:r>
          <a:r>
            <a:rPr lang="it-IT" sz="1700" kern="1200" dirty="0" smtClean="0"/>
            <a:t>con il monitoraggio del </a:t>
          </a:r>
          <a:r>
            <a:rPr lang="it-IT" sz="1700" kern="1200" dirty="0" err="1" smtClean="0"/>
            <a:t>Potf</a:t>
          </a:r>
          <a:r>
            <a:rPr lang="it-IT" sz="1700" kern="1200" dirty="0" smtClean="0"/>
            <a:t> (settembre) ed entro </a:t>
          </a:r>
          <a:r>
            <a:rPr lang="it-IT" sz="1700" kern="1200" dirty="0"/>
            <a:t>la stesura del prossimo PTOF (prevista entro il mese di ottobre 2021) con validità a decorrere dall’anno scolastico 2022/2023</a:t>
          </a:r>
          <a:endParaRPr lang="en-US" sz="1700" kern="1200" dirty="0"/>
        </a:p>
      </dsp:txBody>
      <dsp:txXfrm>
        <a:off x="1864015" y="4035355"/>
        <a:ext cx="4933659" cy="161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A5486-BE46-4BA4-B4E2-33B17DE92EB5}">
      <dsp:nvSpPr>
        <dsp:cNvPr id="0" name=""/>
        <dsp:cNvSpPr/>
      </dsp:nvSpPr>
      <dsp:spPr>
        <a:xfrm>
          <a:off x="1519199" y="325888"/>
          <a:ext cx="1944000" cy="1944000"/>
        </a:xfrm>
        <a:prstGeom prst="sun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6F25D-90E9-43D3-A4C7-999138650906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Purtroppo anche per quest’anno il progetto ha subito un arresto per quanto riguarda le visite in presenza.</a:t>
          </a:r>
          <a:endParaRPr lang="en-US" sz="1100" kern="1200" dirty="0"/>
        </a:p>
      </dsp:txBody>
      <dsp:txXfrm>
        <a:off x="331199" y="2740191"/>
        <a:ext cx="4320000" cy="720000"/>
      </dsp:txXfrm>
    </dsp:sp>
    <dsp:sp modelId="{C9B43E4D-BA7D-46FF-92E0-BF9D4030C92D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3E8AE-1C00-4834-AF08-6AD70A3ED587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Alcune classi , anche per quest’anno, hanno avvicinato casi aziendali con visite “virtuali” attraverso lo studio dei siti e delle documentazioni delle aziende, nonché di filmati e/o interviste a imprenditori e alle strategie messe in atto in questo periodo. </a:t>
          </a:r>
          <a:endParaRPr lang="en-US" sz="1100" kern="1200" dirty="0"/>
        </a:p>
      </dsp:txBody>
      <dsp:txXfrm>
        <a:off x="5407199" y="274019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A0CAE-A27C-48C4-8B84-80F3D4F79A97}">
      <dsp:nvSpPr>
        <dsp:cNvPr id="0" name=""/>
        <dsp:cNvSpPr/>
      </dsp:nvSpPr>
      <dsp:spPr>
        <a:xfrm>
          <a:off x="0" y="96458"/>
          <a:ext cx="6797675" cy="105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In virtù di questo, la relazione viene redatta riportando elementi di varia natura, nella considerazione che tutti siano utili ai membri del consiglio ad avere una visione generale dell’andamento dell’istituto.</a:t>
          </a:r>
          <a:endParaRPr lang="en-US" sz="1500" kern="1200"/>
        </a:p>
      </dsp:txBody>
      <dsp:txXfrm>
        <a:off x="51591" y="148049"/>
        <a:ext cx="6694493" cy="953657"/>
      </dsp:txXfrm>
    </dsp:sp>
    <dsp:sp modelId="{4B0AB6D3-EEED-4470-9EC5-BC7B293AE68A}">
      <dsp:nvSpPr>
        <dsp:cNvPr id="0" name=""/>
        <dsp:cNvSpPr/>
      </dsp:nvSpPr>
      <dsp:spPr>
        <a:xfrm>
          <a:off x="0" y="1196497"/>
          <a:ext cx="6797675" cy="1056839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La relazione viene quindi suddivisa per aree come meglio specificato di seguito.</a:t>
          </a:r>
          <a:endParaRPr lang="en-US" sz="1500" kern="1200"/>
        </a:p>
      </dsp:txBody>
      <dsp:txXfrm>
        <a:off x="51591" y="1248088"/>
        <a:ext cx="6694493" cy="953657"/>
      </dsp:txXfrm>
    </dsp:sp>
    <dsp:sp modelId="{963CC041-70AD-4101-8BDB-43EBFED9F0A6}">
      <dsp:nvSpPr>
        <dsp:cNvPr id="0" name=""/>
        <dsp:cNvSpPr/>
      </dsp:nvSpPr>
      <dsp:spPr>
        <a:xfrm>
          <a:off x="0" y="2296536"/>
          <a:ext cx="6797675" cy="1056839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Non pare inutile chiarire sin dall’inizio che per quanto l’analisi ed il miglioramento siano dovuti in ogni ambito, centrale rimane il tema degli esiti degli studenti e il loro successo formativo.</a:t>
          </a:r>
          <a:endParaRPr lang="en-US" sz="1500" kern="1200"/>
        </a:p>
      </dsp:txBody>
      <dsp:txXfrm>
        <a:off x="51591" y="2348127"/>
        <a:ext cx="6694493" cy="953657"/>
      </dsp:txXfrm>
    </dsp:sp>
    <dsp:sp modelId="{82CBF292-0A57-4A4B-94EC-A97ED6BDCFD6}">
      <dsp:nvSpPr>
        <dsp:cNvPr id="0" name=""/>
        <dsp:cNvSpPr/>
      </dsp:nvSpPr>
      <dsp:spPr>
        <a:xfrm>
          <a:off x="0" y="3396575"/>
          <a:ext cx="6797675" cy="1056839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Si evidenzia che molte delle sintesi riportate, rispetto al precedente anno scolastico, risultano  parzialmente differenziate per via della nota emergenza epidemiologica COVID che ha perdurato per l’intero anno e della diversa modalità di svolgimento delle attività didattiche.</a:t>
          </a:r>
          <a:endParaRPr lang="en-US" sz="1500" kern="1200" dirty="0"/>
        </a:p>
      </dsp:txBody>
      <dsp:txXfrm>
        <a:off x="51591" y="3448166"/>
        <a:ext cx="6694493" cy="953657"/>
      </dsp:txXfrm>
    </dsp:sp>
    <dsp:sp modelId="{0468E39A-210A-4E61-B547-0D50758F66E1}">
      <dsp:nvSpPr>
        <dsp:cNvPr id="0" name=""/>
        <dsp:cNvSpPr/>
      </dsp:nvSpPr>
      <dsp:spPr>
        <a:xfrm>
          <a:off x="0" y="4496614"/>
          <a:ext cx="6797675" cy="105683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A causa di suddetta emergenza alcune aree non hanno potuto avere compimento.</a:t>
          </a:r>
          <a:endParaRPr lang="en-US" sz="1500" kern="1200"/>
        </a:p>
      </dsp:txBody>
      <dsp:txXfrm>
        <a:off x="51591" y="4548205"/>
        <a:ext cx="6694493" cy="953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2197-F5CF-4F2C-B31F-30DF0696A0A1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/>
            <a:t>Open </a:t>
          </a:r>
          <a:r>
            <a:rPr lang="it-IT" sz="2200" b="1" kern="1200" dirty="0" err="1"/>
            <a:t>day</a:t>
          </a:r>
          <a:r>
            <a:rPr lang="it-IT" sz="2200" b="1" kern="1200" dirty="0"/>
            <a:t> – in modalità Online: </a:t>
          </a:r>
          <a:r>
            <a:rPr lang="it-IT" sz="2200" kern="1200" dirty="0"/>
            <a:t>3 edizioni, 499 alunni iscritti – 38 docenti distribuiti sulle tre edizioni </a:t>
          </a:r>
          <a:endParaRPr lang="en-US" sz="2200" kern="1200" dirty="0"/>
        </a:p>
      </dsp:txBody>
      <dsp:txXfrm>
        <a:off x="377190" y="3160"/>
        <a:ext cx="2907506" cy="1744503"/>
      </dsp:txXfrm>
    </dsp:sp>
    <dsp:sp modelId="{DFBA204E-D672-4EC8-8580-9C51061DDE65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/>
            <a:t>Fiere:</a:t>
          </a:r>
          <a:r>
            <a:rPr lang="it-IT" sz="2200" kern="1200" dirty="0"/>
            <a:t> </a:t>
          </a:r>
          <a:r>
            <a:rPr lang="it-IT" sz="2200" kern="1200" dirty="0" smtClean="0"/>
            <a:t>non realizzate</a:t>
          </a:r>
          <a:endParaRPr lang="en-US" sz="2200" kern="1200" dirty="0"/>
        </a:p>
      </dsp:txBody>
      <dsp:txXfrm>
        <a:off x="3575446" y="3160"/>
        <a:ext cx="2907506" cy="1744503"/>
      </dsp:txXfrm>
    </dsp:sp>
    <dsp:sp modelId="{FB1C21AE-5B02-4C74-9B16-AAD5164960C0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/>
            <a:t>Lezioni aperte:</a:t>
          </a:r>
          <a:r>
            <a:rPr lang="it-IT" sz="2200" kern="1200" dirty="0"/>
            <a:t> </a:t>
          </a:r>
          <a:r>
            <a:rPr lang="it-IT" sz="2200" kern="1200" dirty="0" smtClean="0"/>
            <a:t>non realizzate</a:t>
          </a:r>
          <a:endParaRPr lang="en-US" sz="2200" kern="1200" dirty="0"/>
        </a:p>
      </dsp:txBody>
      <dsp:txXfrm>
        <a:off x="6773703" y="3160"/>
        <a:ext cx="2907506" cy="1744503"/>
      </dsp:txXfrm>
    </dsp:sp>
    <dsp:sp modelId="{8FC608B1-ED4C-4F2D-8D40-E4C4CCA5B9B1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/>
            <a:t>Mattinate orientamento:</a:t>
          </a:r>
          <a:r>
            <a:rPr lang="it-IT" sz="2200" kern="1200" dirty="0"/>
            <a:t> </a:t>
          </a:r>
          <a:r>
            <a:rPr lang="it-IT" sz="2200" kern="1200" dirty="0" smtClean="0"/>
            <a:t>non realizzate</a:t>
          </a:r>
          <a:endParaRPr lang="en-US" sz="2200" kern="1200" dirty="0"/>
        </a:p>
      </dsp:txBody>
      <dsp:txXfrm>
        <a:off x="1976318" y="2038415"/>
        <a:ext cx="2907506" cy="1744503"/>
      </dsp:txXfrm>
    </dsp:sp>
    <dsp:sp modelId="{FDBF6FAD-0086-4F36-A1A6-325362763469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Accoglienza scuole secondarie di primo grado: </a:t>
          </a:r>
          <a:r>
            <a:rPr lang="it-IT" sz="2200" kern="1200" dirty="0" smtClean="0"/>
            <a:t>non realizzate</a:t>
          </a:r>
          <a:endParaRPr lang="en-US" sz="2200" kern="1200" dirty="0"/>
        </a:p>
      </dsp:txBody>
      <dsp:txXfrm>
        <a:off x="5174575" y="2038415"/>
        <a:ext cx="2907506" cy="1744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684B3-3844-4873-94CA-6DB92F273DEE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627F-77C2-4890-B857-334110DB7BFE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F3057-CA7E-4982-A04D-C68B1111E3FB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L’istituto nel 2021-2022 </a:t>
          </a:r>
          <a:r>
            <a:rPr lang="it-IT" sz="2000" kern="1200" dirty="0"/>
            <a:t>sarà costituito da 57 classi.</a:t>
          </a:r>
          <a:endParaRPr lang="en-US" sz="2000" kern="1200" dirty="0"/>
        </a:p>
      </dsp:txBody>
      <dsp:txXfrm>
        <a:off x="1249101" y="462"/>
        <a:ext cx="8809298" cy="1081473"/>
      </dsp:txXfrm>
    </dsp:sp>
    <dsp:sp modelId="{23784CE5-90EC-4ADA-B16E-D37D42C55543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FAC63-FA10-4F53-8722-6EE36A4E4162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6D4C4-E542-457E-98FE-4B39F48DAFD7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Variazioni annuali </a:t>
          </a:r>
          <a:r>
            <a:rPr lang="it-IT" sz="2000" kern="1200" dirty="0" smtClean="0"/>
            <a:t>si </a:t>
          </a:r>
          <a:r>
            <a:rPr lang="it-IT" sz="2000" kern="1200" dirty="0"/>
            <a:t>registrano nei corsi del </a:t>
          </a:r>
          <a:r>
            <a:rPr lang="it-IT" sz="2000" kern="1200" dirty="0" smtClean="0"/>
            <a:t>professionale spesso oltre la data delle iscrizioni.</a:t>
          </a:r>
          <a:endParaRPr lang="en-US" sz="2000" kern="1200" dirty="0"/>
        </a:p>
      </dsp:txBody>
      <dsp:txXfrm>
        <a:off x="1249101" y="1352303"/>
        <a:ext cx="8809298" cy="1081473"/>
      </dsp:txXfrm>
    </dsp:sp>
    <dsp:sp modelId="{64C1AEBE-D17C-452A-959C-054A8F59747D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DC588-E0B9-4247-826F-4F7E29B80646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C463E-CBD4-4950-A91A-F2F392CC53AE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Nel complesso, le iscrizioni sono in linea con lo scorso anno, fatta eccezione per il sensibile decremento rilevato dell’IPC Servizi Commerciali e </a:t>
          </a:r>
          <a:r>
            <a:rPr lang="it-IT" sz="2000" kern="1200" dirty="0" err="1"/>
            <a:t>S.S.A.S.</a:t>
          </a:r>
          <a:r>
            <a:rPr lang="it-IT" sz="2000" kern="1200" dirty="0"/>
            <a:t> (75 alunni contro 138 dello scorso anno).</a:t>
          </a:r>
          <a:endParaRPr lang="en-US" sz="2000" kern="1200" dirty="0"/>
        </a:p>
      </dsp:txBody>
      <dsp:txXfrm>
        <a:off x="1249101" y="2704144"/>
        <a:ext cx="8809298" cy="1081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2F93-DB39-4BB3-A81D-8407F5FDAAFA}">
      <dsp:nvSpPr>
        <dsp:cNvPr id="0" name=""/>
        <dsp:cNvSpPr/>
      </dsp:nvSpPr>
      <dsp:spPr>
        <a:xfrm>
          <a:off x="0" y="615237"/>
          <a:ext cx="10058399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C833C-2E3C-4019-A5E8-56037D6D2346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9A5A-5D75-4A65-9680-61C624846607}">
      <dsp:nvSpPr>
        <dsp:cNvPr id="0" name=""/>
        <dsp:cNvSpPr/>
      </dsp:nvSpPr>
      <dsp:spPr>
        <a:xfrm>
          <a:off x="1311876" y="615237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Gli alunni ammessi a giugno, quindi senza riserve da O.M. 11/2020, sono stati quest’anno il 71,54%, evidenziando una quasi impercettibile flessione rispetto al dato dell’anno scorso (72,71%).</a:t>
          </a:r>
          <a:endParaRPr lang="en-US" sz="2100" kern="1200" dirty="0"/>
        </a:p>
      </dsp:txBody>
      <dsp:txXfrm>
        <a:off x="1311876" y="615237"/>
        <a:ext cx="8746523" cy="1135824"/>
      </dsp:txXfrm>
    </dsp:sp>
    <dsp:sp modelId="{7C0EEC8A-319B-41A0-90EE-74BCE367C386}">
      <dsp:nvSpPr>
        <dsp:cNvPr id="0" name=""/>
        <dsp:cNvSpPr/>
      </dsp:nvSpPr>
      <dsp:spPr>
        <a:xfrm>
          <a:off x="0" y="2035018"/>
          <a:ext cx="10058399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4D49E-08FF-4489-AA64-282999292AD9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6AA4B-CDB3-46E5-BCE9-B2460CDC9F50}">
      <dsp:nvSpPr>
        <dsp:cNvPr id="0" name=""/>
        <dsp:cNvSpPr/>
      </dsp:nvSpPr>
      <dsp:spPr>
        <a:xfrm>
          <a:off x="1311876" y="2035018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Va segnalato che molto ha influito, sui risultati complessivi, l’impatto del perdurante imprevisto ed imprevedibile impiego della didattica a distanza.</a:t>
          </a:r>
          <a:endParaRPr lang="en-US" sz="2100" kern="1200" dirty="0"/>
        </a:p>
      </dsp:txBody>
      <dsp:txXfrm>
        <a:off x="1311876" y="2035018"/>
        <a:ext cx="8746523" cy="1135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4A8FE-F9AE-4882-A497-D39ECB7D9234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Tecnico RIM totale alunni 22: studiano in 11, lavorano in 8, disoccupati o irreperibili 3;</a:t>
          </a:r>
          <a:endParaRPr lang="en-US" sz="2200" kern="1200" dirty="0"/>
        </a:p>
      </dsp:txBody>
      <dsp:txXfrm>
        <a:off x="377190" y="3160"/>
        <a:ext cx="2907506" cy="1744503"/>
      </dsp:txXfrm>
    </dsp:sp>
    <dsp:sp modelId="{B5462228-1A6D-4A4D-97BE-B7D43EDDEE22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Tecnico SIA totale alunni 26: studiano in 15, lavorano in 9, disoccupati 2;</a:t>
          </a:r>
          <a:endParaRPr lang="en-US" sz="2200" kern="1200" dirty="0"/>
        </a:p>
      </dsp:txBody>
      <dsp:txXfrm>
        <a:off x="3575446" y="3160"/>
        <a:ext cx="2907506" cy="1744503"/>
      </dsp:txXfrm>
    </dsp:sp>
    <dsp:sp modelId="{C1FCB9BA-4B00-4A9B-A69A-E57E4AC866C2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Tecnico AFM totale alunni 26: studiano in 14, lavorano in 9 </a:t>
          </a:r>
          <a:r>
            <a:rPr lang="it-IT" sz="2200" kern="1200" dirty="0" err="1"/>
            <a:t>diirreperibili</a:t>
          </a:r>
          <a:r>
            <a:rPr lang="it-IT" sz="2200" kern="1200" dirty="0"/>
            <a:t> 3; </a:t>
          </a:r>
          <a:endParaRPr lang="en-US" sz="2200" kern="1200" dirty="0"/>
        </a:p>
      </dsp:txBody>
      <dsp:txXfrm>
        <a:off x="6773703" y="3160"/>
        <a:ext cx="2907506" cy="1744503"/>
      </dsp:txXfrm>
    </dsp:sp>
    <dsp:sp modelId="{E24A1518-C1EA-4B7B-AB31-4F2119F9FCCD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Tecnico CAT totale alunni 16: studiano in 7, lavorano in 7, irreperibili 2.</a:t>
          </a:r>
          <a:endParaRPr lang="en-US" sz="2200" kern="1200" dirty="0"/>
        </a:p>
      </dsp:txBody>
      <dsp:txXfrm>
        <a:off x="1976318" y="2038415"/>
        <a:ext cx="2907506" cy="1744503"/>
      </dsp:txXfrm>
    </dsp:sp>
    <dsp:sp modelId="{3D580B61-57E7-4981-BB35-A8D0442AC45C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/>
            <a:t>SUL TOTALE ALUNNI : studia il 48%, lavora il 35% , è disoccupato il 8%, altro il 9%. </a:t>
          </a:r>
          <a:endParaRPr lang="en-US" sz="2200" kern="1200" dirty="0"/>
        </a:p>
      </dsp:txBody>
      <dsp:txXfrm>
        <a:off x="5174575" y="2038415"/>
        <a:ext cx="2907506" cy="17445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122C0-CB6E-46B9-BF6B-6CDFBB40628C}">
      <dsp:nvSpPr>
        <dsp:cNvPr id="0" name=""/>
        <dsp:cNvSpPr/>
      </dsp:nvSpPr>
      <dsp:spPr>
        <a:xfrm>
          <a:off x="0" y="434736"/>
          <a:ext cx="6797675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Professionale indirizzo opzione pubblicitaria totale alunni 26: studiano in 9, lavorano in 10. disoccupati 5, irreperibili 2;</a:t>
          </a:r>
          <a:endParaRPr lang="en-US" sz="2800" kern="1200" dirty="0"/>
        </a:p>
      </dsp:txBody>
      <dsp:txXfrm>
        <a:off x="75163" y="509899"/>
        <a:ext cx="6647349" cy="1389393"/>
      </dsp:txXfrm>
    </dsp:sp>
    <dsp:sp modelId="{5C4C42F0-5728-4FC3-9174-E21B16F5A466}">
      <dsp:nvSpPr>
        <dsp:cNvPr id="0" name=""/>
        <dsp:cNvSpPr/>
      </dsp:nvSpPr>
      <dsp:spPr>
        <a:xfrm>
          <a:off x="0" y="2055096"/>
          <a:ext cx="6797675" cy="1539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Professionale indirizzo socio sanitario totale alunni 49: studiano in 23, lavorano in 15, disoccupati 5, irreperibili 6.</a:t>
          </a:r>
          <a:endParaRPr lang="en-US" sz="2800" kern="1200" dirty="0"/>
        </a:p>
      </dsp:txBody>
      <dsp:txXfrm>
        <a:off x="75163" y="2130259"/>
        <a:ext cx="6647349" cy="1389393"/>
      </dsp:txXfrm>
    </dsp:sp>
    <dsp:sp modelId="{8DB6F78E-21EA-44B4-B2A9-9162B66AB42A}">
      <dsp:nvSpPr>
        <dsp:cNvPr id="0" name=""/>
        <dsp:cNvSpPr/>
      </dsp:nvSpPr>
      <dsp:spPr>
        <a:xfrm>
          <a:off x="0" y="3675456"/>
          <a:ext cx="6797675" cy="1539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/>
            <a:t>SUL TOTALE ALUNNI: studia il 43%, lavora il 33% è disoccupato il 13%, è irreperibile l’11%. </a:t>
          </a:r>
          <a:endParaRPr lang="en-US" sz="2800" kern="1200" dirty="0"/>
        </a:p>
      </dsp:txBody>
      <dsp:txXfrm>
        <a:off x="75163" y="3750619"/>
        <a:ext cx="6647349" cy="1389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21CE-BC5A-4693-9ED8-CA9B2927FC57}">
      <dsp:nvSpPr>
        <dsp:cNvPr id="0" name=""/>
        <dsp:cNvSpPr/>
      </dsp:nvSpPr>
      <dsp:spPr>
        <a:xfrm>
          <a:off x="0" y="615237"/>
          <a:ext cx="10058399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66078-F827-45A0-8AEA-87A8DB26E755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A2469-14B3-4360-A9B9-C87886150B9B}">
      <dsp:nvSpPr>
        <dsp:cNvPr id="0" name=""/>
        <dsp:cNvSpPr/>
      </dsp:nvSpPr>
      <dsp:spPr>
        <a:xfrm>
          <a:off x="1311876" y="615237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Purtroppo quest’anno, come per lo scorso anno scolastico, non si è potuto dare seguito ai percorsi PCTO causa restrizioni normative COVID 19.</a:t>
          </a:r>
        </a:p>
      </dsp:txBody>
      <dsp:txXfrm>
        <a:off x="1311876" y="615237"/>
        <a:ext cx="8746523" cy="1135824"/>
      </dsp:txXfrm>
    </dsp:sp>
    <dsp:sp modelId="{84887527-D47D-4325-9C13-FF252AE9A539}">
      <dsp:nvSpPr>
        <dsp:cNvPr id="0" name=""/>
        <dsp:cNvSpPr/>
      </dsp:nvSpPr>
      <dsp:spPr>
        <a:xfrm>
          <a:off x="0" y="2035018"/>
          <a:ext cx="10058399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91F8D-2755-4D76-8BD1-2AB1FC0FFE1B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3C58C-10EA-460A-90F0-EB308A2CCF8F}">
      <dsp:nvSpPr>
        <dsp:cNvPr id="0" name=""/>
        <dsp:cNvSpPr/>
      </dsp:nvSpPr>
      <dsp:spPr>
        <a:xfrm>
          <a:off x="1311876" y="2035018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I percorsi sono inoltre stati </a:t>
          </a:r>
          <a:r>
            <a:rPr lang="it-IT" sz="2200" kern="1200" dirty="0" err="1"/>
            <a:t>ricalendarizzati</a:t>
          </a:r>
          <a:r>
            <a:rPr lang="it-IT" sz="2200" kern="1200" dirty="0"/>
            <a:t> per il periodo estivo in modalità facoltativa.</a:t>
          </a:r>
          <a:endParaRPr lang="en-US" sz="2200" kern="1200" dirty="0"/>
        </a:p>
      </dsp:txBody>
      <dsp:txXfrm>
        <a:off x="1311876" y="2035018"/>
        <a:ext cx="8746523" cy="1135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02D5B-C5B1-4AE1-AAE2-7702BC907DCC}">
      <dsp:nvSpPr>
        <dsp:cNvPr id="0" name=""/>
        <dsp:cNvSpPr/>
      </dsp:nvSpPr>
      <dsp:spPr>
        <a:xfrm>
          <a:off x="503695" y="295491"/>
          <a:ext cx="1193268" cy="11932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85600-2927-4E5B-866C-1C495E2BA9A9}">
      <dsp:nvSpPr>
        <dsp:cNvPr id="0" name=""/>
        <dsp:cNvSpPr/>
      </dsp:nvSpPr>
      <dsp:spPr>
        <a:xfrm>
          <a:off x="757998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B0248-9F70-44B5-9C56-1D3D84501406}">
      <dsp:nvSpPr>
        <dsp:cNvPr id="0" name=""/>
        <dsp:cNvSpPr/>
      </dsp:nvSpPr>
      <dsp:spPr>
        <a:xfrm>
          <a:off x="122240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/>
            <a:t>Tirocini presso aziende del territorio</a:t>
          </a:r>
          <a:endParaRPr lang="en-US" sz="1700" kern="1200"/>
        </a:p>
      </dsp:txBody>
      <dsp:txXfrm>
        <a:off x="122240" y="1860433"/>
        <a:ext cx="1956177" cy="720000"/>
      </dsp:txXfrm>
    </dsp:sp>
    <dsp:sp modelId="{73010A58-89A6-4D26-AF5F-8F40CA50EC34}">
      <dsp:nvSpPr>
        <dsp:cNvPr id="0" name=""/>
        <dsp:cNvSpPr/>
      </dsp:nvSpPr>
      <dsp:spPr>
        <a:xfrm>
          <a:off x="2802203" y="295491"/>
          <a:ext cx="1193268" cy="11932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704D0-3AC1-4CC8-9C02-B584A8B650EF}">
      <dsp:nvSpPr>
        <dsp:cNvPr id="0" name=""/>
        <dsp:cNvSpPr/>
      </dsp:nvSpPr>
      <dsp:spPr>
        <a:xfrm>
          <a:off x="3056506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5234-A058-445C-974D-A4BF2E2830A2}">
      <dsp:nvSpPr>
        <dsp:cNvPr id="0" name=""/>
        <dsp:cNvSpPr/>
      </dsp:nvSpPr>
      <dsp:spPr>
        <a:xfrm>
          <a:off x="2420748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/>
            <a:t>Tirocini all’estero (Nottingham)</a:t>
          </a:r>
          <a:endParaRPr lang="en-US" sz="1700" kern="1200"/>
        </a:p>
      </dsp:txBody>
      <dsp:txXfrm>
        <a:off x="2420748" y="1860433"/>
        <a:ext cx="1956177" cy="720000"/>
      </dsp:txXfrm>
    </dsp:sp>
    <dsp:sp modelId="{3816CA7E-9704-4A0E-9F79-FDC6240E97E6}">
      <dsp:nvSpPr>
        <dsp:cNvPr id="0" name=""/>
        <dsp:cNvSpPr/>
      </dsp:nvSpPr>
      <dsp:spPr>
        <a:xfrm>
          <a:off x="5100711" y="295491"/>
          <a:ext cx="1193268" cy="11932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7C799-273F-4CCB-96A7-EAC74AE62B8F}">
      <dsp:nvSpPr>
        <dsp:cNvPr id="0" name=""/>
        <dsp:cNvSpPr/>
      </dsp:nvSpPr>
      <dsp:spPr>
        <a:xfrm>
          <a:off x="5355014" y="549795"/>
          <a:ext cx="684662" cy="684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A4371-85AD-4D38-8258-40D6EEB62623}">
      <dsp:nvSpPr>
        <dsp:cNvPr id="0" name=""/>
        <dsp:cNvSpPr/>
      </dsp:nvSpPr>
      <dsp:spPr>
        <a:xfrm>
          <a:off x="4719257" y="1860433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/>
            <a:t>Visite aziendali</a:t>
          </a:r>
          <a:endParaRPr lang="en-US" sz="1700" kern="1200"/>
        </a:p>
      </dsp:txBody>
      <dsp:txXfrm>
        <a:off x="4719257" y="1860433"/>
        <a:ext cx="1956177" cy="720000"/>
      </dsp:txXfrm>
    </dsp:sp>
    <dsp:sp modelId="{31E1D89E-5B11-49C9-8E21-075C2464673B}">
      <dsp:nvSpPr>
        <dsp:cNvPr id="0" name=""/>
        <dsp:cNvSpPr/>
      </dsp:nvSpPr>
      <dsp:spPr>
        <a:xfrm>
          <a:off x="1652949" y="3069478"/>
          <a:ext cx="1193268" cy="11932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9754D-BCBB-43BB-8789-451DAB3915EB}">
      <dsp:nvSpPr>
        <dsp:cNvPr id="0" name=""/>
        <dsp:cNvSpPr/>
      </dsp:nvSpPr>
      <dsp:spPr>
        <a:xfrm>
          <a:off x="1907252" y="3323781"/>
          <a:ext cx="684662" cy="684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0770E-CF7E-4B99-98E7-66C570636D04}">
      <dsp:nvSpPr>
        <dsp:cNvPr id="0" name=""/>
        <dsp:cNvSpPr/>
      </dsp:nvSpPr>
      <dsp:spPr>
        <a:xfrm>
          <a:off x="1271494" y="4634420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 dirty="0"/>
            <a:t>Incontri con esperti</a:t>
          </a:r>
          <a:endParaRPr lang="en-US" sz="1700" kern="1200" dirty="0"/>
        </a:p>
      </dsp:txBody>
      <dsp:txXfrm>
        <a:off x="1271494" y="4634420"/>
        <a:ext cx="1956177" cy="720000"/>
      </dsp:txXfrm>
    </dsp:sp>
    <dsp:sp modelId="{839350AB-BE0E-4843-BC3F-60E47BCDB551}">
      <dsp:nvSpPr>
        <dsp:cNvPr id="0" name=""/>
        <dsp:cNvSpPr/>
      </dsp:nvSpPr>
      <dsp:spPr>
        <a:xfrm>
          <a:off x="3951457" y="3069478"/>
          <a:ext cx="1193268" cy="119326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8F4C0-FB4B-477F-AE7B-F06B97268350}">
      <dsp:nvSpPr>
        <dsp:cNvPr id="0" name=""/>
        <dsp:cNvSpPr/>
      </dsp:nvSpPr>
      <dsp:spPr>
        <a:xfrm>
          <a:off x="4205760" y="3323781"/>
          <a:ext cx="684662" cy="6846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00AB7-357A-4365-970D-70717C49B6F2}">
      <dsp:nvSpPr>
        <dsp:cNvPr id="0" name=""/>
        <dsp:cNvSpPr/>
      </dsp:nvSpPr>
      <dsp:spPr>
        <a:xfrm>
          <a:off x="3570003" y="4634420"/>
          <a:ext cx="195617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 dirty="0"/>
            <a:t>Project </a:t>
          </a:r>
          <a:r>
            <a:rPr lang="it-IT" sz="1700" kern="1200" dirty="0" smtClean="0"/>
            <a:t>Work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800" kern="1200" dirty="0" smtClean="0"/>
            <a:t>Esperienza positiva di quest’anno, da utilizzare per le classi seconde nel nuovo </a:t>
          </a:r>
          <a:r>
            <a:rPr lang="it-IT" sz="800" kern="1200" dirty="0" err="1" smtClean="0"/>
            <a:t>ptof</a:t>
          </a:r>
          <a:endParaRPr lang="en-US" sz="800" kern="1200" dirty="0"/>
        </a:p>
      </dsp:txBody>
      <dsp:txXfrm>
        <a:off x="3570003" y="4634420"/>
        <a:ext cx="195617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7" cy="498008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111" y="0"/>
            <a:ext cx="2945977" cy="498008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r">
              <a:defRPr sz="1200"/>
            </a:lvl1pPr>
          </a:lstStyle>
          <a:p>
            <a:fld id="{4FEC351D-784F-4605-ABC0-7B94D6A7397D}" type="datetimeFigureOut">
              <a:rPr lang="it-IT" smtClean="0"/>
              <a:pPr/>
              <a:t>05/07/2021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977" cy="498008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111" y="9428630"/>
            <a:ext cx="2945977" cy="498008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r">
              <a:defRPr sz="1200"/>
            </a:lvl1pPr>
          </a:lstStyle>
          <a:p>
            <a:fld id="{37FBDFAA-56B3-4CFD-9999-2642EFC2C1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7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2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3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1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it-IT" dirty="0"/>
              <a:t>Relazione dirigente scolastico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it-IT" dirty="0"/>
              <a:t>Anno scolastico 2020-2021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BFAE577-D9A5-4475-95D3-D0E959940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/>
              <a:t>IMPATTO DIDATTICA DIGITALE INTEGRATA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L’andamento a giorni alterni è risultato sostanzialmente positivo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Nelle classi alte il nuovo sistema è stato decisamente gradito (graditi gli spostamenti ridotti)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Problematiche sono sorte per l’incertezza (sospensione frequenza, rientro) e per l’accumularsi nelle settimane di rientro di accertamenti e verifiche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Sulla frequenza degli alunni, sono fortemente aumentate le non ammissioni per mancata validità dell’anno (31 alunni di cui 3 situazioni sfuggite al controllo)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La DDI è stata sostanzialmente funzionale sul piano tecnico, mentre non ha in tutte le classi e per tutti i docenti mutato le forme del processo di apprendimento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Molto positivo l’impatto dei corsi on line di: Help – lingue straniere (conversazione duplicata)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Raddoppiati i colloqui con il CIC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53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Risultati a distanza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La maggior parte degli studenti che hanno continuato a studiare provengono dagli indirizzi: SIA(58%), AFM (54%) , RIM (50%), IP socio sanitario (44%), CAT (44%), dell’IP grafico continuano a studiare solo il (35%). </a:t>
            </a:r>
          </a:p>
          <a:p>
            <a:pPr marL="0" indent="0" algn="just">
              <a:buNone/>
            </a:pPr>
            <a:r>
              <a:rPr lang="it-IT" dirty="0"/>
              <a:t>La maggior parte degli studenti sono stati molto selettivi nel candidarsi alle diverse offerte di lavoro. </a:t>
            </a:r>
          </a:p>
          <a:p>
            <a:pPr marL="0" indent="0" algn="just">
              <a:buNone/>
            </a:pPr>
            <a:r>
              <a:rPr lang="it-IT" dirty="0"/>
              <a:t>Alcune aziende, soprattutto gli studi di contabili, hanno dichiarato di non avere avuto candidature da parte dei nostri studenti. </a:t>
            </a:r>
          </a:p>
          <a:p>
            <a:pPr marL="0" indent="0" algn="just">
              <a:buNone/>
            </a:pPr>
            <a:r>
              <a:rPr lang="it-IT" dirty="0"/>
              <a:t>Altre invece hanno dichiarato che molti ragazzi inizialmente interessati hanno rinunciato appena hanno trovato un nuovo lavoro nelle vicinanze del loro comune di residenza. </a:t>
            </a:r>
          </a:p>
          <a:p>
            <a:pPr marL="0" indent="0" algn="just">
              <a:buNone/>
            </a:pPr>
            <a:r>
              <a:rPr lang="it-IT" dirty="0"/>
              <a:t>La maggior parte degli studenti che lavorano sono stati assunti con contratto di apprendistato. </a:t>
            </a:r>
          </a:p>
          <a:p>
            <a:pPr marL="0" indent="0" algn="just">
              <a:buNone/>
            </a:pPr>
            <a:r>
              <a:rPr lang="it-IT" dirty="0"/>
              <a:t>La maggiore difficoltà a trovare un lavoro l’hanno avuta i ragazzi dell’indirizzo grafico pubblicitario, per tutti gli altri indirizzi non essere automuniti e la provenienza da un paese straniero sono le principali motivazioni da ricercare per la mancanza di lavoro. </a:t>
            </a:r>
          </a:p>
          <a:p>
            <a:pPr marL="0" indent="0" algn="just">
              <a:buNone/>
            </a:pPr>
            <a:r>
              <a:rPr lang="it-IT" dirty="0"/>
              <a:t>In generale gli alunni contattati che svolgono un’attività non corrispondente al percorso di studi fatto hanno rifiutato qualsiasi proposta alternativa manifestando piena soddisfazione per i ruoli occupazionali in essere. </a:t>
            </a:r>
          </a:p>
          <a:p>
            <a:pPr marL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it-IT" dirty="0"/>
              <a:t>Molte delle aziende che non hanno ricevuto candidature hanno chiesto di poter avere i nominativi dei ragazzi che si diplomeranno a luglio 2021.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Risultati a distanza tecnico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03B70667-8FF1-4DBD-86C9-7AA83E6A6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7423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4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Tecnico Economico RIM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xmlns="" id="{565A3302-3485-4A7A-A91D-A9CC7BB71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89680"/>
              </p:ext>
            </p:extLst>
          </p:nvPr>
        </p:nvGraphicFramePr>
        <p:xfrm>
          <a:off x="3058723" y="1695261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Tecnico Economico 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DC2ECFAA-13B6-41A0-8418-D5B4F164B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038516"/>
              </p:ext>
            </p:extLst>
          </p:nvPr>
        </p:nvGraphicFramePr>
        <p:xfrm>
          <a:off x="4883791" y="1753300"/>
          <a:ext cx="6726572" cy="351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Tecnico Economico AFM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Segnaposto contenuto 15">
            <a:extLst>
              <a:ext uri="{FF2B5EF4-FFF2-40B4-BE49-F238E27FC236}">
                <a16:creationId xmlns:a16="http://schemas.microsoft.com/office/drawing/2014/main" xmlns="" id="{4DE09FDA-BC3D-42A2-906B-53215399B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8768"/>
              </p:ext>
            </p:extLst>
          </p:nvPr>
        </p:nvGraphicFramePr>
        <p:xfrm>
          <a:off x="3058723" y="1686872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Costruzioni, Ambiente e Territorio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9CC0DC85-D368-4234-A6AC-208B7217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152"/>
              </p:ext>
            </p:extLst>
          </p:nvPr>
        </p:nvGraphicFramePr>
        <p:xfrm>
          <a:off x="3058723" y="1586204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Risultati a distanza professionale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E35C49EF-6D72-4B32-8E42-157AEB257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169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76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IP socio sanitario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6F594D14-6249-4AD2-9A73-34C219F63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09869"/>
              </p:ext>
            </p:extLst>
          </p:nvPr>
        </p:nvGraphicFramePr>
        <p:xfrm>
          <a:off x="2782888" y="1570038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37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IPCP  opzione Promozione commerciale e pubblicitaria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311DD7BB-5315-4788-BCFA-B7615FB8A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407618"/>
              </p:ext>
            </p:extLst>
          </p:nvPr>
        </p:nvGraphicFramePr>
        <p:xfrm>
          <a:off x="2499390" y="16557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59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Premessa</a:t>
            </a:r>
            <a:endParaRPr lang="it-IT"/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xmlns="" id="{59E0999A-DE5B-47F5-AB4B-5550E1390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9428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7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Alternanza 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FDD24537-610F-47E8-A90A-82482F61E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58937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82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PCTO:  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Metodologie che si sarebbero utilizzate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xmlns="" id="{F927217F-7C48-488D-8E44-A647EAFA5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07413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163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Rapporti con altre istituzioni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9B709678-F024-48C3-999B-64113DF84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6691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97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Progetti PTOF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D0C85F92-551B-478C-96E7-645E639AD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379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14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rgbClr val="FFFFFF"/>
                </a:solidFill>
              </a:rPr>
              <a:t>Competenze in uscita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500">
              <a:solidFill>
                <a:srgbClr val="FFFFFF"/>
              </a:solidFill>
            </a:endParaRPr>
          </a:p>
          <a:p>
            <a:endParaRPr lang="it-IT" sz="15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070" t="63074" r="11047" b="18888"/>
          <a:stretch>
            <a:fillRect/>
          </a:stretch>
        </p:blipFill>
        <p:spPr bwMode="auto">
          <a:xfrm>
            <a:off x="4242390" y="2498651"/>
            <a:ext cx="7747591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65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ln w="44450"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it-IT" dirty="0"/>
              <a:t>Competenze in uscita – Valutazioni globali dei corsi 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022851" y="1983956"/>
            <a:ext cx="10885613" cy="197135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Per mancanza di iscrizioni il corso di fisica è stato annullato. </a:t>
            </a:r>
          </a:p>
          <a:p>
            <a:r>
              <a:rPr lang="it-IT" dirty="0"/>
              <a:t>Si sono attivati un corso di matematica e due di chimica. </a:t>
            </a:r>
          </a:p>
          <a:p>
            <a:r>
              <a:rPr lang="it-IT" dirty="0"/>
              <a:t>15 gli alunni iscritti al corso di matematica, frequentanti 12. </a:t>
            </a:r>
          </a:p>
          <a:p>
            <a:r>
              <a:rPr lang="it-IT" dirty="0"/>
              <a:t>Al 1° corso di chimica gli iscritti sono stati 14 e 10 i frequentanti, al 2° corso di chimica gli iscritti sono stati 12 e 9 i frequentanti effettivi.</a:t>
            </a:r>
          </a:p>
          <a:p>
            <a:pPr algn="just"/>
            <a:r>
              <a:rPr lang="it-IT" dirty="0"/>
              <a:t>Nel complesso, i giudizi espressi dagli studenti, su una scala da 1 a 5, sono risultano per la quasi totalità attestati sui punteggi massimi.</a:t>
            </a:r>
          </a:p>
          <a:p>
            <a:pPr algn="just"/>
            <a:r>
              <a:rPr lang="it-IT" dirty="0"/>
              <a:t>Nulli sono risultati i giudizi negativi, ovvero compresi tra 1 e 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68" t="50709" r="21948" b="26829"/>
          <a:stretch>
            <a:fillRect/>
          </a:stretch>
        </p:blipFill>
        <p:spPr bwMode="auto">
          <a:xfrm>
            <a:off x="297711" y="4784651"/>
            <a:ext cx="3532372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743740" y="4029741"/>
            <a:ext cx="206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MATEMATICA</a:t>
            </a:r>
          </a:p>
          <a:p>
            <a:pPr algn="ctr"/>
            <a:r>
              <a:rPr lang="it-IT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7471" t="59104" r="22558" b="20023"/>
          <a:stretch>
            <a:fillRect/>
          </a:stretch>
        </p:blipFill>
        <p:spPr bwMode="auto">
          <a:xfrm>
            <a:off x="4072270" y="4731488"/>
            <a:ext cx="3840898" cy="12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5054009" y="4054550"/>
            <a:ext cx="206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CHIMICA I</a:t>
            </a:r>
          </a:p>
          <a:p>
            <a:pPr algn="ctr"/>
            <a:r>
              <a:rPr lang="it-IT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28256" t="29637" r="21773" b="50057"/>
          <a:stretch>
            <a:fillRect/>
          </a:stretch>
        </p:blipFill>
        <p:spPr bwMode="auto">
          <a:xfrm>
            <a:off x="7963785" y="4720856"/>
            <a:ext cx="3982225" cy="12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8800214" y="4111257"/>
            <a:ext cx="206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CHIMICA II</a:t>
            </a:r>
          </a:p>
          <a:p>
            <a:pPr algn="ctr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93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/>
              <a:t>Servizi alla persona - CIC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it-IT" dirty="0"/>
              <a:t>Quest’anno l’istituto ha garantito i seguenti servizi:</a:t>
            </a:r>
          </a:p>
          <a:p>
            <a:pPr marL="627063" indent="-90488">
              <a:buFont typeface="Arial" panose="020B0604020202020204" pitchFamily="34" charset="0"/>
              <a:buChar char="•"/>
            </a:pPr>
            <a:r>
              <a:rPr lang="it-IT" dirty="0"/>
              <a:t>CIC con educatore professionista e/o </a:t>
            </a:r>
            <a:r>
              <a:rPr lang="it-IT" dirty="0" smtClean="0"/>
              <a:t>psicologa (partnership con progetto </a:t>
            </a:r>
            <a:r>
              <a:rPr lang="it-IT" dirty="0" err="1" smtClean="0"/>
              <a:t>SpaceLab</a:t>
            </a:r>
            <a:r>
              <a:rPr lang="it-IT" dirty="0" smtClean="0"/>
              <a:t>)</a:t>
            </a:r>
            <a:endParaRPr lang="it-IT" dirty="0"/>
          </a:p>
          <a:p>
            <a:pPr marL="627063" indent="-90488">
              <a:buFont typeface="Arial" panose="020B0604020202020204" pitchFamily="34" charset="0"/>
              <a:buChar char="•"/>
            </a:pPr>
            <a:r>
              <a:rPr lang="it-IT" dirty="0"/>
              <a:t>Sportello di ascolto interno con </a:t>
            </a:r>
            <a:r>
              <a:rPr lang="it-IT" dirty="0" smtClean="0"/>
              <a:t>tre </a:t>
            </a:r>
            <a:r>
              <a:rPr lang="it-IT" dirty="0"/>
              <a:t>docenti del professionale socio sanitario</a:t>
            </a:r>
          </a:p>
          <a:p>
            <a:pPr marL="627063" indent="-90488">
              <a:buFont typeface="Arial" panose="020B0604020202020204" pitchFamily="34" charset="0"/>
              <a:buChar char="•"/>
            </a:pPr>
            <a:r>
              <a:rPr lang="it-IT" dirty="0"/>
              <a:t>Sportello di ascolto con una docente referente dello staff</a:t>
            </a:r>
          </a:p>
          <a:p>
            <a:pPr marL="627063" indent="-90488">
              <a:buFont typeface="Arial" panose="020B0604020202020204" pitchFamily="34" charset="0"/>
              <a:buChar char="•"/>
            </a:pPr>
            <a:r>
              <a:rPr lang="it-IT" dirty="0"/>
              <a:t>Servizio </a:t>
            </a:r>
            <a:r>
              <a:rPr lang="it-IT" dirty="0" err="1"/>
              <a:t>Mentoring</a:t>
            </a:r>
            <a:r>
              <a:rPr lang="it-IT" dirty="0"/>
              <a:t> per alunni (12 docenti)</a:t>
            </a:r>
          </a:p>
          <a:p>
            <a:pPr marL="627063" indent="-90488">
              <a:buFont typeface="Arial" panose="020B0604020202020204" pitchFamily="34" charset="0"/>
              <a:buChar char="•"/>
            </a:pPr>
            <a:r>
              <a:rPr lang="it-IT" dirty="0"/>
              <a:t>Servizio di consulenza nelle classi (per docenti e per gruppi classe) su dinamiche di bullismo e </a:t>
            </a:r>
            <a:r>
              <a:rPr lang="it-IT" dirty="0" err="1"/>
              <a:t>cyberbullismo</a:t>
            </a:r>
            <a:endParaRPr lang="it-IT" dirty="0"/>
          </a:p>
          <a:p>
            <a:endParaRPr lang="it-I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33A4C66-3B13-49AE-B022-AB05270D3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/>
              <a:t>Entriamo in azienda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306B67A3-6198-47B4-8B2F-D5510FDC7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896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98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Team digitale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 fontScale="85000" lnSpcReduction="10000"/>
          </a:bodyPr>
          <a:lstStyle/>
          <a:p>
            <a:endParaRPr lang="it-IT" sz="1900" dirty="0"/>
          </a:p>
          <a:p>
            <a:r>
              <a:rPr lang="it-IT" sz="1900" b="1" dirty="0"/>
              <a:t>L’emergenza Covid 19 ha dimostrato che l’uso del digitale nella didattica è indispensabile.</a:t>
            </a:r>
          </a:p>
          <a:p>
            <a:endParaRPr lang="it-IT" sz="1900" dirty="0"/>
          </a:p>
          <a:p>
            <a:r>
              <a:rPr lang="it-IT" sz="1900" dirty="0"/>
              <a:t>Operato dell’Animatore e del Team Digitale:</a:t>
            </a:r>
          </a:p>
          <a:p>
            <a:r>
              <a:rPr lang="it-IT" sz="1900" dirty="0"/>
              <a:t>- Invio di newsletter (strumenti per DAD, es. Drive, </a:t>
            </a:r>
            <a:r>
              <a:rPr lang="it-IT" sz="1900" dirty="0" err="1"/>
              <a:t>ecc</a:t>
            </a:r>
            <a:r>
              <a:rPr lang="it-IT" sz="1900" dirty="0"/>
              <a:t>…)</a:t>
            </a:r>
          </a:p>
          <a:p>
            <a:r>
              <a:rPr lang="it-IT" sz="1900" dirty="0"/>
              <a:t>- Produzione di tutorial per lo svolgimento di lezioni a distanza</a:t>
            </a:r>
          </a:p>
          <a:p>
            <a:r>
              <a:rPr lang="it-IT" sz="1900" dirty="0"/>
              <a:t>- Formazione on line sull’uso di G-Meet </a:t>
            </a:r>
          </a:p>
          <a:p>
            <a:r>
              <a:rPr lang="it-IT" sz="1900" dirty="0"/>
              <a:t>- Somministrazione di questionari a docenti ed alunni </a:t>
            </a:r>
          </a:p>
          <a:p>
            <a:r>
              <a:rPr lang="it-IT" sz="1800" dirty="0"/>
              <a:t>- Formazione alunni (Book Creator e corretto utilizzo dell’account istituzionale assegnato e partecipazione alle lezioni tramite la suite Google Meet)</a:t>
            </a:r>
          </a:p>
          <a:p>
            <a:r>
              <a:rPr lang="it-IT" sz="1800" dirty="0"/>
              <a:t>- Formazione dei genitori delle classi prime circa l’utilizzo del registro elettronico Nuvola</a:t>
            </a:r>
          </a:p>
          <a:p>
            <a:r>
              <a:rPr lang="it-IT" sz="1800" dirty="0"/>
              <a:t>- Attivazione dello sportello digitale tenuto</a:t>
            </a:r>
          </a:p>
          <a:p>
            <a:r>
              <a:rPr lang="it-IT" sz="1800" dirty="0"/>
              <a:t>- Acquisto nuovi proiettori e tavolette grafiche, nonché la licenza Premium Gold della suite </a:t>
            </a:r>
            <a:r>
              <a:rPr lang="it-IT" sz="1800" dirty="0" err="1"/>
              <a:t>QuestBase</a:t>
            </a:r>
            <a:r>
              <a:rPr lang="it-IT" sz="1800" dirty="0"/>
              <a:t> (su richiesta di alcuni insegnanti) </a:t>
            </a:r>
          </a:p>
          <a:p>
            <a:r>
              <a:rPr lang="it-IT" sz="1800" dirty="0"/>
              <a:t>- Organizzazione attività di Orientamento e Open Day in collaborazione con la Funzione Strumentale Orientamento 	</a:t>
            </a:r>
          </a:p>
        </p:txBody>
      </p:sp>
    </p:spTree>
    <p:extLst>
      <p:ext uri="{BB962C8B-B14F-4D97-AF65-F5344CB8AC3E}">
        <p14:creationId xmlns:p14="http://schemas.microsoft.com/office/powerpoint/2010/main" val="300543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>
                <a:solidFill>
                  <a:srgbClr val="FFFFFF"/>
                </a:solidFill>
              </a:rPr>
              <a:t>I corsi professionalizzanti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Caf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patronato San Vincenzo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Bim per percorso CAT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Progetti con scuola edile – CAT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Partecipazione alle gare nazionali dei professionali (giochi d’autunno, gran premio di matematica applicata, campionato delle lingue)</a:t>
            </a:r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3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xmlns="" id="{AD108EFB-D90D-479A-A98F-F357D2304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518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946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>
                <a:solidFill>
                  <a:srgbClr val="FFFFFF"/>
                </a:solidFill>
              </a:rPr>
              <a:t>Formazione del personale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 fontScale="40000" lnSpcReduction="20000"/>
          </a:bodyPr>
          <a:lstStyle/>
          <a:p>
            <a:pPr marL="0" indent="0" algn="just">
              <a:buNone/>
            </a:pP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ELENCO CORSI DI FORMAZIONE A.S. 2020/2021 ORGANIZZATI DAL TEAM PER L’INNOVAZIONE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Archiviazione documentazione/verifiche su registro elettronico Nuvola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Creazione di quiz con Google Moduli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Registrazione di videolezioni </a:t>
            </a:r>
            <a:r>
              <a:rPr lang="it-IT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Screencast</a:t>
            </a: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-O-</a:t>
            </a:r>
            <a:r>
              <a:rPr lang="it-IT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Matic</a:t>
            </a: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Creazione di quiz con </a:t>
            </a:r>
            <a:r>
              <a:rPr lang="it-IT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Questbase</a:t>
            </a: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Realizzazione di siti internet con Google </a:t>
            </a:r>
            <a:r>
              <a:rPr lang="it-IT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Sites</a:t>
            </a: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Presentazioni multimediali con Adobe Spark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Presentazioni multimediali con Book Creator </a:t>
            </a:r>
          </a:p>
          <a:p>
            <a:pPr algn="just"/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collaborazione con l’area DSA/BES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Accessibilità e ottimizzazione funzionalità di Windows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Applicativi per una didattica compensativa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Didattica della matematica e delle discipline scientifiche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Valutazione, presentazione di contenuti integrati, realizzazione di moduli interattivi (</a:t>
            </a:r>
            <a:r>
              <a:rPr lang="it-IT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gamification</a:t>
            </a: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Principali editor di testo e funzionalità compensative 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it-IT" sz="3200">
                <a:solidFill>
                  <a:srgbClr val="FFFFFF"/>
                </a:solidFill>
              </a:rPr>
              <a:t>Rapporti con il territorio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570206" y="815546"/>
            <a:ext cx="5057396" cy="5478161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Positiva è stata la collocazione sul territorio del nostro istituto</a:t>
            </a:r>
          </a:p>
          <a:p>
            <a:pPr marL="0" indent="0">
              <a:buNone/>
            </a:pPr>
            <a:r>
              <a:rPr lang="it-IT" dirty="0"/>
              <a:t>L’istituto ha confermato la presenza in diverse reti: </a:t>
            </a:r>
          </a:p>
          <a:p>
            <a:pPr marL="0" indent="0">
              <a:buNone/>
            </a:pPr>
            <a:r>
              <a:rPr lang="it-IT" dirty="0"/>
              <a:t>Ambito 3 - per la quale siamo scuola polo formazione </a:t>
            </a:r>
          </a:p>
          <a:p>
            <a:pPr marL="0" indent="0">
              <a:buNone/>
            </a:pPr>
            <a:r>
              <a:rPr lang="it-IT" dirty="0"/>
              <a:t>Rete Las </a:t>
            </a:r>
            <a:r>
              <a:rPr lang="it-IT" dirty="0" err="1"/>
              <a:t>Mariposas</a:t>
            </a:r>
            <a:r>
              <a:rPr lang="it-IT" dirty="0"/>
              <a:t> Lotta alla violenza contro le donne, per la quale siamo da quest’anno scuola polo </a:t>
            </a:r>
            <a:r>
              <a:rPr lang="it-IT" dirty="0" smtClean="0"/>
              <a:t>provinciale</a:t>
            </a:r>
          </a:p>
          <a:p>
            <a:pPr marL="0" indent="0">
              <a:buNone/>
            </a:pPr>
            <a:r>
              <a:rPr lang="it-IT" dirty="0" smtClean="0"/>
              <a:t>Accordo con Patronato San Vincenzo per corso OSS semestrale – Il Lotto sarà capofila della provincia di Bergamo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CFP Accordo di rete </a:t>
            </a:r>
            <a:r>
              <a:rPr lang="it-IT" dirty="0" err="1"/>
              <a:t>Archeostage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Accordo di rete SITE</a:t>
            </a:r>
          </a:p>
          <a:p>
            <a:pPr marL="0" indent="0">
              <a:buNone/>
            </a:pPr>
            <a:r>
              <a:rPr lang="it-IT" dirty="0"/>
              <a:t>Rete DPO istituti ASABERG</a:t>
            </a:r>
          </a:p>
          <a:p>
            <a:pPr marL="0" indent="0">
              <a:buNone/>
            </a:pPr>
            <a:r>
              <a:rPr lang="it-IT" dirty="0"/>
              <a:t>Rete nazionale Sanità e Assistenza Sociale</a:t>
            </a:r>
          </a:p>
          <a:p>
            <a:pPr marL="0" indent="0">
              <a:buNone/>
            </a:pPr>
            <a:r>
              <a:rPr lang="it-IT" dirty="0"/>
              <a:t>Rete nazionale nuovi professionali</a:t>
            </a:r>
          </a:p>
          <a:p>
            <a:pPr marL="0" indent="0">
              <a:buNone/>
            </a:pPr>
            <a:r>
              <a:rPr lang="it-IT" dirty="0"/>
              <a:t>Progetto Generazione WEB</a:t>
            </a:r>
          </a:p>
          <a:p>
            <a:pPr marL="0" indent="0">
              <a:buNone/>
            </a:pPr>
            <a:r>
              <a:rPr lang="it-IT" dirty="0"/>
              <a:t>Bullismo e Silver – Rete GAP – Rete Space Lab</a:t>
            </a:r>
          </a:p>
          <a:p>
            <a:pPr marL="0" indent="0">
              <a:buNone/>
            </a:pPr>
            <a:r>
              <a:rPr lang="it-IT" dirty="0"/>
              <a:t>Rete FAMI (con Consorzio Servizi </a:t>
            </a:r>
            <a:r>
              <a:rPr lang="it-IT" dirty="0" err="1"/>
              <a:t>Valcavallina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Rete CTI</a:t>
            </a:r>
          </a:p>
          <a:p>
            <a:pPr marL="0" indent="0">
              <a:buNone/>
            </a:pPr>
            <a:r>
              <a:rPr lang="it-IT" dirty="0"/>
              <a:t>Rete per corsi di ricostruzione Carriera</a:t>
            </a:r>
          </a:p>
          <a:p>
            <a:pPr marL="0" indent="0">
              <a:buNone/>
            </a:pPr>
            <a:r>
              <a:rPr lang="it-IT" sz="2100" b="1" dirty="0"/>
              <a:t>Fondazione ITS </a:t>
            </a:r>
            <a:r>
              <a:rPr lang="it-IT" sz="2100" b="1" dirty="0" smtClean="0"/>
              <a:t>– </a:t>
            </a:r>
            <a:r>
              <a:rPr lang="it-IT" sz="2100" b="1" dirty="0" err="1" smtClean="0"/>
              <a:t>JobsAcademy</a:t>
            </a:r>
            <a:r>
              <a:rPr lang="it-IT" sz="2100" b="1" dirty="0" smtClean="0"/>
              <a:t> – Nuovi accordi in definizione per triennio tecnici e professionali</a:t>
            </a:r>
            <a:endParaRPr lang="it-IT" sz="2100" b="1" dirty="0"/>
          </a:p>
          <a:p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21509" cy="1559131"/>
          </a:xfrm>
        </p:spPr>
        <p:txBody>
          <a:bodyPr/>
          <a:lstStyle/>
          <a:p>
            <a:pPr algn="ctr"/>
            <a:r>
              <a:rPr lang="it-IT" dirty="0" smtClean="0"/>
              <a:t>PIANO ESTATE – attività giugno-luglio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Di seguito si riportano le attività offerte agli studenti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NON sono state raccolte  iscrizioni sufficienti per alcuna attività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L’istituto nel frattempo ha avviato i corsi di recupero per gli studenti con debito: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5 corsi di economia aziendale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7 corsi di matematica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1 corso di spagnolo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4 corsi di inglese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1 corso di diritto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smtClean="0"/>
              <a:t>1 corso di italiano</a:t>
            </a:r>
          </a:p>
          <a:p>
            <a:pPr marL="201168" lvl="1" indent="0">
              <a:buNone/>
            </a:pPr>
            <a:r>
              <a:rPr lang="it-IT" dirty="0" smtClean="0"/>
              <a:t>Le famiglie che rinunciano ai corsi lo fanno, spesso, per mancanza di trasporti verso il polo scolastico</a:t>
            </a: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5509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43556"/>
              </p:ext>
            </p:extLst>
          </p:nvPr>
        </p:nvGraphicFramePr>
        <p:xfrm>
          <a:off x="714104" y="496199"/>
          <a:ext cx="10415451" cy="55214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1650"/>
                <a:gridCol w="4476562"/>
                <a:gridCol w="1553199"/>
                <a:gridCol w="2284040"/>
              </a:tblGrid>
              <a:tr h="166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Laboratorio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Breve descrizione attività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Periodo di svolgimento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Note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2252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Raccolta lavanda, distillazione e realizzazione saponi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Attività 1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Riconoscimento erbe aromatiche e loro proprietà /etichettatura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Attività 2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Raccolta aromatiche.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Distillazione della lavanda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Attività 3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Preparazione del sapone con oli essenziali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Attività 4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Osservazione allo stereoscopio di elementi vegetali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Estrazione e cromatografia della clorofilla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Attività 5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Classificazione di alcune specie comuni presenti nel giardino scolastico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Esempio di come si allestisce un erbario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9 -15 giugno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Due ore al giorno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Necessaria dichiarazione di assenza di allergie e autorizzazione genitori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1208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Percorso di scrittura creativa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Classi del Biennio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Costruzione di racconti a partire da situazioni stimolo estratte a sorte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Lavoro su testi delle canzoni italiane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u="sng" dirty="0">
                          <a:effectLst/>
                        </a:rPr>
                        <a:t>Classi del Triennio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“Io la penso così!” -  Percorso sui testi argomentativi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Costruzione di un quotidiano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Giugno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 ore a percorso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Gruppi costituiti in base all’età, 8 - 12 alunni a gruppo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860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Preparazione alla patente informatica ICDL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di preparazione per i seguenti moduli (dalle 20 alle 30 ore) finalizzati al superamento dell’esame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900" dirty="0" err="1">
                          <a:effectLst/>
                        </a:rPr>
                        <a:t>Spreadsheets</a:t>
                      </a:r>
                      <a:r>
                        <a:rPr lang="it-IT" sz="900" dirty="0">
                          <a:effectLst/>
                        </a:rPr>
                        <a:t> (Excel)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900" dirty="0">
                          <a:effectLst/>
                        </a:rPr>
                        <a:t>Word Processing (Word)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900" dirty="0">
                          <a:effectLst/>
                        </a:rPr>
                        <a:t>Presentation (PowerPoint)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Giugno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 ore + alcune in autoapprendimento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Aperto dalla Seconda alla Quarta.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Per alunni quarta: in molte università l’esame ICDL superato evita un esame o idoneità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1034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Preparazione al FIRST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in preparazione del test FIRST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Reading/</a:t>
                      </a:r>
                      <a:r>
                        <a:rPr lang="it-IT" sz="900" dirty="0" err="1">
                          <a:effectLst/>
                        </a:rPr>
                        <a:t>writing</a:t>
                      </a:r>
                      <a:r>
                        <a:rPr lang="it-IT" sz="900" dirty="0">
                          <a:effectLst/>
                        </a:rPr>
                        <a:t> con docente di lingua inglese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 err="1">
                          <a:effectLst/>
                        </a:rPr>
                        <a:t>Listening</a:t>
                      </a:r>
                      <a:r>
                        <a:rPr lang="it-IT" sz="900" dirty="0">
                          <a:effectLst/>
                        </a:rPr>
                        <a:t> e </a:t>
                      </a:r>
                      <a:r>
                        <a:rPr lang="it-IT" sz="900" dirty="0" err="1">
                          <a:effectLst/>
                        </a:rPr>
                        <a:t>speaking</a:t>
                      </a:r>
                      <a:r>
                        <a:rPr lang="it-IT" sz="900" dirty="0">
                          <a:effectLst/>
                        </a:rPr>
                        <a:t> con madrelingua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 ore a giorni alterni dal 14 giugno al 5 luglio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 ore totali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 alunni di quarta: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IL FIRST in molti corsi universitari sostituisce l’esame di inglese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Iscrizione al test a pagamento della famiglia, con possibile recupero del 50% della quota in caso di esito positivo del FIRST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2638" y="1774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311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186"/>
              </p:ext>
            </p:extLst>
          </p:nvPr>
        </p:nvGraphicFramePr>
        <p:xfrm>
          <a:off x="1096963" y="760576"/>
          <a:ext cx="9666514" cy="53445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0528"/>
                <a:gridCol w="4154669"/>
                <a:gridCol w="1441514"/>
                <a:gridCol w="2119803"/>
              </a:tblGrid>
              <a:tr h="39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Attività sportive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di arrampicata ed escursione di prova per l’arrampicata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12- 16 luglio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Con esperti interni e istruttori arrampicata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39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Attività sportive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Giochi e attività sportive con sport non da contatto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14 giugno – 5 luglio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In collaborazione con società sportive del territorio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593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Competenze informatiche (coding, tinkering, robotica)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di </a:t>
                      </a:r>
                      <a:r>
                        <a:rPr lang="it-IT" sz="900" dirty="0" err="1">
                          <a:effectLst/>
                        </a:rPr>
                        <a:t>coding</a:t>
                      </a:r>
                      <a:r>
                        <a:rPr lang="it-IT" sz="900" dirty="0">
                          <a:effectLst/>
                        </a:rPr>
                        <a:t> e laboratorio di robotica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 ore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dal 14 giugno al 5 luglio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 alunni dalla prima alla terza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1385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Corso di storia dell’arte contemporanea e visite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Realizzazione murales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di avvicinamento all’arte contemporanea (12 ore)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Uscite didattiche di 1 giornata ciascuno 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Milano (Museo del ‘900 – Piazza Affari – Hangar Pirelli)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900" dirty="0">
                          <a:effectLst/>
                        </a:rPr>
                        <a:t>Bergamo (</a:t>
                      </a:r>
                      <a:r>
                        <a:rPr lang="it-IT" sz="900" dirty="0" err="1">
                          <a:effectLst/>
                        </a:rPr>
                        <a:t>Gamec</a:t>
                      </a:r>
                      <a:r>
                        <a:rPr lang="it-IT" sz="900" dirty="0">
                          <a:effectLst/>
                        </a:rPr>
                        <a:t> e tour dei murales a cielo aperto)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Realizzazione di un manufatto artistico (15 ore)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Corso di storia dell’arte e uscite didattiche dal 21 al 28 giugno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Laboratorio di realizzazione manufatto dal 30 agosto a inizi settembre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misto fra laboratorio, conoscenza della storia dell’arte e visite in esterno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79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Lab musicale;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elaborazione base musicale, visita a sala di incisione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Corso per preparazione di basi per brani musicali – Visita e sala di incisione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10 ore a giugno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  <a:tr h="178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Trekking da Trescore a Trescore. Conoscenza del territorio e delle comunità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5/6 giorni di Trekking tra Val Cavallina e il lago d’Iseo.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Il percorso prevede l’attraversamento di paesi, l’affaccio sui due laghi, la visita di zone collinari della valle.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Nel corso del Trekking si visiteranno luoghi emblematici della storia locale incontrando testimoni e realtà civili significative.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Pernottamento previsto in luoghi chiusi (palestre, spazi pubblici attrezzati, oratori). Pranzo lungo il percorso, cena in locali individuati preventivamente.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5/10 o 11 luglio 2021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Massimo 25 partecipanti + gli accompagnatori.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Priorità agli alunni di Terze e Quarte.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Verificare numeri, logistica e protocolli COVID, costi a carico delle famiglie per le cene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Necessario il tampone rapido prima della partenza, prenotabile gratuitamente in farmacia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03" marR="205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187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CORSI DI RIALLINEAMENTO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Dal 6 settembre saranno organizzati corsi di riallineamento per:</a:t>
            </a:r>
          </a:p>
          <a:p>
            <a:pPr marL="0" indent="0">
              <a:buNone/>
            </a:pPr>
            <a:r>
              <a:rPr lang="it-IT" dirty="0"/>
              <a:t>- alunni future prime (ITALIANO, MATEMATICA INGLESE)</a:t>
            </a:r>
          </a:p>
          <a:p>
            <a:pPr marL="0" indent="0">
              <a:buNone/>
            </a:pPr>
            <a:r>
              <a:rPr lang="it-IT" dirty="0"/>
              <a:t>-Alunni future seconde IP con PFI in revisione (TUTTE LE DIUSCIPLINE CON ALMENO 6 ALUNNI INSUFFICIENTI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 seguire: alunni future seconde – terze (ITALIANO – MATEMATICA – ECONOMIA</a:t>
            </a:r>
            <a:r>
              <a:rPr lang="it-IT" dirty="0" smtClean="0"/>
              <a:t>)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Calendario sarà pubblicato entro il 15 </a:t>
            </a:r>
            <a:r>
              <a:rPr lang="it-IT" dirty="0" smtClean="0"/>
              <a:t>agosto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corsi verranno attivati nei pomeriggi, con attivazione del servizio di </a:t>
            </a:r>
            <a:r>
              <a:rPr lang="it-IT" dirty="0" smtClean="0"/>
              <a:t>trasporto che proseguirà con l’attività di scuola aperta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97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RIPRESA ATTIVITA’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Non ancora definito il possibile rientro in classe- Certamente si rientrerà con distanziamento e mascherina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Ipotizzato a livello provinciale una ripresa su due turni (due ingressi e due uscite) – Da verificare per il </a:t>
            </a:r>
            <a:r>
              <a:rPr lang="it-IT" dirty="0" err="1"/>
              <a:t>L.Lotto</a:t>
            </a:r>
            <a:r>
              <a:rPr lang="it-IT" dirty="0"/>
              <a:t> che l’anno scorso non le prevedeva per richiesta del servizio trasporti e delibera </a:t>
            </a:r>
            <a:r>
              <a:rPr lang="it-IT" dirty="0" err="1"/>
              <a:t>dle</a:t>
            </a:r>
            <a:r>
              <a:rPr lang="it-IT" dirty="0"/>
              <a:t> </a:t>
            </a:r>
            <a:r>
              <a:rPr lang="it-IT" dirty="0" err="1"/>
              <a:t>CdI</a:t>
            </a:r>
            <a:endParaRPr lang="it-IT" dirty="0"/>
          </a:p>
          <a:p>
            <a:r>
              <a:rPr lang="it-IT" dirty="0" smtClean="0"/>
              <a:t>Sono comunque monitorate e riviste le condizioni di rientro mediante: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Analisi dell’assembramento possibile per aula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Analisi acquisti necessari per eventuali dotazioni tecnologiche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Le informazioni </a:t>
            </a:r>
            <a:r>
              <a:rPr lang="it-IT" dirty="0"/>
              <a:t>saranno pubblicate </a:t>
            </a:r>
            <a:r>
              <a:rPr lang="it-IT" dirty="0" smtClean="0"/>
              <a:t>tempestivamente sul </a:t>
            </a:r>
            <a:r>
              <a:rPr lang="it-IT" dirty="0"/>
              <a:t>sito </a:t>
            </a:r>
            <a:r>
              <a:rPr lang="it-IT" dirty="0" smtClean="0"/>
              <a:t>istituzionale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39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Orientamento in ingresso</a:t>
            </a:r>
          </a:p>
        </p:txBody>
      </p:sp>
      <p:graphicFrame>
        <p:nvGraphicFramePr>
          <p:cNvPr id="11" name="Segnaposto contenuto 8">
            <a:extLst>
              <a:ext uri="{FF2B5EF4-FFF2-40B4-BE49-F238E27FC236}">
                <a16:creationId xmlns:a16="http://schemas.microsoft.com/office/drawing/2014/main" xmlns="" id="{AC977B9E-0A6C-42FA-9DA4-22A3F3749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139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71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Andamento iscrizioni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F85F7B93-551C-4A53-BE53-4A5821554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69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4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524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Andamento iscrizioni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207288" y="3004684"/>
            <a:ext cx="4937760" cy="29708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Il dato, significativo in sé, vedrà </a:t>
            </a:r>
            <a:r>
              <a:rPr lang="it-IT" dirty="0" smtClean="0"/>
              <a:t>una aumento entro </a:t>
            </a:r>
            <a:r>
              <a:rPr lang="it-IT" dirty="0"/>
              <a:t>settembre dei numeri del professionale ed un consolidamento degli iscritti al tecnico, incluso il CAT</a:t>
            </a:r>
            <a:r>
              <a:rPr lang="it-IT" dirty="0" smtClean="0"/>
              <a:t>.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Nel complesso il numero dei nuovi iscritti, rispetto allo scorso anno scolastico, è diminuito di circa il 24,73</a:t>
            </a:r>
            <a:r>
              <a:rPr lang="it-IT" dirty="0" smtClean="0"/>
              <a:t>%.</a:t>
            </a:r>
          </a:p>
          <a:p>
            <a:pPr marL="0" indent="0" algn="just">
              <a:buNone/>
            </a:pPr>
            <a:r>
              <a:rPr lang="it-IT" dirty="0" smtClean="0"/>
              <a:t>L’impossibilità di un orientamento in presenza ha decisamente influito negativamente.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20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Esiti degli studenti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C0256FCE-105F-4C7B-B435-DDD2894BA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4218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2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D2D517-BC35-4439-AC31-06DF764F2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DD3F846-0483-40F5-A881-0C1AD2A0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6272AE93-A65C-4C5B-9D8C-8127E42F0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19806"/>
              </p:ext>
            </p:extLst>
          </p:nvPr>
        </p:nvGraphicFramePr>
        <p:xfrm>
          <a:off x="855677" y="713063"/>
          <a:ext cx="10662407" cy="552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4762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/>
              <a:t>Progressione degli apprendimenti in corso d’anno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2097088"/>
            <a:ext cx="5386388" cy="4011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b="1" dirty="0"/>
              <a:t>Aumentano maggiormente i voti alti piuttosto che quelli bassi</a:t>
            </a:r>
            <a:r>
              <a:rPr lang="it-IT" sz="2500" dirty="0"/>
              <a:t>. Tutti gli studenti, in linea generale, hanno dimostrato sensibili miglioramenti. </a:t>
            </a:r>
          </a:p>
          <a:p>
            <a:pPr marL="0" indent="0" algn="just">
              <a:buNone/>
            </a:pPr>
            <a:r>
              <a:rPr lang="it-IT" sz="2500" dirty="0"/>
              <a:t>Miglioramento generale sia per il numero di 5 che per quello degli 8.</a:t>
            </a:r>
          </a:p>
          <a:p>
            <a:pPr marL="0" indent="0" algn="just">
              <a:buNone/>
            </a:pPr>
            <a:r>
              <a:rPr lang="it-IT" sz="2500" dirty="0"/>
              <a:t>Efficacia degli interventi di recupero (corsi e help</a:t>
            </a:r>
            <a:r>
              <a:rPr lang="it-IT" sz="2500" dirty="0" smtClean="0"/>
              <a:t>) e raggiungimento dell’obiettivo del piano di miglioramento di valorizzazione delle eccellenze.</a:t>
            </a:r>
            <a:endParaRPr lang="it-IT" sz="25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3007"/>
              </p:ext>
            </p:extLst>
          </p:nvPr>
        </p:nvGraphicFramePr>
        <p:xfrm>
          <a:off x="7503283" y="1969658"/>
          <a:ext cx="3652397" cy="3333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2019-20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2020-21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Insufficienze 1°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Insufficienze </a:t>
                      </a:r>
                      <a:r>
                        <a:rPr lang="it-IT" sz="1100" b="1" u="none" strike="noStrike" dirty="0">
                          <a:effectLst/>
                        </a:rPr>
                        <a:t>2°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786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871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Media voti 1°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6,55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6,67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Media voti </a:t>
                      </a:r>
                      <a:r>
                        <a:rPr lang="it-IT" sz="1100" b="1" u="none" strike="noStrike" dirty="0">
                          <a:effectLst/>
                        </a:rPr>
                        <a:t>2°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6,91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7,01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Media voti alti 1°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7,47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7,48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Media voti alti </a:t>
                      </a:r>
                      <a:r>
                        <a:rPr lang="it-IT" sz="1100" b="1" u="none" strike="noStrike" dirty="0">
                          <a:effectLst/>
                        </a:rPr>
                        <a:t>2°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7,59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7,64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Numero di 5 1°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1346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1283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Numero di 5 </a:t>
                      </a:r>
                      <a:r>
                        <a:rPr lang="it-IT" sz="1100" b="1" u="none" strike="noStrike" dirty="0">
                          <a:effectLst/>
                        </a:rPr>
                        <a:t>2°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Numero di 8 1°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1889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Numero di 8 </a:t>
                      </a:r>
                      <a:r>
                        <a:rPr lang="it-IT" sz="1100" b="1" u="none" strike="noStrike" dirty="0">
                          <a:effectLst/>
                        </a:rPr>
                        <a:t>2° quadrimestre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effectLst/>
                        </a:rPr>
                        <a:t>2490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3239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421879" y="5408707"/>
            <a:ext cx="3733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/>
              <a:t>I dati non tengono conto dei voti in Comportamento e Religione. Solo classi IP e IT (no </a:t>
            </a:r>
            <a:r>
              <a:rPr lang="it-IT" sz="1050" dirty="0" err="1"/>
              <a:t>IeFP</a:t>
            </a:r>
            <a:r>
              <a:rPr lang="it-IT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60878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2890</Words>
  <Application>Microsoft Office PowerPoint</Application>
  <PresentationFormat>Widescreen</PresentationFormat>
  <Paragraphs>331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Wingdings</vt:lpstr>
      <vt:lpstr>Retrospettivo</vt:lpstr>
      <vt:lpstr>Relazione dirigente scolastico</vt:lpstr>
      <vt:lpstr>Premessa</vt:lpstr>
      <vt:lpstr>Presentazione standard di PowerPoint</vt:lpstr>
      <vt:lpstr>Orientamento in ingresso</vt:lpstr>
      <vt:lpstr>Andamento iscrizioni </vt:lpstr>
      <vt:lpstr>Andamento iscrizioni </vt:lpstr>
      <vt:lpstr>Esiti degli studenti</vt:lpstr>
      <vt:lpstr>Presentazione standard di PowerPoint</vt:lpstr>
      <vt:lpstr>Progressione degli apprendimenti in corso d’anno</vt:lpstr>
      <vt:lpstr>IMPATTO DIDATTICA DIGITALE INTEGRATA</vt:lpstr>
      <vt:lpstr>Risultati a distanza </vt:lpstr>
      <vt:lpstr>Risultati a distanza tecnico</vt:lpstr>
      <vt:lpstr>Tecnico Economico RIM</vt:lpstr>
      <vt:lpstr>Tecnico Economico SIA</vt:lpstr>
      <vt:lpstr>Tecnico Economico AFM</vt:lpstr>
      <vt:lpstr>Costruzioni, Ambiente e Territorio</vt:lpstr>
      <vt:lpstr>Risultati a distanza professionale</vt:lpstr>
      <vt:lpstr>IP socio sanitario</vt:lpstr>
      <vt:lpstr>IPCP  opzione Promozione commerciale e pubblicitaria</vt:lpstr>
      <vt:lpstr>Alternanza </vt:lpstr>
      <vt:lpstr>PCTO:   Metodologie che si sarebbero utilizzate</vt:lpstr>
      <vt:lpstr>Rapporti con altre istituzioni</vt:lpstr>
      <vt:lpstr>Progetti PTOF</vt:lpstr>
      <vt:lpstr>Competenze in uscita</vt:lpstr>
      <vt:lpstr>Competenze in uscita – Valutazioni globali dei corsi </vt:lpstr>
      <vt:lpstr>Servizi alla persona - CIC</vt:lpstr>
      <vt:lpstr>Entriamo in azienda</vt:lpstr>
      <vt:lpstr>Team digitale </vt:lpstr>
      <vt:lpstr>I corsi professionalizzanti</vt:lpstr>
      <vt:lpstr>Formazione del personale</vt:lpstr>
      <vt:lpstr>Rapporti con il territorio</vt:lpstr>
      <vt:lpstr>PIANO ESTATE – attività giugno-luglio</vt:lpstr>
      <vt:lpstr>Presentazione standard di PowerPoint</vt:lpstr>
      <vt:lpstr>Presentazione standard di PowerPoint</vt:lpstr>
      <vt:lpstr>CORSI DI RIALLINEAMENTO</vt:lpstr>
      <vt:lpstr>RIPRESA ATTIVITA’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dirigente scolastico</dc:title>
  <dc:creator>Pierazzini Tomas</dc:creator>
  <cp:lastModifiedBy>Dirigente</cp:lastModifiedBy>
  <cp:revision>50</cp:revision>
  <cp:lastPrinted>2021-07-05T08:07:38Z</cp:lastPrinted>
  <dcterms:created xsi:type="dcterms:W3CDTF">2020-06-23T16:23:00Z</dcterms:created>
  <dcterms:modified xsi:type="dcterms:W3CDTF">2021-07-05T08:07:41Z</dcterms:modified>
</cp:coreProperties>
</file>