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7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61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489" y="358070"/>
            <a:ext cx="7772400" cy="1470025"/>
          </a:xfrm>
        </p:spPr>
        <p:txBody>
          <a:bodyPr/>
          <a:lstStyle/>
          <a:p>
            <a:r>
              <a:rPr dirty="0" smtClean="0"/>
              <a:t>EDU</a:t>
            </a:r>
            <a:r>
              <a:rPr lang="it-IT" dirty="0" smtClean="0"/>
              <a:t>CATIONAL </a:t>
            </a:r>
            <a:r>
              <a:rPr dirty="0" smtClean="0"/>
              <a:t>COACH</a:t>
            </a:r>
            <a:r>
              <a:rPr lang="it-IT" dirty="0" smtClean="0"/>
              <a:t>ING</a:t>
            </a:r>
            <a:r>
              <a:rPr dirty="0" smtClean="0"/>
              <a:t> </a:t>
            </a:r>
            <a:r>
              <a:rPr dirty="0"/>
              <a:t>&amp; MINDFULNESS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978" y="2186462"/>
            <a:ext cx="4724400" cy="1752600"/>
          </a:xfrm>
        </p:spPr>
        <p:txBody>
          <a:bodyPr/>
          <a:lstStyle/>
          <a:p>
            <a:r>
              <a:rPr dirty="0"/>
              <a:t>Un </a:t>
            </a:r>
            <a:r>
              <a:rPr dirty="0" err="1"/>
              <a:t>viaggio</a:t>
            </a:r>
            <a:r>
              <a:rPr dirty="0"/>
              <a:t> in </a:t>
            </a:r>
            <a:r>
              <a:rPr lang="it-IT" dirty="0" smtClean="0"/>
              <a:t>4</a:t>
            </a:r>
            <a:r>
              <a:rPr dirty="0" smtClean="0"/>
              <a:t> </a:t>
            </a:r>
            <a:r>
              <a:rPr dirty="0" err="1"/>
              <a:t>tappe</a:t>
            </a:r>
            <a:r>
              <a:rPr dirty="0"/>
              <a:t> per </a:t>
            </a:r>
            <a:r>
              <a:rPr dirty="0" err="1"/>
              <a:t>scoprire</a:t>
            </a:r>
            <a:r>
              <a:rPr dirty="0"/>
              <a:t> chi </a:t>
            </a:r>
            <a:r>
              <a:rPr dirty="0" err="1"/>
              <a:t>sei</a:t>
            </a:r>
            <a:r>
              <a:rPr dirty="0"/>
              <a:t>, </a:t>
            </a:r>
            <a:r>
              <a:rPr dirty="0" err="1"/>
              <a:t>progettare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futuro</a:t>
            </a:r>
            <a:r>
              <a:rPr dirty="0"/>
              <a:t> e stare </a:t>
            </a:r>
            <a:r>
              <a:rPr dirty="0" err="1"/>
              <a:t>bene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687" y="775758"/>
            <a:ext cx="7772400" cy="1470025"/>
          </a:xfrm>
        </p:spPr>
        <p:txBody>
          <a:bodyPr/>
          <a:lstStyle/>
          <a:p>
            <a:r>
              <a:rPr dirty="0"/>
              <a:t>Ti </a:t>
            </a:r>
            <a:r>
              <a:rPr dirty="0" err="1"/>
              <a:t>aspettiamo</a:t>
            </a:r>
            <a:r>
              <a:rPr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4" y="2396066"/>
            <a:ext cx="6400800" cy="1752600"/>
          </a:xfrm>
        </p:spPr>
        <p:txBody>
          <a:bodyPr/>
          <a:lstStyle/>
          <a:p>
            <a:r>
              <a:rPr dirty="0" err="1"/>
              <a:t>Unisciti</a:t>
            </a:r>
            <a:r>
              <a:rPr dirty="0"/>
              <a:t> a </a:t>
            </a:r>
            <a:r>
              <a:rPr dirty="0" err="1"/>
              <a:t>noi</a:t>
            </a:r>
            <a:r>
              <a:rPr dirty="0"/>
              <a:t> per </a:t>
            </a:r>
            <a:r>
              <a:rPr dirty="0" err="1"/>
              <a:t>iniziare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viaggio</a:t>
            </a:r>
            <a:r>
              <a:rPr dirty="0"/>
              <a:t> di </a:t>
            </a:r>
            <a:r>
              <a:rPr dirty="0" err="1"/>
              <a:t>scoperta</a:t>
            </a:r>
            <a:r>
              <a:rPr dirty="0"/>
              <a:t>! ✨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41" y="4066497"/>
            <a:ext cx="4401693" cy="2292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Perché partecipare?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Per Ragazzi:</a:t>
            </a:r>
          </a:p>
          <a:p>
            <a:pPr lvl="1"/>
            <a:r>
              <a:rPr dirty="0" err="1"/>
              <a:t>Scopri</a:t>
            </a:r>
            <a:r>
              <a:rPr dirty="0"/>
              <a:t> </a:t>
            </a:r>
            <a:r>
              <a:rPr lang="it-IT" dirty="0" smtClean="0"/>
              <a:t>i tuoi </a:t>
            </a:r>
            <a:r>
              <a:rPr dirty="0" err="1" smtClean="0"/>
              <a:t>talenti</a:t>
            </a:r>
            <a:r>
              <a:rPr dirty="0" smtClean="0"/>
              <a:t> </a:t>
            </a:r>
            <a:r>
              <a:rPr dirty="0"/>
              <a:t>e </a:t>
            </a:r>
            <a:r>
              <a:rPr lang="it-IT" dirty="0" smtClean="0"/>
              <a:t>le tue </a:t>
            </a:r>
            <a:r>
              <a:rPr dirty="0" err="1" smtClean="0"/>
              <a:t>passioni</a:t>
            </a:r>
            <a:endParaRPr dirty="0"/>
          </a:p>
          <a:p>
            <a:pPr lvl="1"/>
            <a:r>
              <a:rPr lang="it-IT" dirty="0" smtClean="0"/>
              <a:t>Aumenta la tua consapevolezza e la</a:t>
            </a:r>
            <a:r>
              <a:rPr dirty="0" smtClean="0"/>
              <a:t> </a:t>
            </a:r>
            <a:r>
              <a:rPr dirty="0" err="1" smtClean="0"/>
              <a:t>fiducia</a:t>
            </a:r>
            <a:r>
              <a:rPr lang="it-IT" dirty="0" smtClean="0"/>
              <a:t> </a:t>
            </a:r>
            <a:endParaRPr dirty="0"/>
          </a:p>
          <a:p>
            <a:pPr lvl="1"/>
            <a:r>
              <a:rPr dirty="0"/>
              <a:t>Yoga, </a:t>
            </a:r>
            <a:r>
              <a:rPr dirty="0" err="1"/>
              <a:t>musica</a:t>
            </a:r>
            <a:r>
              <a:rPr dirty="0"/>
              <a:t> e mindfulness per </a:t>
            </a:r>
            <a:r>
              <a:rPr dirty="0" err="1"/>
              <a:t>rilassarti</a:t>
            </a:r>
            <a:endParaRPr dirty="0"/>
          </a:p>
          <a:p>
            <a:pPr lvl="1"/>
            <a:r>
              <a:rPr dirty="0"/>
              <a:t>Divertimento e </a:t>
            </a:r>
            <a:r>
              <a:rPr lang="it-IT" dirty="0" smtClean="0"/>
              <a:t>nuovi punti di vista</a:t>
            </a:r>
          </a:p>
          <a:p>
            <a:pPr marL="457200" lvl="1" indent="0">
              <a:buNone/>
            </a:pPr>
            <a:endParaRPr dirty="0"/>
          </a:p>
          <a:p>
            <a:r>
              <a:rPr dirty="0"/>
              <a:t>Per </a:t>
            </a:r>
            <a:r>
              <a:rPr dirty="0" err="1"/>
              <a:t>Genitori</a:t>
            </a:r>
            <a:r>
              <a:rPr dirty="0"/>
              <a:t>:</a:t>
            </a:r>
          </a:p>
          <a:p>
            <a:pPr lvl="1"/>
            <a:r>
              <a:rPr dirty="0" err="1"/>
              <a:t>Percorso</a:t>
            </a:r>
            <a:r>
              <a:rPr dirty="0"/>
              <a:t> </a:t>
            </a:r>
            <a:r>
              <a:rPr dirty="0" err="1"/>
              <a:t>guidato</a:t>
            </a:r>
            <a:r>
              <a:rPr dirty="0"/>
              <a:t> da </a:t>
            </a:r>
            <a:r>
              <a:rPr dirty="0" err="1"/>
              <a:t>professionisti</a:t>
            </a:r>
            <a:endParaRPr dirty="0"/>
          </a:p>
          <a:p>
            <a:pPr lvl="1"/>
            <a:r>
              <a:rPr dirty="0"/>
              <a:t>Supporto </a:t>
            </a:r>
            <a:r>
              <a:rPr dirty="0" err="1"/>
              <a:t>all’orientamento</a:t>
            </a:r>
            <a:r>
              <a:rPr dirty="0"/>
              <a:t> </a:t>
            </a:r>
            <a:r>
              <a:rPr dirty="0" err="1"/>
              <a:t>scolastico</a:t>
            </a:r>
            <a:endParaRPr dirty="0"/>
          </a:p>
          <a:p>
            <a:pPr lvl="1"/>
            <a:r>
              <a:rPr dirty="0" err="1"/>
              <a:t>Benessere</a:t>
            </a:r>
            <a:r>
              <a:rPr dirty="0"/>
              <a:t> </a:t>
            </a:r>
            <a:r>
              <a:rPr dirty="0" err="1"/>
              <a:t>emotivo</a:t>
            </a:r>
            <a:r>
              <a:rPr dirty="0"/>
              <a:t> di </a:t>
            </a:r>
            <a:r>
              <a:rPr dirty="0" err="1"/>
              <a:t>vostro</a:t>
            </a:r>
            <a:r>
              <a:rPr dirty="0"/>
              <a:t> </a:t>
            </a:r>
            <a:r>
              <a:rPr dirty="0" err="1"/>
              <a:t>figlio</a:t>
            </a:r>
            <a:endParaRPr dirty="0"/>
          </a:p>
          <a:p>
            <a:pPr lvl="1"/>
            <a:r>
              <a:rPr dirty="0" err="1"/>
              <a:t>Valori</a:t>
            </a:r>
            <a:r>
              <a:rPr dirty="0"/>
              <a:t> di </a:t>
            </a:r>
            <a:r>
              <a:rPr dirty="0" err="1"/>
              <a:t>consapevolezza</a:t>
            </a:r>
            <a:r>
              <a:rPr dirty="0"/>
              <a:t> e </a:t>
            </a:r>
            <a:r>
              <a:rPr dirty="0" err="1"/>
              <a:t>responsabilità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 dirty="0"/>
              <a:t>Il </a:t>
            </a:r>
            <a:r>
              <a:rPr sz="4000" dirty="0" err="1"/>
              <a:t>percorso</a:t>
            </a:r>
            <a:r>
              <a:rPr sz="4000" dirty="0"/>
              <a:t> in </a:t>
            </a:r>
            <a:r>
              <a:rPr lang="it-IT" sz="4000" dirty="0" smtClean="0"/>
              <a:t>4</a:t>
            </a:r>
            <a:r>
              <a:rPr sz="4000" dirty="0" smtClean="0"/>
              <a:t> </a:t>
            </a:r>
            <a:r>
              <a:rPr sz="4000" dirty="0" err="1" smtClean="0"/>
              <a:t>tappe</a:t>
            </a:r>
            <a:r>
              <a:rPr lang="it-IT" sz="4000" dirty="0" smtClean="0"/>
              <a:t>: </a:t>
            </a:r>
            <a:br>
              <a:rPr lang="it-IT" sz="4000" dirty="0" smtClean="0"/>
            </a:br>
            <a:r>
              <a:rPr lang="it-IT" sz="4000" dirty="0"/>
              <a:t>4</a:t>
            </a:r>
            <a:r>
              <a:rPr lang="it-IT" sz="4000" dirty="0" smtClean="0"/>
              <a:t> laboratori di orientamento esperienziale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956"/>
            <a:ext cx="8229600" cy="4525963"/>
          </a:xfrm>
        </p:spPr>
        <p:txBody>
          <a:bodyPr>
            <a:normAutofit/>
          </a:bodyPr>
          <a:lstStyle/>
          <a:p>
            <a:r>
              <a:rPr sz="2800" dirty="0"/>
              <a:t>1. Chi </a:t>
            </a:r>
            <a:r>
              <a:rPr sz="2800" dirty="0" err="1"/>
              <a:t>sono</a:t>
            </a:r>
            <a:r>
              <a:rPr sz="2800" dirty="0"/>
              <a:t> </a:t>
            </a:r>
            <a:r>
              <a:rPr sz="2800" dirty="0" err="1"/>
              <a:t>io</a:t>
            </a:r>
            <a:r>
              <a:rPr sz="2800" dirty="0"/>
              <a:t>? </a:t>
            </a:r>
            <a:r>
              <a:rPr lang="it-IT" sz="2800" dirty="0" smtClean="0"/>
              <a:t>i</a:t>
            </a:r>
            <a:r>
              <a:rPr sz="2800" dirty="0" err="1" smtClean="0"/>
              <a:t>dentità</a:t>
            </a:r>
            <a:r>
              <a:rPr lang="it-IT" sz="2800" dirty="0" smtClean="0"/>
              <a:t>, </a:t>
            </a:r>
            <a:r>
              <a:rPr lang="it-IT" sz="2800" dirty="0"/>
              <a:t>t</a:t>
            </a:r>
            <a:r>
              <a:rPr sz="2800" dirty="0" err="1" smtClean="0"/>
              <a:t>alenti</a:t>
            </a:r>
            <a:r>
              <a:rPr lang="it-IT" sz="2800" dirty="0" smtClean="0"/>
              <a:t> e interessi</a:t>
            </a:r>
            <a:endParaRPr sz="2800" dirty="0"/>
          </a:p>
          <a:p>
            <a:r>
              <a:rPr sz="2800" dirty="0"/>
              <a:t>2. </a:t>
            </a:r>
            <a:r>
              <a:rPr sz="2800" dirty="0" err="1"/>
              <a:t>Cosa</a:t>
            </a:r>
            <a:r>
              <a:rPr sz="2800" dirty="0"/>
              <a:t> so fare e </a:t>
            </a:r>
            <a:r>
              <a:rPr sz="2800" dirty="0" err="1"/>
              <a:t>cosa</a:t>
            </a:r>
            <a:r>
              <a:rPr sz="2800" dirty="0"/>
              <a:t> mi </a:t>
            </a:r>
            <a:r>
              <a:rPr sz="2800" dirty="0" err="1"/>
              <a:t>piace</a:t>
            </a:r>
            <a:r>
              <a:rPr sz="2800" dirty="0"/>
              <a:t>? </a:t>
            </a:r>
            <a:r>
              <a:rPr sz="2800" dirty="0" err="1"/>
              <a:t>Competenze</a:t>
            </a:r>
            <a:r>
              <a:rPr sz="2800" dirty="0"/>
              <a:t> e </a:t>
            </a:r>
            <a:r>
              <a:rPr lang="it-IT" sz="2800" dirty="0" smtClean="0"/>
              <a:t>qualità autentiche</a:t>
            </a:r>
            <a:endParaRPr sz="2800" dirty="0"/>
          </a:p>
          <a:p>
            <a:r>
              <a:rPr sz="2800" dirty="0"/>
              <a:t>3. Come </a:t>
            </a:r>
            <a:r>
              <a:rPr sz="2800" dirty="0" err="1"/>
              <a:t>prendo</a:t>
            </a:r>
            <a:r>
              <a:rPr sz="2800" dirty="0"/>
              <a:t> </a:t>
            </a:r>
            <a:r>
              <a:rPr sz="2800" dirty="0" err="1"/>
              <a:t>decisioni</a:t>
            </a:r>
            <a:r>
              <a:rPr sz="2800" dirty="0"/>
              <a:t>? </a:t>
            </a:r>
            <a:r>
              <a:rPr sz="2800" dirty="0" err="1"/>
              <a:t>Scelte</a:t>
            </a:r>
            <a:r>
              <a:rPr sz="2800" dirty="0"/>
              <a:t> e </a:t>
            </a:r>
            <a:r>
              <a:rPr sz="2800" dirty="0" err="1"/>
              <a:t>stili</a:t>
            </a:r>
            <a:r>
              <a:rPr sz="2800" dirty="0"/>
              <a:t> </a:t>
            </a:r>
            <a:r>
              <a:rPr sz="2800" dirty="0" err="1"/>
              <a:t>decisionali</a:t>
            </a:r>
            <a:endParaRPr sz="2800" dirty="0"/>
          </a:p>
          <a:p>
            <a:r>
              <a:rPr sz="2800" dirty="0"/>
              <a:t>4. Il </a:t>
            </a:r>
            <a:r>
              <a:rPr sz="2800" dirty="0" err="1"/>
              <a:t>mio</a:t>
            </a:r>
            <a:r>
              <a:rPr sz="2800" dirty="0"/>
              <a:t> </a:t>
            </a:r>
            <a:r>
              <a:rPr sz="2800" dirty="0" err="1"/>
              <a:t>Ikigai</a:t>
            </a:r>
            <a:r>
              <a:rPr sz="2800" dirty="0"/>
              <a:t>: </a:t>
            </a:r>
            <a:r>
              <a:rPr sz="2800" dirty="0" err="1"/>
              <a:t>Visione</a:t>
            </a:r>
            <a:r>
              <a:rPr sz="2800" dirty="0"/>
              <a:t> e </a:t>
            </a:r>
            <a:r>
              <a:rPr sz="2800" dirty="0" err="1"/>
              <a:t>motivazione</a:t>
            </a:r>
            <a:endParaRPr sz="2800" dirty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-</a:t>
            </a:r>
            <a:r>
              <a:rPr sz="2800" dirty="0" smtClean="0"/>
              <a:t> </a:t>
            </a:r>
            <a:r>
              <a:rPr lang="it-IT" sz="2800" dirty="0" err="1"/>
              <a:t>v</a:t>
            </a:r>
            <a:r>
              <a:rPr sz="2800" dirty="0" err="1" smtClean="0"/>
              <a:t>isione</a:t>
            </a:r>
            <a:r>
              <a:rPr sz="2800" dirty="0" smtClean="0"/>
              <a:t> </a:t>
            </a:r>
            <a:r>
              <a:rPr sz="2800" dirty="0"/>
              <a:t>del </a:t>
            </a:r>
            <a:r>
              <a:rPr sz="2800" dirty="0" err="1"/>
              <a:t>mio</a:t>
            </a:r>
            <a:r>
              <a:rPr sz="2800" dirty="0"/>
              <a:t> </a:t>
            </a:r>
            <a:r>
              <a:rPr sz="2800" dirty="0" err="1"/>
              <a:t>futuro</a:t>
            </a:r>
            <a:r>
              <a:rPr sz="2800" dirty="0"/>
              <a:t>: Mandala/Collage</a:t>
            </a:r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- d</a:t>
            </a:r>
            <a:r>
              <a:rPr sz="2800" dirty="0" smtClean="0"/>
              <a:t>a </a:t>
            </a:r>
            <a:r>
              <a:rPr sz="2800" dirty="0"/>
              <a:t>dove </a:t>
            </a:r>
            <a:r>
              <a:rPr sz="2800" dirty="0" err="1"/>
              <a:t>parto</a:t>
            </a:r>
            <a:r>
              <a:rPr sz="2800" dirty="0"/>
              <a:t>? </a:t>
            </a:r>
            <a:r>
              <a:rPr sz="2800" dirty="0" err="1"/>
              <a:t>Azioni</a:t>
            </a:r>
            <a:r>
              <a:rPr sz="2800" dirty="0"/>
              <a:t> </a:t>
            </a:r>
            <a:r>
              <a:rPr sz="2800" dirty="0" smtClean="0"/>
              <a:t>concrete</a:t>
            </a:r>
            <a:r>
              <a:rPr lang="it-IT" sz="2800" dirty="0" smtClean="0"/>
              <a:t> e primi passi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Il percorso dei laboratori esperienziali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337628"/>
            <a:ext cx="8526780" cy="517779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Questo percorso </a:t>
            </a:r>
            <a:r>
              <a:rPr lang="it-IT" dirty="0" smtClean="0"/>
              <a:t>non </a:t>
            </a:r>
            <a:r>
              <a:rPr lang="it-IT" dirty="0"/>
              <a:t>serve solo a scegliere una scuola o un lavoro. Serve a esplorare chi sei davvero, cosa ti piace fare, quali sono i tuoi talenti, cosa ti fa sentire bene, cosa ti incuriosisce</a:t>
            </a:r>
            <a:r>
              <a:rPr lang="it-IT" dirty="0" smtClean="0"/>
              <a:t>.</a:t>
            </a:r>
          </a:p>
          <a:p>
            <a:r>
              <a:rPr lang="it-IT" dirty="0" smtClean="0"/>
              <a:t>Serve </a:t>
            </a:r>
            <a:r>
              <a:rPr lang="it-IT" dirty="0"/>
              <a:t>a fare un po’ di ordine dentro, come quando metti a posto una valigia prima di partire. E poi ti chiedi: dove voglio andare? Cosa voglio costruire</a:t>
            </a:r>
            <a:r>
              <a:rPr lang="it-IT" dirty="0" smtClean="0"/>
              <a:t>?</a:t>
            </a:r>
          </a:p>
          <a:p>
            <a:r>
              <a:rPr lang="it-IT" dirty="0" smtClean="0"/>
              <a:t>Non </a:t>
            </a:r>
            <a:r>
              <a:rPr lang="it-IT" dirty="0"/>
              <a:t>useremo una mappa già pronta, ma costruiremo insieme una bussola fatta di parole, emozioni, immagini, sogni. Lo faremo con attività divertenti, creative e profonde</a:t>
            </a:r>
            <a:r>
              <a:rPr lang="it-IT" dirty="0" smtClean="0"/>
              <a:t>.</a:t>
            </a:r>
          </a:p>
          <a:p>
            <a:r>
              <a:rPr lang="it-IT" dirty="0" smtClean="0"/>
              <a:t>Useremo </a:t>
            </a:r>
            <a:r>
              <a:rPr lang="it-IT" dirty="0"/>
              <a:t>strumenti del </a:t>
            </a:r>
            <a:r>
              <a:rPr lang="it-IT" dirty="0" err="1"/>
              <a:t>coaching</a:t>
            </a:r>
            <a:r>
              <a:rPr lang="it-IT" dirty="0" smtClean="0"/>
              <a:t>, </a:t>
            </a:r>
            <a:r>
              <a:rPr lang="it-IT" dirty="0"/>
              <a:t>per ascoltarsi meglio. E ci alleneremo a fare domande </a:t>
            </a:r>
            <a:r>
              <a:rPr lang="it-IT" dirty="0" smtClean="0"/>
              <a:t>importanti.</a:t>
            </a:r>
          </a:p>
          <a:p>
            <a:r>
              <a:rPr lang="it-IT" dirty="0" smtClean="0"/>
              <a:t>I laboratori sono esperienziali, faremo attività concrete, faciliteremo anche lo scambio di punti di vista. Useremo i post-it colorati, le carte, il corpo e la mente</a:t>
            </a:r>
          </a:p>
        </p:txBody>
      </p:sp>
    </p:spTree>
    <p:extLst>
      <p:ext uri="{BB962C8B-B14F-4D97-AF65-F5344CB8AC3E}">
        <p14:creationId xmlns:p14="http://schemas.microsoft.com/office/powerpoint/2010/main" val="142452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Mindfulness: </a:t>
            </a:r>
            <a:r>
              <a:rPr dirty="0" err="1"/>
              <a:t>pausa</a:t>
            </a:r>
            <a:r>
              <a:rPr dirty="0"/>
              <a:t> di </a:t>
            </a:r>
            <a:r>
              <a:rPr dirty="0" err="1" smtClean="0"/>
              <a:t>benessere</a:t>
            </a:r>
            <a:r>
              <a:rPr lang="it-IT" dirty="0" smtClean="0"/>
              <a:t> e autoconsapevolezza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984"/>
            <a:ext cx="8229600" cy="4525963"/>
          </a:xfrm>
        </p:spPr>
        <p:txBody>
          <a:bodyPr/>
          <a:lstStyle/>
          <a:p>
            <a:r>
              <a:rPr dirty="0" err="1"/>
              <a:t>Pranzo</a:t>
            </a:r>
            <a:r>
              <a:rPr dirty="0"/>
              <a:t> in </a:t>
            </a:r>
            <a:r>
              <a:rPr dirty="0" err="1"/>
              <a:t>consapevolezza</a:t>
            </a:r>
            <a:r>
              <a:rPr dirty="0"/>
              <a:t> (</a:t>
            </a:r>
            <a:r>
              <a:rPr dirty="0" err="1"/>
              <a:t>porta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panino</a:t>
            </a:r>
            <a:r>
              <a:rPr dirty="0"/>
              <a:t>!)</a:t>
            </a:r>
          </a:p>
          <a:p>
            <a:r>
              <a:rPr dirty="0"/>
              <a:t>Yoga dolce per </a:t>
            </a:r>
            <a:r>
              <a:rPr dirty="0" err="1"/>
              <a:t>sciogliere</a:t>
            </a:r>
            <a:r>
              <a:rPr dirty="0"/>
              <a:t> </a:t>
            </a:r>
            <a:r>
              <a:rPr dirty="0" err="1"/>
              <a:t>corpo</a:t>
            </a:r>
            <a:r>
              <a:rPr dirty="0"/>
              <a:t> e </a:t>
            </a:r>
            <a:r>
              <a:rPr dirty="0" err="1"/>
              <a:t>mente</a:t>
            </a:r>
            <a:endParaRPr dirty="0"/>
          </a:p>
          <a:p>
            <a:r>
              <a:rPr dirty="0" err="1"/>
              <a:t>Musica</a:t>
            </a:r>
            <a:r>
              <a:rPr dirty="0"/>
              <a:t> e </a:t>
            </a:r>
            <a:r>
              <a:rPr dirty="0" err="1"/>
              <a:t>respirazione</a:t>
            </a:r>
            <a:r>
              <a:rPr dirty="0"/>
              <a:t> per </a:t>
            </a:r>
            <a:r>
              <a:rPr dirty="0" err="1"/>
              <a:t>rilassarsi</a:t>
            </a:r>
            <a:endParaRPr dirty="0"/>
          </a:p>
          <a:p>
            <a:r>
              <a:rPr dirty="0" err="1"/>
              <a:t>Esercizi</a:t>
            </a:r>
            <a:r>
              <a:rPr dirty="0"/>
              <a:t> di </a:t>
            </a:r>
            <a:r>
              <a:rPr dirty="0" err="1"/>
              <a:t>attenzione</a:t>
            </a:r>
            <a:r>
              <a:rPr dirty="0"/>
              <a:t>, </a:t>
            </a:r>
            <a:r>
              <a:rPr dirty="0" err="1"/>
              <a:t>gratitudine</a:t>
            </a:r>
            <a:r>
              <a:rPr dirty="0"/>
              <a:t> e </a:t>
            </a:r>
            <a:r>
              <a:rPr dirty="0" err="1"/>
              <a:t>gentilezza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Cosa porterai a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Maggiore </a:t>
            </a:r>
            <a:r>
              <a:rPr dirty="0" err="1"/>
              <a:t>autostima</a:t>
            </a:r>
            <a:r>
              <a:rPr dirty="0"/>
              <a:t> e </a:t>
            </a:r>
            <a:r>
              <a:rPr dirty="0" err="1"/>
              <a:t>fiducia</a:t>
            </a:r>
            <a:endParaRPr dirty="0"/>
          </a:p>
          <a:p>
            <a:r>
              <a:rPr dirty="0" err="1"/>
              <a:t>Chiarezza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talenti</a:t>
            </a:r>
            <a:r>
              <a:rPr dirty="0"/>
              <a:t>, </a:t>
            </a:r>
            <a:r>
              <a:rPr dirty="0" err="1"/>
              <a:t>interessi</a:t>
            </a:r>
            <a:r>
              <a:rPr dirty="0"/>
              <a:t> e </a:t>
            </a:r>
            <a:r>
              <a:rPr dirty="0" err="1"/>
              <a:t>sogni</a:t>
            </a:r>
            <a:endParaRPr dirty="0"/>
          </a:p>
          <a:p>
            <a:r>
              <a:rPr dirty="0" err="1"/>
              <a:t>Tecniche</a:t>
            </a:r>
            <a:r>
              <a:rPr dirty="0"/>
              <a:t> per </a:t>
            </a:r>
            <a:r>
              <a:rPr dirty="0" err="1"/>
              <a:t>gestire</a:t>
            </a:r>
            <a:r>
              <a:rPr dirty="0"/>
              <a:t> stress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emozioni</a:t>
            </a:r>
            <a:endParaRPr dirty="0"/>
          </a:p>
          <a:p>
            <a:r>
              <a:rPr lang="it-IT" dirty="0"/>
              <a:t>La scoperta dei tuoi «super-poteri»</a:t>
            </a:r>
          </a:p>
          <a:p>
            <a:r>
              <a:rPr dirty="0" smtClean="0"/>
              <a:t>Un </a:t>
            </a:r>
            <a:r>
              <a:rPr dirty="0"/>
              <a:t>piano </a:t>
            </a:r>
            <a:r>
              <a:rPr dirty="0" err="1"/>
              <a:t>d’azione</a:t>
            </a:r>
            <a:r>
              <a:rPr dirty="0"/>
              <a:t> </a:t>
            </a:r>
            <a:r>
              <a:rPr dirty="0" err="1"/>
              <a:t>personale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 smtClean="0"/>
              <a:t>futuro</a:t>
            </a:r>
            <a:r>
              <a:rPr lang="it-IT" dirty="0" smtClean="0"/>
              <a:t>, almeno dei prossimi passi (es. il tuo e-portfolio)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Date &amp; info </a:t>
            </a:r>
            <a:r>
              <a:rPr dirty="0" err="1"/>
              <a:t>pratiche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Date: </a:t>
            </a:r>
            <a:r>
              <a:rPr dirty="0" smtClean="0"/>
              <a:t>• </a:t>
            </a:r>
            <a:r>
              <a:rPr dirty="0"/>
              <a:t>3-4 </a:t>
            </a:r>
            <a:r>
              <a:rPr dirty="0" err="1"/>
              <a:t>Settembre</a:t>
            </a:r>
            <a:r>
              <a:rPr dirty="0"/>
              <a:t> • 10-11 </a:t>
            </a:r>
            <a:r>
              <a:rPr dirty="0" err="1"/>
              <a:t>Settembre</a:t>
            </a:r>
            <a:r>
              <a:rPr dirty="0"/>
              <a:t> 2025</a:t>
            </a:r>
          </a:p>
          <a:p>
            <a:r>
              <a:rPr dirty="0" err="1"/>
              <a:t>Orario</a:t>
            </a:r>
            <a:r>
              <a:rPr dirty="0"/>
              <a:t>: </a:t>
            </a:r>
            <a:endParaRPr lang="it-IT" dirty="0" smtClean="0"/>
          </a:p>
          <a:p>
            <a:pPr lvl="1"/>
            <a:r>
              <a:rPr lang="it-IT" dirty="0" smtClean="0"/>
              <a:t>3 settembre ore 10-17</a:t>
            </a:r>
          </a:p>
          <a:p>
            <a:pPr lvl="1"/>
            <a:r>
              <a:rPr lang="it-IT" dirty="0" smtClean="0"/>
              <a:t>4 settembre ore 9-17</a:t>
            </a:r>
          </a:p>
          <a:p>
            <a:pPr lvl="1"/>
            <a:r>
              <a:rPr lang="it-IT" dirty="0" smtClean="0"/>
              <a:t>10 settembre ore 10-17</a:t>
            </a:r>
          </a:p>
          <a:p>
            <a:pPr lvl="1"/>
            <a:r>
              <a:rPr lang="it-IT" dirty="0" smtClean="0"/>
              <a:t>11 settembre ore 9-17</a:t>
            </a:r>
            <a:endParaRPr dirty="0"/>
          </a:p>
          <a:p>
            <a:r>
              <a:rPr dirty="0" err="1"/>
              <a:t>Luogo</a:t>
            </a:r>
            <a:r>
              <a:rPr dirty="0"/>
              <a:t>: </a:t>
            </a:r>
            <a:r>
              <a:rPr lang="it-IT" dirty="0" smtClean="0"/>
              <a:t>a scuola</a:t>
            </a:r>
            <a:endParaRPr dirty="0"/>
          </a:p>
          <a:p>
            <a:r>
              <a:rPr dirty="0" err="1"/>
              <a:t>Cosa</a:t>
            </a:r>
            <a:r>
              <a:rPr dirty="0"/>
              <a:t> </a:t>
            </a:r>
            <a:r>
              <a:rPr dirty="0" err="1"/>
              <a:t>portare</a:t>
            </a:r>
            <a:r>
              <a:rPr dirty="0"/>
              <a:t>: </a:t>
            </a:r>
            <a:r>
              <a:rPr dirty="0" err="1"/>
              <a:t>quaderno</a:t>
            </a:r>
            <a:r>
              <a:rPr dirty="0"/>
              <a:t>, </a:t>
            </a:r>
            <a:r>
              <a:rPr dirty="0" err="1" smtClean="0"/>
              <a:t>penna</a:t>
            </a:r>
            <a:r>
              <a:rPr dirty="0" smtClean="0"/>
              <a:t>,</a:t>
            </a:r>
            <a:r>
              <a:rPr lang="it-IT" dirty="0" smtClean="0"/>
              <a:t> </a:t>
            </a:r>
            <a:r>
              <a:rPr dirty="0" err="1" smtClean="0"/>
              <a:t>pranzo</a:t>
            </a:r>
            <a:r>
              <a:rPr dirty="0" smtClean="0"/>
              <a:t> </a:t>
            </a:r>
            <a:r>
              <a:rPr dirty="0"/>
              <a:t>al </a:t>
            </a:r>
            <a:r>
              <a:rPr dirty="0" err="1"/>
              <a:t>sacco</a:t>
            </a:r>
            <a:r>
              <a:rPr dirty="0"/>
              <a:t>, </a:t>
            </a:r>
            <a:r>
              <a:rPr dirty="0" err="1"/>
              <a:t>tappetino</a:t>
            </a:r>
            <a:r>
              <a:rPr dirty="0"/>
              <a:t> yoga se </a:t>
            </a:r>
            <a:r>
              <a:rPr dirty="0" err="1"/>
              <a:t>possibile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750" y="4212059"/>
            <a:ext cx="87782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Nel </a:t>
            </a:r>
            <a:r>
              <a:rPr lang="it-IT" dirty="0"/>
              <a:t>suo percorso ha diretto progetti HR e formazione in contesti internazionali (</a:t>
            </a:r>
            <a:r>
              <a:rPr lang="it-IT" dirty="0" err="1"/>
              <a:t>Isvor</a:t>
            </a:r>
            <a:r>
              <a:rPr lang="it-IT" dirty="0"/>
              <a:t> Fiat, </a:t>
            </a:r>
            <a:r>
              <a:rPr lang="it-IT" dirty="0" err="1"/>
              <a:t>DiaSorin</a:t>
            </a:r>
            <a:r>
              <a:rPr lang="it-IT" dirty="0" smtClean="0"/>
              <a:t>), è stata professore a contratto presso il Politecnico di Torino </a:t>
            </a:r>
            <a:r>
              <a:rPr lang="it-IT" dirty="0"/>
              <a:t>e ha guidato la Scuola Italiana di Shanghai, integrando pratiche di leadership educativa e inclusione interculturale. </a:t>
            </a:r>
            <a:endParaRPr lang="it-IT" dirty="0" smtClean="0"/>
          </a:p>
          <a:p>
            <a:endParaRPr lang="it-IT" sz="800" dirty="0"/>
          </a:p>
          <a:p>
            <a:r>
              <a:rPr lang="it-IT" dirty="0" smtClean="0"/>
              <a:t>Come </a:t>
            </a:r>
            <a:r>
              <a:rPr lang="it-IT" dirty="0" err="1"/>
              <a:t>Chief</a:t>
            </a:r>
            <a:r>
              <a:rPr lang="it-IT" dirty="0"/>
              <a:t> </a:t>
            </a:r>
            <a:r>
              <a:rPr lang="it-IT" dirty="0" err="1"/>
              <a:t>Happiness</a:t>
            </a:r>
            <a:r>
              <a:rPr lang="it-IT" dirty="0"/>
              <a:t> </a:t>
            </a:r>
            <a:r>
              <a:rPr lang="it-IT" dirty="0" err="1"/>
              <a:t>Officer</a:t>
            </a:r>
            <a:r>
              <a:rPr lang="it-IT" dirty="0"/>
              <a:t> e </a:t>
            </a:r>
            <a:r>
              <a:rPr lang="it-IT" dirty="0" err="1"/>
              <a:t>host</a:t>
            </a:r>
            <a:r>
              <a:rPr lang="it-IT" dirty="0"/>
              <a:t> dell’U.lab HUB di Torino, porta nelle scuole la Teoria U e il design </a:t>
            </a:r>
            <a:r>
              <a:rPr lang="it-IT" dirty="0" err="1"/>
              <a:t>thinking</a:t>
            </a:r>
            <a:r>
              <a:rPr lang="it-IT" dirty="0"/>
              <a:t> per sviluppare ambienti di apprendimento human-</a:t>
            </a:r>
            <a:r>
              <a:rPr lang="it-IT" dirty="0" err="1"/>
              <a:t>centered</a:t>
            </a:r>
            <a:r>
              <a:rPr lang="it-IT" dirty="0"/>
              <a:t>, stimolando autoregolazione emotiva, collaborazione e </a:t>
            </a:r>
            <a:r>
              <a:rPr lang="it-IT" dirty="0" err="1"/>
              <a:t>mindset</a:t>
            </a:r>
            <a:r>
              <a:rPr lang="it-IT" dirty="0"/>
              <a:t> di crescita negli adolescenti. La sua missione è «far fiorire il potenziale di ogni ragazzo», guidandolo a definire obiettivi, rafforzare l’autostima e trasformare le sfide scolastiche in opportunità di scoperta.</a:t>
            </a:r>
            <a:endParaRPr lang="it-IT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3170" y="57417"/>
            <a:ext cx="4000500" cy="7691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Chi siamo noi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1050449"/>
            <a:ext cx="2640330" cy="273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285750" y="1453656"/>
            <a:ext cx="5943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Educational Coach (percorso certificato ICF presso </a:t>
            </a:r>
            <a:r>
              <a:rPr lang="it-IT" dirty="0" err="1"/>
              <a:t>Escuela</a:t>
            </a:r>
            <a:r>
              <a:rPr lang="it-IT" dirty="0"/>
              <a:t> Europea de </a:t>
            </a:r>
            <a:r>
              <a:rPr lang="it-IT" dirty="0" err="1"/>
              <a:t>Coaching</a:t>
            </a:r>
            <a:r>
              <a:rPr lang="it-IT" dirty="0"/>
              <a:t>, 2025) e Coach Ontologico Trasformazionale, con oltre vent’anni di esperienza nella progettazione di percorsi formativi e di crescita personale e organizzativa. </a:t>
            </a:r>
          </a:p>
          <a:p>
            <a:endParaRPr lang="it-IT" sz="800" dirty="0"/>
          </a:p>
          <a:p>
            <a:r>
              <a:rPr lang="it-IT" dirty="0"/>
              <a:t>Ha accompagnato studenti, docenti e manager con </a:t>
            </a:r>
            <a:r>
              <a:rPr lang="it-IT" dirty="0" err="1"/>
              <a:t>coaching</a:t>
            </a:r>
            <a:r>
              <a:rPr lang="it-IT" dirty="0"/>
              <a:t> individuale e </a:t>
            </a:r>
            <a:r>
              <a:rPr lang="it-IT" dirty="0" err="1"/>
              <a:t>circle</a:t>
            </a:r>
            <a:r>
              <a:rPr lang="it-IT" dirty="0"/>
              <a:t> </a:t>
            </a:r>
            <a:r>
              <a:rPr lang="it-IT" dirty="0" err="1"/>
              <a:t>coaching</a:t>
            </a:r>
            <a:r>
              <a:rPr lang="it-IT" dirty="0"/>
              <a:t>, affinando strumenti di ascolto attivo, facilitazione partecipativa (World </a:t>
            </a:r>
            <a:r>
              <a:rPr lang="it-IT" dirty="0" err="1"/>
              <a:t>Café</a:t>
            </a:r>
            <a:r>
              <a:rPr lang="it-IT" dirty="0"/>
              <a:t>, Open Space) e metodologie di apprendimento esperienziale.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65760" y="878999"/>
            <a:ext cx="2942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Alessandra Scala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8720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3844558"/>
            <a:ext cx="3966210" cy="263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388620" y="1043791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Simone </a:t>
            </a:r>
            <a:r>
              <a:rPr lang="it-IT" sz="3200" dirty="0"/>
              <a:t>Baldini </a:t>
            </a:r>
            <a:r>
              <a:rPr lang="it-IT" sz="3200" dirty="0" smtClean="0"/>
              <a:t>Tosi</a:t>
            </a:r>
          </a:p>
          <a:p>
            <a:r>
              <a:rPr lang="it-IT" dirty="0" smtClean="0"/>
              <a:t>Musicista</a:t>
            </a:r>
            <a:r>
              <a:rPr lang="it-IT" dirty="0"/>
              <a:t>, Educatore, Facilitatore in </a:t>
            </a:r>
            <a:r>
              <a:rPr lang="it-IT" dirty="0" smtClean="0"/>
              <a:t>Mindfulness</a:t>
            </a:r>
          </a:p>
          <a:p>
            <a:endParaRPr lang="it-IT" dirty="0" smtClean="0"/>
          </a:p>
          <a:p>
            <a:r>
              <a:rPr lang="it-IT" dirty="0" smtClean="0"/>
              <a:t>Musicista </a:t>
            </a:r>
            <a:r>
              <a:rPr lang="it-IT" dirty="0"/>
              <a:t>e compositore con esperienza in ambito educativo, </a:t>
            </a:r>
            <a:r>
              <a:rPr lang="it-IT" dirty="0" smtClean="0"/>
              <a:t>conduce </a:t>
            </a:r>
            <a:r>
              <a:rPr lang="it-IT" dirty="0"/>
              <a:t>percorsi di crescita personale unendo mindfulness, yoga, musica e </a:t>
            </a:r>
            <a:r>
              <a:rPr lang="it-IT" dirty="0" err="1"/>
              <a:t>coaching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Dal </a:t>
            </a:r>
            <a:r>
              <a:rPr lang="it-IT" dirty="0"/>
              <a:t>2019 facilitatore certificato in mindfulness, </a:t>
            </a:r>
            <a:r>
              <a:rPr lang="it-IT" dirty="0" smtClean="0"/>
              <a:t>propone </a:t>
            </a:r>
            <a:r>
              <a:rPr lang="it-IT" dirty="0"/>
              <a:t>laboratori esperienziali per ragazzi e adulti, incentrati su consapevolezza, ascolto e scoperta del sé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3170" y="57417"/>
            <a:ext cx="4000500" cy="7691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Chi siamo noi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5770" y="399946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Competenze chiave:</a:t>
            </a:r>
          </a:p>
          <a:p>
            <a:r>
              <a:rPr lang="it-IT" dirty="0"/>
              <a:t>-Mindfulness applicata all’educazione</a:t>
            </a:r>
          </a:p>
          <a:p>
            <a:r>
              <a:rPr lang="it-IT" dirty="0"/>
              <a:t>-Yoga e consapevolezza corporea</a:t>
            </a:r>
          </a:p>
          <a:p>
            <a:r>
              <a:rPr lang="it-IT" dirty="0"/>
              <a:t>-</a:t>
            </a:r>
            <a:r>
              <a:rPr lang="it-IT" dirty="0" err="1"/>
              <a:t>Coaching</a:t>
            </a:r>
            <a:r>
              <a:rPr lang="it-IT" dirty="0"/>
              <a:t> orientativo (talenti, motivazione, decisioni)</a:t>
            </a:r>
          </a:p>
          <a:p>
            <a:r>
              <a:rPr lang="it-IT" dirty="0"/>
              <a:t>-Esperienze artistiche come strumento evolutivo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82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717</Words>
  <Application>Microsoft Office PowerPoint</Application>
  <PresentationFormat>Presentazione su schermo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EDUCATIONAL COACHING &amp; MINDFULNESS</vt:lpstr>
      <vt:lpstr>Perché partecipare?</vt:lpstr>
      <vt:lpstr>Il percorso in 4 tappe:  4 laboratori di orientamento esperienziale</vt:lpstr>
      <vt:lpstr>Il percorso dei laboratori esperienziali</vt:lpstr>
      <vt:lpstr>Mindfulness: pausa di benessere e autoconsapevolezza</vt:lpstr>
      <vt:lpstr>Cosa porterai a casa</vt:lpstr>
      <vt:lpstr>Date &amp; info pratiche</vt:lpstr>
      <vt:lpstr>Presentazione standard di PowerPoint</vt:lpstr>
      <vt:lpstr>Presentazione standard di PowerPoint</vt:lpstr>
      <vt:lpstr>Ti aspettiamo!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COACHING &amp; MINDFULNESS</dc:title>
  <dc:subject/>
  <dc:creator>Alessandra</dc:creator>
  <cp:keywords/>
  <dc:description>generated using python-pptx</dc:description>
  <cp:lastModifiedBy>Account Microsoft</cp:lastModifiedBy>
  <cp:revision>13</cp:revision>
  <dcterms:created xsi:type="dcterms:W3CDTF">2013-01-27T09:14:16Z</dcterms:created>
  <dcterms:modified xsi:type="dcterms:W3CDTF">2025-06-25T10:41:35Z</dcterms:modified>
  <cp:category/>
</cp:coreProperties>
</file>