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8"/>
  </p:notesMasterIdLst>
  <p:handoutMasterIdLst>
    <p:handoutMasterId r:id="rId9"/>
  </p:handoutMasterIdLst>
  <p:sldIdLst>
    <p:sldId id="298" r:id="rId4"/>
    <p:sldId id="299" r:id="rId5"/>
    <p:sldId id="300" r:id="rId6"/>
    <p:sldId id="301" r:id="rId7"/>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9E00"/>
    <a:srgbClr val="003399"/>
    <a:srgbClr val="0016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73A0DAA-6AF3-43AB-8588-CEC1D06C72B9}">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6" autoAdjust="0"/>
    <p:restoredTop sz="94574" autoAdjust="0"/>
  </p:normalViewPr>
  <p:slideViewPr>
    <p:cSldViewPr snapToGrid="0">
      <p:cViewPr varScale="1">
        <p:scale>
          <a:sx n="99" d="100"/>
          <a:sy n="99" d="100"/>
        </p:scale>
        <p:origin x="245" y="77"/>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90" d="100"/>
          <a:sy n="90" d="100"/>
        </p:scale>
        <p:origin x="375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a:extLst>
              <a:ext uri="{FF2B5EF4-FFF2-40B4-BE49-F238E27FC236}">
                <a16:creationId xmlns:a16="http://schemas.microsoft.com/office/drawing/2014/main"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910C252-6BAA-4DA1-B375-5BC4F62E35DC}" type="datetime1">
              <a:rPr lang="it-IT" smtClean="0"/>
              <a:t>07/01/2022</a:t>
            </a:fld>
            <a:endParaRPr lang="it-IT" dirty="0"/>
          </a:p>
        </p:txBody>
      </p:sp>
      <p:sp>
        <p:nvSpPr>
          <p:cNvPr id="4" name="Segnaposto piè di pagina 3">
            <a:extLst>
              <a:ext uri="{FF2B5EF4-FFF2-40B4-BE49-F238E27FC236}">
                <a16:creationId xmlns:a16="http://schemas.microsoft.com/office/drawing/2014/main"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a:extLst>
              <a:ext uri="{FF2B5EF4-FFF2-40B4-BE49-F238E27FC236}">
                <a16:creationId xmlns:a16="http://schemas.microsoft.com/office/drawing/2014/main"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82C0B10-7CAE-41E4-AB02-7E8B1FF2B898}" type="slidenum">
              <a:rPr lang="it-IT" smtClean="0"/>
              <a:t>‹N›</a:t>
            </a:fld>
            <a:endParaRPr lang="it-IT" dirty="0"/>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140F9C-702C-4EF1-BBD5-EB8FAB3C4E97}" type="datetime1">
              <a:rPr lang="it-IT" smtClean="0"/>
              <a:pPr/>
              <a:t>07/01/2022</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dirty="0"/>
              <a:t>Modifica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530193B-564F-4854-8A52-728F3FB19C85}" type="slidenum">
              <a:rPr lang="it-IT" smtClean="0"/>
              <a:t>‹N›</a:t>
            </a:fld>
            <a:endParaRPr lang="it-IT" dirty="0"/>
          </a:p>
        </p:txBody>
      </p:sp>
    </p:spTree>
    <p:extLst>
      <p:ext uri="{BB962C8B-B14F-4D97-AF65-F5344CB8AC3E}">
        <p14:creationId xmlns:p14="http://schemas.microsoft.com/office/powerpoint/2010/main" val="360381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pPr rtl="0"/>
            <a:fld id="{8530193B-564F-4854-8A52-728F3FB19C85}" type="slidenum">
              <a:rPr lang="it-IT" smtClean="0"/>
              <a:t>1</a:t>
            </a:fld>
            <a:endParaRPr lang="it-IT"/>
          </a:p>
        </p:txBody>
      </p:sp>
    </p:spTree>
    <p:extLst>
      <p:ext uri="{BB962C8B-B14F-4D97-AF65-F5344CB8AC3E}">
        <p14:creationId xmlns:p14="http://schemas.microsoft.com/office/powerpoint/2010/main" val="43717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bg>
      <p:bgPr>
        <a:solidFill>
          <a:schemeClr val="bg1">
            <a:lumMod val="95000"/>
          </a:schemeClr>
        </a:solidFill>
        <a:effectLst/>
      </p:bgPr>
    </p:bg>
    <p:spTree>
      <p:nvGrpSpPr>
        <p:cNvPr id="1" name=""/>
        <p:cNvGrpSpPr/>
        <p:nvPr/>
      </p:nvGrpSpPr>
      <p:grpSpPr>
        <a:xfrm>
          <a:off x="0" y="0"/>
          <a:ext cx="0" cy="0"/>
          <a:chOff x="0" y="0"/>
          <a:chExt cx="0" cy="0"/>
        </a:xfrm>
      </p:grpSpPr>
      <p:sp>
        <p:nvSpPr>
          <p:cNvPr id="41" name="Segnaposto immagin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804025"/>
          </a:xfrm>
          <a:solidFill>
            <a:schemeClr val="bg1">
              <a:lumMod val="85000"/>
            </a:schemeClr>
          </a:solidFill>
        </p:spPr>
        <p:txBody>
          <a:bodyPr tIns="1728000" rtlCol="0" anchor="t"/>
          <a:lstStyle>
            <a:lvl1pPr marL="0" indent="0" algn="ctr">
              <a:buNone/>
              <a:defRPr sz="1200" i="1">
                <a:latin typeface="Times New Roman" panose="02020603050405020304" pitchFamily="18" charset="0"/>
                <a:cs typeface="Times New Roman" panose="02020603050405020304" pitchFamily="18" charset="0"/>
              </a:defRPr>
            </a:lvl1pPr>
          </a:lstStyle>
          <a:p>
            <a:pPr rtl="0"/>
            <a:r>
              <a:rPr lang="it-IT" dirty="0"/>
              <a:t>Inserire o trascinare la foto qui</a:t>
            </a:r>
          </a:p>
        </p:txBody>
      </p:sp>
      <p:sp>
        <p:nvSpPr>
          <p:cNvPr id="2" name="Titolo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200400" y="2811053"/>
            <a:ext cx="8991600" cy="1261295"/>
          </a:xfrm>
          <a:solidFill>
            <a:schemeClr val="bg1"/>
          </a:solidFill>
        </p:spPr>
        <p:txBody>
          <a:bodyPr vert="horz" lIns="180000" tIns="180000" rIns="252000" bIns="180000" rtlCol="0" anchor="t">
            <a:noAutofit/>
          </a:bodyPr>
          <a:lstStyle>
            <a:lvl1pPr algn="r">
              <a:lnSpc>
                <a:spcPct val="70000"/>
              </a:lnSpc>
              <a:defRPr lang="en-ZA" sz="4800" b="1" spc="-300" dirty="0"/>
            </a:lvl1pPr>
          </a:lstStyle>
          <a:p>
            <a:pPr lvl="0" algn="r" rtl="0"/>
            <a:r>
              <a:rPr lang="it-IT" dirty="0"/>
              <a:t>Fare clic per modificare il titolo della presentazione</a:t>
            </a:r>
          </a:p>
        </p:txBody>
      </p:sp>
      <p:sp>
        <p:nvSpPr>
          <p:cNvPr id="3" name="Sottotitolo 2">
            <a:extLst>
              <a:ext uri="{FF2B5EF4-FFF2-40B4-BE49-F238E27FC236}">
                <a16:creationId xmlns:a16="http://schemas.microsoft.com/office/drawing/2014/main" id="{C9980B88-3F4A-4688-9ED0-17EF37E62D93}"/>
              </a:ext>
            </a:extLst>
          </p:cNvPr>
          <p:cNvSpPr>
            <a:spLocks noGrp="1"/>
          </p:cNvSpPr>
          <p:nvPr>
            <p:ph type="subTitle" idx="1"/>
          </p:nvPr>
        </p:nvSpPr>
        <p:spPr>
          <a:xfrm>
            <a:off x="3200400" y="4061039"/>
            <a:ext cx="6580188" cy="580921"/>
          </a:xfrm>
          <a:solidFill>
            <a:schemeClr val="tx1">
              <a:alpha val="80000"/>
            </a:schemeClr>
          </a:solidFill>
        </p:spPr>
        <p:txBody>
          <a:bodyPr vert="horz" lIns="180000" tIns="180000" rIns="180000" bIns="180000" rtlCol="0">
            <a:noAutofit/>
          </a:bodyPr>
          <a:lstStyle>
            <a:lvl1pPr marL="0" indent="0" algn="r">
              <a:buNone/>
              <a:defRPr lang="en-ZA" dirty="0">
                <a:solidFill>
                  <a:schemeClr val="bg1"/>
                </a:solidFill>
              </a:defRPr>
            </a:lvl1pPr>
          </a:lstStyle>
          <a:p>
            <a:pPr marL="266700" lvl="0" indent="-266700" algn="ctr" rtl="0"/>
            <a:r>
              <a:rPr lang="it-IT"/>
              <a:t>Fare clic per modificare lo stile del sottotitolo dello schema</a:t>
            </a:r>
            <a:endParaRPr lang="it-IT" dirty="0"/>
          </a:p>
        </p:txBody>
      </p:sp>
      <p:sp>
        <p:nvSpPr>
          <p:cNvPr id="13" name="Rettangolo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4" name="Rettangolo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5" name="Rettangolo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8" name="Rettangolo 7">
            <a:extLst>
              <a:ext uri="{FF2B5EF4-FFF2-40B4-BE49-F238E27FC236}">
                <a16:creationId xmlns:a16="http://schemas.microsoft.com/office/drawing/2014/main" id="{51DD44D8-4A8F-4693-B90A-166855B29D25}"/>
              </a:ext>
            </a:extLst>
          </p:cNvPr>
          <p:cNvSpPr/>
          <p:nvPr userDrawn="1"/>
        </p:nvSpPr>
        <p:spPr>
          <a:xfrm>
            <a:off x="9780588" y="269861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Tree>
    <p:extLst>
      <p:ext uri="{BB962C8B-B14F-4D97-AF65-F5344CB8AC3E}">
        <p14:creationId xmlns:p14="http://schemas.microsoft.com/office/powerpoint/2010/main" val="133403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it-IT" dirty="0"/>
              <a:t>Fare clic per modificare il titolo della pagina</a:t>
            </a:r>
          </a:p>
        </p:txBody>
      </p:sp>
      <p:sp>
        <p:nvSpPr>
          <p:cNvPr id="7" name="Sottotitolo 2">
            <a:extLst>
              <a:ext uri="{FF2B5EF4-FFF2-40B4-BE49-F238E27FC236}">
                <a16:creationId xmlns:a16="http://schemas.microsoft.com/office/drawing/2014/main" id="{7DEBF36F-ADC5-48FF-BFAF-3BED06924FD3}"/>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contenuto 2">
            <a:extLst>
              <a:ext uri="{FF2B5EF4-FFF2-40B4-BE49-F238E27FC236}">
                <a16:creationId xmlns:a16="http://schemas.microsoft.com/office/drawing/2014/main" id="{A22238F2-C6EC-476F-8371-119AECBA5622}"/>
              </a:ext>
            </a:extLst>
          </p:cNvPr>
          <p:cNvSpPr>
            <a:spLocks noGrp="1"/>
          </p:cNvSpPr>
          <p:nvPr>
            <p:ph sz="half" idx="1"/>
          </p:nvPr>
        </p:nvSpPr>
        <p:spPr>
          <a:xfrm>
            <a:off x="432000" y="1512000"/>
            <a:ext cx="5472000" cy="468000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6" name="Segnaposto testo 4">
            <a:extLst>
              <a:ext uri="{FF2B5EF4-FFF2-40B4-BE49-F238E27FC236}">
                <a16:creationId xmlns:a16="http://schemas.microsoft.com/office/drawing/2014/main" id="{7867C73D-EE16-41D1-B7CE-A35C765E3B8D}"/>
              </a:ext>
            </a:extLst>
          </p:cNvPr>
          <p:cNvSpPr>
            <a:spLocks noGrp="1"/>
          </p:cNvSpPr>
          <p:nvPr>
            <p:ph type="body" sz="quarter" idx="12"/>
          </p:nvPr>
        </p:nvSpPr>
        <p:spPr>
          <a:xfrm>
            <a:off x="6299887" y="1511250"/>
            <a:ext cx="5472113" cy="4680000"/>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piè di pagina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it-IT" dirty="0"/>
              <a:t>Aggiungere un piè di pagina</a:t>
            </a:r>
          </a:p>
        </p:txBody>
      </p:sp>
      <p:sp>
        <p:nvSpPr>
          <p:cNvPr id="5" name="Segnaposto numero diapositiva 4">
            <a:extLst>
              <a:ext uri="{FF2B5EF4-FFF2-40B4-BE49-F238E27FC236}">
                <a16:creationId xmlns:a16="http://schemas.microsoft.com/office/drawing/2014/main" id="{F64CFC6C-1D8B-46C9-B0F7-A8BD88D8AB46}"/>
              </a:ext>
            </a:extLst>
          </p:cNvPr>
          <p:cNvSpPr>
            <a:spLocks noGrp="1"/>
          </p:cNvSpPr>
          <p:nvPr>
            <p:ph type="sldNum" sz="quarter" idx="33"/>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89155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on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it-IT" dirty="0"/>
              <a:t>Fare clic per modificare il titolo della pagina</a:t>
            </a:r>
          </a:p>
        </p:txBody>
      </p:sp>
      <p:sp>
        <p:nvSpPr>
          <p:cNvPr id="9" name="Sottotitolo 2">
            <a:extLst>
              <a:ext uri="{FF2B5EF4-FFF2-40B4-BE49-F238E27FC236}">
                <a16:creationId xmlns:a16="http://schemas.microsoft.com/office/drawing/2014/main" id="{F94EB5D3-F8CB-4E76-8D7E-FF441818EECB}"/>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contenuto 2">
            <a:extLst>
              <a:ext uri="{FF2B5EF4-FFF2-40B4-BE49-F238E27FC236}">
                <a16:creationId xmlns:a16="http://schemas.microsoft.com/office/drawing/2014/main" id="{B1948E38-8FB0-4E51-A01C-C88794372E50}"/>
              </a:ext>
            </a:extLst>
          </p:cNvPr>
          <p:cNvSpPr>
            <a:spLocks noGrp="1"/>
          </p:cNvSpPr>
          <p:nvPr>
            <p:ph idx="1"/>
          </p:nvPr>
        </p:nvSpPr>
        <p:spPr>
          <a:xfrm>
            <a:off x="432000" y="1512000"/>
            <a:ext cx="3600000" cy="467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a:extLst>
              <a:ext uri="{FF2B5EF4-FFF2-40B4-BE49-F238E27FC236}">
                <a16:creationId xmlns:a16="http://schemas.microsoft.com/office/drawing/2014/main" id="{16A38E24-EB1C-472F-B631-5DF32F9C4CF5}"/>
              </a:ext>
            </a:extLst>
          </p:cNvPr>
          <p:cNvSpPr>
            <a:spLocks noGrp="1"/>
          </p:cNvSpPr>
          <p:nvPr>
            <p:ph type="body" sz="quarter" idx="12"/>
          </p:nvPr>
        </p:nvSpPr>
        <p:spPr>
          <a:xfrm>
            <a:off x="4301550" y="1511476"/>
            <a:ext cx="3600450" cy="4679249"/>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11" name="Segnaposto testo 5">
            <a:extLst>
              <a:ext uri="{FF2B5EF4-FFF2-40B4-BE49-F238E27FC236}">
                <a16:creationId xmlns:a16="http://schemas.microsoft.com/office/drawing/2014/main" id="{5B4A252E-78C9-4F76-98A4-A4B580AD072A}"/>
              </a:ext>
            </a:extLst>
          </p:cNvPr>
          <p:cNvSpPr>
            <a:spLocks noGrp="1"/>
          </p:cNvSpPr>
          <p:nvPr>
            <p:ph type="body" sz="quarter" idx="13"/>
          </p:nvPr>
        </p:nvSpPr>
        <p:spPr>
          <a:xfrm>
            <a:off x="8171550" y="1511475"/>
            <a:ext cx="3600450" cy="4679250"/>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piè di pagina 3">
            <a:extLst>
              <a:ext uri="{FF2B5EF4-FFF2-40B4-BE49-F238E27FC236}">
                <a16:creationId xmlns:a16="http://schemas.microsoft.com/office/drawing/2014/main" id="{6D4BCA97-F31B-451D-82F8-6E000DF2118A}"/>
              </a:ext>
            </a:extLst>
          </p:cNvPr>
          <p:cNvSpPr>
            <a:spLocks noGrp="1"/>
          </p:cNvSpPr>
          <p:nvPr>
            <p:ph type="ftr" sz="quarter" idx="14"/>
          </p:nvPr>
        </p:nvSpPr>
        <p:spPr/>
        <p:txBody>
          <a:bodyPr rtlCol="0"/>
          <a:lstStyle/>
          <a:p>
            <a:pPr rtl="0"/>
            <a:r>
              <a:rPr lang="it-IT" dirty="0"/>
              <a:t>Aggiungere un piè di pagina</a:t>
            </a:r>
          </a:p>
        </p:txBody>
      </p:sp>
      <p:sp>
        <p:nvSpPr>
          <p:cNvPr id="6" name="Segnaposto numero diapositiva 5">
            <a:extLst>
              <a:ext uri="{FF2B5EF4-FFF2-40B4-BE49-F238E27FC236}">
                <a16:creationId xmlns:a16="http://schemas.microsoft.com/office/drawing/2014/main" id="{0817AAC4-A657-4D75-A527-0307AFF2B17B}"/>
              </a:ext>
            </a:extLst>
          </p:cNvPr>
          <p:cNvSpPr>
            <a:spLocks noGrp="1"/>
          </p:cNvSpPr>
          <p:nvPr>
            <p:ph type="sldNum" sz="quarter" idx="15"/>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2654388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 colon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it-IT" dirty="0"/>
              <a:t>Fare clic per modificare il titolo della pagina</a:t>
            </a:r>
          </a:p>
        </p:txBody>
      </p:sp>
      <p:sp>
        <p:nvSpPr>
          <p:cNvPr id="10" name="Sottotitolo 2">
            <a:extLst>
              <a:ext uri="{FF2B5EF4-FFF2-40B4-BE49-F238E27FC236}">
                <a16:creationId xmlns:a16="http://schemas.microsoft.com/office/drawing/2014/main" id="{9D7ACCB5-9A86-4F46-89E2-B79F48C9EC1D}"/>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contenuto 2">
            <a:extLst>
              <a:ext uri="{FF2B5EF4-FFF2-40B4-BE49-F238E27FC236}">
                <a16:creationId xmlns:a16="http://schemas.microsoft.com/office/drawing/2014/main" id="{B1948E38-8FB0-4E51-A01C-C88794372E50}"/>
              </a:ext>
            </a:extLst>
          </p:cNvPr>
          <p:cNvSpPr>
            <a:spLocks noGrp="1"/>
          </p:cNvSpPr>
          <p:nvPr>
            <p:ph idx="1"/>
          </p:nvPr>
        </p:nvSpPr>
        <p:spPr>
          <a:xfrm>
            <a:off x="432000" y="1512000"/>
            <a:ext cx="2160000" cy="467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a:extLst>
              <a:ext uri="{FF2B5EF4-FFF2-40B4-BE49-F238E27FC236}">
                <a16:creationId xmlns:a16="http://schemas.microsoft.com/office/drawing/2014/main" id="{1F5B3657-F2AE-455A-BF81-1A0C2ACECD20}"/>
              </a:ext>
            </a:extLst>
          </p:cNvPr>
          <p:cNvSpPr>
            <a:spLocks noGrp="1"/>
          </p:cNvSpPr>
          <p:nvPr>
            <p:ph type="body" sz="quarter" idx="12"/>
          </p:nvPr>
        </p:nvSpPr>
        <p:spPr>
          <a:xfrm>
            <a:off x="2726412" y="1512000"/>
            <a:ext cx="2160588" cy="4679250"/>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13" name="Segnaposto testo 5">
            <a:extLst>
              <a:ext uri="{FF2B5EF4-FFF2-40B4-BE49-F238E27FC236}">
                <a16:creationId xmlns:a16="http://schemas.microsoft.com/office/drawing/2014/main" id="{6A983D98-E0AB-429A-9EC2-B50D4216D691}"/>
              </a:ext>
            </a:extLst>
          </p:cNvPr>
          <p:cNvSpPr>
            <a:spLocks noGrp="1"/>
          </p:cNvSpPr>
          <p:nvPr>
            <p:ph type="body" sz="quarter" idx="13"/>
          </p:nvPr>
        </p:nvSpPr>
        <p:spPr>
          <a:xfrm>
            <a:off x="5021412" y="1512000"/>
            <a:ext cx="2160588" cy="4679250"/>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15" name="Segnaposto testo 6">
            <a:extLst>
              <a:ext uri="{FF2B5EF4-FFF2-40B4-BE49-F238E27FC236}">
                <a16:creationId xmlns:a16="http://schemas.microsoft.com/office/drawing/2014/main" id="{755213BF-EF6D-45DC-A01B-DE6C2F23A6D2}"/>
              </a:ext>
            </a:extLst>
          </p:cNvPr>
          <p:cNvSpPr>
            <a:spLocks noGrp="1"/>
          </p:cNvSpPr>
          <p:nvPr>
            <p:ph type="body" sz="quarter" idx="14"/>
          </p:nvPr>
        </p:nvSpPr>
        <p:spPr>
          <a:xfrm>
            <a:off x="7316412" y="1507535"/>
            <a:ext cx="2160588" cy="4679250"/>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17" name="Segnaposto testo 7">
            <a:extLst>
              <a:ext uri="{FF2B5EF4-FFF2-40B4-BE49-F238E27FC236}">
                <a16:creationId xmlns:a16="http://schemas.microsoft.com/office/drawing/2014/main" id="{77D6BBBA-F4A3-45D4-91BC-A405FFDC7C3D}"/>
              </a:ext>
            </a:extLst>
          </p:cNvPr>
          <p:cNvSpPr>
            <a:spLocks noGrp="1"/>
          </p:cNvSpPr>
          <p:nvPr>
            <p:ph type="body" sz="quarter" idx="15"/>
          </p:nvPr>
        </p:nvSpPr>
        <p:spPr>
          <a:xfrm>
            <a:off x="9611412" y="1507535"/>
            <a:ext cx="2160588" cy="4683715"/>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piè di pagina 3">
            <a:extLst>
              <a:ext uri="{FF2B5EF4-FFF2-40B4-BE49-F238E27FC236}">
                <a16:creationId xmlns:a16="http://schemas.microsoft.com/office/drawing/2014/main" id="{2D09234E-176D-4BBF-9391-7B6F018C51AB}"/>
              </a:ext>
            </a:extLst>
          </p:cNvPr>
          <p:cNvSpPr>
            <a:spLocks noGrp="1"/>
          </p:cNvSpPr>
          <p:nvPr>
            <p:ph type="ftr" sz="quarter" idx="16"/>
          </p:nvPr>
        </p:nvSpPr>
        <p:spPr/>
        <p:txBody>
          <a:bodyPr rtlCol="0"/>
          <a:lstStyle/>
          <a:p>
            <a:pPr rtl="0"/>
            <a:r>
              <a:rPr lang="it-IT" dirty="0"/>
              <a:t>Aggiungere un piè di pagina</a:t>
            </a:r>
          </a:p>
        </p:txBody>
      </p:sp>
      <p:sp>
        <p:nvSpPr>
          <p:cNvPr id="6" name="Segnaposto numero diapositiva 5">
            <a:extLst>
              <a:ext uri="{FF2B5EF4-FFF2-40B4-BE49-F238E27FC236}">
                <a16:creationId xmlns:a16="http://schemas.microsoft.com/office/drawing/2014/main" id="{009ABD5E-B8F1-4246-B167-09138760AD7D}"/>
              </a:ext>
            </a:extLst>
          </p:cNvPr>
          <p:cNvSpPr>
            <a:spLocks noGrp="1"/>
          </p:cNvSpPr>
          <p:nvPr>
            <p:ph type="sldNum" sz="quarter" idx="33"/>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974837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C626A5-4FF6-42BD-858A-AE4B2C23A6BC}"/>
              </a:ext>
            </a:extLst>
          </p:cNvPr>
          <p:cNvSpPr>
            <a:spLocks noGrp="1"/>
          </p:cNvSpPr>
          <p:nvPr>
            <p:ph type="title" hasCustomPrompt="1"/>
          </p:nvPr>
        </p:nvSpPr>
        <p:spPr/>
        <p:txBody>
          <a:bodyPr rtlCol="0"/>
          <a:lstStyle>
            <a:lvl1pPr>
              <a:defRPr>
                <a:solidFill>
                  <a:schemeClr val="tx1">
                    <a:lumMod val="75000"/>
                    <a:lumOff val="25000"/>
                  </a:schemeClr>
                </a:solidFill>
              </a:defRPr>
            </a:lvl1pPr>
          </a:lstStyle>
          <a:p>
            <a:pPr rtl="0"/>
            <a:r>
              <a:rPr lang="it-IT" dirty="0"/>
              <a:t>Fare clic per modificare il titolo della pagina</a:t>
            </a:r>
          </a:p>
        </p:txBody>
      </p:sp>
      <p:sp>
        <p:nvSpPr>
          <p:cNvPr id="5" name="Sottotitolo 2">
            <a:extLst>
              <a:ext uri="{FF2B5EF4-FFF2-40B4-BE49-F238E27FC236}">
                <a16:creationId xmlns:a16="http://schemas.microsoft.com/office/drawing/2014/main" id="{10727B06-56A8-44A2-B6C2-9ED183D107F3}"/>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piè di pagina 2">
            <a:extLst>
              <a:ext uri="{FF2B5EF4-FFF2-40B4-BE49-F238E27FC236}">
                <a16:creationId xmlns:a16="http://schemas.microsoft.com/office/drawing/2014/main" id="{08CCB8C2-B6A2-4C69-8D3A-57420A034BA4}"/>
              </a:ext>
            </a:extLst>
          </p:cNvPr>
          <p:cNvSpPr>
            <a:spLocks noGrp="1"/>
          </p:cNvSpPr>
          <p:nvPr>
            <p:ph type="ftr" sz="quarter" idx="12"/>
          </p:nvPr>
        </p:nvSpPr>
        <p:spPr/>
        <p:txBody>
          <a:bodyPr rtlCol="0"/>
          <a:lstStyle/>
          <a:p>
            <a:pPr rtl="0"/>
            <a:r>
              <a:rPr lang="it-IT" dirty="0"/>
              <a:t>Aggiungere un piè di pagina</a:t>
            </a:r>
          </a:p>
        </p:txBody>
      </p:sp>
      <p:sp>
        <p:nvSpPr>
          <p:cNvPr id="4" name="Segnaposto numero diapositiva 3">
            <a:extLst>
              <a:ext uri="{FF2B5EF4-FFF2-40B4-BE49-F238E27FC236}">
                <a16:creationId xmlns:a16="http://schemas.microsoft.com/office/drawing/2014/main" id="{853CF994-8B2C-443F-B695-7378DD360DAA}"/>
              </a:ext>
            </a:extLst>
          </p:cNvPr>
          <p:cNvSpPr>
            <a:spLocks noGrp="1"/>
          </p:cNvSpPr>
          <p:nvPr>
            <p:ph type="sldNum" sz="quarter" idx="33"/>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1505855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uoto">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16D0504D-4610-4E9E-A2DB-8B701F044BBC}"/>
              </a:ext>
            </a:extLst>
          </p:cNvPr>
          <p:cNvSpPr>
            <a:spLocks noGrp="1"/>
          </p:cNvSpPr>
          <p:nvPr>
            <p:ph type="ftr" sz="quarter" idx="12"/>
          </p:nvPr>
        </p:nvSpPr>
        <p:spPr/>
        <p:txBody>
          <a:bodyPr rtlCol="0"/>
          <a:lstStyle/>
          <a:p>
            <a:pPr rtl="0"/>
            <a:r>
              <a:rPr lang="it-IT" dirty="0"/>
              <a:t>Aggiungere un piè di pagina</a:t>
            </a:r>
          </a:p>
        </p:txBody>
      </p:sp>
      <p:sp>
        <p:nvSpPr>
          <p:cNvPr id="3" name="Segnaposto numero diapositiva 2">
            <a:extLst>
              <a:ext uri="{FF2B5EF4-FFF2-40B4-BE49-F238E27FC236}">
                <a16:creationId xmlns:a16="http://schemas.microsoft.com/office/drawing/2014/main" id="{A95CDFA7-DEA3-4BBE-8D70-0AF654A1E6FF}"/>
              </a:ext>
            </a:extLst>
          </p:cNvPr>
          <p:cNvSpPr>
            <a:spLocks noGrp="1"/>
          </p:cNvSpPr>
          <p:nvPr>
            <p:ph type="sldNum" sz="quarter" idx="13"/>
          </p:nvPr>
        </p:nvSpPr>
        <p:spPr/>
        <p:txBody>
          <a:bodyPr rtlCol="0"/>
          <a:lstStyle/>
          <a:p>
            <a:pPr rtl="0"/>
            <a:fld id="{19B51A1E-902D-48AF-9020-955120F399B6}" type="slidenum">
              <a:rPr lang="it-IT" smtClean="0"/>
              <a:pPr rtl="0"/>
              <a:t>‹N›</a:t>
            </a:fld>
            <a:endParaRPr lang="it-IT" dirty="0"/>
          </a:p>
        </p:txBody>
      </p:sp>
      <p:sp>
        <p:nvSpPr>
          <p:cNvPr id="4" name="Titolo 3">
            <a:extLst>
              <a:ext uri="{FF2B5EF4-FFF2-40B4-BE49-F238E27FC236}">
                <a16:creationId xmlns:a16="http://schemas.microsoft.com/office/drawing/2014/main" id="{90694D9D-C633-4D52-965E-E5BBD9883037}"/>
              </a:ext>
            </a:extLst>
          </p:cNvPr>
          <p:cNvSpPr>
            <a:spLocks noGrp="1"/>
          </p:cNvSpPr>
          <p:nvPr>
            <p:ph type="title"/>
          </p:nvPr>
        </p:nvSpPr>
        <p:spPr/>
        <p:txBody>
          <a:bodyPr rtlCol="0"/>
          <a:lstStyle/>
          <a:p>
            <a:pPr rtl="0"/>
            <a:r>
              <a:rPr lang="it-IT"/>
              <a:t>Fare clic per modificare lo stile del titolo dello schema</a:t>
            </a:r>
            <a:endParaRPr lang="it-IT" dirty="0"/>
          </a:p>
        </p:txBody>
      </p:sp>
    </p:spTree>
    <p:extLst>
      <p:ext uri="{BB962C8B-B14F-4D97-AF65-F5344CB8AC3E}">
        <p14:creationId xmlns:p14="http://schemas.microsoft.com/office/powerpoint/2010/main" val="113976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divisore 1">
    <p:bg>
      <p:bgPr>
        <a:solidFill>
          <a:schemeClr val="bg1">
            <a:lumMod val="95000"/>
          </a:schemeClr>
        </a:solidFill>
        <a:effectLst/>
      </p:bgPr>
    </p:bg>
    <p:spTree>
      <p:nvGrpSpPr>
        <p:cNvPr id="1" name=""/>
        <p:cNvGrpSpPr/>
        <p:nvPr/>
      </p:nvGrpSpPr>
      <p:grpSpPr>
        <a:xfrm>
          <a:off x="0" y="0"/>
          <a:ext cx="0" cy="0"/>
          <a:chOff x="0" y="0"/>
          <a:chExt cx="0" cy="0"/>
        </a:xfrm>
      </p:grpSpPr>
      <p:sp>
        <p:nvSpPr>
          <p:cNvPr id="41" name="Segnaposto immagin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371351"/>
          </a:xfrm>
          <a:solidFill>
            <a:schemeClr val="bg1">
              <a:lumMod val="8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it-IT" dirty="0"/>
              <a:t>Inserire o trascinare </a:t>
            </a:r>
            <a:br>
              <a:rPr lang="it-IT" dirty="0"/>
            </a:br>
            <a:r>
              <a:rPr lang="it-IT" dirty="0"/>
              <a:t>la foto qui</a:t>
            </a:r>
          </a:p>
        </p:txBody>
      </p:sp>
      <p:sp>
        <p:nvSpPr>
          <p:cNvPr id="2" name="Titolo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235700" y="2204792"/>
            <a:ext cx="5956300" cy="1944000"/>
          </a:xfrm>
          <a:solidFill>
            <a:schemeClr val="bg1"/>
          </a:solidFill>
        </p:spPr>
        <p:txBody>
          <a:bodyPr vert="horz" lIns="180000" tIns="180000" rIns="252000" bIns="180000" rtlCol="0" anchor="t">
            <a:noAutofit/>
          </a:bodyPr>
          <a:lstStyle>
            <a:lvl1pPr algn="r">
              <a:defRPr lang="en-ZA" sz="4800" b="1" spc="-300" dirty="0"/>
            </a:lvl1pPr>
          </a:lstStyle>
          <a:p>
            <a:pPr lvl="0" algn="r" rtl="0"/>
            <a:r>
              <a:rPr lang="it-IT" dirty="0"/>
              <a:t>Fare clic per modificare il divisore di sezione</a:t>
            </a:r>
          </a:p>
        </p:txBody>
      </p:sp>
      <p:sp>
        <p:nvSpPr>
          <p:cNvPr id="7" name="Sottotitolo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6235700" y="4148860"/>
            <a:ext cx="5956300" cy="1100565"/>
          </a:xfrm>
          <a:solidFill>
            <a:schemeClr val="tx1">
              <a:alpha val="80000"/>
            </a:schemeClr>
          </a:solidFill>
        </p:spPr>
        <p:txBody>
          <a:bodyPr lIns="180000" tIns="180000" rIns="252000" bIns="180000" rtlCol="0"/>
          <a:lstStyle>
            <a:lvl1pPr marL="0" indent="0" algn="r">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rtl="0"/>
            <a:r>
              <a:rPr lang="it-IT" dirty="0"/>
              <a:t>Fare clic per modificare lo stile del sottotitolo dello schema</a:t>
            </a:r>
          </a:p>
        </p:txBody>
      </p:sp>
      <p:sp>
        <p:nvSpPr>
          <p:cNvPr id="4" name="Segnaposto piè di pagina 3">
            <a:extLst>
              <a:ext uri="{FF2B5EF4-FFF2-40B4-BE49-F238E27FC236}">
                <a16:creationId xmlns:a16="http://schemas.microsoft.com/office/drawing/2014/main" id="{6816FE98-6A12-44EC-8485-8B5EFABDF9B2}"/>
              </a:ext>
            </a:extLst>
          </p:cNvPr>
          <p:cNvSpPr>
            <a:spLocks noGrp="1"/>
          </p:cNvSpPr>
          <p:nvPr>
            <p:ph type="ftr" sz="quarter" idx="11"/>
          </p:nvPr>
        </p:nvSpPr>
        <p:spPr/>
        <p:txBody>
          <a:bodyPr rtlCol="0"/>
          <a:lstStyle/>
          <a:p>
            <a:pPr rtl="0"/>
            <a:r>
              <a:rPr lang="it-IT" dirty="0"/>
              <a:t>Aggiungere un piè di pagina</a:t>
            </a:r>
          </a:p>
        </p:txBody>
      </p:sp>
      <p:sp>
        <p:nvSpPr>
          <p:cNvPr id="8" name="Rettangolo 7">
            <a:extLst>
              <a:ext uri="{FF2B5EF4-FFF2-40B4-BE49-F238E27FC236}">
                <a16:creationId xmlns:a16="http://schemas.microsoft.com/office/drawing/2014/main" id="{51DD44D8-4A8F-4693-B90A-166855B29D25}"/>
              </a:ext>
            </a:extLst>
          </p:cNvPr>
          <p:cNvSpPr/>
          <p:nvPr userDrawn="1"/>
        </p:nvSpPr>
        <p:spPr>
          <a:xfrm>
            <a:off x="9780588" y="524778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3" name="Rettangolo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4" name="Rettangolo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5" name="Rettangolo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5" name="Segnaposto numero diapositiva 4">
            <a:extLst>
              <a:ext uri="{FF2B5EF4-FFF2-40B4-BE49-F238E27FC236}">
                <a16:creationId xmlns:a16="http://schemas.microsoft.com/office/drawing/2014/main" id="{F50EF489-F21B-4E7C-9A44-D3CC8DC34F5F}"/>
              </a:ext>
            </a:extLst>
          </p:cNvPr>
          <p:cNvSpPr>
            <a:spLocks noGrp="1"/>
          </p:cNvSpPr>
          <p:nvPr>
            <p:ph type="sldNum" sz="quarter" idx="12"/>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243715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ivisore 2">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1" name="Segnaposto immagin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2411412" y="0"/>
            <a:ext cx="9780588" cy="6371351"/>
          </a:xfrm>
          <a:solidFill>
            <a:schemeClr val="bg1">
              <a:lumMod val="8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it-IT" dirty="0"/>
              <a:t>Inserire o trascinare </a:t>
            </a:r>
            <a:br>
              <a:rPr lang="it-IT" dirty="0"/>
            </a:br>
            <a:r>
              <a:rPr lang="it-IT" dirty="0"/>
              <a:t>la foto qui</a:t>
            </a:r>
          </a:p>
        </p:txBody>
      </p:sp>
      <p:sp>
        <p:nvSpPr>
          <p:cNvPr id="3" name="Titolo 1">
            <a:extLst>
              <a:ext uri="{FF2B5EF4-FFF2-40B4-BE49-F238E27FC236}">
                <a16:creationId xmlns:a16="http://schemas.microsoft.com/office/drawing/2014/main" id="{E473AB13-DFF9-4538-9907-E261659E0E01}"/>
              </a:ext>
            </a:extLst>
          </p:cNvPr>
          <p:cNvSpPr>
            <a:spLocks noGrp="1"/>
          </p:cNvSpPr>
          <p:nvPr>
            <p:ph type="title" hasCustomPrompt="1"/>
          </p:nvPr>
        </p:nvSpPr>
        <p:spPr>
          <a:xfrm>
            <a:off x="-1700" y="2156226"/>
            <a:ext cx="5958000" cy="1958400"/>
          </a:xfrm>
          <a:solidFill>
            <a:schemeClr val="bg1"/>
          </a:solidFill>
        </p:spPr>
        <p:txBody>
          <a:bodyPr lIns="252000" tIns="180000" rIns="180000" bIns="180000" rtlCol="0"/>
          <a:lstStyle>
            <a:lvl1pPr>
              <a:defRPr sz="4800" b="1" spc="-300">
                <a:solidFill>
                  <a:schemeClr val="tx1">
                    <a:lumMod val="75000"/>
                    <a:lumOff val="25000"/>
                  </a:schemeClr>
                </a:solidFill>
                <a:latin typeface="+mj-lt"/>
              </a:defRPr>
            </a:lvl1pPr>
          </a:lstStyle>
          <a:p>
            <a:pPr rtl="0"/>
            <a:r>
              <a:rPr lang="it-IT" dirty="0"/>
              <a:t>Fare clic per modificare il divisore di sezione</a:t>
            </a:r>
          </a:p>
        </p:txBody>
      </p:sp>
      <p:sp>
        <p:nvSpPr>
          <p:cNvPr id="7" name="Sottotitolo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0" y="4110760"/>
            <a:ext cx="5956300" cy="1100565"/>
          </a:xfrm>
          <a:solidFill>
            <a:schemeClr val="tx1">
              <a:alpha val="80000"/>
            </a:schemeClr>
          </a:solidFill>
        </p:spPr>
        <p:txBody>
          <a:bodyPr lIns="252000" tIns="180000" rIns="180000" bIns="180000" rtlCol="0"/>
          <a:lstStyle>
            <a:lvl1pPr marL="0" indent="0" algn="l">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rtl="0"/>
            <a:r>
              <a:rPr lang="it-IT" dirty="0"/>
              <a:t>Fare clic per modificare lo stile del sottotitolo dello schema</a:t>
            </a:r>
          </a:p>
        </p:txBody>
      </p:sp>
      <p:sp>
        <p:nvSpPr>
          <p:cNvPr id="4" name="Segnaposto piè di pagina 3">
            <a:extLst>
              <a:ext uri="{FF2B5EF4-FFF2-40B4-BE49-F238E27FC236}">
                <a16:creationId xmlns:a16="http://schemas.microsoft.com/office/drawing/2014/main" id="{6816FE98-6A12-44EC-8485-8B5EFABDF9B2}"/>
              </a:ext>
            </a:extLst>
          </p:cNvPr>
          <p:cNvSpPr>
            <a:spLocks noGrp="1"/>
          </p:cNvSpPr>
          <p:nvPr>
            <p:ph type="ftr" sz="quarter" idx="11"/>
          </p:nvPr>
        </p:nvSpPr>
        <p:spPr/>
        <p:txBody>
          <a:bodyPr rtlCol="0"/>
          <a:lstStyle/>
          <a:p>
            <a:pPr rtl="0"/>
            <a:r>
              <a:rPr lang="it-IT" dirty="0"/>
              <a:t>Aggiungere un piè di pagina</a:t>
            </a:r>
          </a:p>
        </p:txBody>
      </p:sp>
      <p:sp>
        <p:nvSpPr>
          <p:cNvPr id="8" name="Rettangolo 7">
            <a:extLst>
              <a:ext uri="{FF2B5EF4-FFF2-40B4-BE49-F238E27FC236}">
                <a16:creationId xmlns:a16="http://schemas.microsoft.com/office/drawing/2014/main" id="{51DD44D8-4A8F-4693-B90A-166855B29D25}"/>
              </a:ext>
            </a:extLst>
          </p:cNvPr>
          <p:cNvSpPr/>
          <p:nvPr userDrawn="1"/>
        </p:nvSpPr>
        <p:spPr>
          <a:xfrm>
            <a:off x="0" y="5209682"/>
            <a:ext cx="2411412"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endParaRPr lang="it-IT" dirty="0"/>
          </a:p>
        </p:txBody>
      </p:sp>
      <p:sp>
        <p:nvSpPr>
          <p:cNvPr id="13" name="Rettangolo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4" name="Rettangolo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5" name="Rettangolo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5" name="Segnaposto numero diapositiva 4">
            <a:extLst>
              <a:ext uri="{FF2B5EF4-FFF2-40B4-BE49-F238E27FC236}">
                <a16:creationId xmlns:a16="http://schemas.microsoft.com/office/drawing/2014/main" id="{F50EF489-F21B-4E7C-9A44-D3CC8DC34F5F}"/>
              </a:ext>
            </a:extLst>
          </p:cNvPr>
          <p:cNvSpPr>
            <a:spLocks noGrp="1"/>
          </p:cNvSpPr>
          <p:nvPr>
            <p:ph type="sldNum" sz="quarter" idx="12"/>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228285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immagine testo 1">
    <p:spTree>
      <p:nvGrpSpPr>
        <p:cNvPr id="1" name=""/>
        <p:cNvGrpSpPr/>
        <p:nvPr/>
      </p:nvGrpSpPr>
      <p:grpSpPr>
        <a:xfrm>
          <a:off x="0" y="0"/>
          <a:ext cx="0" cy="0"/>
          <a:chOff x="0" y="0"/>
          <a:chExt cx="0" cy="0"/>
        </a:xfrm>
      </p:grpSpPr>
      <p:sp>
        <p:nvSpPr>
          <p:cNvPr id="7" name="Segnaposto immagine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6096000" y="-1"/>
            <a:ext cx="6096000" cy="6371351"/>
          </a:xfrm>
          <a:solidFill>
            <a:schemeClr val="bg1">
              <a:lumMod val="95000"/>
            </a:schemeClr>
          </a:solidFill>
        </p:spPr>
        <p:txBody>
          <a:bodyPr tIns="1584000" rtlCol="0" anchor="t"/>
          <a:lstStyle>
            <a:lvl1pPr marL="0" indent="0" algn="ctr">
              <a:buNone/>
              <a:defRPr sz="1200" i="1">
                <a:latin typeface="Times New Roman" panose="02020603050405020304" pitchFamily="18" charset="0"/>
                <a:cs typeface="Times New Roman" panose="02020603050405020304" pitchFamily="18" charset="0"/>
              </a:defRPr>
            </a:lvl1pPr>
          </a:lstStyle>
          <a:p>
            <a:pPr rtl="0"/>
            <a:r>
              <a:rPr lang="it-IT" dirty="0"/>
              <a:t>Inserire o trascinare la foto</a:t>
            </a:r>
          </a:p>
        </p:txBody>
      </p:sp>
      <p:sp>
        <p:nvSpPr>
          <p:cNvPr id="2" name="Titolo 1">
            <a:extLst>
              <a:ext uri="{FF2B5EF4-FFF2-40B4-BE49-F238E27FC236}">
                <a16:creationId xmlns:a16="http://schemas.microsoft.com/office/drawing/2014/main" id="{40EE479C-D1F6-4BAC-80D2-90EF74E3261A}"/>
              </a:ext>
            </a:extLst>
          </p:cNvPr>
          <p:cNvSpPr>
            <a:spLocks noGrp="1"/>
          </p:cNvSpPr>
          <p:nvPr>
            <p:ph type="title" hasCustomPrompt="1"/>
          </p:nvPr>
        </p:nvSpPr>
        <p:spPr>
          <a:xfrm>
            <a:off x="7111800" y="3802899"/>
            <a:ext cx="4648200" cy="985000"/>
          </a:xfrm>
          <a:solidFill>
            <a:schemeClr val="bg1"/>
          </a:solidFill>
        </p:spPr>
        <p:txBody>
          <a:bodyPr lIns="180000" tIns="180000" rIns="180000" bIns="180000" rtlCol="0"/>
          <a:lstStyle>
            <a:lvl1pPr algn="r">
              <a:lnSpc>
                <a:spcPct val="70000"/>
              </a:lnSpc>
              <a:defRPr sz="3600" b="1" spc="-300">
                <a:solidFill>
                  <a:schemeClr val="tx1">
                    <a:lumMod val="75000"/>
                    <a:lumOff val="25000"/>
                  </a:schemeClr>
                </a:solidFill>
              </a:defRPr>
            </a:lvl1pPr>
          </a:lstStyle>
          <a:p>
            <a:pPr rtl="0"/>
            <a:r>
              <a:rPr lang="it-IT" dirty="0"/>
              <a:t>Modificare il titolo della pagina</a:t>
            </a:r>
          </a:p>
        </p:txBody>
      </p:sp>
      <p:sp>
        <p:nvSpPr>
          <p:cNvPr id="10" name="Sottotitolo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7111800" y="4787900"/>
            <a:ext cx="4648200" cy="1162800"/>
          </a:xfrm>
          <a:solidFill>
            <a:schemeClr val="tx1">
              <a:alpha val="80000"/>
            </a:schemeClr>
          </a:solidFill>
        </p:spPr>
        <p:txBody>
          <a:bodyPr lIns="180000" tIns="180000" rIns="180000" bIns="180000" rtlCol="0"/>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contenuto 2">
            <a:extLst>
              <a:ext uri="{FF2B5EF4-FFF2-40B4-BE49-F238E27FC236}">
                <a16:creationId xmlns:a16="http://schemas.microsoft.com/office/drawing/2014/main" id="{A22238F2-C6EC-476F-8371-119AECBA5622}"/>
              </a:ext>
            </a:extLst>
          </p:cNvPr>
          <p:cNvSpPr>
            <a:spLocks noGrp="1"/>
          </p:cNvSpPr>
          <p:nvPr>
            <p:ph sz="half" idx="1"/>
          </p:nvPr>
        </p:nvSpPr>
        <p:spPr>
          <a:xfrm>
            <a:off x="432000" y="2668686"/>
            <a:ext cx="5472000" cy="2999426"/>
          </a:xfrm>
        </p:spPr>
        <p:txBody>
          <a:bodyPr rtlCol="0" anchor="b"/>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piè di pagina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it-IT" dirty="0"/>
              <a:t>Aggiungere un piè di pagina</a:t>
            </a:r>
          </a:p>
        </p:txBody>
      </p:sp>
      <p:sp>
        <p:nvSpPr>
          <p:cNvPr id="5" name="Segnaposto numero diapositiva 4">
            <a:extLst>
              <a:ext uri="{FF2B5EF4-FFF2-40B4-BE49-F238E27FC236}">
                <a16:creationId xmlns:a16="http://schemas.microsoft.com/office/drawing/2014/main" id="{0505ED12-A431-4761-87A4-F05164BE0221}"/>
              </a:ext>
            </a:extLst>
          </p:cNvPr>
          <p:cNvSpPr>
            <a:spLocks noGrp="1"/>
          </p:cNvSpPr>
          <p:nvPr>
            <p:ph type="sldNum" sz="quarter" idx="33"/>
          </p:nvPr>
        </p:nvSpPr>
        <p:spPr/>
        <p:txBody>
          <a:bodyPr rtlCol="0"/>
          <a:lstStyle/>
          <a:p>
            <a:pPr rtl="0"/>
            <a:fld id="{19B51A1E-902D-48AF-9020-955120F399B6}" type="slidenum">
              <a:rPr lang="it-IT" smtClean="0"/>
              <a:pPr rtl="0"/>
              <a:t>‹N›</a:t>
            </a:fld>
            <a:endParaRPr lang="it-IT" dirty="0"/>
          </a:p>
        </p:txBody>
      </p:sp>
      <p:sp>
        <p:nvSpPr>
          <p:cNvPr id="8" name="Rettangolo 7">
            <a:extLst>
              <a:ext uri="{FF2B5EF4-FFF2-40B4-BE49-F238E27FC236}">
                <a16:creationId xmlns:a16="http://schemas.microsoft.com/office/drawing/2014/main" id="{1508F53F-6AA2-4060-904A-BC90211DC043}"/>
              </a:ext>
            </a:extLst>
          </p:cNvPr>
          <p:cNvSpPr/>
          <p:nvPr userDrawn="1"/>
        </p:nvSpPr>
        <p:spPr>
          <a:xfrm>
            <a:off x="9348588" y="3700775"/>
            <a:ext cx="2411412" cy="1148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endParaRPr lang="it-IT" dirty="0"/>
          </a:p>
        </p:txBody>
      </p:sp>
    </p:spTree>
    <p:extLst>
      <p:ext uri="{BB962C8B-B14F-4D97-AF65-F5344CB8AC3E}">
        <p14:creationId xmlns:p14="http://schemas.microsoft.com/office/powerpoint/2010/main" val="135010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immagine testo 2">
    <p:spTree>
      <p:nvGrpSpPr>
        <p:cNvPr id="1" name=""/>
        <p:cNvGrpSpPr/>
        <p:nvPr/>
      </p:nvGrpSpPr>
      <p:grpSpPr>
        <a:xfrm>
          <a:off x="0" y="0"/>
          <a:ext cx="0" cy="0"/>
          <a:chOff x="0" y="0"/>
          <a:chExt cx="0" cy="0"/>
        </a:xfrm>
      </p:grpSpPr>
      <p:sp>
        <p:nvSpPr>
          <p:cNvPr id="7" name="Segnaposto immagine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6096000" cy="6371351"/>
          </a:xfrm>
          <a:solidFill>
            <a:schemeClr val="bg1">
              <a:lumMod val="95000"/>
            </a:schemeClr>
          </a:solidFill>
        </p:spPr>
        <p:txBody>
          <a:bodyPr tIns="1584000" rtlCol="0" anchor="t"/>
          <a:lstStyle>
            <a:lvl1pPr marL="0" indent="0" algn="ctr">
              <a:buNone/>
              <a:defRPr sz="1200" i="1">
                <a:latin typeface="Times New Roman" panose="02020603050405020304" pitchFamily="18" charset="0"/>
                <a:cs typeface="Times New Roman" panose="02020603050405020304" pitchFamily="18" charset="0"/>
              </a:defRPr>
            </a:lvl1pPr>
          </a:lstStyle>
          <a:p>
            <a:pPr rtl="0"/>
            <a:r>
              <a:rPr lang="it-IT" dirty="0"/>
              <a:t>Inserire o trascinare la foto</a:t>
            </a:r>
          </a:p>
        </p:txBody>
      </p:sp>
      <p:sp>
        <p:nvSpPr>
          <p:cNvPr id="2" name="Titolo 1">
            <a:extLst>
              <a:ext uri="{FF2B5EF4-FFF2-40B4-BE49-F238E27FC236}">
                <a16:creationId xmlns:a16="http://schemas.microsoft.com/office/drawing/2014/main" id="{40EE479C-D1F6-4BAC-80D2-90EF74E3261A}"/>
              </a:ext>
            </a:extLst>
          </p:cNvPr>
          <p:cNvSpPr>
            <a:spLocks noGrp="1"/>
          </p:cNvSpPr>
          <p:nvPr>
            <p:ph type="title" hasCustomPrompt="1"/>
          </p:nvPr>
        </p:nvSpPr>
        <p:spPr>
          <a:xfrm>
            <a:off x="5118100" y="1869795"/>
            <a:ext cx="6641900" cy="1124345"/>
          </a:xfrm>
          <a:solidFill>
            <a:schemeClr val="bg1">
              <a:lumMod val="95000"/>
            </a:schemeClr>
          </a:solidFill>
        </p:spPr>
        <p:txBody>
          <a:bodyPr lIns="180000" tIns="180000" rIns="180000" bIns="180000" rtlCol="0"/>
          <a:lstStyle>
            <a:lvl1pPr algn="l">
              <a:lnSpc>
                <a:spcPct val="70000"/>
              </a:lnSpc>
              <a:defRPr sz="4400" b="1" spc="-300">
                <a:solidFill>
                  <a:schemeClr val="tx1">
                    <a:lumMod val="75000"/>
                    <a:lumOff val="25000"/>
                  </a:schemeClr>
                </a:solidFill>
              </a:defRPr>
            </a:lvl1pPr>
          </a:lstStyle>
          <a:p>
            <a:pPr rtl="0"/>
            <a:r>
              <a:rPr lang="it-IT" dirty="0"/>
              <a:t>Fare clic per modificare il titolo della pagina</a:t>
            </a:r>
          </a:p>
        </p:txBody>
      </p:sp>
      <p:sp>
        <p:nvSpPr>
          <p:cNvPr id="10" name="Sottotitolo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5118334" y="2994141"/>
            <a:ext cx="6641626" cy="590155"/>
          </a:xfrm>
          <a:solidFill>
            <a:schemeClr val="tx1">
              <a:alpha val="80000"/>
            </a:schemeClr>
          </a:solidFill>
        </p:spPr>
        <p:txBody>
          <a:bodyPr lIns="180000" tIns="180000" rIns="180000" bIns="180000" rtlCol="0"/>
          <a:lstStyle>
            <a:lvl1pPr marL="0" indent="0" algn="l">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contenuto 2">
            <a:extLst>
              <a:ext uri="{FF2B5EF4-FFF2-40B4-BE49-F238E27FC236}">
                <a16:creationId xmlns:a16="http://schemas.microsoft.com/office/drawing/2014/main" id="{A22238F2-C6EC-476F-8371-119AECBA5622}"/>
              </a:ext>
            </a:extLst>
          </p:cNvPr>
          <p:cNvSpPr>
            <a:spLocks noGrp="1"/>
          </p:cNvSpPr>
          <p:nvPr>
            <p:ph sz="half" idx="1"/>
          </p:nvPr>
        </p:nvSpPr>
        <p:spPr>
          <a:xfrm>
            <a:off x="6288000" y="3763648"/>
            <a:ext cx="5472000" cy="2428351"/>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piè di pagina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it-IT" dirty="0"/>
              <a:t>Aggiungere un piè di pagina</a:t>
            </a:r>
          </a:p>
        </p:txBody>
      </p:sp>
      <p:sp>
        <p:nvSpPr>
          <p:cNvPr id="5" name="Segnaposto numero diapositiva 4">
            <a:extLst>
              <a:ext uri="{FF2B5EF4-FFF2-40B4-BE49-F238E27FC236}">
                <a16:creationId xmlns:a16="http://schemas.microsoft.com/office/drawing/2014/main" id="{0505ED12-A431-4761-87A4-F05164BE0221}"/>
              </a:ext>
            </a:extLst>
          </p:cNvPr>
          <p:cNvSpPr>
            <a:spLocks noGrp="1"/>
          </p:cNvSpPr>
          <p:nvPr>
            <p:ph type="sldNum" sz="quarter" idx="33"/>
          </p:nvPr>
        </p:nvSpPr>
        <p:spPr/>
        <p:txBody>
          <a:bodyPr rtlCol="0"/>
          <a:lstStyle/>
          <a:p>
            <a:pPr rtl="0"/>
            <a:fld id="{19B51A1E-902D-48AF-9020-955120F399B6}" type="slidenum">
              <a:rPr lang="it-IT" smtClean="0"/>
              <a:pPr rtl="0"/>
              <a:t>‹N›</a:t>
            </a:fld>
            <a:endParaRPr lang="it-IT" dirty="0"/>
          </a:p>
        </p:txBody>
      </p:sp>
      <p:sp>
        <p:nvSpPr>
          <p:cNvPr id="8" name="Rettangolo 7">
            <a:extLst>
              <a:ext uri="{FF2B5EF4-FFF2-40B4-BE49-F238E27FC236}">
                <a16:creationId xmlns:a16="http://schemas.microsoft.com/office/drawing/2014/main" id="{FA5285E0-8F27-49C4-AADF-92A3B72D41FD}"/>
              </a:ext>
            </a:extLst>
          </p:cNvPr>
          <p:cNvSpPr/>
          <p:nvPr userDrawn="1"/>
        </p:nvSpPr>
        <p:spPr>
          <a:xfrm>
            <a:off x="9775824" y="1762069"/>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endParaRPr lang="it-IT" dirty="0"/>
          </a:p>
        </p:txBody>
      </p:sp>
    </p:spTree>
    <p:extLst>
      <p:ext uri="{BB962C8B-B14F-4D97-AF65-F5344CB8AC3E}">
        <p14:creationId xmlns:p14="http://schemas.microsoft.com/office/powerpoint/2010/main" val="38438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it-IT" dirty="0"/>
              <a:t>Fare clic per modificare il titolo della pagina</a:t>
            </a:r>
          </a:p>
        </p:txBody>
      </p:sp>
      <p:sp>
        <p:nvSpPr>
          <p:cNvPr id="9" name="Sottotitolo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sinistro confronto 1">
            <a:extLst>
              <a:ext uri="{FF2B5EF4-FFF2-40B4-BE49-F238E27FC236}">
                <a16:creationId xmlns:a16="http://schemas.microsoft.com/office/drawing/2014/main" id="{9322B50D-6A7D-41C6-BA57-613BC231DF36}"/>
              </a:ext>
            </a:extLst>
          </p:cNvPr>
          <p:cNvSpPr>
            <a:spLocks noGrp="1"/>
          </p:cNvSpPr>
          <p:nvPr>
            <p:ph type="body" idx="1"/>
          </p:nvPr>
        </p:nvSpPr>
        <p:spPr>
          <a:xfrm>
            <a:off x="432000" y="1515834"/>
            <a:ext cx="5472000" cy="360000"/>
          </a:xfrm>
        </p:spPr>
        <p:txBody>
          <a:bodyPr rtlCol="0" anchor="t"/>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gli stili del testo dello schema</a:t>
            </a:r>
          </a:p>
        </p:txBody>
      </p:sp>
      <p:sp>
        <p:nvSpPr>
          <p:cNvPr id="4" name="Segnaposto contenuto 2">
            <a:extLst>
              <a:ext uri="{FF2B5EF4-FFF2-40B4-BE49-F238E27FC236}">
                <a16:creationId xmlns:a16="http://schemas.microsoft.com/office/drawing/2014/main" id="{9FD584DA-F775-47B8-A1D7-6556AD5FCBD2}"/>
              </a:ext>
            </a:extLst>
          </p:cNvPr>
          <p:cNvSpPr>
            <a:spLocks noGrp="1"/>
          </p:cNvSpPr>
          <p:nvPr>
            <p:ph sz="half" idx="2"/>
          </p:nvPr>
        </p:nvSpPr>
        <p:spPr>
          <a:xfrm>
            <a:off x="432000" y="2023668"/>
            <a:ext cx="5472000" cy="4168332"/>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12" name="Segnaposto sinistro confronto 2">
            <a:extLst>
              <a:ext uri="{FF2B5EF4-FFF2-40B4-BE49-F238E27FC236}">
                <a16:creationId xmlns:a16="http://schemas.microsoft.com/office/drawing/2014/main" id="{78A963F8-6F6E-440E-B3B3-DDE13C083A36}"/>
              </a:ext>
            </a:extLst>
          </p:cNvPr>
          <p:cNvSpPr>
            <a:spLocks noGrp="1"/>
          </p:cNvSpPr>
          <p:nvPr>
            <p:ph type="body" sz="quarter" idx="13"/>
          </p:nvPr>
        </p:nvSpPr>
        <p:spPr>
          <a:xfrm>
            <a:off x="6300000" y="1516359"/>
            <a:ext cx="5472000" cy="358775"/>
          </a:xfrm>
        </p:spPr>
        <p:txBody>
          <a:bodyPr rtlCol="0"/>
          <a:lstStyle>
            <a:lvl1pPr marL="0" indent="0">
              <a:buNone/>
              <a:defRPr sz="2400" b="1"/>
            </a:lvl1pPr>
          </a:lstStyle>
          <a:p>
            <a:pPr lvl="0" rtl="0"/>
            <a:r>
              <a:rPr lang="it-IT"/>
              <a:t>Fare clic per modificare gli stili del testo dello schema</a:t>
            </a:r>
          </a:p>
        </p:txBody>
      </p:sp>
      <p:sp>
        <p:nvSpPr>
          <p:cNvPr id="8" name="Segnaposto testo 4">
            <a:extLst>
              <a:ext uri="{FF2B5EF4-FFF2-40B4-BE49-F238E27FC236}">
                <a16:creationId xmlns:a16="http://schemas.microsoft.com/office/drawing/2014/main" id="{DF0A5256-B267-47DA-858A-0F3867CB6139}"/>
              </a:ext>
            </a:extLst>
          </p:cNvPr>
          <p:cNvSpPr>
            <a:spLocks noGrp="1"/>
          </p:cNvSpPr>
          <p:nvPr>
            <p:ph type="body" sz="quarter" idx="12"/>
          </p:nvPr>
        </p:nvSpPr>
        <p:spPr>
          <a:xfrm>
            <a:off x="6299887" y="2020359"/>
            <a:ext cx="5472113" cy="4170891"/>
          </a:xfrm>
        </p:spPr>
        <p:txBody>
          <a:bodyPr rtlCol="0"/>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a:extLst>
              <a:ext uri="{FF2B5EF4-FFF2-40B4-BE49-F238E27FC236}">
                <a16:creationId xmlns:a16="http://schemas.microsoft.com/office/drawing/2014/main" id="{646B8F99-FAB0-4B33-87ED-9FF46D11A907}"/>
              </a:ext>
            </a:extLst>
          </p:cNvPr>
          <p:cNvSpPr>
            <a:spLocks noGrp="1"/>
          </p:cNvSpPr>
          <p:nvPr>
            <p:ph type="ftr" sz="quarter" idx="14"/>
          </p:nvPr>
        </p:nvSpPr>
        <p:spPr/>
        <p:txBody>
          <a:bodyPr rtlCol="0"/>
          <a:lstStyle/>
          <a:p>
            <a:pPr rtl="0"/>
            <a:r>
              <a:rPr lang="it-IT" dirty="0"/>
              <a:t>Aggiungere un piè di pagina</a:t>
            </a:r>
          </a:p>
        </p:txBody>
      </p:sp>
      <p:sp>
        <p:nvSpPr>
          <p:cNvPr id="6" name="Segnaposto numero diapositiva 5">
            <a:extLst>
              <a:ext uri="{FF2B5EF4-FFF2-40B4-BE49-F238E27FC236}">
                <a16:creationId xmlns:a16="http://schemas.microsoft.com/office/drawing/2014/main" id="{18733E7E-50D2-4F6C-9DF2-CF4C98C4B847}"/>
              </a:ext>
            </a:extLst>
          </p:cNvPr>
          <p:cNvSpPr>
            <a:spLocks noGrp="1"/>
          </p:cNvSpPr>
          <p:nvPr>
            <p:ph type="sldNum" sz="quarter" idx="33"/>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2509955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to grande">
    <p:spTree>
      <p:nvGrpSpPr>
        <p:cNvPr id="1" name=""/>
        <p:cNvGrpSpPr/>
        <p:nvPr/>
      </p:nvGrpSpPr>
      <p:grpSpPr>
        <a:xfrm>
          <a:off x="0" y="0"/>
          <a:ext cx="0" cy="0"/>
          <a:chOff x="0" y="0"/>
          <a:chExt cx="0" cy="0"/>
        </a:xfrm>
      </p:grpSpPr>
      <p:sp>
        <p:nvSpPr>
          <p:cNvPr id="7" name="Segnaposto immagine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12192000" cy="6371350"/>
          </a:xfrm>
          <a:solidFill>
            <a:schemeClr val="bg1">
              <a:lumMod val="8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it-IT" dirty="0"/>
              <a:t>Inserire o trascinare la foto</a:t>
            </a:r>
          </a:p>
        </p:txBody>
      </p:sp>
      <p:sp>
        <p:nvSpPr>
          <p:cNvPr id="3" name="Segnaposto contenuto 2">
            <a:extLst>
              <a:ext uri="{FF2B5EF4-FFF2-40B4-BE49-F238E27FC236}">
                <a16:creationId xmlns:a16="http://schemas.microsoft.com/office/drawing/2014/main" id="{A22238F2-C6EC-476F-8371-119AECBA5622}"/>
              </a:ext>
            </a:extLst>
          </p:cNvPr>
          <p:cNvSpPr>
            <a:spLocks noGrp="1"/>
          </p:cNvSpPr>
          <p:nvPr>
            <p:ph sz="half" idx="1" hasCustomPrompt="1"/>
          </p:nvPr>
        </p:nvSpPr>
        <p:spPr>
          <a:xfrm>
            <a:off x="6096000" y="5359400"/>
            <a:ext cx="5664000" cy="565899"/>
          </a:xfrm>
          <a:solidFill>
            <a:schemeClr val="tx1"/>
          </a:solidFill>
        </p:spPr>
        <p:txBody>
          <a:bodyPr lIns="180000" tIns="180000" rIns="180000" bIns="180000" rtlCol="0" anchor="ctr"/>
          <a:lstStyle>
            <a:lvl1pPr marL="0" indent="0" algn="r">
              <a:buNone/>
              <a:defRPr>
                <a:solidFill>
                  <a:schemeClr val="bg1"/>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dirty="0"/>
              <a:t>Immettere la didascalia</a:t>
            </a:r>
          </a:p>
        </p:txBody>
      </p:sp>
      <p:sp>
        <p:nvSpPr>
          <p:cNvPr id="4" name="Segnaposto piè di pagina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it-IT" dirty="0"/>
              <a:t>Aggiungere un piè di pagina</a:t>
            </a:r>
          </a:p>
        </p:txBody>
      </p:sp>
      <p:sp>
        <p:nvSpPr>
          <p:cNvPr id="2" name="Segnaposto numero diapositiva 1">
            <a:extLst>
              <a:ext uri="{FF2B5EF4-FFF2-40B4-BE49-F238E27FC236}">
                <a16:creationId xmlns:a16="http://schemas.microsoft.com/office/drawing/2014/main" id="{8B3D119C-DBF5-4B4F-BE38-7BD7B5C8A5D0}"/>
              </a:ext>
            </a:extLst>
          </p:cNvPr>
          <p:cNvSpPr>
            <a:spLocks noGrp="1"/>
          </p:cNvSpPr>
          <p:nvPr>
            <p:ph type="sldNum" sz="quarter" idx="15"/>
          </p:nvPr>
        </p:nvSpPr>
        <p:spPr/>
        <p:txBody>
          <a:bodyPr rtlCol="0"/>
          <a:lstStyle/>
          <a:p>
            <a:pPr rtl="0"/>
            <a:fld id="{19B51A1E-902D-48AF-9020-955120F399B6}" type="slidenum">
              <a:rPr lang="it-IT" smtClean="0"/>
              <a:pPr rtl="0"/>
              <a:t>‹N›</a:t>
            </a:fld>
            <a:endParaRPr lang="it-IT" dirty="0"/>
          </a:p>
        </p:txBody>
      </p:sp>
      <p:sp>
        <p:nvSpPr>
          <p:cNvPr id="5" name="Titolo 4">
            <a:extLst>
              <a:ext uri="{FF2B5EF4-FFF2-40B4-BE49-F238E27FC236}">
                <a16:creationId xmlns:a16="http://schemas.microsoft.com/office/drawing/2014/main" id="{7F8E7C83-06D7-4C5B-85B7-0E5713B4FAB3}"/>
              </a:ext>
            </a:extLst>
          </p:cNvPr>
          <p:cNvSpPr>
            <a:spLocks noGrp="1"/>
          </p:cNvSpPr>
          <p:nvPr>
            <p:ph type="title"/>
          </p:nvPr>
        </p:nvSpPr>
        <p:spPr/>
        <p:txBody>
          <a:bodyPr rtlCol="0"/>
          <a:lstStyle/>
          <a:p>
            <a:pPr rtl="0"/>
            <a:r>
              <a:rPr lang="it-IT"/>
              <a:t>Fare clic per modificare lo stile del titolo dello schema</a:t>
            </a:r>
            <a:endParaRPr lang="it-IT" dirty="0"/>
          </a:p>
        </p:txBody>
      </p:sp>
    </p:spTree>
    <p:extLst>
      <p:ext uri="{BB962C8B-B14F-4D97-AF65-F5344CB8AC3E}">
        <p14:creationId xmlns:p14="http://schemas.microsoft.com/office/powerpoint/2010/main" val="198778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zie">
    <p:bg>
      <p:bgPr>
        <a:solidFill>
          <a:schemeClr val="bg1">
            <a:lumMod val="95000"/>
          </a:schemeClr>
        </a:solidFill>
        <a:effectLst/>
      </p:bgPr>
    </p:bg>
    <p:spTree>
      <p:nvGrpSpPr>
        <p:cNvPr id="1" name=""/>
        <p:cNvGrpSpPr/>
        <p:nvPr/>
      </p:nvGrpSpPr>
      <p:grpSpPr>
        <a:xfrm>
          <a:off x="0" y="0"/>
          <a:ext cx="0" cy="0"/>
          <a:chOff x="0" y="0"/>
          <a:chExt cx="0" cy="0"/>
        </a:xfrm>
      </p:grpSpPr>
      <p:sp>
        <p:nvSpPr>
          <p:cNvPr id="41" name="Segnaposto immagin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102" cy="6804025"/>
          </a:xfrm>
          <a:solidFill>
            <a:schemeClr val="bg1">
              <a:lumMod val="85000"/>
            </a:schemeClr>
          </a:solidFill>
        </p:spPr>
        <p:txBody>
          <a:bodyPr tIns="0"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it-IT" dirty="0"/>
              <a:t>Inserire o trascinare la foto qui</a:t>
            </a:r>
          </a:p>
        </p:txBody>
      </p:sp>
      <p:sp>
        <p:nvSpPr>
          <p:cNvPr id="2" name="Titolo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8458200" y="2798354"/>
            <a:ext cx="3733800" cy="1013684"/>
          </a:xfrm>
          <a:solidFill>
            <a:schemeClr val="bg1"/>
          </a:solidFill>
        </p:spPr>
        <p:txBody>
          <a:bodyPr vert="horz" lIns="180000" tIns="180000" rIns="252000" bIns="180000" rtlCol="0" anchor="t">
            <a:noAutofit/>
          </a:bodyPr>
          <a:lstStyle>
            <a:lvl1pPr algn="r">
              <a:defRPr lang="en-ZA" sz="6000" b="1" spc="-300" dirty="0"/>
            </a:lvl1pPr>
          </a:lstStyle>
          <a:p>
            <a:pPr lvl="0" algn="r" rtl="0"/>
            <a:r>
              <a:rPr lang="it-IT" dirty="0"/>
              <a:t>Grazie</a:t>
            </a:r>
          </a:p>
        </p:txBody>
      </p:sp>
      <p:sp>
        <p:nvSpPr>
          <p:cNvPr id="9" name="Segnaposto testo 5">
            <a:extLst>
              <a:ext uri="{FF2B5EF4-FFF2-40B4-BE49-F238E27FC236}">
                <a16:creationId xmlns:a16="http://schemas.microsoft.com/office/drawing/2014/main" id="{52FA7FC9-E40E-4144-84E4-34E3722E9A6D}"/>
              </a:ext>
            </a:extLst>
          </p:cNvPr>
          <p:cNvSpPr>
            <a:spLocks noGrp="1"/>
          </p:cNvSpPr>
          <p:nvPr>
            <p:ph type="body" sz="quarter" idx="15" hasCustomPrompt="1"/>
          </p:nvPr>
        </p:nvSpPr>
        <p:spPr>
          <a:xfrm>
            <a:off x="8458200" y="3957705"/>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Nome completo</a:t>
            </a:r>
          </a:p>
        </p:txBody>
      </p:sp>
      <p:sp>
        <p:nvSpPr>
          <p:cNvPr id="10" name="Segnaposto testo 6">
            <a:extLst>
              <a:ext uri="{FF2B5EF4-FFF2-40B4-BE49-F238E27FC236}">
                <a16:creationId xmlns:a16="http://schemas.microsoft.com/office/drawing/2014/main" id="{97289182-4FE6-4A18-9775-4588D5801CF6}"/>
              </a:ext>
            </a:extLst>
          </p:cNvPr>
          <p:cNvSpPr>
            <a:spLocks noGrp="1"/>
          </p:cNvSpPr>
          <p:nvPr>
            <p:ph type="body" sz="quarter" idx="16" hasCustomPrompt="1"/>
          </p:nvPr>
        </p:nvSpPr>
        <p:spPr>
          <a:xfrm>
            <a:off x="8458200" y="4306722"/>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Numero di telefono</a:t>
            </a:r>
          </a:p>
        </p:txBody>
      </p:sp>
      <p:sp>
        <p:nvSpPr>
          <p:cNvPr id="11" name="Segnaposto testo 7">
            <a:extLst>
              <a:ext uri="{FF2B5EF4-FFF2-40B4-BE49-F238E27FC236}">
                <a16:creationId xmlns:a16="http://schemas.microsoft.com/office/drawing/2014/main" id="{BD4E94C7-6CAF-4FEE-9E02-D3D3A2AC5EAF}"/>
              </a:ext>
            </a:extLst>
          </p:cNvPr>
          <p:cNvSpPr>
            <a:spLocks noGrp="1"/>
          </p:cNvSpPr>
          <p:nvPr>
            <p:ph type="body" sz="quarter" idx="17" hasCustomPrompt="1"/>
          </p:nvPr>
        </p:nvSpPr>
        <p:spPr>
          <a:xfrm>
            <a:off x="8458200" y="4655739"/>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Indirizzo di posta elettronica o </a:t>
            </a:r>
            <a:r>
              <a:rPr lang="it-IT" dirty="0" err="1"/>
              <a:t>handle</a:t>
            </a:r>
            <a:r>
              <a:rPr lang="it-IT" dirty="0"/>
              <a:t> di social media</a:t>
            </a:r>
          </a:p>
        </p:txBody>
      </p:sp>
      <p:sp>
        <p:nvSpPr>
          <p:cNvPr id="12" name="Segnaposto testo 8">
            <a:extLst>
              <a:ext uri="{FF2B5EF4-FFF2-40B4-BE49-F238E27FC236}">
                <a16:creationId xmlns:a16="http://schemas.microsoft.com/office/drawing/2014/main" id="{0DE421A3-3C59-48FC-BC3B-007ADFBEB4FE}"/>
              </a:ext>
            </a:extLst>
          </p:cNvPr>
          <p:cNvSpPr>
            <a:spLocks noGrp="1"/>
          </p:cNvSpPr>
          <p:nvPr>
            <p:ph type="body" sz="quarter" idx="18" hasCustomPrompt="1"/>
          </p:nvPr>
        </p:nvSpPr>
        <p:spPr>
          <a:xfrm>
            <a:off x="8458200" y="5004756"/>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Sito Web della società</a:t>
            </a:r>
          </a:p>
        </p:txBody>
      </p:sp>
      <p:sp>
        <p:nvSpPr>
          <p:cNvPr id="15" name="Rettangolo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4" name="Rettangolo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13" name="Rettangolo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8" name="Rettangolo 7">
            <a:extLst>
              <a:ext uri="{FF2B5EF4-FFF2-40B4-BE49-F238E27FC236}">
                <a16:creationId xmlns:a16="http://schemas.microsoft.com/office/drawing/2014/main" id="{51DD44D8-4A8F-4693-B90A-166855B29D25}"/>
              </a:ext>
            </a:extLst>
          </p:cNvPr>
          <p:cNvSpPr/>
          <p:nvPr userDrawn="1"/>
        </p:nvSpPr>
        <p:spPr>
          <a:xfrm>
            <a:off x="8458200" y="2685912"/>
            <a:ext cx="3733800"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5" name="Segnaposto numero diapositiva 4">
            <a:extLst>
              <a:ext uri="{FF2B5EF4-FFF2-40B4-BE49-F238E27FC236}">
                <a16:creationId xmlns:a16="http://schemas.microsoft.com/office/drawing/2014/main" id="{222FB6A7-1E80-487C-93E6-DCAA8751EF21}"/>
              </a:ext>
            </a:extLst>
          </p:cNvPr>
          <p:cNvSpPr>
            <a:spLocks noGrp="1"/>
          </p:cNvSpPr>
          <p:nvPr>
            <p:ph type="sldNum" sz="quarter" idx="20"/>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2049663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rtlCol="0"/>
          <a:lstStyle>
            <a:lvl1pPr>
              <a:defRPr>
                <a:solidFill>
                  <a:schemeClr val="tx1">
                    <a:lumMod val="75000"/>
                    <a:lumOff val="25000"/>
                  </a:schemeClr>
                </a:solidFill>
              </a:defRPr>
            </a:lvl1pPr>
          </a:lstStyle>
          <a:p>
            <a:pPr rtl="0"/>
            <a:r>
              <a:rPr lang="it-IT" dirty="0"/>
              <a:t>Fare clic per modificare il titolo della pagina</a:t>
            </a:r>
          </a:p>
        </p:txBody>
      </p:sp>
      <p:sp>
        <p:nvSpPr>
          <p:cNvPr id="7" name="Sottotitolo 2">
            <a:extLst>
              <a:ext uri="{FF2B5EF4-FFF2-40B4-BE49-F238E27FC236}">
                <a16:creationId xmlns:a16="http://schemas.microsoft.com/office/drawing/2014/main" id="{E97A9A62-1AA6-47A9-A1A0-54196823744C}"/>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it-IT" dirty="0"/>
              <a:t>Sottotitolo</a:t>
            </a:r>
          </a:p>
        </p:txBody>
      </p:sp>
      <p:sp>
        <p:nvSpPr>
          <p:cNvPr id="3" name="Segnaposto contenuto 2">
            <a:extLst>
              <a:ext uri="{FF2B5EF4-FFF2-40B4-BE49-F238E27FC236}">
                <a16:creationId xmlns:a16="http://schemas.microsoft.com/office/drawing/2014/main" id="{B1948E38-8FB0-4E51-A01C-C88794372E50}"/>
              </a:ext>
            </a:extLst>
          </p:cNvPr>
          <p:cNvSpPr>
            <a:spLocks noGrp="1"/>
          </p:cNvSpPr>
          <p:nvPr>
            <p:ph idx="1"/>
          </p:nvPr>
        </p:nvSpPr>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it-IT"/>
              <a:t>Fare clic per modificare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piè di pagina 3">
            <a:extLst>
              <a:ext uri="{FF2B5EF4-FFF2-40B4-BE49-F238E27FC236}">
                <a16:creationId xmlns:a16="http://schemas.microsoft.com/office/drawing/2014/main" id="{E8FE0EB3-0FF4-4285-B9D3-90A5751B7BBF}"/>
              </a:ext>
            </a:extLst>
          </p:cNvPr>
          <p:cNvSpPr>
            <a:spLocks noGrp="1"/>
          </p:cNvSpPr>
          <p:nvPr>
            <p:ph type="ftr" sz="quarter" idx="12"/>
          </p:nvPr>
        </p:nvSpPr>
        <p:spPr/>
        <p:txBody>
          <a:bodyPr rtlCol="0"/>
          <a:lstStyle/>
          <a:p>
            <a:pPr rtl="0"/>
            <a:r>
              <a:rPr lang="it-IT" dirty="0"/>
              <a:t>Aggiungere un piè di pagina</a:t>
            </a:r>
          </a:p>
        </p:txBody>
      </p:sp>
      <p:sp>
        <p:nvSpPr>
          <p:cNvPr id="5" name="Segnaposto numero diapositiva 4">
            <a:extLst>
              <a:ext uri="{FF2B5EF4-FFF2-40B4-BE49-F238E27FC236}">
                <a16:creationId xmlns:a16="http://schemas.microsoft.com/office/drawing/2014/main" id="{C8DE0AAD-6FBD-416B-A91A-21F2B737919E}"/>
              </a:ext>
            </a:extLst>
          </p:cNvPr>
          <p:cNvSpPr>
            <a:spLocks noGrp="1"/>
          </p:cNvSpPr>
          <p:nvPr>
            <p:ph type="sldNum" sz="quarter" idx="33"/>
          </p:nvPr>
        </p:nvSpPr>
        <p:spPr/>
        <p:txBody>
          <a:bodyPr rtlCol="0"/>
          <a:lstStyle/>
          <a:p>
            <a:pPr rtl="0"/>
            <a:fld id="{19B51A1E-902D-48AF-9020-955120F399B6}" type="slidenum">
              <a:rPr lang="it-IT" smtClean="0"/>
              <a:pPr rtl="0"/>
              <a:t>‹N›</a:t>
            </a:fld>
            <a:endParaRPr lang="it-IT" dirty="0"/>
          </a:p>
        </p:txBody>
      </p:sp>
    </p:spTree>
    <p:extLst>
      <p:ext uri="{BB962C8B-B14F-4D97-AF65-F5344CB8AC3E}">
        <p14:creationId xmlns:p14="http://schemas.microsoft.com/office/powerpoint/2010/main" val="173450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3EB0D177-9AA4-42F4-9CD7-CD206217CA6D}"/>
              </a:ext>
            </a:extLst>
          </p:cNvPr>
          <p:cNvSpPr/>
          <p:nvPr userDrawn="1"/>
        </p:nvSpPr>
        <p:spPr>
          <a:xfrm>
            <a:off x="9780101" y="6371351"/>
            <a:ext cx="1979897" cy="4319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28" name="Rettangolo 27">
            <a:extLst>
              <a:ext uri="{FF2B5EF4-FFF2-40B4-BE49-F238E27FC236}">
                <a16:creationId xmlns:a16="http://schemas.microsoft.com/office/drawing/2014/main" id="{C825DB53-D610-4A40-AFDC-EBC47DB613CE}"/>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31" name="Figura a mano libera: Forma 30">
            <a:extLst>
              <a:ext uri="{FF2B5EF4-FFF2-40B4-BE49-F238E27FC236}">
                <a16:creationId xmlns:a16="http://schemas.microsoft.com/office/drawing/2014/main" id="{C2B9A6A4-83D0-40B1-8B15-964C84BF0705}"/>
              </a:ext>
            </a:extLst>
          </p:cNvPr>
          <p:cNvSpPr/>
          <p:nvPr userDrawn="1"/>
        </p:nvSpPr>
        <p:spPr>
          <a:xfrm>
            <a:off x="0" y="6371351"/>
            <a:ext cx="9780102" cy="432000"/>
          </a:xfrm>
          <a:custGeom>
            <a:avLst/>
            <a:gdLst>
              <a:gd name="connsiteX0" fmla="*/ 0 w 9780102"/>
              <a:gd name="connsiteY0" fmla="*/ 0 h 432000"/>
              <a:gd name="connsiteX1" fmla="*/ 9780102 w 9780102"/>
              <a:gd name="connsiteY1" fmla="*/ 0 h 432000"/>
              <a:gd name="connsiteX2" fmla="*/ 9780102 w 9780102"/>
              <a:gd name="connsiteY2" fmla="*/ 432000 h 432000"/>
              <a:gd name="connsiteX3" fmla="*/ 0 w 9780102"/>
              <a:gd name="connsiteY3" fmla="*/ 432000 h 432000"/>
            </a:gdLst>
            <a:ahLst/>
            <a:cxnLst>
              <a:cxn ang="0">
                <a:pos x="connsiteX0" y="connsiteY0"/>
              </a:cxn>
              <a:cxn ang="0">
                <a:pos x="connsiteX1" y="connsiteY1"/>
              </a:cxn>
              <a:cxn ang="0">
                <a:pos x="connsiteX2" y="connsiteY2"/>
              </a:cxn>
              <a:cxn ang="0">
                <a:pos x="connsiteX3" y="connsiteY3"/>
              </a:cxn>
            </a:cxnLst>
            <a:rect l="l" t="t" r="r" b="b"/>
            <a:pathLst>
              <a:path w="9780102" h="432000">
                <a:moveTo>
                  <a:pt x="0" y="0"/>
                </a:moveTo>
                <a:lnTo>
                  <a:pt x="9780102" y="0"/>
                </a:lnTo>
                <a:lnTo>
                  <a:pt x="9780102" y="432000"/>
                </a:lnTo>
                <a:lnTo>
                  <a:pt x="0" y="4320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2" name="Segnaposto titolo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1328000" cy="432000"/>
          </a:xfrm>
          <a:prstGeom prst="rect">
            <a:avLst/>
          </a:prstGeom>
        </p:spPr>
        <p:txBody>
          <a:bodyPr vert="horz" lIns="0" tIns="0" rIns="0" bIns="0" rtlCol="0" anchor="ctr">
            <a:noAutofit/>
          </a:bodyPr>
          <a:lstStyle/>
          <a:p>
            <a:pPr rtl="0"/>
            <a:r>
              <a:rPr lang="it-IT" dirty="0"/>
              <a:t>Fare clic per modificare il titolo della pagina</a:t>
            </a:r>
          </a:p>
        </p:txBody>
      </p:sp>
      <p:sp>
        <p:nvSpPr>
          <p:cNvPr id="3" name="Segnaposto testo 2">
            <a:extLst>
              <a:ext uri="{FF2B5EF4-FFF2-40B4-BE49-F238E27FC236}">
                <a16:creationId xmlns:a16="http://schemas.microsoft.com/office/drawing/2014/main" id="{213AB95C-7DD4-4796-80E4-1B7466A2A037}"/>
              </a:ext>
            </a:extLst>
          </p:cNvPr>
          <p:cNvSpPr>
            <a:spLocks noGrp="1"/>
          </p:cNvSpPr>
          <p:nvPr>
            <p:ph type="body" idx="1"/>
          </p:nvPr>
        </p:nvSpPr>
        <p:spPr>
          <a:xfrm>
            <a:off x="432000" y="1512000"/>
            <a:ext cx="11328000" cy="4679250"/>
          </a:xfrm>
          <a:prstGeom prst="rect">
            <a:avLst/>
          </a:prstGeom>
        </p:spPr>
        <p:txBody>
          <a:bodyPr vert="horz" lIns="0" tIns="0" rIns="0" bIns="0" rtlCol="0">
            <a:noAutofit/>
          </a:bodyPr>
          <a:lstStyle/>
          <a:p>
            <a:pPr lvl="0" rtl="0"/>
            <a:r>
              <a:rPr lang="it-IT" dirty="0"/>
              <a:t>Modifica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a:extLst>
              <a:ext uri="{FF2B5EF4-FFF2-40B4-BE49-F238E27FC236}">
                <a16:creationId xmlns:a16="http://schemas.microsoft.com/office/drawing/2014/main" id="{58879C91-B77F-4273-9A27-A3535FB889DB}"/>
              </a:ext>
            </a:extLst>
          </p:cNvPr>
          <p:cNvSpPr>
            <a:spLocks noGrp="1"/>
          </p:cNvSpPr>
          <p:nvPr>
            <p:ph type="ftr" sz="quarter" idx="3"/>
          </p:nvPr>
        </p:nvSpPr>
        <p:spPr>
          <a:xfrm>
            <a:off x="432000" y="6439820"/>
            <a:ext cx="5664000" cy="295062"/>
          </a:xfrm>
          <a:prstGeom prst="rect">
            <a:avLst/>
          </a:prstGeom>
          <a:noFill/>
        </p:spPr>
        <p:txBody>
          <a:bodyPr vert="horz" lIns="0" tIns="0" rIns="0" bIns="0" rtlCol="0" anchor="ctr"/>
          <a:lstStyle>
            <a:lvl1pPr algn="l">
              <a:defRPr sz="1200">
                <a:solidFill>
                  <a:schemeClr val="tx1">
                    <a:lumMod val="75000"/>
                    <a:lumOff val="25000"/>
                  </a:schemeClr>
                </a:solidFill>
              </a:defRPr>
            </a:lvl1pPr>
          </a:lstStyle>
          <a:p>
            <a:pPr rtl="0"/>
            <a:r>
              <a:rPr lang="it-IT" dirty="0"/>
              <a:t>Aggiungere un piè di pagina</a:t>
            </a:r>
          </a:p>
        </p:txBody>
      </p:sp>
      <p:sp>
        <p:nvSpPr>
          <p:cNvPr id="6" name="Segnaposto numero diapositiva 5">
            <a:extLst>
              <a:ext uri="{FF2B5EF4-FFF2-40B4-BE49-F238E27FC236}">
                <a16:creationId xmlns:a16="http://schemas.microsoft.com/office/drawing/2014/main" id="{5ECA3099-A94F-4C3E-BC29-780EDD38F722}"/>
              </a:ext>
            </a:extLst>
          </p:cNvPr>
          <p:cNvSpPr>
            <a:spLocks noGrp="1"/>
          </p:cNvSpPr>
          <p:nvPr>
            <p:ph type="sldNum" sz="quarter" idx="4"/>
          </p:nvPr>
        </p:nvSpPr>
        <p:spPr>
          <a:xfrm>
            <a:off x="11760000" y="6371351"/>
            <a:ext cx="432000" cy="432000"/>
          </a:xfrm>
          <a:prstGeom prst="rect">
            <a:avLst/>
          </a:prstGeom>
          <a:solidFill>
            <a:schemeClr val="tx1">
              <a:lumMod val="75000"/>
              <a:lumOff val="25000"/>
            </a:schemeClr>
          </a:solidFill>
        </p:spPr>
        <p:txBody>
          <a:bodyPr vert="horz" lIns="0" tIns="0" rIns="0" bIns="0" rtlCol="0" anchor="ctr"/>
          <a:lstStyle>
            <a:lvl1pPr algn="ctr">
              <a:defRPr sz="1200">
                <a:solidFill>
                  <a:schemeClr val="bg1"/>
                </a:solidFill>
                <a:latin typeface="+mj-lt"/>
              </a:defRPr>
            </a:lvl1pPr>
          </a:lstStyle>
          <a:p>
            <a:pPr rtl="0"/>
            <a:fld id="{19B51A1E-902D-48AF-9020-955120F399B6}" type="slidenum">
              <a:rPr lang="it-IT" smtClean="0"/>
              <a:pPr rtl="0"/>
              <a:t>‹N›</a:t>
            </a:fld>
            <a:endParaRPr lang="it-IT" dirty="0"/>
          </a:p>
        </p:txBody>
      </p:sp>
      <p:sp>
        <p:nvSpPr>
          <p:cNvPr id="4" name="Casella di testo 3">
            <a:extLst>
              <a:ext uri="{FF2B5EF4-FFF2-40B4-BE49-F238E27FC236}">
                <a16:creationId xmlns:a16="http://schemas.microsoft.com/office/drawing/2014/main" id="{34FDC6F9-37F9-4E25-AECA-D307B8421C73}"/>
              </a:ext>
            </a:extLst>
          </p:cNvPr>
          <p:cNvSpPr txBox="1"/>
          <p:nvPr userDrawn="1"/>
        </p:nvSpPr>
        <p:spPr>
          <a:xfrm>
            <a:off x="10243100" y="6430153"/>
            <a:ext cx="1053900" cy="365535"/>
          </a:xfrm>
          <a:prstGeom prst="rect">
            <a:avLst/>
          </a:prstGeom>
          <a:noFill/>
        </p:spPr>
        <p:txBody>
          <a:bodyPr wrap="square" tIns="108000" bIns="0" rtlCol="0" anchor="ctr">
            <a:spAutoFit/>
          </a:bodyPr>
          <a:lstStyle/>
          <a:p>
            <a:pPr algn="r" rtl="0">
              <a:lnSpc>
                <a:spcPts val="1000"/>
              </a:lnSpc>
            </a:pPr>
            <a:r>
              <a:rPr lang="it-IT" sz="2500" b="1" i="0" spc="-100" dirty="0">
                <a:solidFill>
                  <a:schemeClr val="accent1"/>
                </a:solidFill>
                <a:latin typeface="+mj-lt"/>
              </a:rPr>
              <a:t>TREY</a:t>
            </a:r>
            <a:r>
              <a:rPr lang="it-IT" sz="1600" b="1" i="0" spc="-100" dirty="0">
                <a:solidFill>
                  <a:schemeClr val="accent1"/>
                </a:solidFill>
                <a:latin typeface="+mj-lt"/>
              </a:rPr>
              <a:t> </a:t>
            </a:r>
            <a:br>
              <a:rPr lang="it-IT" sz="1600" b="1" i="0" spc="-100" baseline="0" dirty="0">
                <a:solidFill>
                  <a:schemeClr val="accent1"/>
                </a:solidFill>
                <a:latin typeface="+mj-lt"/>
              </a:rPr>
            </a:br>
            <a:r>
              <a:rPr lang="it-IT" sz="1200" b="0" i="0" spc="140" dirty="0" err="1">
                <a:solidFill>
                  <a:schemeClr val="tx1">
                    <a:lumMod val="75000"/>
                    <a:lumOff val="25000"/>
                  </a:schemeClr>
                </a:solidFill>
                <a:latin typeface="+mj-lt"/>
              </a:rPr>
              <a:t>research</a:t>
            </a:r>
            <a:endParaRPr lang="it-IT" sz="1200" b="0" i="0" spc="140" dirty="0">
              <a:solidFill>
                <a:schemeClr val="tx1">
                  <a:lumMod val="75000"/>
                  <a:lumOff val="25000"/>
                </a:schemeClr>
              </a:solidFill>
              <a:latin typeface="+mj-lt"/>
            </a:endParaRPr>
          </a:p>
        </p:txBody>
      </p:sp>
      <p:sp>
        <p:nvSpPr>
          <p:cNvPr id="9" name="Rettangolo 8">
            <a:extLst>
              <a:ext uri="{FF2B5EF4-FFF2-40B4-BE49-F238E27FC236}">
                <a16:creationId xmlns:a16="http://schemas.microsoft.com/office/drawing/2014/main" id="{4BC39664-EB8B-4A32-915A-D4308F79277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29" name="Rettangolo 28">
            <a:extLst>
              <a:ext uri="{FF2B5EF4-FFF2-40B4-BE49-F238E27FC236}">
                <a16:creationId xmlns:a16="http://schemas.microsoft.com/office/drawing/2014/main" id="{9B49670D-8F18-44A8-B217-67B412095C0D}"/>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cxnSp>
        <p:nvCxnSpPr>
          <p:cNvPr id="18" name="Connettore diritto 17">
            <a:extLst>
              <a:ext uri="{FF2B5EF4-FFF2-40B4-BE49-F238E27FC236}">
                <a16:creationId xmlns:a16="http://schemas.microsoft.com/office/drawing/2014/main" id="{030FA059-EC32-4FFF-9673-48849B2FA43A}"/>
              </a:ext>
            </a:extLst>
          </p:cNvPr>
          <p:cNvCxnSpPr>
            <a:cxnSpLocks/>
          </p:cNvCxnSpPr>
          <p:nvPr userDrawn="1"/>
        </p:nvCxnSpPr>
        <p:spPr>
          <a:xfrm flipH="1">
            <a:off x="1" y="6371351"/>
            <a:ext cx="12191999"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8" r:id="rId4"/>
    <p:sldLayoutId id="2147483666" r:id="rId5"/>
    <p:sldLayoutId id="2147483659" r:id="rId6"/>
    <p:sldLayoutId id="2147483660" r:id="rId7"/>
    <p:sldLayoutId id="2147483664" r:id="rId8"/>
    <p:sldLayoutId id="2147483650" r:id="rId9"/>
    <p:sldLayoutId id="2147483652" r:id="rId10"/>
    <p:sldLayoutId id="2147483656" r:id="rId11"/>
    <p:sldLayoutId id="2147483657" r:id="rId12"/>
    <p:sldLayoutId id="2147483654" r:id="rId13"/>
    <p:sldLayoutId id="2147483655" r:id="rId14"/>
  </p:sldLayoutIdLst>
  <p:hf hdr="0" dt="0"/>
  <p:txStyles>
    <p:titleStyle>
      <a:lvl1pPr algn="l" defTabSz="914400" rtl="0" eaLnBrk="1" latinLnBrk="0" hangingPunct="1">
        <a:lnSpc>
          <a:spcPct val="90000"/>
        </a:lnSpc>
        <a:spcBef>
          <a:spcPct val="0"/>
        </a:spcBef>
        <a:buNone/>
        <a:defRPr sz="3200" b="1" kern="1200" spc="-15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200B3D2B-613A-41BE-987D-E6A1324B456D}"/>
              </a:ext>
            </a:extLst>
          </p:cNvPr>
          <p:cNvSpPr>
            <a:spLocks noGrp="1"/>
          </p:cNvSpPr>
          <p:nvPr>
            <p:ph type="ctrTitle"/>
          </p:nvPr>
        </p:nvSpPr>
        <p:spPr>
          <a:xfrm>
            <a:off x="2222513" y="785223"/>
            <a:ext cx="6119037" cy="1718417"/>
          </a:xfrm>
        </p:spPr>
        <p:txBody>
          <a:bodyPr rtlCol="0"/>
          <a:lstStyle/>
          <a:p>
            <a:pPr algn="l">
              <a:lnSpc>
                <a:spcPct val="90000"/>
              </a:lnSpc>
            </a:pPr>
            <a:r>
              <a:rPr lang="it-IT" sz="3000" dirty="0"/>
              <a:t>Misure urgenti per fronteggiare l’emergenza COVID-19, in particolare nei luoghi di lavoro e nelle scuole (decreto-legge)</a:t>
            </a:r>
            <a:br>
              <a:rPr lang="it-IT" sz="3000" dirty="0"/>
            </a:br>
            <a:endParaRPr lang="it-IT" sz="3000" spc="0" dirty="0">
              <a:solidFill>
                <a:srgbClr val="C00000"/>
              </a:solidFill>
            </a:endParaRPr>
          </a:p>
        </p:txBody>
      </p:sp>
      <p:sp>
        <p:nvSpPr>
          <p:cNvPr id="4" name="Sottotitolo 3">
            <a:extLst>
              <a:ext uri="{FF2B5EF4-FFF2-40B4-BE49-F238E27FC236}">
                <a16:creationId xmlns:a16="http://schemas.microsoft.com/office/drawing/2014/main" id="{4772945D-CA91-4CFE-8EB7-941C7618C994}"/>
              </a:ext>
            </a:extLst>
          </p:cNvPr>
          <p:cNvSpPr>
            <a:spLocks noGrp="1"/>
          </p:cNvSpPr>
          <p:nvPr>
            <p:ph type="subTitle" idx="1"/>
          </p:nvPr>
        </p:nvSpPr>
        <p:spPr>
          <a:xfrm>
            <a:off x="4503619" y="4985806"/>
            <a:ext cx="6376416" cy="723972"/>
          </a:xfrm>
          <a:solidFill>
            <a:schemeClr val="bg2">
              <a:lumMod val="25000"/>
              <a:alpha val="80000"/>
            </a:schemeClr>
          </a:solidFill>
        </p:spPr>
        <p:txBody>
          <a:bodyPr rtlCol="0"/>
          <a:lstStyle/>
          <a:p>
            <a:pPr>
              <a:lnSpc>
                <a:spcPct val="100000"/>
              </a:lnSpc>
              <a:spcBef>
                <a:spcPts val="0"/>
              </a:spcBef>
            </a:pPr>
            <a:r>
              <a:rPr lang="it-IT" dirty="0"/>
              <a:t>Il Consiglio dei Ministri si è riunito mercoledì 5 gennaio 2022</a:t>
            </a:r>
            <a:endParaRPr lang="it-IT" sz="1200" b="1" dirty="0">
              <a:latin typeface="Arial" panose="020B0604020202020204" pitchFamily="34"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98992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a:extLst>
              <a:ext uri="{FF2B5EF4-FFF2-40B4-BE49-F238E27FC236}">
                <a16:creationId xmlns:a16="http://schemas.microsoft.com/office/drawing/2014/main" id="{591FCBD5-368E-41B9-A0BF-FE4F70D74C1E}"/>
              </a:ext>
            </a:extLst>
          </p:cNvPr>
          <p:cNvSpPr>
            <a:spLocks noGrp="1"/>
          </p:cNvSpPr>
          <p:nvPr>
            <p:ph type="subTitle" idx="1"/>
          </p:nvPr>
        </p:nvSpPr>
        <p:spPr>
          <a:xfrm>
            <a:off x="518159" y="300111"/>
            <a:ext cx="6889637" cy="595095"/>
          </a:xfrm>
          <a:solidFill>
            <a:srgbClr val="00B050">
              <a:alpha val="80000"/>
            </a:srgbClr>
          </a:solidFill>
        </p:spPr>
        <p:txBody>
          <a:bodyPr/>
          <a:lstStyle/>
          <a:p>
            <a:pPr algn="l"/>
            <a:r>
              <a:rPr lang="it-IT" b="1" dirty="0"/>
              <a:t>Obbligo vaccinale, Obbligo Green Pass e Smart </a:t>
            </a:r>
            <a:r>
              <a:rPr lang="it-IT" b="1" dirty="0" err="1"/>
              <a:t>Working</a:t>
            </a:r>
            <a:endParaRPr lang="it-IT" dirty="0"/>
          </a:p>
          <a:p>
            <a:pPr algn="l"/>
            <a:endParaRPr lang="it-IT" sz="2000" b="1" dirty="0">
              <a:latin typeface="Arial" panose="020B0604020202020204" pitchFamily="34" charset="0"/>
              <a:ea typeface="Cambria" panose="02040503050406030204" pitchFamily="18" charset="0"/>
              <a:cs typeface="Arial" panose="020B0604020202020204" pitchFamily="34" charset="0"/>
            </a:endParaRPr>
          </a:p>
        </p:txBody>
      </p:sp>
      <p:sp>
        <p:nvSpPr>
          <p:cNvPr id="9" name="CasellaDiTesto 8">
            <a:extLst>
              <a:ext uri="{FF2B5EF4-FFF2-40B4-BE49-F238E27FC236}">
                <a16:creationId xmlns:a16="http://schemas.microsoft.com/office/drawing/2014/main" id="{57786B81-3FC9-4710-9D81-ADFC91AB7A31}"/>
              </a:ext>
            </a:extLst>
          </p:cNvPr>
          <p:cNvSpPr txBox="1"/>
          <p:nvPr/>
        </p:nvSpPr>
        <p:spPr>
          <a:xfrm>
            <a:off x="347472" y="1207007"/>
            <a:ext cx="9064752" cy="3877985"/>
          </a:xfrm>
          <a:prstGeom prst="rect">
            <a:avLst/>
          </a:prstGeom>
          <a:noFill/>
        </p:spPr>
        <p:txBody>
          <a:bodyPr wrap="square" rtlCol="0">
            <a:spAutoFit/>
          </a:bodyPr>
          <a:lstStyle/>
          <a:p>
            <a:pPr algn="just"/>
            <a:r>
              <a:rPr lang="it-IT" dirty="0"/>
              <a:t>Per i lavoratori pubblici e privati con 50 anni di età sarà necessario il Green Pass Rafforzato per l’accesso ai luoghi di lavoro a far data dal 15 febbraio prossimo. </a:t>
            </a:r>
          </a:p>
          <a:p>
            <a:pPr algn="just"/>
            <a:endParaRPr lang="it-IT" sz="1600" kern="50" dirty="0">
              <a:effectLst/>
              <a:latin typeface="Cambria" panose="02040503050406030204" pitchFamily="18" charset="0"/>
              <a:ea typeface="Cambria" panose="02040503050406030204" pitchFamily="18" charset="0"/>
              <a:cs typeface="Arial Unicode MS"/>
            </a:endParaRPr>
          </a:p>
          <a:p>
            <a:pPr algn="just"/>
            <a:r>
              <a:rPr lang="it-IT" dirty="0"/>
              <a:t>Senza limiti di età, l’obbligo vaccinale è esteso al personale universitario così equiparato a quello scolastico.</a:t>
            </a:r>
          </a:p>
          <a:p>
            <a:pPr algn="just"/>
            <a:endParaRPr lang="it-IT" sz="1600" kern="50" dirty="0">
              <a:effectLst/>
              <a:latin typeface="Cambria" panose="02040503050406030204" pitchFamily="18" charset="0"/>
              <a:ea typeface="Cambria" panose="02040503050406030204" pitchFamily="18" charset="0"/>
              <a:cs typeface="Arial Unicode MS"/>
            </a:endParaRPr>
          </a:p>
          <a:p>
            <a:pPr algn="just"/>
            <a:r>
              <a:rPr lang="it-IT" dirty="0"/>
              <a:t>È esteso </a:t>
            </a:r>
            <a:r>
              <a:rPr lang="it-IT" b="1" dirty="0"/>
              <a:t>l’obbligo di Green Pass cosiddetto ordinario a coloro che accedono ai servizi alla persona e inoltre a pubblici uffici, servizi postali, bancari e finanziari, attività commerciali </a:t>
            </a:r>
            <a:r>
              <a:rPr lang="it-IT" dirty="0"/>
              <a:t>fatte salve eccezioni che saranno individuate con atto secondario per assicurare il soddisfacimento di esigenze essenziali e primarie della persona.</a:t>
            </a:r>
          </a:p>
          <a:p>
            <a:pPr algn="just"/>
            <a:endParaRPr lang="it-IT" sz="1600" kern="50" dirty="0">
              <a:effectLst/>
              <a:latin typeface="Cambria" panose="02040503050406030204" pitchFamily="18" charset="0"/>
              <a:ea typeface="Cambria" panose="02040503050406030204" pitchFamily="18" charset="0"/>
              <a:cs typeface="Arial Unicode MS"/>
            </a:endParaRPr>
          </a:p>
          <a:p>
            <a:pPr algn="just"/>
            <a:r>
              <a:rPr lang="it-IT" b="1" dirty="0"/>
              <a:t>Le pubbliche amministrazioni e le imprese private sono raccomandate all’utilizzo massimo</a:t>
            </a:r>
            <a:r>
              <a:rPr lang="it-IT" dirty="0"/>
              <a:t>, nelle prossime settimane, della flessibilità prevista dagli accordi contrattuali in tema di lavoro agile.</a:t>
            </a:r>
            <a:endParaRPr lang="it-IT" sz="1600" kern="50" dirty="0">
              <a:effectLst/>
              <a:latin typeface="Cambria" panose="02040503050406030204" pitchFamily="18" charset="0"/>
              <a:ea typeface="Cambria" panose="02040503050406030204" pitchFamily="18" charset="0"/>
              <a:cs typeface="Arial Unicode MS"/>
            </a:endParaRPr>
          </a:p>
        </p:txBody>
      </p:sp>
      <p:sp>
        <p:nvSpPr>
          <p:cNvPr id="11" name="Rettangolo 10">
            <a:extLst>
              <a:ext uri="{FF2B5EF4-FFF2-40B4-BE49-F238E27FC236}">
                <a16:creationId xmlns:a16="http://schemas.microsoft.com/office/drawing/2014/main" id="{366A08E5-1759-46AC-BE52-386594C94BA2}"/>
              </a:ext>
            </a:extLst>
          </p:cNvPr>
          <p:cNvSpPr/>
          <p:nvPr/>
        </p:nvSpPr>
        <p:spPr>
          <a:xfrm>
            <a:off x="11777472" y="6362817"/>
            <a:ext cx="414528" cy="432816"/>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a:solidFill>
                  <a:schemeClr val="bg1"/>
                </a:solidFill>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1855860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a:extLst>
              <a:ext uri="{FF2B5EF4-FFF2-40B4-BE49-F238E27FC236}">
                <a16:creationId xmlns:a16="http://schemas.microsoft.com/office/drawing/2014/main" id="{591FCBD5-368E-41B9-A0BF-FE4F70D74C1E}"/>
              </a:ext>
            </a:extLst>
          </p:cNvPr>
          <p:cNvSpPr>
            <a:spLocks noGrp="1"/>
          </p:cNvSpPr>
          <p:nvPr>
            <p:ph type="subTitle" idx="1"/>
          </p:nvPr>
        </p:nvSpPr>
        <p:spPr>
          <a:xfrm>
            <a:off x="518160" y="300111"/>
            <a:ext cx="5431536" cy="595095"/>
          </a:xfrm>
          <a:solidFill>
            <a:srgbClr val="00B050">
              <a:alpha val="80000"/>
            </a:srgbClr>
          </a:solidFill>
        </p:spPr>
        <p:txBody>
          <a:bodyPr/>
          <a:lstStyle/>
          <a:p>
            <a:pPr algn="l"/>
            <a:r>
              <a:rPr lang="it-IT" sz="2000" b="1" dirty="0">
                <a:latin typeface="Arial" panose="020B0604020202020204" pitchFamily="34" charset="0"/>
                <a:ea typeface="Cambria" panose="02040503050406030204" pitchFamily="18" charset="0"/>
                <a:cs typeface="Arial" panose="020B0604020202020204" pitchFamily="34" charset="0"/>
              </a:rPr>
              <a:t>SCUOLA</a:t>
            </a:r>
          </a:p>
        </p:txBody>
      </p:sp>
      <p:sp>
        <p:nvSpPr>
          <p:cNvPr id="7" name="Rettangolo 6">
            <a:extLst>
              <a:ext uri="{FF2B5EF4-FFF2-40B4-BE49-F238E27FC236}">
                <a16:creationId xmlns:a16="http://schemas.microsoft.com/office/drawing/2014/main" id="{23D0D298-8842-45AA-A765-0CC52A1D1FDB}"/>
              </a:ext>
            </a:extLst>
          </p:cNvPr>
          <p:cNvSpPr/>
          <p:nvPr/>
        </p:nvSpPr>
        <p:spPr>
          <a:xfrm>
            <a:off x="11777472" y="6362817"/>
            <a:ext cx="414528" cy="432816"/>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a:solidFill>
                  <a:schemeClr val="bg1"/>
                </a:solidFill>
                <a:latin typeface="Arial" panose="020B0604020202020204" pitchFamily="34" charset="0"/>
                <a:cs typeface="Arial" panose="020B0604020202020204" pitchFamily="34" charset="0"/>
              </a:rPr>
              <a:t>3</a:t>
            </a:r>
          </a:p>
        </p:txBody>
      </p:sp>
      <p:graphicFrame>
        <p:nvGraphicFramePr>
          <p:cNvPr id="2" name="Tabella 1">
            <a:extLst>
              <a:ext uri="{FF2B5EF4-FFF2-40B4-BE49-F238E27FC236}">
                <a16:creationId xmlns:a16="http://schemas.microsoft.com/office/drawing/2014/main" id="{1D2EAB6F-6BE1-B943-AC83-3EFC328A074D}"/>
              </a:ext>
            </a:extLst>
          </p:cNvPr>
          <p:cNvGraphicFramePr>
            <a:graphicFrameLocks noGrp="1"/>
          </p:cNvGraphicFramePr>
          <p:nvPr>
            <p:extLst>
              <p:ext uri="{D42A27DB-BD31-4B8C-83A1-F6EECF244321}">
                <p14:modId xmlns:p14="http://schemas.microsoft.com/office/powerpoint/2010/main" val="1335836565"/>
              </p:ext>
            </p:extLst>
          </p:nvPr>
        </p:nvGraphicFramePr>
        <p:xfrm>
          <a:off x="518160" y="1167193"/>
          <a:ext cx="9204574" cy="5120640"/>
        </p:xfrm>
        <a:graphic>
          <a:graphicData uri="http://schemas.openxmlformats.org/drawingml/2006/table">
            <a:tbl>
              <a:tblPr firstRow="1" bandRow="1">
                <a:tableStyleId>{073A0DAA-6AF3-43AB-8588-CEC1D06C72B9}</a:tableStyleId>
              </a:tblPr>
              <a:tblGrid>
                <a:gridCol w="2051420">
                  <a:extLst>
                    <a:ext uri="{9D8B030D-6E8A-4147-A177-3AD203B41FA5}">
                      <a16:colId xmlns:a16="http://schemas.microsoft.com/office/drawing/2014/main" val="2919044382"/>
                    </a:ext>
                  </a:extLst>
                </a:gridCol>
                <a:gridCol w="7153154">
                  <a:extLst>
                    <a:ext uri="{9D8B030D-6E8A-4147-A177-3AD203B41FA5}">
                      <a16:colId xmlns:a16="http://schemas.microsoft.com/office/drawing/2014/main" val="3849708869"/>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i="0" u="none" strike="noStrike" kern="1200" dirty="0">
                          <a:solidFill>
                            <a:schemeClr val="dk1"/>
                          </a:solidFill>
                          <a:effectLst/>
                          <a:latin typeface="+mn-lt"/>
                          <a:ea typeface="+mn-ea"/>
                          <a:cs typeface="+mn-cs"/>
                        </a:rPr>
                        <a:t>Scuola dell’infanzia</a:t>
                      </a:r>
                      <a:endParaRPr lang="it-IT" dirty="0"/>
                    </a:p>
                  </a:txBody>
                  <a:tcPr>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1800" b="1" i="0" u="none" strike="noStrike" kern="1200" dirty="0">
                          <a:solidFill>
                            <a:schemeClr val="dk1"/>
                          </a:solidFill>
                          <a:effectLst/>
                          <a:latin typeface="+mn-lt"/>
                          <a:ea typeface="+mn-ea"/>
                          <a:cs typeface="+mn-cs"/>
                        </a:rPr>
                        <a:t>Un caso di positività</a:t>
                      </a:r>
                      <a:r>
                        <a:rPr lang="it-IT" sz="1800" b="0" i="0" u="none" strike="noStrike" kern="1200" dirty="0">
                          <a:solidFill>
                            <a:schemeClr val="dk1"/>
                          </a:solidFill>
                          <a:effectLst/>
                          <a:latin typeface="+mn-lt"/>
                          <a:ea typeface="+mn-ea"/>
                          <a:cs typeface="+mn-cs"/>
                        </a:rPr>
                        <a:t>, è prevista la sospensione delle attività per una durata di dieci giorni. </a:t>
                      </a:r>
                      <a:endParaRPr lang="it-IT" dirty="0"/>
                    </a:p>
                  </a:txBody>
                  <a:tcPr>
                    <a:noFill/>
                  </a:tcPr>
                </a:tc>
                <a:extLst>
                  <a:ext uri="{0D108BD9-81ED-4DB2-BD59-A6C34878D82A}">
                    <a16:rowId xmlns:a16="http://schemas.microsoft.com/office/drawing/2014/main" val="929523316"/>
                  </a:ext>
                </a:extLst>
              </a:tr>
              <a:tr h="8166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i="0" u="none" strike="noStrike" kern="1200" dirty="0">
                          <a:solidFill>
                            <a:schemeClr val="dk1"/>
                          </a:solidFill>
                          <a:effectLst/>
                          <a:latin typeface="+mn-lt"/>
                          <a:ea typeface="+mn-ea"/>
                          <a:cs typeface="+mn-cs"/>
                        </a:rPr>
                        <a:t>Scuola primaria</a:t>
                      </a:r>
                      <a:endParaRPr lang="it-IT" dirty="0"/>
                    </a:p>
                  </a:txBody>
                  <a:tcPr/>
                </a:tc>
                <a:tc>
                  <a:txBody>
                    <a:bodyPr/>
                    <a:lstStyle/>
                    <a:p>
                      <a:pPr algn="just"/>
                      <a:r>
                        <a:rPr lang="it-IT" sz="1800" b="1" i="0" u="none" strike="noStrike" kern="1200" dirty="0">
                          <a:solidFill>
                            <a:schemeClr val="dk1"/>
                          </a:solidFill>
                          <a:effectLst/>
                          <a:latin typeface="+mn-lt"/>
                          <a:ea typeface="+mn-ea"/>
                          <a:cs typeface="+mn-cs"/>
                        </a:rPr>
                        <a:t>Un caso di positività</a:t>
                      </a:r>
                      <a:r>
                        <a:rPr lang="it-IT" sz="1800" b="0" i="0" u="none" strike="noStrike" kern="1200" dirty="0">
                          <a:solidFill>
                            <a:schemeClr val="dk1"/>
                          </a:solidFill>
                          <a:effectLst/>
                          <a:latin typeface="+mn-lt"/>
                          <a:ea typeface="+mn-ea"/>
                          <a:cs typeface="+mn-cs"/>
                        </a:rPr>
                        <a:t>, si attiva la sorveglianza con </a:t>
                      </a:r>
                      <a:r>
                        <a:rPr lang="it-IT" sz="1800" b="0" i="0" u="none" strike="noStrike" kern="1200" dirty="0" err="1">
                          <a:solidFill>
                            <a:schemeClr val="dk1"/>
                          </a:solidFill>
                          <a:effectLst/>
                          <a:latin typeface="+mn-lt"/>
                          <a:ea typeface="+mn-ea"/>
                          <a:cs typeface="+mn-cs"/>
                        </a:rPr>
                        <a:t>testing</a:t>
                      </a:r>
                      <a:r>
                        <a:rPr lang="it-IT" sz="1800" b="0" i="0" u="none" strike="noStrike" kern="1200" dirty="0">
                          <a:solidFill>
                            <a:schemeClr val="dk1"/>
                          </a:solidFill>
                          <a:effectLst/>
                          <a:latin typeface="+mn-lt"/>
                          <a:ea typeface="+mn-ea"/>
                          <a:cs typeface="+mn-cs"/>
                        </a:rPr>
                        <a:t>. </a:t>
                      </a:r>
                    </a:p>
                    <a:p>
                      <a:pPr algn="just"/>
                      <a:r>
                        <a:rPr lang="it-IT" sz="1800" b="0" i="0" u="none" strike="noStrike" kern="1200" dirty="0">
                          <a:solidFill>
                            <a:schemeClr val="dk1"/>
                          </a:solidFill>
                          <a:effectLst/>
                          <a:latin typeface="+mn-lt"/>
                          <a:ea typeface="+mn-ea"/>
                          <a:cs typeface="+mn-cs"/>
                        </a:rPr>
                        <a:t>L’attività in classe prosegue effettuando un test antigenico rapido o molecolare appena si viene a conoscenza del caso di positività (T0), test che sarà ripetuto dopo cinque giorni (T5). </a:t>
                      </a:r>
                    </a:p>
                    <a:p>
                      <a:pPr algn="just"/>
                      <a:r>
                        <a:rPr lang="it-IT" sz="1800" b="1" i="0" u="none" strike="noStrike" kern="1200" dirty="0">
                          <a:solidFill>
                            <a:schemeClr val="dk1"/>
                          </a:solidFill>
                          <a:effectLst/>
                          <a:latin typeface="+mn-lt"/>
                          <a:ea typeface="+mn-ea"/>
                          <a:cs typeface="+mn-cs"/>
                        </a:rPr>
                        <a:t>Due o più positivi </a:t>
                      </a:r>
                      <a:r>
                        <a:rPr lang="it-IT" sz="1800" b="0" i="0" u="none" strike="noStrike" kern="1200" dirty="0">
                          <a:solidFill>
                            <a:schemeClr val="dk1"/>
                          </a:solidFill>
                          <a:effectLst/>
                          <a:latin typeface="+mn-lt"/>
                          <a:ea typeface="+mn-ea"/>
                          <a:cs typeface="+mn-cs"/>
                        </a:rPr>
                        <a:t>è prevista, per la classe in cui si verificano i casi di positività, la didattica a distanza (DAD) per la durata di dieci giorni.</a:t>
                      </a:r>
                      <a:endParaRPr lang="it-IT" dirty="0"/>
                    </a:p>
                  </a:txBody>
                  <a:tcPr/>
                </a:tc>
                <a:extLst>
                  <a:ext uri="{0D108BD9-81ED-4DB2-BD59-A6C34878D82A}">
                    <a16:rowId xmlns:a16="http://schemas.microsoft.com/office/drawing/2014/main" val="3302088911"/>
                  </a:ext>
                </a:extLst>
              </a:tr>
              <a:tr h="142898">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i="0" u="none" strike="noStrike" kern="1200" dirty="0">
                          <a:solidFill>
                            <a:schemeClr val="dk1"/>
                          </a:solidFill>
                          <a:effectLst/>
                          <a:latin typeface="+mn-lt"/>
                          <a:ea typeface="+mn-ea"/>
                          <a:cs typeface="+mn-cs"/>
                        </a:rPr>
                        <a:t>Scuola secondaria di I e II grado</a:t>
                      </a:r>
                      <a:endParaRPr lang="it-IT" dirty="0"/>
                    </a:p>
                  </a:txBody>
                  <a:tcPr anchor="ctr"/>
                </a:tc>
                <a:tc>
                  <a:txBody>
                    <a:bodyPr/>
                    <a:lstStyle/>
                    <a:p>
                      <a:pPr algn="just"/>
                      <a:r>
                        <a:rPr lang="it-IT" sz="1800" b="1" i="0" u="none" strike="noStrike" kern="1200" dirty="0">
                          <a:solidFill>
                            <a:schemeClr val="dk1"/>
                          </a:solidFill>
                          <a:effectLst/>
                          <a:latin typeface="+mn-lt"/>
                          <a:ea typeface="+mn-ea"/>
                          <a:cs typeface="+mn-cs"/>
                        </a:rPr>
                        <a:t>Un caso di positività nella stessa classe </a:t>
                      </a:r>
                      <a:r>
                        <a:rPr lang="it-IT" sz="1800" b="0" i="0" u="none" strike="noStrike" kern="1200" dirty="0">
                          <a:solidFill>
                            <a:schemeClr val="dk1"/>
                          </a:solidFill>
                          <a:effectLst/>
                          <a:latin typeface="+mn-lt"/>
                          <a:ea typeface="+mn-ea"/>
                          <a:cs typeface="+mn-cs"/>
                        </a:rPr>
                        <a:t>è prevista l’auto-sorveglianza e con l’uso, in aula, delle mascherine FFP2.</a:t>
                      </a:r>
                      <a:endParaRPr lang="it-IT" dirty="0"/>
                    </a:p>
                  </a:txBody>
                  <a:tcPr/>
                </a:tc>
                <a:extLst>
                  <a:ext uri="{0D108BD9-81ED-4DB2-BD59-A6C34878D82A}">
                    <a16:rowId xmlns:a16="http://schemas.microsoft.com/office/drawing/2014/main" val="2012518056"/>
                  </a:ext>
                </a:extLst>
              </a:tr>
              <a:tr h="142898">
                <a:tc vMerge="1">
                  <a:txBody>
                    <a:bodyPr/>
                    <a:lstStyle/>
                    <a:p>
                      <a:endParaRPr lang="it-IT" dirty="0"/>
                    </a:p>
                  </a:txBody>
                  <a:tcPr/>
                </a:tc>
                <a:tc>
                  <a:txBody>
                    <a:bodyPr/>
                    <a:lstStyle/>
                    <a:p>
                      <a:r>
                        <a:rPr lang="it-IT" sz="1800" b="1" i="0" u="none" strike="noStrike" kern="1200" dirty="0">
                          <a:solidFill>
                            <a:schemeClr val="dk1"/>
                          </a:solidFill>
                          <a:effectLst/>
                          <a:latin typeface="+mn-lt"/>
                          <a:ea typeface="+mn-ea"/>
                          <a:cs typeface="+mn-cs"/>
                        </a:rPr>
                        <a:t>Due casi nella stessa classe </a:t>
                      </a:r>
                      <a:r>
                        <a:rPr lang="it-IT" sz="1800" b="0" i="0" u="none" strike="noStrike" kern="1200" dirty="0">
                          <a:solidFill>
                            <a:schemeClr val="dk1"/>
                          </a:solidFill>
                          <a:effectLst/>
                          <a:latin typeface="+mn-lt"/>
                          <a:ea typeface="+mn-ea"/>
                          <a:cs typeface="+mn-cs"/>
                        </a:rPr>
                        <a:t>è prevista la didattica digitale integrata per coloro che hanno concluso il ciclo vaccinale primario da più di 120 giorni, che sono guariti da più di 120 giorni, che non hanno avuto la dose di richiamo. Per tutti gli altri, è prevista la prosecuzione delle attività in presenza con l’auto-sorveglianza e l’utilizzo di mascherine FFP2 in classe. </a:t>
                      </a:r>
                      <a:endParaRPr lang="it-IT" dirty="0"/>
                    </a:p>
                  </a:txBody>
                  <a:tcPr/>
                </a:tc>
                <a:extLst>
                  <a:ext uri="{0D108BD9-81ED-4DB2-BD59-A6C34878D82A}">
                    <a16:rowId xmlns:a16="http://schemas.microsoft.com/office/drawing/2014/main" val="1501170152"/>
                  </a:ext>
                </a:extLst>
              </a:tr>
              <a:tr h="142898">
                <a:tc vMerge="1">
                  <a:txBody>
                    <a:bodyPr/>
                    <a:lstStyle/>
                    <a:p>
                      <a:endParaRPr lang="it-IT" dirty="0"/>
                    </a:p>
                  </a:txBody>
                  <a:tcPr/>
                </a:tc>
                <a:tc>
                  <a:txBody>
                    <a:bodyPr/>
                    <a:lstStyle/>
                    <a:p>
                      <a:r>
                        <a:rPr lang="it-IT" sz="1800" b="1" i="0" u="none" strike="noStrike" kern="1200" dirty="0">
                          <a:solidFill>
                            <a:schemeClr val="dk1"/>
                          </a:solidFill>
                          <a:effectLst/>
                          <a:latin typeface="+mn-lt"/>
                          <a:ea typeface="+mn-ea"/>
                          <a:cs typeface="+mn-cs"/>
                        </a:rPr>
                        <a:t>Tre casi nella stessa classe </a:t>
                      </a:r>
                      <a:r>
                        <a:rPr lang="it-IT" sz="1800" b="0" i="0" u="none" strike="noStrike" kern="1200" dirty="0">
                          <a:solidFill>
                            <a:schemeClr val="dk1"/>
                          </a:solidFill>
                          <a:effectLst/>
                          <a:latin typeface="+mn-lt"/>
                          <a:ea typeface="+mn-ea"/>
                          <a:cs typeface="+mn-cs"/>
                        </a:rPr>
                        <a:t>è prevista la DAD per dieci giorni.</a:t>
                      </a:r>
                      <a:endParaRPr lang="it-IT" dirty="0"/>
                    </a:p>
                  </a:txBody>
                  <a:tcPr/>
                </a:tc>
                <a:extLst>
                  <a:ext uri="{0D108BD9-81ED-4DB2-BD59-A6C34878D82A}">
                    <a16:rowId xmlns:a16="http://schemas.microsoft.com/office/drawing/2014/main" val="427474206"/>
                  </a:ext>
                </a:extLst>
              </a:tr>
            </a:tbl>
          </a:graphicData>
        </a:graphic>
      </p:graphicFrame>
    </p:spTree>
    <p:extLst>
      <p:ext uri="{BB962C8B-B14F-4D97-AF65-F5344CB8AC3E}">
        <p14:creationId xmlns:p14="http://schemas.microsoft.com/office/powerpoint/2010/main" val="3819456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a:extLst>
              <a:ext uri="{FF2B5EF4-FFF2-40B4-BE49-F238E27FC236}">
                <a16:creationId xmlns:a16="http://schemas.microsoft.com/office/drawing/2014/main" id="{591FCBD5-368E-41B9-A0BF-FE4F70D74C1E}"/>
              </a:ext>
            </a:extLst>
          </p:cNvPr>
          <p:cNvSpPr>
            <a:spLocks noGrp="1"/>
          </p:cNvSpPr>
          <p:nvPr>
            <p:ph type="subTitle" idx="1"/>
          </p:nvPr>
        </p:nvSpPr>
        <p:spPr>
          <a:xfrm>
            <a:off x="518160" y="300111"/>
            <a:ext cx="9419562" cy="595095"/>
          </a:xfrm>
          <a:solidFill>
            <a:srgbClr val="00B050">
              <a:alpha val="80000"/>
            </a:srgbClr>
          </a:solidFill>
        </p:spPr>
        <p:txBody>
          <a:bodyPr/>
          <a:lstStyle/>
          <a:p>
            <a:pPr algn="l"/>
            <a:r>
              <a:rPr lang="it-IT" sz="2000" b="1" dirty="0">
                <a:latin typeface="Arial" panose="020B0604020202020204" pitchFamily="34" charset="0"/>
                <a:ea typeface="Cambria" panose="02040503050406030204" pitchFamily="18" charset="0"/>
                <a:cs typeface="Arial" panose="020B0604020202020204" pitchFamily="34" charset="0"/>
              </a:rPr>
              <a:t>COVID 19 AGGIORNAMENTO MISURE DI QUARANTENA E ISOLAMENTO</a:t>
            </a:r>
          </a:p>
        </p:txBody>
      </p:sp>
      <p:sp>
        <p:nvSpPr>
          <p:cNvPr id="7" name="Rettangolo 6">
            <a:extLst>
              <a:ext uri="{FF2B5EF4-FFF2-40B4-BE49-F238E27FC236}">
                <a16:creationId xmlns:a16="http://schemas.microsoft.com/office/drawing/2014/main" id="{23D0D298-8842-45AA-A765-0CC52A1D1FDB}"/>
              </a:ext>
            </a:extLst>
          </p:cNvPr>
          <p:cNvSpPr/>
          <p:nvPr/>
        </p:nvSpPr>
        <p:spPr>
          <a:xfrm>
            <a:off x="11777472" y="6362817"/>
            <a:ext cx="414528" cy="432816"/>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a:solidFill>
                  <a:schemeClr val="bg1"/>
                </a:solidFill>
                <a:latin typeface="Arial" panose="020B0604020202020204" pitchFamily="34" charset="0"/>
                <a:cs typeface="Arial" panose="020B0604020202020204" pitchFamily="34" charset="0"/>
              </a:rPr>
              <a:t>3</a:t>
            </a:r>
          </a:p>
        </p:txBody>
      </p:sp>
      <p:pic>
        <p:nvPicPr>
          <p:cNvPr id="5" name="Immagine 4">
            <a:extLst>
              <a:ext uri="{FF2B5EF4-FFF2-40B4-BE49-F238E27FC236}">
                <a16:creationId xmlns:a16="http://schemas.microsoft.com/office/drawing/2014/main" id="{896EE28D-080C-DC49-ADB4-32E2F19C34D4}"/>
              </a:ext>
            </a:extLst>
          </p:cNvPr>
          <p:cNvPicPr>
            <a:picLocks noChangeAspect="1"/>
          </p:cNvPicPr>
          <p:nvPr/>
        </p:nvPicPr>
        <p:blipFill>
          <a:blip r:embed="rId2"/>
          <a:stretch>
            <a:fillRect/>
          </a:stretch>
        </p:blipFill>
        <p:spPr>
          <a:xfrm>
            <a:off x="2193369" y="895206"/>
            <a:ext cx="6069143" cy="5760427"/>
          </a:xfrm>
          <a:prstGeom prst="rect">
            <a:avLst/>
          </a:prstGeom>
        </p:spPr>
      </p:pic>
    </p:spTree>
    <p:extLst>
      <p:ext uri="{BB962C8B-B14F-4D97-AF65-F5344CB8AC3E}">
        <p14:creationId xmlns:p14="http://schemas.microsoft.com/office/powerpoint/2010/main" val="1888581781"/>
      </p:ext>
    </p:extLst>
  </p:cSld>
  <p:clrMapOvr>
    <a:masterClrMapping/>
  </p:clrMapOvr>
</p:sld>
</file>

<file path=ppt/theme/theme1.xml><?xml version="1.0" encoding="utf-8"?>
<a:theme xmlns:a="http://schemas.openxmlformats.org/drawingml/2006/main" name="Tema di Office">
  <a:themeElements>
    <a:clrScheme name="Custom 129">
      <a:dk1>
        <a:sysClr val="windowText" lastClr="000000"/>
      </a:dk1>
      <a:lt1>
        <a:srgbClr val="FFFFFF"/>
      </a:lt1>
      <a:dk2>
        <a:srgbClr val="3F3F3F"/>
      </a:dk2>
      <a:lt2>
        <a:srgbClr val="F2F2F2"/>
      </a:lt2>
      <a:accent1>
        <a:srgbClr val="25C6E3"/>
      </a:accent1>
      <a:accent2>
        <a:srgbClr val="E80554"/>
      </a:accent2>
      <a:accent3>
        <a:srgbClr val="A9E26F"/>
      </a:accent3>
      <a:accent4>
        <a:srgbClr val="EAD000"/>
      </a:accent4>
      <a:accent5>
        <a:srgbClr val="1A0F49"/>
      </a:accent5>
      <a:accent6>
        <a:srgbClr val="FF4A01"/>
      </a:accent6>
      <a:hlink>
        <a:srgbClr val="25C6E3"/>
      </a:hlink>
      <a:folHlink>
        <a:srgbClr val="25C6E3"/>
      </a:folHlink>
    </a:clrScheme>
    <a:fontScheme name="Custom 149">
      <a:majorFont>
        <a:latin typeface="Corbel"/>
        <a:ea typeface=""/>
        <a:cs typeface=""/>
      </a:majorFont>
      <a:minorFont>
        <a:latin typeface="Candar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19716126_TF16411250.potx" id="{DEDAEF8A-EB7B-4775-AEEE-FD0C9F98B7FD}" vid="{6F36F964-7481-4893-BF7C-78CB3ACFA0B7}"/>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9" ma:contentTypeDescription="Create a new document." ma:contentTypeScope="" ma:versionID="76e25e1730b4532ab1d5e5b131a96a5a">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d1e9281a84c4949647088091c718de3"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2218FC-8412-44B9-9E82-D51F1F531141}">
  <ds:schemaRefs>
    <ds:schemaRef ds:uri="http://schemas.microsoft.com/office/2006/metadata/properties"/>
    <ds:schemaRef ds:uri="http://www.w3.org/2000/xmlns/"/>
    <ds:schemaRef ds:uri="http://schemas.microsoft.com/sharepoint/v3"/>
    <ds:schemaRef ds:uri="http://www.w3.org/2001/XMLSchema-instance"/>
    <ds:schemaRef ds:uri="http://schemas.microsoft.com/office/infopath/2007/PartnerControls"/>
  </ds:schemaRefs>
</ds:datastoreItem>
</file>

<file path=customXml/itemProps2.xml><?xml version="1.0" encoding="utf-8"?>
<ds:datastoreItem xmlns:ds="http://schemas.openxmlformats.org/officeDocument/2006/customXml" ds:itemID="{B64A4C9D-F801-4923-BC6D-E0006F512331}">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6dc4bcd6-49db-4c07-9060-8acfc67cef9f"/>
    <ds:schemaRef ds:uri="fb0879af-3eba-417a-a55a-ffe6dcd6ca77"/>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Presentazione professionale brillante</Template>
  <TotalTime>0</TotalTime>
  <Words>390</Words>
  <Application>Microsoft Office PowerPoint</Application>
  <PresentationFormat>Widescreen</PresentationFormat>
  <Paragraphs>26</Paragraphs>
  <Slides>4</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vt:i4>
      </vt:variant>
    </vt:vector>
  </HeadingPairs>
  <TitlesOfParts>
    <vt:vector size="11" baseType="lpstr">
      <vt:lpstr>Arial</vt:lpstr>
      <vt:lpstr>Calibri</vt:lpstr>
      <vt:lpstr>Cambria</vt:lpstr>
      <vt:lpstr>Candara</vt:lpstr>
      <vt:lpstr>Corbel</vt:lpstr>
      <vt:lpstr>Times New Roman</vt:lpstr>
      <vt:lpstr>Tema di Office</vt:lpstr>
      <vt:lpstr>Misure urgenti per fronteggiare l’emergenza COVID-19, in particolare nei luoghi di lavoro e nelle scuole (decreto-legge) </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LAVORATORI FRAGILI CERTIFICAZIONE VERDE   E TEST SALIVARI</dc:title>
  <dc:creator>Pina e Germana</dc:creator>
  <cp:lastModifiedBy>silvia.bazzoli@libero.it</cp:lastModifiedBy>
  <cp:revision>16</cp:revision>
  <dcterms:created xsi:type="dcterms:W3CDTF">2021-10-07T08:13:15Z</dcterms:created>
  <dcterms:modified xsi:type="dcterms:W3CDTF">2022-01-07T16:31:37Z</dcterms:modified>
</cp:coreProperties>
</file>