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475BEE-2F58-43F4-A9B3-87D7AF699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6DDB0B2-E817-4C8D-AC02-FD65CDE87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8656BA-093E-4141-8A64-6E8B8AA00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1C99-2876-4AEF-9A8A-60B794782B54}" type="datetimeFigureOut">
              <a:rPr lang="it-IT" smtClean="0"/>
              <a:t>09/07/2024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9043DB-AA0E-46C5-949F-0B9D7A89E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01C6993-70DB-4CDB-8CC8-6C6392BA7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63356-847C-4A55-8ED4-83931DD541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876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AA2560-E062-49D5-91FC-B997EBEEB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08020F2-29FA-4D33-B799-1AE68732A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26D167E-9080-45C5-A6D3-B8F794603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1C99-2876-4AEF-9A8A-60B794782B54}" type="datetimeFigureOut">
              <a:rPr lang="it-IT" smtClean="0"/>
              <a:t>09/07/2024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B2F274F-D52C-49B5-83EF-68CAA31C1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4F6F6D-5342-43F7-903F-1630D7B96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63356-847C-4A55-8ED4-83931DD541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215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F5574D8-7A52-43E8-BFDD-5D265A73C6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3916636-C238-4175-A92B-A4B1D4374D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6F9DF2-E58C-4640-850A-89115A1CD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1C99-2876-4AEF-9A8A-60B794782B54}" type="datetimeFigureOut">
              <a:rPr lang="it-IT" smtClean="0"/>
              <a:t>09/07/2024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9D64B71-380E-497E-A1E4-FC42A2E70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8E5EC8A-8058-4F44-AAEB-9858FF236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63356-847C-4A55-8ED4-83931DD541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7506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30F629-ABD8-4B3F-BBE9-7240788EA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071774-86CD-4EA4-B623-C4C07A296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74A910-362D-4D95-A586-27240752C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1C99-2876-4AEF-9A8A-60B794782B54}" type="datetimeFigureOut">
              <a:rPr lang="it-IT" smtClean="0"/>
              <a:t>09/07/2024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11AD09D-22DE-4F83-94F3-2247AD2DC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C2CE5A6-2652-408C-AB3C-44B0064A7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63356-847C-4A55-8ED4-83931DD541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642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BA035A-AE3D-40EC-B16F-62FE8EDDD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A65BA1B-B54E-4746-A3CD-BD4844095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1B91BAD-F85F-4EB8-AE5D-1045E64D9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1C99-2876-4AEF-9A8A-60B794782B54}" type="datetimeFigureOut">
              <a:rPr lang="it-IT" smtClean="0"/>
              <a:t>09/07/2024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28D3ACA-DF93-4BD8-91A9-6F1FF826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B5D96F2-DA59-4214-A67B-59D109148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63356-847C-4A55-8ED4-83931DD541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506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C4E2D9-D4DF-4138-8D97-8F22432BE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D846FB-A931-458F-98E1-4AB1DDEB54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30C8C44-BBAD-4930-A405-ADA39001C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379232B-AAA4-447B-9F98-78CE2ECA7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1C99-2876-4AEF-9A8A-60B794782B54}" type="datetimeFigureOut">
              <a:rPr lang="it-IT" smtClean="0"/>
              <a:t>09/07/2024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3D21CCB-7B71-4A7F-8E76-40956C4D4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4F5347F-9E25-4FAA-9992-AA9463C6D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63356-847C-4A55-8ED4-83931DD541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7420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A78815-2F4D-4212-8D59-5FFC3A99B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B768945-93C5-427B-82FE-AD8D3AC54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DB4A125-87D9-414A-908F-118E47415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5917A28-8319-47F9-9C8D-D99A106A1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845EE40-8360-4443-AE41-F1DFD5BED9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C0EC6B5-C13C-4F17-91AF-75D3AF949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1C99-2876-4AEF-9A8A-60B794782B54}" type="datetimeFigureOut">
              <a:rPr lang="it-IT" smtClean="0"/>
              <a:t>09/07/2024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5D3D800-6C1A-4CB9-BEF0-6F9589D74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2A44DB5-6B7C-4EB9-9308-29AFE284A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63356-847C-4A55-8ED4-83931DD541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153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412111-680E-4FF7-A414-8D53E76A8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2DA0DAE-CD5D-4E0F-84EA-2ABE3009B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1C99-2876-4AEF-9A8A-60B794782B54}" type="datetimeFigureOut">
              <a:rPr lang="it-IT" smtClean="0"/>
              <a:t>09/07/2024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1DE322E-8678-447B-B21C-ABDCB0517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1DB67E1-9BD8-4C38-9A7A-06CDEC1A0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63356-847C-4A55-8ED4-83931DD541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9790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52241BA-FA5D-4A05-AF0F-B10AC8FB1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1C99-2876-4AEF-9A8A-60B794782B54}" type="datetimeFigureOut">
              <a:rPr lang="it-IT" smtClean="0"/>
              <a:t>09/07/2024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03989E8-40F1-451F-93B6-148A664A5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3DF8142-D8C9-45A1-B592-842504E01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63356-847C-4A55-8ED4-83931DD541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5899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7F86BF-72DC-4E6D-9023-51A4EDED3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0AF08B-0C7E-47FC-882D-DEAC18390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4AEF02F-74FE-47B6-8804-FE9DB33C55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99339F8-2F26-4E3C-8BB5-30049AC84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1C99-2876-4AEF-9A8A-60B794782B54}" type="datetimeFigureOut">
              <a:rPr lang="it-IT" smtClean="0"/>
              <a:t>09/07/2024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BF4F091-8B2B-4EFB-A154-8C12F1A07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178F4F9-1A00-43E6-BBF6-DF5658D08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63356-847C-4A55-8ED4-83931DD541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712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88D1C8-CF0B-44CB-BE87-AB5397637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A41F007-2DC9-4962-91D4-7B9B17A95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A1A4561-7710-4B18-AD4D-86E0C6B6A2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3711158-7A68-4378-9818-57EF7FF84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E1C99-2876-4AEF-9A8A-60B794782B54}" type="datetimeFigureOut">
              <a:rPr lang="it-IT" smtClean="0"/>
              <a:t>09/07/2024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E60A96F-CA24-4B73-9F6E-83DD39815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AFBE365-9C9D-49ED-B5A8-35B0719E1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63356-847C-4A55-8ED4-83931DD541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62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C72DD13-8C57-40CA-BAC7-6BCA015D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147BE7A-5DC1-4136-87C0-295BB7FD5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CCA2F0-2DC4-4053-A393-EAC45B6608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E1C99-2876-4AEF-9A8A-60B794782B54}" type="datetimeFigureOut">
              <a:rPr lang="it-IT" smtClean="0"/>
              <a:t>09/07/2024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8706BE-A167-4479-B1CB-955E7A2B4A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C62810-19CE-420A-B319-8166BD6B3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63356-847C-4A55-8ED4-83931DD541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7286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F338FF-C669-402B-B96B-8DDB92829C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50112D8-EEFA-4DC6-888D-F32ED52A06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DDC310EF-5F3E-4C3B-9D2C-3A6DD70EE05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85" t="8847"/>
          <a:stretch/>
        </p:blipFill>
        <p:spPr>
          <a:xfrm>
            <a:off x="234774" y="942682"/>
            <a:ext cx="11722451" cy="6325384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C401E82B-3570-498E-B886-A8310E221AC9}"/>
              </a:ext>
            </a:extLst>
          </p:cNvPr>
          <p:cNvSpPr txBox="1"/>
          <p:nvPr/>
        </p:nvSpPr>
        <p:spPr>
          <a:xfrm>
            <a:off x="499621" y="28282"/>
            <a:ext cx="11208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Ammontare complessivo del debito 2° trimestre 2024:			€ 0,00</a:t>
            </a:r>
          </a:p>
        </p:txBody>
      </p:sp>
    </p:spTree>
    <p:extLst>
      <p:ext uri="{BB962C8B-B14F-4D97-AF65-F5344CB8AC3E}">
        <p14:creationId xmlns:p14="http://schemas.microsoft.com/office/powerpoint/2010/main" val="18930810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CRIC808009 - IC E.FERMI PIZZIGHETTONE</dc:creator>
  <cp:lastModifiedBy>CRIC808009 - IC E.FERMI PIZZIGHETTONE</cp:lastModifiedBy>
  <cp:revision>4</cp:revision>
  <dcterms:created xsi:type="dcterms:W3CDTF">2024-07-09T09:42:43Z</dcterms:created>
  <dcterms:modified xsi:type="dcterms:W3CDTF">2024-07-09T09:57:30Z</dcterms:modified>
</cp:coreProperties>
</file>