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notesSlides/notesSlide14.xml" ContentType="application/vnd.openxmlformats-officedocument.presentationml.notesSlide+xml"/>
  <Override PartName="/ppt/charts/chart11.xml" ContentType="application/vnd.openxmlformats-officedocument.drawingml.chart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Default Extension="xlsx" ContentType="application/vnd.openxmlformats-officedocument.spreadsheetml.sheet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Override PartName="/ppt/charts/chart12.xml" ContentType="application/vnd.openxmlformats-officedocument.drawingml.chart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0.xml" ContentType="application/vnd.openxmlformats-officedocument.drawingml.chart+xml"/>
  <Override PartName="/ppt/notesSlides/notesSlide20.xml" ContentType="application/vnd.openxmlformats-officedocument.presentationml.notesSlide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256" r:id="rId5"/>
    <p:sldId id="304" r:id="rId6"/>
    <p:sldId id="284" r:id="rId7"/>
    <p:sldId id="260" r:id="rId8"/>
    <p:sldId id="294" r:id="rId9"/>
    <p:sldId id="295" r:id="rId10"/>
    <p:sldId id="286" r:id="rId11"/>
    <p:sldId id="296" r:id="rId12"/>
    <p:sldId id="290" r:id="rId13"/>
    <p:sldId id="297" r:id="rId14"/>
    <p:sldId id="288" r:id="rId15"/>
    <p:sldId id="298" r:id="rId16"/>
    <p:sldId id="301" r:id="rId17"/>
    <p:sldId id="287" r:id="rId18"/>
    <p:sldId id="299" r:id="rId19"/>
    <p:sldId id="292" r:id="rId20"/>
    <p:sldId id="300" r:id="rId21"/>
    <p:sldId id="291" r:id="rId22"/>
    <p:sldId id="302" r:id="rId23"/>
    <p:sldId id="268" r:id="rId24"/>
  </p:sldIdLst>
  <p:sldSz cx="12192000" cy="6858000"/>
  <p:notesSz cx="6858000" cy="9144000"/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3350"/>
    <a:srgbClr val="0C4360"/>
    <a:srgbClr val="1B6872"/>
    <a:srgbClr val="63B7C6"/>
    <a:srgbClr val="002136"/>
    <a:srgbClr val="0C75AC"/>
    <a:srgbClr val="00243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3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336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2814" y="10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Foglio_di_lavoro_di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Office_Excel5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irisg\Desktop\prove%20competenza%202021%20%2020221\prove%20secondo%20bimestre%202022.xlsx" TargetMode="External"/><Relationship Id="rId1" Type="http://schemas.openxmlformats.org/officeDocument/2006/relationships/image" Target="../media/image1.jpeg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Office_Excel6.xlsx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irisg\Desktop\prove%20competenza%202021%20%2020221\prove%20secondo%20bimestre%202022.xlsx" TargetMode="External"/><Relationship Id="rId1" Type="http://schemas.openxmlformats.org/officeDocument/2006/relationships/image" Target="../media/image1.jpeg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Office_Excel7.xlsx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irisg\Desktop\prove%20competenza%202021%20%2020221\prove%20secondo%20bimestre%202022.xlsx" TargetMode="External"/><Relationship Id="rId1" Type="http://schemas.openxmlformats.org/officeDocument/2006/relationships/image" Target="../media/image1.jpeg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irisg\Desktop\prove%20competenza%202021%20%2020221\prove%20secondo%20bimestre%202022.xlsx" TargetMode="External"/><Relationship Id="rId1" Type="http://schemas.openxmlformats.org/officeDocument/2006/relationships/image" Target="../media/image1.jpeg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Office_Excel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irisg\Desktop\prove%20competenza%202021%20%2020221\prove%20secondo%20bimestre%202022.xlsx" TargetMode="External"/><Relationship Id="rId1" Type="http://schemas.openxmlformats.org/officeDocument/2006/relationships/image" Target="../media/image1.jpeg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Office_Excel3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irisg\Desktop\prove%20competenza%202021%20%2020221\prove%20secondo%20bimestre%202022.xlsx" TargetMode="External"/><Relationship Id="rId1" Type="http://schemas.openxmlformats.org/officeDocument/2006/relationships/image" Target="../media/image1.jpeg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irisg\Desktop\prove%20competenza%202021%20%2020221\prove%20secondo%20bimestre%202022.xlsx" TargetMode="External"/><Relationship Id="rId1" Type="http://schemas.openxmlformats.org/officeDocument/2006/relationships/image" Target="../media/image1.jpeg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Office_Excel4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irisg\Desktop\prove%20competenza%202021%20%2020221\prove%20secondo%20bimestre%202022.xlsx" TargetMode="External"/><Relationship Id="rId1" Type="http://schemas.openxmlformats.org/officeDocument/2006/relationships/image" Target="../media/image1.jpeg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autoTitleDeleted val="1"/>
    <c:plotArea>
      <c:layout/>
      <c:barChart>
        <c:barDir val="col"/>
        <c:grouping val="clustered"/>
        <c:gapWidth val="24"/>
        <c:axId val="110185088"/>
        <c:axId val="110518656"/>
      </c:barChart>
      <c:catAx>
        <c:axId val="110185088"/>
        <c:scaling>
          <c:orientation val="minMax"/>
        </c:scaling>
        <c:delete val="1"/>
        <c:axPos val="b"/>
        <c:numFmt formatCode="General" sourceLinked="1"/>
        <c:majorTickMark val="none"/>
        <c:tickLblPos val="none"/>
        <c:crossAx val="110518656"/>
        <c:crosses val="autoZero"/>
        <c:auto val="1"/>
        <c:lblAlgn val="ctr"/>
        <c:lblOffset val="100"/>
      </c:catAx>
      <c:valAx>
        <c:axId val="110518656"/>
        <c:scaling>
          <c:orientation val="minMax"/>
        </c:scaling>
        <c:delete val="1"/>
        <c:axPos val="l"/>
        <c:numFmt formatCode="&quot;€&quot;\ #,##0" sourceLinked="1"/>
        <c:majorTickMark val="none"/>
        <c:tickLblPos val="none"/>
        <c:crossAx val="110185088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lang="it-IT" noProof="0">
          <a:latin typeface="+mn-lt"/>
        </a:defRPr>
      </a:pPr>
      <a:endParaRPr lang="it-IT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autoTitleDeleted val="1"/>
    <c:plotArea>
      <c:layout/>
      <c:barChart>
        <c:barDir val="col"/>
        <c:grouping val="clustered"/>
        <c:gapWidth val="24"/>
        <c:axId val="111506944"/>
        <c:axId val="111508480"/>
      </c:barChart>
      <c:catAx>
        <c:axId val="111506944"/>
        <c:scaling>
          <c:orientation val="minMax"/>
        </c:scaling>
        <c:delete val="1"/>
        <c:axPos val="b"/>
        <c:numFmt formatCode="General" sourceLinked="1"/>
        <c:majorTickMark val="none"/>
        <c:tickLblPos val="none"/>
        <c:crossAx val="111508480"/>
        <c:crosses val="autoZero"/>
        <c:auto val="1"/>
        <c:lblAlgn val="ctr"/>
        <c:lblOffset val="100"/>
      </c:catAx>
      <c:valAx>
        <c:axId val="111508480"/>
        <c:scaling>
          <c:orientation val="minMax"/>
        </c:scaling>
        <c:delete val="1"/>
        <c:axPos val="l"/>
        <c:numFmt formatCode="&quot;€&quot;\ #,##0" sourceLinked="1"/>
        <c:majorTickMark val="none"/>
        <c:tickLblPos val="none"/>
        <c:crossAx val="111506944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lang="it-IT" noProof="0">
          <a:latin typeface="+mn-lt"/>
        </a:defRPr>
      </a:pPr>
      <a:endParaRPr lang="it-IT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plotArea>
      <c:layout>
        <c:manualLayout>
          <c:layoutTarget val="inner"/>
          <c:xMode val="edge"/>
          <c:yMode val="edge"/>
          <c:x val="6.725123075200358E-2"/>
          <c:y val="3.9901238760249369E-2"/>
          <c:w val="0.92357639626054788"/>
          <c:h val="0.87006586440845923"/>
        </c:manualLayout>
      </c:layout>
      <c:barChart>
        <c:barDir val="col"/>
        <c:grouping val="clustered"/>
        <c:ser>
          <c:idx val="0"/>
          <c:order val="0"/>
          <c:tx>
            <c:strRef>
              <c:f>'1secondaria'!$B$1</c:f>
              <c:strCache>
                <c:ptCount val="1"/>
                <c:pt idx="0">
                  <c:v>Italiano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7,8</a:t>
                    </a:r>
                  </a:p>
                </c:rich>
              </c:tx>
              <c:showVal val="1"/>
            </c:dLbl>
            <c:dLbl>
              <c:idx val="1"/>
              <c:layout>
                <c:manualLayout>
                  <c:x val="-1.1188809545904678E-2"/>
                  <c:y val="7.5757575757575838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6,7</a:t>
                    </a:r>
                  </a:p>
                </c:rich>
              </c:tx>
              <c:showVal val="1"/>
            </c:dLbl>
            <c:dLbl>
              <c:idx val="2"/>
              <c:layout>
                <c:manualLayout>
                  <c:x val="-9.3240079549205528E-3"/>
                  <c:y val="1.893939393939393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7,6</a:t>
                    </a:r>
                  </a:p>
                </c:rich>
              </c:tx>
              <c:showVal val="1"/>
            </c:dLbl>
            <c:dLbl>
              <c:idx val="3"/>
              <c:layout>
                <c:manualLayout>
                  <c:x val="-1.1188809545904678E-2"/>
                  <c:y val="1.893939393939393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7,4</a:t>
                    </a:r>
                  </a:p>
                </c:rich>
              </c:tx>
              <c:showVal val="1"/>
            </c:dLbl>
            <c:dLbl>
              <c:idx val="4"/>
              <c:layout>
                <c:manualLayout>
                  <c:x val="-5.718496154615272E-3"/>
                  <c:y val="1.1639111148842259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8,3</a:t>
                    </a:r>
                  </a:p>
                </c:rich>
              </c:tx>
              <c:showVal val="1"/>
            </c:dLbl>
            <c:showVal val="1"/>
          </c:dLbls>
          <c:cat>
            <c:strRef>
              <c:f>'1secondaria'!$A$2:$A$7</c:f>
              <c:strCache>
                <c:ptCount val="6"/>
                <c:pt idx="0">
                  <c:v>Squillace Centro</c:v>
                </c:pt>
                <c:pt idx="1">
                  <c:v>Squillace Lido</c:v>
                </c:pt>
                <c:pt idx="2">
                  <c:v>Vallefiorita</c:v>
                </c:pt>
                <c:pt idx="3">
                  <c:v>Amaroni </c:v>
                </c:pt>
                <c:pt idx="4">
                  <c:v>Staletti’</c:v>
                </c:pt>
                <c:pt idx="5">
                  <c:v>Istituto</c:v>
                </c:pt>
              </c:strCache>
            </c:strRef>
          </c:cat>
          <c:val>
            <c:numRef>
              <c:f>'1secondaria'!$B$2:$B$7</c:f>
              <c:numCache>
                <c:formatCode>0.00</c:formatCode>
                <c:ptCount val="6"/>
                <c:pt idx="0">
                  <c:v>7.8</c:v>
                </c:pt>
                <c:pt idx="1">
                  <c:v>6.7</c:v>
                </c:pt>
                <c:pt idx="2">
                  <c:v>7.6</c:v>
                </c:pt>
                <c:pt idx="3">
                  <c:v>7.4</c:v>
                </c:pt>
                <c:pt idx="4">
                  <c:v>8.3000000000000007</c:v>
                </c:pt>
                <c:pt idx="5">
                  <c:v>7.56</c:v>
                </c:pt>
              </c:numCache>
            </c:numRef>
          </c:val>
        </c:ser>
        <c:ser>
          <c:idx val="1"/>
          <c:order val="1"/>
          <c:tx>
            <c:strRef>
              <c:f>'1secondaria'!$C$1</c:f>
              <c:strCache>
                <c:ptCount val="1"/>
                <c:pt idx="0">
                  <c:v>Matematica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6,9</a:t>
                    </a:r>
                  </a:p>
                </c:rich>
              </c:tx>
              <c:showVal val="1"/>
            </c:dLbl>
            <c:dLbl>
              <c:idx val="1"/>
              <c:layout>
                <c:manualLayout>
                  <c:x val="1.864801590984076E-3"/>
                  <c:y val="2.272727272727279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6,4</a:t>
                    </a:r>
                  </a:p>
                </c:rich>
              </c:tx>
              <c:showVal val="1"/>
            </c:dLbl>
            <c:dLbl>
              <c:idx val="2"/>
              <c:layout>
                <c:manualLayout>
                  <c:x val="0"/>
                  <c:y val="1.796945193171610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7,8</a:t>
                    </a:r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7,5</a:t>
                    </a:r>
                  </a:p>
                </c:rich>
              </c:tx>
              <c:showVal val="1"/>
            </c:dLbl>
            <c:dLbl>
              <c:idx val="4"/>
              <c:layout>
                <c:manualLayout>
                  <c:x val="0"/>
                  <c:y val="1.893939393939393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7,9</a:t>
                    </a:r>
                  </a:p>
                </c:rich>
              </c:tx>
              <c:showVal val="1"/>
            </c:dLbl>
            <c:dLbl>
              <c:idx val="5"/>
              <c:layout>
                <c:manualLayout>
                  <c:x val="1.8648015909841101E-3"/>
                  <c:y val="2.651515151515151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7,3</a:t>
                    </a:r>
                  </a:p>
                </c:rich>
              </c:tx>
              <c:showVal val="1"/>
            </c:dLbl>
            <c:showVal val="1"/>
          </c:dLbls>
          <c:cat>
            <c:strRef>
              <c:f>'1secondaria'!$A$2:$A$7</c:f>
              <c:strCache>
                <c:ptCount val="6"/>
                <c:pt idx="0">
                  <c:v>Squillace Centro</c:v>
                </c:pt>
                <c:pt idx="1">
                  <c:v>Squillace Lido</c:v>
                </c:pt>
                <c:pt idx="2">
                  <c:v>Vallefiorita</c:v>
                </c:pt>
                <c:pt idx="3">
                  <c:v>Amaroni </c:v>
                </c:pt>
                <c:pt idx="4">
                  <c:v>Staletti’</c:v>
                </c:pt>
                <c:pt idx="5">
                  <c:v>Istituto</c:v>
                </c:pt>
              </c:strCache>
            </c:strRef>
          </c:cat>
          <c:val>
            <c:numRef>
              <c:f>'1secondaria'!$C$2:$C$7</c:f>
              <c:numCache>
                <c:formatCode>0.00</c:formatCode>
                <c:ptCount val="6"/>
                <c:pt idx="0">
                  <c:v>6.9</c:v>
                </c:pt>
                <c:pt idx="1">
                  <c:v>6.4</c:v>
                </c:pt>
                <c:pt idx="2">
                  <c:v>7.8</c:v>
                </c:pt>
                <c:pt idx="3">
                  <c:v>7.5</c:v>
                </c:pt>
                <c:pt idx="4">
                  <c:v>7.9</c:v>
                </c:pt>
                <c:pt idx="5">
                  <c:v>7.3</c:v>
                </c:pt>
              </c:numCache>
            </c:numRef>
          </c:val>
        </c:ser>
        <c:ser>
          <c:idx val="2"/>
          <c:order val="2"/>
          <c:tx>
            <c:strRef>
              <c:f>'1secondaria'!$D$1</c:f>
              <c:strCache>
                <c:ptCount val="1"/>
                <c:pt idx="0">
                  <c:v>Inglese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7,9</a:t>
                    </a:r>
                  </a:p>
                </c:rich>
              </c:tx>
              <c:showVal val="1"/>
            </c:dLbl>
            <c:dLbl>
              <c:idx val="1"/>
              <c:layout>
                <c:manualLayout>
                  <c:x val="-5.2219328305932403E-3"/>
                  <c:y val="1.796945193171610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8,2</a:t>
                    </a:r>
                  </a:p>
                </c:rich>
              </c:tx>
              <c:showVal val="1"/>
            </c:dLbl>
            <c:dLbl>
              <c:idx val="2"/>
              <c:layout>
                <c:manualLayout>
                  <c:x val="0"/>
                  <c:y val="2.272727272727279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7,6</a:t>
                    </a:r>
                  </a:p>
                </c:rich>
              </c:tx>
              <c:showVal val="1"/>
            </c:dLbl>
            <c:dLbl>
              <c:idx val="3"/>
              <c:layout>
                <c:manualLayout>
                  <c:x val="9.3240079549206344E-3"/>
                  <c:y val="1.1363636363636367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7,8</a:t>
                    </a:r>
                  </a:p>
                </c:rich>
              </c:tx>
              <c:showVal val="1"/>
            </c:dLbl>
            <c:dLbl>
              <c:idx val="4"/>
              <c:layout>
                <c:manualLayout>
                  <c:x val="9.3240079549205528E-3"/>
                  <c:y val="2.272727272727279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7,4</a:t>
                    </a:r>
                  </a:p>
                </c:rich>
              </c:tx>
              <c:showVal val="1"/>
            </c:dLbl>
            <c:showVal val="1"/>
          </c:dLbls>
          <c:cat>
            <c:strRef>
              <c:f>'1secondaria'!$A$2:$A$7</c:f>
              <c:strCache>
                <c:ptCount val="6"/>
                <c:pt idx="0">
                  <c:v>Squillace Centro</c:v>
                </c:pt>
                <c:pt idx="1">
                  <c:v>Squillace Lido</c:v>
                </c:pt>
                <c:pt idx="2">
                  <c:v>Vallefiorita</c:v>
                </c:pt>
                <c:pt idx="3">
                  <c:v>Amaroni </c:v>
                </c:pt>
                <c:pt idx="4">
                  <c:v>Staletti’</c:v>
                </c:pt>
                <c:pt idx="5">
                  <c:v>Istituto</c:v>
                </c:pt>
              </c:strCache>
            </c:strRef>
          </c:cat>
          <c:val>
            <c:numRef>
              <c:f>'1secondaria'!$D$2:$D$7</c:f>
              <c:numCache>
                <c:formatCode>0.00</c:formatCode>
                <c:ptCount val="6"/>
                <c:pt idx="0">
                  <c:v>7.9</c:v>
                </c:pt>
                <c:pt idx="1">
                  <c:v>8.2000000000000011</c:v>
                </c:pt>
                <c:pt idx="2">
                  <c:v>7.6</c:v>
                </c:pt>
                <c:pt idx="3">
                  <c:v>7.8</c:v>
                </c:pt>
                <c:pt idx="4">
                  <c:v>7.4</c:v>
                </c:pt>
                <c:pt idx="5">
                  <c:v>7.7800000000000011</c:v>
                </c:pt>
              </c:numCache>
            </c:numRef>
          </c:val>
        </c:ser>
        <c:axId val="111723648"/>
        <c:axId val="111725184"/>
      </c:barChart>
      <c:catAx>
        <c:axId val="111723648"/>
        <c:scaling>
          <c:orientation val="minMax"/>
        </c:scaling>
        <c:axPos val="b"/>
        <c:tickLblPos val="nextTo"/>
        <c:crossAx val="111725184"/>
        <c:crossesAt val="1"/>
        <c:auto val="1"/>
        <c:lblAlgn val="ctr"/>
        <c:lblOffset val="100"/>
      </c:catAx>
      <c:valAx>
        <c:axId val="111725184"/>
        <c:scaling>
          <c:orientation val="minMax"/>
          <c:max val="10"/>
          <c:min val="1"/>
        </c:scaling>
        <c:axPos val="l"/>
        <c:numFmt formatCode="0.00" sourceLinked="1"/>
        <c:tickLblPos val="nextTo"/>
        <c:crossAx val="111723648"/>
        <c:crosses val="autoZero"/>
        <c:crossBetween val="between"/>
        <c:majorUnit val="1"/>
        <c:minorUnit val="0.1"/>
      </c:valAx>
      <c:spPr>
        <a:blipFill>
          <a:blip xmlns:r="http://schemas.openxmlformats.org/officeDocument/2006/relationships" r:embed="rId1"/>
          <a:tile tx="0" ty="0" sx="100000" sy="100000" flip="none" algn="tl"/>
        </a:blipFill>
        <a:ln w="6350"/>
        <a:effectLst>
          <a:outerShdw blurRad="444500" sx="1000" sy="1000" algn="ctr" rotWithShape="0">
            <a:sysClr val="window" lastClr="FFFFFF"/>
          </a:outerShdw>
        </a:effectLst>
        <a:scene3d>
          <a:camera prst="orthographicFront"/>
          <a:lightRig rig="threePt" dir="t"/>
        </a:scene3d>
        <a:sp3d prstMaterial="matte">
          <a:bevelB w="114300" prst="artDeco"/>
        </a:sp3d>
      </c:spPr>
    </c:plotArea>
    <c:legend>
      <c:legendPos val="r"/>
      <c:layout>
        <c:manualLayout>
          <c:xMode val="edge"/>
          <c:yMode val="edge"/>
          <c:x val="0.51389109515170261"/>
          <c:y val="3.2347277345048851E-2"/>
          <c:w val="0.47566503918711089"/>
          <c:h val="0.12308621799633546"/>
        </c:manualLayout>
      </c:layout>
    </c:legend>
    <c:plotVisOnly val="1"/>
  </c:chart>
  <c:spPr>
    <a:blipFill>
      <a:blip xmlns:r="http://schemas.openxmlformats.org/officeDocument/2006/relationships" r:embed="rId1"/>
      <a:tile tx="0" ty="0" sx="100000" sy="100000" flip="none" algn="tl"/>
    </a:blipFill>
  </c:spPr>
  <c:txPr>
    <a:bodyPr/>
    <a:lstStyle/>
    <a:p>
      <a:pPr>
        <a:defRPr b="1"/>
      </a:pPr>
      <a:endParaRPr lang="it-IT"/>
    </a:p>
  </c:txPr>
  <c:externalData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autoTitleDeleted val="1"/>
    <c:plotArea>
      <c:layout/>
      <c:barChart>
        <c:barDir val="col"/>
        <c:grouping val="clustered"/>
        <c:gapWidth val="24"/>
        <c:axId val="111482368"/>
        <c:axId val="111606784"/>
      </c:barChart>
      <c:catAx>
        <c:axId val="111482368"/>
        <c:scaling>
          <c:orientation val="minMax"/>
        </c:scaling>
        <c:delete val="1"/>
        <c:axPos val="b"/>
        <c:numFmt formatCode="General" sourceLinked="1"/>
        <c:majorTickMark val="none"/>
        <c:tickLblPos val="none"/>
        <c:crossAx val="111606784"/>
        <c:crosses val="autoZero"/>
        <c:auto val="1"/>
        <c:lblAlgn val="ctr"/>
        <c:lblOffset val="100"/>
      </c:catAx>
      <c:valAx>
        <c:axId val="111606784"/>
        <c:scaling>
          <c:orientation val="minMax"/>
        </c:scaling>
        <c:delete val="1"/>
        <c:axPos val="l"/>
        <c:numFmt formatCode="&quot;€&quot;\ #,##0" sourceLinked="1"/>
        <c:majorTickMark val="none"/>
        <c:tickLblPos val="none"/>
        <c:crossAx val="111482368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lang="it-IT" noProof="0">
          <a:latin typeface="+mn-lt"/>
        </a:defRPr>
      </a:pPr>
      <a:endParaRPr lang="it-IT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plotArea>
      <c:layout>
        <c:manualLayout>
          <c:layoutTarget val="inner"/>
          <c:xMode val="edge"/>
          <c:yMode val="edge"/>
          <c:x val="7.6488457810698296E-2"/>
          <c:y val="3.7837152378424693E-2"/>
          <c:w val="0.90685470919908595"/>
          <c:h val="0.86459111150432122"/>
        </c:manualLayout>
      </c:layout>
      <c:barChart>
        <c:barDir val="col"/>
        <c:grouping val="clustered"/>
        <c:ser>
          <c:idx val="0"/>
          <c:order val="0"/>
          <c:tx>
            <c:strRef>
              <c:f>'2 secondaria'!$B$1</c:f>
              <c:strCache>
                <c:ptCount val="1"/>
                <c:pt idx="0">
                  <c:v>Italiano</c:v>
                </c:pt>
              </c:strCache>
            </c:strRef>
          </c:tx>
          <c:dLbls>
            <c:dLbl>
              <c:idx val="1"/>
              <c:layout>
                <c:manualLayout>
                  <c:x val="0"/>
                  <c:y val="2.5974025974026014E-2"/>
                </c:manualLayout>
              </c:layout>
              <c:showVal val="1"/>
            </c:dLbl>
            <c:dLbl>
              <c:idx val="4"/>
              <c:layout>
                <c:manualLayout>
                  <c:x val="-5.3908355795148251E-3"/>
                  <c:y val="1.7316017316017323E-2"/>
                </c:manualLayout>
              </c:layout>
              <c:showVal val="1"/>
            </c:dLbl>
            <c:showVal val="1"/>
          </c:dLbls>
          <c:cat>
            <c:strRef>
              <c:f>'2 secondaria'!$A$2:$A$7</c:f>
              <c:strCache>
                <c:ptCount val="6"/>
                <c:pt idx="0">
                  <c:v>Squillace Centro</c:v>
                </c:pt>
                <c:pt idx="1">
                  <c:v>Squillace Lido</c:v>
                </c:pt>
                <c:pt idx="2">
                  <c:v>Vallefiorita</c:v>
                </c:pt>
                <c:pt idx="3">
                  <c:v>Amaroni </c:v>
                </c:pt>
                <c:pt idx="4">
                  <c:v>Staletti’</c:v>
                </c:pt>
                <c:pt idx="5">
                  <c:v>Istituto</c:v>
                </c:pt>
              </c:strCache>
            </c:strRef>
          </c:cat>
          <c:val>
            <c:numRef>
              <c:f>'2 secondaria'!$B$2:$B$7</c:f>
              <c:numCache>
                <c:formatCode>0.0</c:formatCode>
                <c:ptCount val="6"/>
                <c:pt idx="0">
                  <c:v>7.5</c:v>
                </c:pt>
                <c:pt idx="1">
                  <c:v>7.2</c:v>
                </c:pt>
                <c:pt idx="2">
                  <c:v>8.3000000000000007</c:v>
                </c:pt>
                <c:pt idx="3">
                  <c:v>7.9</c:v>
                </c:pt>
                <c:pt idx="4">
                  <c:v>7.5</c:v>
                </c:pt>
                <c:pt idx="5" formatCode="0.00">
                  <c:v>7.68</c:v>
                </c:pt>
              </c:numCache>
            </c:numRef>
          </c:val>
        </c:ser>
        <c:ser>
          <c:idx val="1"/>
          <c:order val="1"/>
          <c:tx>
            <c:strRef>
              <c:f>'2 secondaria'!$C$1</c:f>
              <c:strCache>
                <c:ptCount val="1"/>
                <c:pt idx="0">
                  <c:v>Matematica</c:v>
                </c:pt>
              </c:strCache>
            </c:strRef>
          </c:tx>
          <c:dLbls>
            <c:dLbl>
              <c:idx val="3"/>
              <c:layout>
                <c:manualLayout>
                  <c:x val="0"/>
                  <c:y val="2.5974025974026014E-2"/>
                </c:manualLayout>
              </c:layout>
              <c:showVal val="1"/>
            </c:dLbl>
            <c:showVal val="1"/>
          </c:dLbls>
          <c:cat>
            <c:strRef>
              <c:f>'2 secondaria'!$A$2:$A$7</c:f>
              <c:strCache>
                <c:ptCount val="6"/>
                <c:pt idx="0">
                  <c:v>Squillace Centro</c:v>
                </c:pt>
                <c:pt idx="1">
                  <c:v>Squillace Lido</c:v>
                </c:pt>
                <c:pt idx="2">
                  <c:v>Vallefiorita</c:v>
                </c:pt>
                <c:pt idx="3">
                  <c:v>Amaroni </c:v>
                </c:pt>
                <c:pt idx="4">
                  <c:v>Staletti’</c:v>
                </c:pt>
                <c:pt idx="5">
                  <c:v>Istituto</c:v>
                </c:pt>
              </c:strCache>
            </c:strRef>
          </c:cat>
          <c:val>
            <c:numRef>
              <c:f>'2 secondaria'!$C$2:$C$7</c:f>
              <c:numCache>
                <c:formatCode>0.0</c:formatCode>
                <c:ptCount val="6"/>
                <c:pt idx="0">
                  <c:v>6.8</c:v>
                </c:pt>
                <c:pt idx="1">
                  <c:v>6.7</c:v>
                </c:pt>
                <c:pt idx="2">
                  <c:v>6.3</c:v>
                </c:pt>
                <c:pt idx="3">
                  <c:v>7.5</c:v>
                </c:pt>
                <c:pt idx="4">
                  <c:v>7.8</c:v>
                </c:pt>
                <c:pt idx="5" formatCode="0.00">
                  <c:v>7.0200000000000005</c:v>
                </c:pt>
              </c:numCache>
            </c:numRef>
          </c:val>
        </c:ser>
        <c:ser>
          <c:idx val="2"/>
          <c:order val="2"/>
          <c:tx>
            <c:strRef>
              <c:f>'2 secondaria'!$D$1</c:f>
              <c:strCache>
                <c:ptCount val="1"/>
                <c:pt idx="0">
                  <c:v>Inglese</c:v>
                </c:pt>
              </c:strCache>
            </c:strRef>
          </c:tx>
          <c:dLbls>
            <c:dLbl>
              <c:idx val="0"/>
              <c:layout>
                <c:manualLayout>
                  <c:x val="1.6471807320349422E-17"/>
                  <c:y val="2.1645021645021651E-2"/>
                </c:manualLayout>
              </c:layout>
              <c:showVal val="1"/>
            </c:dLbl>
            <c:dLbl>
              <c:idx val="1"/>
              <c:layout>
                <c:manualLayout>
                  <c:x val="0"/>
                  <c:y val="1.7316017316017323E-2"/>
                </c:manualLayout>
              </c:layout>
              <c:showVal val="1"/>
            </c:dLbl>
            <c:showVal val="1"/>
          </c:dLbls>
          <c:cat>
            <c:strRef>
              <c:f>'2 secondaria'!$A$2:$A$7</c:f>
              <c:strCache>
                <c:ptCount val="6"/>
                <c:pt idx="0">
                  <c:v>Squillace Centro</c:v>
                </c:pt>
                <c:pt idx="1">
                  <c:v>Squillace Lido</c:v>
                </c:pt>
                <c:pt idx="2">
                  <c:v>Vallefiorita</c:v>
                </c:pt>
                <c:pt idx="3">
                  <c:v>Amaroni </c:v>
                </c:pt>
                <c:pt idx="4">
                  <c:v>Staletti’</c:v>
                </c:pt>
                <c:pt idx="5">
                  <c:v>Istituto</c:v>
                </c:pt>
              </c:strCache>
            </c:strRef>
          </c:cat>
          <c:val>
            <c:numRef>
              <c:f>'2 secondaria'!$D$2:$D$7</c:f>
              <c:numCache>
                <c:formatCode>0.0</c:formatCode>
                <c:ptCount val="6"/>
                <c:pt idx="0">
                  <c:v>8.2000000000000011</c:v>
                </c:pt>
                <c:pt idx="1">
                  <c:v>8.4</c:v>
                </c:pt>
                <c:pt idx="2">
                  <c:v>8.2000000000000011</c:v>
                </c:pt>
                <c:pt idx="3">
                  <c:v>7.5</c:v>
                </c:pt>
                <c:pt idx="4">
                  <c:v>6.9</c:v>
                </c:pt>
                <c:pt idx="5" formatCode="0.00">
                  <c:v>7.839999999999999</c:v>
                </c:pt>
              </c:numCache>
            </c:numRef>
          </c:val>
        </c:ser>
        <c:axId val="111793280"/>
        <c:axId val="111794816"/>
      </c:barChart>
      <c:catAx>
        <c:axId val="111793280"/>
        <c:scaling>
          <c:orientation val="minMax"/>
        </c:scaling>
        <c:axPos val="b"/>
        <c:tickLblPos val="nextTo"/>
        <c:crossAx val="111794816"/>
        <c:crosses val="autoZero"/>
        <c:auto val="1"/>
        <c:lblAlgn val="ctr"/>
        <c:lblOffset val="100"/>
      </c:catAx>
      <c:valAx>
        <c:axId val="111794816"/>
        <c:scaling>
          <c:orientation val="minMax"/>
          <c:max val="10"/>
        </c:scaling>
        <c:axPos val="l"/>
        <c:numFmt formatCode="0.0" sourceLinked="1"/>
        <c:tickLblPos val="nextTo"/>
        <c:crossAx val="111793280"/>
        <c:crosses val="autoZero"/>
        <c:crossBetween val="between"/>
      </c:valAx>
      <c:spPr>
        <a:blipFill>
          <a:blip xmlns:r="http://schemas.openxmlformats.org/officeDocument/2006/relationships" r:embed="rId1"/>
          <a:tile tx="0" ty="0" sx="100000" sy="100000" flip="none" algn="tl"/>
        </a:blipFill>
      </c:spPr>
    </c:plotArea>
    <c:legend>
      <c:legendPos val="r"/>
      <c:layout>
        <c:manualLayout>
          <c:xMode val="edge"/>
          <c:yMode val="edge"/>
          <c:x val="0.54848243026225396"/>
          <c:y val="2.3878616296558429E-2"/>
          <c:w val="0.44073589857871487"/>
          <c:h val="0.18445221032764186"/>
        </c:manualLayout>
      </c:layout>
    </c:legend>
    <c:plotVisOnly val="1"/>
  </c:chart>
  <c:spPr>
    <a:blipFill>
      <a:blip xmlns:r="http://schemas.openxmlformats.org/officeDocument/2006/relationships" r:embed="rId1"/>
      <a:tile tx="0" ty="0" sx="100000" sy="100000" flip="none" algn="tl"/>
    </a:blipFill>
  </c:spPr>
  <c:txPr>
    <a:bodyPr/>
    <a:lstStyle/>
    <a:p>
      <a:pPr>
        <a:defRPr b="1"/>
      </a:pPr>
      <a:endParaRPr lang="it-IT"/>
    </a:p>
  </c:txPr>
  <c:externalData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autoTitleDeleted val="1"/>
    <c:plotArea>
      <c:layout/>
      <c:barChart>
        <c:barDir val="col"/>
        <c:grouping val="clustered"/>
        <c:gapWidth val="24"/>
        <c:axId val="111658496"/>
        <c:axId val="111660032"/>
      </c:barChart>
      <c:catAx>
        <c:axId val="111658496"/>
        <c:scaling>
          <c:orientation val="minMax"/>
        </c:scaling>
        <c:delete val="1"/>
        <c:axPos val="b"/>
        <c:numFmt formatCode="General" sourceLinked="1"/>
        <c:majorTickMark val="none"/>
        <c:tickLblPos val="none"/>
        <c:crossAx val="111660032"/>
        <c:crosses val="autoZero"/>
        <c:auto val="1"/>
        <c:lblAlgn val="ctr"/>
        <c:lblOffset val="100"/>
      </c:catAx>
      <c:valAx>
        <c:axId val="111660032"/>
        <c:scaling>
          <c:orientation val="minMax"/>
        </c:scaling>
        <c:delete val="1"/>
        <c:axPos val="l"/>
        <c:numFmt formatCode="&quot;€&quot;\ #,##0" sourceLinked="1"/>
        <c:majorTickMark val="none"/>
        <c:tickLblPos val="none"/>
        <c:crossAx val="11165849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lang="it-IT" noProof="0">
          <a:latin typeface="+mn-lt"/>
        </a:defRPr>
      </a:pPr>
      <a:endParaRPr lang="it-IT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plotArea>
      <c:layout>
        <c:manualLayout>
          <c:layoutTarget val="inner"/>
          <c:xMode val="edge"/>
          <c:yMode val="edge"/>
          <c:x val="6.1475864342553671E-2"/>
          <c:y val="3.4187897413516223E-2"/>
          <c:w val="0.91605247670207424"/>
          <c:h val="0.88867075218369174"/>
        </c:manualLayout>
      </c:layout>
      <c:barChart>
        <c:barDir val="col"/>
        <c:grouping val="clustered"/>
        <c:ser>
          <c:idx val="0"/>
          <c:order val="0"/>
          <c:tx>
            <c:strRef>
              <c:f>'3 secondaria'!$B$1</c:f>
              <c:strCache>
                <c:ptCount val="1"/>
                <c:pt idx="0">
                  <c:v>Italiano</c:v>
                </c:pt>
              </c:strCache>
            </c:strRef>
          </c:tx>
          <c:dLbls>
            <c:dLbl>
              <c:idx val="0"/>
              <c:layout>
                <c:manualLayout>
                  <c:x val="-1.5434030457296955E-3"/>
                  <c:y val="1.5173886768394635E-2"/>
                </c:manualLayout>
              </c:layout>
              <c:showVal val="1"/>
            </c:dLbl>
            <c:dLbl>
              <c:idx val="1"/>
              <c:layout>
                <c:manualLayout>
                  <c:x val="0"/>
                  <c:y val="9.1043320610367743E-3"/>
                </c:manualLayout>
              </c:layout>
              <c:showVal val="1"/>
            </c:dLbl>
            <c:dLbl>
              <c:idx val="2"/>
              <c:layout>
                <c:manualLayout>
                  <c:x val="4.2473965707285721E-4"/>
                  <c:y val="1.1527374767044999E-2"/>
                </c:manualLayout>
              </c:layout>
              <c:showVal val="1"/>
            </c:dLbl>
            <c:dLbl>
              <c:idx val="3"/>
              <c:layout>
                <c:manualLayout>
                  <c:x val="-1.7746704469913986E-3"/>
                  <c:y val="1.9212291278408327E-2"/>
                </c:manualLayout>
              </c:layout>
              <c:showVal val="1"/>
            </c:dLbl>
            <c:dLbl>
              <c:idx val="5"/>
              <c:layout>
                <c:manualLayout>
                  <c:x val="3.5115457485322505E-3"/>
                  <c:y val="1.1527374767044999E-2"/>
                </c:manualLayout>
              </c:layout>
              <c:showVal val="1"/>
            </c:dLbl>
            <c:showVal val="1"/>
          </c:dLbls>
          <c:cat>
            <c:strRef>
              <c:f>'3 secondaria'!$A$2:$A$7</c:f>
              <c:strCache>
                <c:ptCount val="6"/>
                <c:pt idx="0">
                  <c:v>Squillace Centro</c:v>
                </c:pt>
                <c:pt idx="1">
                  <c:v>Squillace Lido</c:v>
                </c:pt>
                <c:pt idx="2">
                  <c:v>Vallefiorita</c:v>
                </c:pt>
                <c:pt idx="3">
                  <c:v>Amaroni </c:v>
                </c:pt>
                <c:pt idx="4">
                  <c:v>Staletti’</c:v>
                </c:pt>
                <c:pt idx="5">
                  <c:v>Istituto</c:v>
                </c:pt>
              </c:strCache>
            </c:strRef>
          </c:cat>
          <c:val>
            <c:numRef>
              <c:f>'3 secondaria'!$B$2:$B$7</c:f>
              <c:numCache>
                <c:formatCode>0.0</c:formatCode>
                <c:ptCount val="6"/>
                <c:pt idx="0">
                  <c:v>9.08</c:v>
                </c:pt>
                <c:pt idx="1">
                  <c:v>6.8</c:v>
                </c:pt>
                <c:pt idx="2">
                  <c:v>7.9</c:v>
                </c:pt>
                <c:pt idx="3">
                  <c:v>8.3000000000000007</c:v>
                </c:pt>
                <c:pt idx="4">
                  <c:v>7.2</c:v>
                </c:pt>
                <c:pt idx="5">
                  <c:v>7.8559999999999963</c:v>
                </c:pt>
              </c:numCache>
            </c:numRef>
          </c:val>
        </c:ser>
        <c:ser>
          <c:idx val="1"/>
          <c:order val="1"/>
          <c:tx>
            <c:strRef>
              <c:f>'3 secondaria'!$C$1</c:f>
              <c:strCache>
                <c:ptCount val="1"/>
                <c:pt idx="0">
                  <c:v>Matematica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7.8808627656953463E-3"/>
                </c:manualLayout>
              </c:layout>
              <c:showVal val="1"/>
            </c:dLbl>
            <c:dLbl>
              <c:idx val="1"/>
              <c:layout>
                <c:manualLayout>
                  <c:x val="0"/>
                  <c:y val="9.1043320610367743E-3"/>
                </c:manualLayout>
              </c:layout>
              <c:showVal val="1"/>
            </c:dLbl>
            <c:dLbl>
              <c:idx val="2"/>
              <c:layout>
                <c:manualLayout>
                  <c:x val="-1.9870836433914011E-3"/>
                  <c:y val="1.1527377521613841E-2"/>
                </c:manualLayout>
              </c:layout>
              <c:showVal val="1"/>
            </c:dLbl>
            <c:dLbl>
              <c:idx val="3"/>
              <c:layout>
                <c:manualLayout>
                  <c:x val="0"/>
                  <c:y val="9.1043320610367743E-3"/>
                </c:manualLayout>
              </c:layout>
              <c:showVal val="1"/>
            </c:dLbl>
            <c:dLbl>
              <c:idx val="4"/>
              <c:layout>
                <c:manualLayout>
                  <c:x val="0"/>
                  <c:y val="9.1043320610367743E-3"/>
                </c:manualLayout>
              </c:layout>
              <c:showVal val="1"/>
            </c:dLbl>
            <c:dLbl>
              <c:idx val="5"/>
              <c:layout>
                <c:manualLayout>
                  <c:x val="0"/>
                  <c:y val="9.1043320610367743E-3"/>
                </c:manualLayout>
              </c:layout>
              <c:showVal val="1"/>
            </c:dLbl>
            <c:showVal val="1"/>
          </c:dLbls>
          <c:cat>
            <c:strRef>
              <c:f>'3 secondaria'!$A$2:$A$7</c:f>
              <c:strCache>
                <c:ptCount val="6"/>
                <c:pt idx="0">
                  <c:v>Squillace Centro</c:v>
                </c:pt>
                <c:pt idx="1">
                  <c:v>Squillace Lido</c:v>
                </c:pt>
                <c:pt idx="2">
                  <c:v>Vallefiorita</c:v>
                </c:pt>
                <c:pt idx="3">
                  <c:v>Amaroni </c:v>
                </c:pt>
                <c:pt idx="4">
                  <c:v>Staletti’</c:v>
                </c:pt>
                <c:pt idx="5">
                  <c:v>Istituto</c:v>
                </c:pt>
              </c:strCache>
            </c:strRef>
          </c:cat>
          <c:val>
            <c:numRef>
              <c:f>'3 secondaria'!$C$2:$C$7</c:f>
              <c:numCache>
                <c:formatCode>0.0</c:formatCode>
                <c:ptCount val="6"/>
                <c:pt idx="0">
                  <c:v>8.6</c:v>
                </c:pt>
                <c:pt idx="1">
                  <c:v>6.2</c:v>
                </c:pt>
                <c:pt idx="2">
                  <c:v>7.9</c:v>
                </c:pt>
                <c:pt idx="3">
                  <c:v>7.4</c:v>
                </c:pt>
                <c:pt idx="4">
                  <c:v>7.8</c:v>
                </c:pt>
                <c:pt idx="5">
                  <c:v>7.58</c:v>
                </c:pt>
              </c:numCache>
            </c:numRef>
          </c:val>
        </c:ser>
        <c:ser>
          <c:idx val="2"/>
          <c:order val="2"/>
          <c:tx>
            <c:strRef>
              <c:f>'3 secondaria'!$D$1</c:f>
              <c:strCache>
                <c:ptCount val="1"/>
                <c:pt idx="0">
                  <c:v>Inglese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1.2139109414715715E-2"/>
                </c:manualLayout>
              </c:layout>
              <c:showVal val="1"/>
            </c:dLbl>
            <c:dLbl>
              <c:idx val="1"/>
              <c:layout>
                <c:manualLayout>
                  <c:x val="0"/>
                  <c:y val="1.2139109414715715E-2"/>
                </c:manualLayout>
              </c:layout>
              <c:showVal val="1"/>
            </c:dLbl>
            <c:dLbl>
              <c:idx val="2"/>
              <c:layout>
                <c:manualLayout>
                  <c:x val="3.9741672867828022E-3"/>
                  <c:y val="1.536983669548514E-2"/>
                </c:manualLayout>
              </c:layout>
              <c:showVal val="1"/>
            </c:dLbl>
            <c:dLbl>
              <c:idx val="5"/>
              <c:layout>
                <c:manualLayout>
                  <c:x val="0"/>
                  <c:y val="9.1043320610367743E-3"/>
                </c:manualLayout>
              </c:layout>
              <c:showVal val="1"/>
            </c:dLbl>
            <c:showVal val="1"/>
          </c:dLbls>
          <c:cat>
            <c:strRef>
              <c:f>'3 secondaria'!$A$2:$A$7</c:f>
              <c:strCache>
                <c:ptCount val="6"/>
                <c:pt idx="0">
                  <c:v>Squillace Centro</c:v>
                </c:pt>
                <c:pt idx="1">
                  <c:v>Squillace Lido</c:v>
                </c:pt>
                <c:pt idx="2">
                  <c:v>Vallefiorita</c:v>
                </c:pt>
                <c:pt idx="3">
                  <c:v>Amaroni </c:v>
                </c:pt>
                <c:pt idx="4">
                  <c:v>Staletti’</c:v>
                </c:pt>
                <c:pt idx="5">
                  <c:v>Istituto</c:v>
                </c:pt>
              </c:strCache>
            </c:strRef>
          </c:cat>
          <c:val>
            <c:numRef>
              <c:f>'3 secondaria'!$D$2:$D$7</c:f>
              <c:numCache>
                <c:formatCode>0.0</c:formatCode>
                <c:ptCount val="6"/>
                <c:pt idx="0" formatCode="0">
                  <c:v>9</c:v>
                </c:pt>
                <c:pt idx="1">
                  <c:v>8.3000000000000007</c:v>
                </c:pt>
                <c:pt idx="2">
                  <c:v>7.4</c:v>
                </c:pt>
                <c:pt idx="3">
                  <c:v>8.1</c:v>
                </c:pt>
                <c:pt idx="4">
                  <c:v>7.4</c:v>
                </c:pt>
                <c:pt idx="5" formatCode="0">
                  <c:v>8.0400000000000009</c:v>
                </c:pt>
              </c:numCache>
            </c:numRef>
          </c:val>
        </c:ser>
        <c:axId val="111805568"/>
        <c:axId val="111807104"/>
      </c:barChart>
      <c:catAx>
        <c:axId val="111805568"/>
        <c:scaling>
          <c:orientation val="minMax"/>
        </c:scaling>
        <c:axPos val="b"/>
        <c:tickLblPos val="nextTo"/>
        <c:crossAx val="111807104"/>
        <c:crosses val="autoZero"/>
        <c:auto val="1"/>
        <c:lblAlgn val="ctr"/>
        <c:lblOffset val="100"/>
      </c:catAx>
      <c:valAx>
        <c:axId val="111807104"/>
        <c:scaling>
          <c:orientation val="minMax"/>
        </c:scaling>
        <c:axPos val="l"/>
        <c:numFmt formatCode="0.0" sourceLinked="1"/>
        <c:tickLblPos val="nextTo"/>
        <c:crossAx val="111805568"/>
        <c:crosses val="autoZero"/>
        <c:crossBetween val="between"/>
      </c:valAx>
      <c:spPr>
        <a:blipFill>
          <a:blip xmlns:r="http://schemas.openxmlformats.org/officeDocument/2006/relationships" r:embed="rId1"/>
          <a:tile tx="0" ty="0" sx="100000" sy="100000" flip="none" algn="tl"/>
        </a:blipFill>
        <a:effectLst>
          <a:outerShdw blurRad="50800" dist="50800" dir="5400000" algn="ctr" rotWithShape="0">
            <a:srgbClr val="000000">
              <a:alpha val="0"/>
            </a:srgbClr>
          </a:outerShdw>
        </a:effectLst>
      </c:spPr>
    </c:plotArea>
    <c:legend>
      <c:legendPos val="r"/>
      <c:layout>
        <c:manualLayout>
          <c:xMode val="edge"/>
          <c:yMode val="edge"/>
          <c:x val="0.57642949778929164"/>
          <c:y val="2.5406096755226641E-2"/>
          <c:w val="0.41258149280645356"/>
          <c:h val="0.13317548932249546"/>
        </c:manualLayout>
      </c:layout>
    </c:legend>
    <c:plotVisOnly val="1"/>
  </c:chart>
  <c:spPr>
    <a:blipFill>
      <a:blip xmlns:r="http://schemas.openxmlformats.org/officeDocument/2006/relationships" r:embed="rId1"/>
      <a:tile tx="0" ty="0" sx="100000" sy="100000" flip="none" algn="tl"/>
    </a:blipFill>
    <a:ln cap="rnd" cmpd="sng"/>
    <a:effectLst>
      <a:outerShdw sx="1000" sy="1000" algn="ctr" rotWithShape="0">
        <a:srgbClr val="000000"/>
      </a:outerShdw>
    </a:effectLst>
  </c:spPr>
  <c:txPr>
    <a:bodyPr/>
    <a:lstStyle/>
    <a:p>
      <a:pPr>
        <a:defRPr b="1"/>
      </a:pPr>
      <a:endParaRPr lang="it-IT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plotArea>
      <c:layout>
        <c:manualLayout>
          <c:layoutTarget val="inner"/>
          <c:xMode val="edge"/>
          <c:yMode val="edge"/>
          <c:x val="7.1990957967095384E-2"/>
          <c:y val="3.4823770152123824E-2"/>
          <c:w val="0.92800904203290469"/>
          <c:h val="0.83634810877066756"/>
        </c:manualLayout>
      </c:layout>
      <c:barChart>
        <c:barDir val="col"/>
        <c:grouping val="clustered"/>
        <c:ser>
          <c:idx val="0"/>
          <c:order val="0"/>
          <c:tx>
            <c:strRef>
              <c:f>'1^'!$B$1</c:f>
              <c:strCache>
                <c:ptCount val="1"/>
                <c:pt idx="0">
                  <c:v>Italiano</c:v>
                </c:pt>
              </c:strCache>
            </c:strRef>
          </c:tx>
          <c:dLbls>
            <c:dLbl>
              <c:idx val="1"/>
              <c:layout>
                <c:manualLayout>
                  <c:x val="-2.1681361686076766E-3"/>
                  <c:y val="4.0400804026176247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88%</a:t>
                    </a:r>
                    <a:endParaRPr lang="en-US" dirty="0"/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88%</a:t>
                    </a:r>
                  </a:p>
                </c:rich>
              </c:tx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90%</a:t>
                    </a:r>
                  </a:p>
                </c:rich>
              </c:tx>
              <c:showVal val="1"/>
            </c:dLbl>
            <c:showVal val="1"/>
          </c:dLbls>
          <c:cat>
            <c:strRef>
              <c:f>'1^'!$A$2:$A$7</c:f>
              <c:strCache>
                <c:ptCount val="6"/>
                <c:pt idx="0">
                  <c:v>Squillace Centro</c:v>
                </c:pt>
                <c:pt idx="1">
                  <c:v>Squillace Lido</c:v>
                </c:pt>
                <c:pt idx="2">
                  <c:v>Vallefiorita</c:v>
                </c:pt>
                <c:pt idx="3">
                  <c:v>Amaroni </c:v>
                </c:pt>
                <c:pt idx="4">
                  <c:v>Staletti’</c:v>
                </c:pt>
                <c:pt idx="5">
                  <c:v>Istituto</c:v>
                </c:pt>
              </c:strCache>
            </c:strRef>
          </c:cat>
          <c:val>
            <c:numRef>
              <c:f>'1^'!$B$2:$B$7</c:f>
              <c:numCache>
                <c:formatCode>0.00%</c:formatCode>
                <c:ptCount val="6"/>
                <c:pt idx="0" formatCode="0%">
                  <c:v>0.85250000000000004</c:v>
                </c:pt>
                <c:pt idx="1">
                  <c:v>0.88</c:v>
                </c:pt>
                <c:pt idx="2" formatCode="0%">
                  <c:v>0.88</c:v>
                </c:pt>
                <c:pt idx="3">
                  <c:v>0.88</c:v>
                </c:pt>
                <c:pt idx="4">
                  <c:v>0.9</c:v>
                </c:pt>
                <c:pt idx="5" formatCode="0%">
                  <c:v>0.8785000000000005</c:v>
                </c:pt>
              </c:numCache>
            </c:numRef>
          </c:val>
        </c:ser>
        <c:ser>
          <c:idx val="1"/>
          <c:order val="1"/>
          <c:tx>
            <c:strRef>
              <c:f>'1^'!$C$1</c:f>
              <c:strCache>
                <c:ptCount val="1"/>
                <c:pt idx="0">
                  <c:v>Matematica</c:v>
                </c:pt>
              </c:strCache>
            </c:strRef>
          </c:tx>
          <c:dLbls>
            <c:dLbl>
              <c:idx val="2"/>
              <c:layout>
                <c:manualLayout>
                  <c:x val="1.8326005188160541E-4"/>
                  <c:y val="1.0152262294258932E-2"/>
                </c:manualLayout>
              </c:layout>
              <c:showVal val="1"/>
            </c:dLbl>
            <c:dLbl>
              <c:idx val="3"/>
              <c:layout>
                <c:manualLayout>
                  <c:x val="1.7344173441734442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89%</a:t>
                    </a:r>
                  </a:p>
                </c:rich>
              </c:tx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83%</a:t>
                    </a:r>
                  </a:p>
                </c:rich>
              </c:tx>
              <c:showVal val="1"/>
            </c:dLbl>
            <c:showVal val="1"/>
          </c:dLbls>
          <c:cat>
            <c:strRef>
              <c:f>'1^'!$A$2:$A$7</c:f>
              <c:strCache>
                <c:ptCount val="6"/>
                <c:pt idx="0">
                  <c:v>Squillace Centro</c:v>
                </c:pt>
                <c:pt idx="1">
                  <c:v>Squillace Lido</c:v>
                </c:pt>
                <c:pt idx="2">
                  <c:v>Vallefiorita</c:v>
                </c:pt>
                <c:pt idx="3">
                  <c:v>Amaroni </c:v>
                </c:pt>
                <c:pt idx="4">
                  <c:v>Staletti’</c:v>
                </c:pt>
                <c:pt idx="5">
                  <c:v>Istituto</c:v>
                </c:pt>
              </c:strCache>
            </c:strRef>
          </c:cat>
          <c:val>
            <c:numRef>
              <c:f>'1^'!$C$2:$C$7</c:f>
              <c:numCache>
                <c:formatCode>0%</c:formatCode>
                <c:ptCount val="6"/>
                <c:pt idx="0">
                  <c:v>0.8300000000000004</c:v>
                </c:pt>
                <c:pt idx="1">
                  <c:v>0.92</c:v>
                </c:pt>
                <c:pt idx="2">
                  <c:v>0.81</c:v>
                </c:pt>
                <c:pt idx="3" formatCode="0.00%">
                  <c:v>0.89</c:v>
                </c:pt>
                <c:pt idx="4" formatCode="0.00%">
                  <c:v>0.8300000000000004</c:v>
                </c:pt>
                <c:pt idx="5">
                  <c:v>0.85600000000000054</c:v>
                </c:pt>
              </c:numCache>
            </c:numRef>
          </c:val>
        </c:ser>
        <c:axId val="111068288"/>
        <c:axId val="111069824"/>
      </c:barChart>
      <c:catAx>
        <c:axId val="111068288"/>
        <c:scaling>
          <c:orientation val="minMax"/>
        </c:scaling>
        <c:axPos val="b"/>
        <c:tickLblPos val="nextTo"/>
        <c:crossAx val="111069824"/>
        <c:crosses val="autoZero"/>
        <c:auto val="1"/>
        <c:lblAlgn val="ctr"/>
        <c:lblOffset val="100"/>
      </c:catAx>
      <c:valAx>
        <c:axId val="111069824"/>
        <c:scaling>
          <c:orientation val="minMax"/>
          <c:max val="0.94000000000000061"/>
          <c:min val="0.1"/>
        </c:scaling>
        <c:axPos val="l"/>
        <c:numFmt formatCode="0%" sourceLinked="1"/>
        <c:tickLblPos val="nextTo"/>
        <c:crossAx val="111068288"/>
        <c:crosses val="autoZero"/>
        <c:crossBetween val="between"/>
      </c:valAx>
      <c:spPr>
        <a:blipFill>
          <a:blip xmlns:r="http://schemas.openxmlformats.org/officeDocument/2006/relationships" r:embed="rId1"/>
          <a:tile tx="0" ty="0" sx="100000" sy="100000" flip="none" algn="tl"/>
        </a:blipFill>
      </c:spPr>
    </c:plotArea>
    <c:legend>
      <c:legendPos val="r"/>
      <c:layout>
        <c:manualLayout>
          <c:xMode val="edge"/>
          <c:yMode val="edge"/>
          <c:x val="0.57641592405739706"/>
          <c:y val="0.92222870413751068"/>
          <c:w val="0.21919285837773292"/>
          <c:h val="7.6323242704066985E-2"/>
        </c:manualLayout>
      </c:layout>
    </c:legend>
    <c:plotVisOnly val="1"/>
  </c:chart>
  <c:spPr>
    <a:blipFill>
      <a:blip xmlns:r="http://schemas.openxmlformats.org/officeDocument/2006/relationships" r:embed="rId1"/>
      <a:tile tx="0" ty="0" sx="100000" sy="100000" flip="none" algn="tl"/>
    </a:blipFill>
  </c:spPr>
  <c:txPr>
    <a:bodyPr/>
    <a:lstStyle/>
    <a:p>
      <a:pPr>
        <a:defRPr b="1"/>
      </a:pPr>
      <a:endParaRPr lang="it-IT"/>
    </a:p>
  </c:tx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autoTitleDeleted val="1"/>
    <c:plotArea>
      <c:layout/>
      <c:barChart>
        <c:barDir val="col"/>
        <c:grouping val="clustered"/>
        <c:gapWidth val="24"/>
        <c:axId val="110974464"/>
        <c:axId val="110976000"/>
      </c:barChart>
      <c:catAx>
        <c:axId val="110974464"/>
        <c:scaling>
          <c:orientation val="minMax"/>
        </c:scaling>
        <c:delete val="1"/>
        <c:axPos val="b"/>
        <c:numFmt formatCode="General" sourceLinked="1"/>
        <c:majorTickMark val="none"/>
        <c:tickLblPos val="none"/>
        <c:crossAx val="110976000"/>
        <c:crosses val="autoZero"/>
        <c:auto val="1"/>
        <c:lblAlgn val="ctr"/>
        <c:lblOffset val="100"/>
      </c:catAx>
      <c:valAx>
        <c:axId val="110976000"/>
        <c:scaling>
          <c:orientation val="minMax"/>
        </c:scaling>
        <c:delete val="1"/>
        <c:axPos val="l"/>
        <c:numFmt formatCode="&quot;€&quot;\ #,##0" sourceLinked="1"/>
        <c:majorTickMark val="none"/>
        <c:tickLblPos val="none"/>
        <c:crossAx val="110974464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lang="it-IT" noProof="0">
          <a:latin typeface="+mn-lt"/>
        </a:defRPr>
      </a:pPr>
      <a:endParaRPr lang="it-IT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plotArea>
      <c:layout>
        <c:manualLayout>
          <c:layoutTarget val="inner"/>
          <c:xMode val="edge"/>
          <c:yMode val="edge"/>
          <c:x val="5.0806480072343993E-2"/>
          <c:y val="3.4885639295088117E-2"/>
          <c:w val="0.94359127903129769"/>
          <c:h val="0.91056481576166448"/>
        </c:manualLayout>
      </c:layout>
      <c:barChart>
        <c:barDir val="col"/>
        <c:grouping val="clustered"/>
        <c:ser>
          <c:idx val="0"/>
          <c:order val="0"/>
          <c:tx>
            <c:strRef>
              <c:f>'2^'!$B$1</c:f>
              <c:strCache>
                <c:ptCount val="1"/>
                <c:pt idx="0">
                  <c:v>Italiano</c:v>
                </c:pt>
              </c:strCache>
            </c:strRef>
          </c:tx>
          <c:dLbls>
            <c:dLbl>
              <c:idx val="0"/>
              <c:layout>
                <c:manualLayout>
                  <c:x val="-4.7754692428152471E-3"/>
                  <c:y val="-4.3806212535121517E-3"/>
                </c:manualLayout>
              </c:layout>
              <c:showVal val="1"/>
            </c:dLbl>
            <c:dLbl>
              <c:idx val="1"/>
              <c:layout>
                <c:manualLayout>
                  <c:x val="-1.8465338891462139E-3"/>
                  <c:y val="5.5142457842120522E-3"/>
                </c:manualLayout>
              </c:layout>
              <c:showVal val="1"/>
            </c:dLbl>
            <c:dLbl>
              <c:idx val="2"/>
              <c:layout>
                <c:manualLayout>
                  <c:x val="-2.8011204481792787E-3"/>
                  <c:y val="-1.9069044940811005E-3"/>
                </c:manualLayout>
              </c:layout>
              <c:showVal val="1"/>
            </c:dLbl>
            <c:dLbl>
              <c:idx val="3"/>
              <c:layout>
                <c:manualLayout>
                  <c:x val="0"/>
                  <c:y val="1.8518518518518549E-2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8</a:t>
                    </a:r>
                    <a:r>
                      <a:rPr lang="en-US"/>
                      <a:t>3%</a:t>
                    </a:r>
                  </a:p>
                </c:rich>
              </c:tx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b="1"/>
                      <a:t>8</a:t>
                    </a:r>
                    <a:r>
                      <a:rPr lang="en-US"/>
                      <a:t>0%</a:t>
                    </a:r>
                  </a:p>
                </c:rich>
              </c:tx>
              <c:showVal val="1"/>
            </c:dLbl>
            <c:dLbl>
              <c:idx val="5"/>
              <c:layout>
                <c:manualLayout>
                  <c:x val="1.0270656329159054E-16"/>
                  <c:y val="1.2935396062505175E-2"/>
                </c:manualLayout>
              </c:layout>
              <c:showVal val="1"/>
            </c:dLbl>
            <c:showVal val="1"/>
          </c:dLbls>
          <c:cat>
            <c:strRef>
              <c:f>'2^'!$A$2:$A$7</c:f>
              <c:strCache>
                <c:ptCount val="6"/>
                <c:pt idx="0">
                  <c:v>Squillace Centro</c:v>
                </c:pt>
                <c:pt idx="1">
                  <c:v>Squillace Lido</c:v>
                </c:pt>
                <c:pt idx="2">
                  <c:v>Vallefiorita</c:v>
                </c:pt>
                <c:pt idx="3">
                  <c:v>Amaroni </c:v>
                </c:pt>
                <c:pt idx="4">
                  <c:v>Staletti’</c:v>
                </c:pt>
                <c:pt idx="5">
                  <c:v>Istituto</c:v>
                </c:pt>
              </c:strCache>
            </c:strRef>
          </c:cat>
          <c:val>
            <c:numRef>
              <c:f>'2^'!$B$2:$B$7</c:f>
              <c:numCache>
                <c:formatCode>0%</c:formatCode>
                <c:ptCount val="6"/>
                <c:pt idx="0">
                  <c:v>0.74000000000000044</c:v>
                </c:pt>
                <c:pt idx="1">
                  <c:v>0.74000000000000044</c:v>
                </c:pt>
                <c:pt idx="2">
                  <c:v>0.8300000000000004</c:v>
                </c:pt>
                <c:pt idx="3" formatCode="0.00%">
                  <c:v>0.8300000000000004</c:v>
                </c:pt>
                <c:pt idx="4" formatCode="0.00%">
                  <c:v>0.8</c:v>
                </c:pt>
                <c:pt idx="5">
                  <c:v>0.78800000000000003</c:v>
                </c:pt>
              </c:numCache>
            </c:numRef>
          </c:val>
        </c:ser>
        <c:ser>
          <c:idx val="1"/>
          <c:order val="1"/>
          <c:tx>
            <c:strRef>
              <c:f>'2^'!$C$1</c:f>
              <c:strCache>
                <c:ptCount val="1"/>
                <c:pt idx="0">
                  <c:v>Matematica</c:v>
                </c:pt>
              </c:strCache>
            </c:strRef>
          </c:tx>
          <c:dLbls>
            <c:dLbl>
              <c:idx val="1"/>
              <c:layout>
                <c:manualLayout>
                  <c:x val="4.4597366505657384E-4"/>
                  <c:y val="8.3058448862723573E-3"/>
                </c:manualLayout>
              </c:layout>
              <c:showVal val="1"/>
            </c:dLbl>
            <c:dLbl>
              <c:idx val="3"/>
              <c:layout>
                <c:manualLayout>
                  <c:x val="0"/>
                  <c:y val="5.8321281268412925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89%</a:t>
                    </a:r>
                  </a:p>
                </c:rich>
              </c:tx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69%</a:t>
                    </a:r>
                  </a:p>
                </c:rich>
              </c:tx>
              <c:showVal val="1"/>
            </c:dLbl>
            <c:showVal val="1"/>
          </c:dLbls>
          <c:cat>
            <c:strRef>
              <c:f>'2^'!$A$2:$A$7</c:f>
              <c:strCache>
                <c:ptCount val="6"/>
                <c:pt idx="0">
                  <c:v>Squillace Centro</c:v>
                </c:pt>
                <c:pt idx="1">
                  <c:v>Squillace Lido</c:v>
                </c:pt>
                <c:pt idx="2">
                  <c:v>Vallefiorita</c:v>
                </c:pt>
                <c:pt idx="3">
                  <c:v>Amaroni </c:v>
                </c:pt>
                <c:pt idx="4">
                  <c:v>Staletti’</c:v>
                </c:pt>
                <c:pt idx="5">
                  <c:v>Istituto</c:v>
                </c:pt>
              </c:strCache>
            </c:strRef>
          </c:cat>
          <c:val>
            <c:numRef>
              <c:f>'2^'!$C$2:$C$7</c:f>
              <c:numCache>
                <c:formatCode>0%</c:formatCode>
                <c:ptCount val="6"/>
                <c:pt idx="0">
                  <c:v>0.89</c:v>
                </c:pt>
                <c:pt idx="1">
                  <c:v>0.74000000000000044</c:v>
                </c:pt>
                <c:pt idx="2">
                  <c:v>0.87000000000000044</c:v>
                </c:pt>
                <c:pt idx="3" formatCode="0.00%">
                  <c:v>0.89</c:v>
                </c:pt>
                <c:pt idx="4" formatCode="0.00%">
                  <c:v>0.69000000000000039</c:v>
                </c:pt>
                <c:pt idx="5">
                  <c:v>0.8160000000000005</c:v>
                </c:pt>
              </c:numCache>
            </c:numRef>
          </c:val>
        </c:ser>
        <c:ser>
          <c:idx val="2"/>
          <c:order val="2"/>
          <c:tx>
            <c:strRef>
              <c:f>'2^'!$D$1</c:f>
              <c:strCache>
                <c:ptCount val="1"/>
                <c:pt idx="0">
                  <c:v>Inglese</c:v>
                </c:pt>
              </c:strCache>
            </c:strRef>
          </c:tx>
          <c:dLbls>
            <c:dLbl>
              <c:idx val="0"/>
              <c:layout>
                <c:manualLayout>
                  <c:x val="7.4487747855047689E-3"/>
                  <c:y val="5.8321281268412925E-3"/>
                </c:manualLayout>
              </c:layout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87%</a:t>
                    </a:r>
                  </a:p>
                </c:rich>
              </c:tx>
              <c:showVal val="1"/>
            </c:dLbl>
            <c:dLbl>
              <c:idx val="2"/>
              <c:layout>
                <c:manualLayout>
                  <c:x val="1.7380509000620763E-2"/>
                  <c:y val="9.2592592592592952E-3"/>
                </c:manualLayout>
              </c:layout>
              <c:showVal val="1"/>
            </c:dLbl>
            <c:dLbl>
              <c:idx val="3"/>
              <c:layout>
                <c:manualLayout>
                  <c:x val="1.4897579143389227E-2"/>
                  <c:y val="1.388888888888892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95%</a:t>
                    </a:r>
                  </a:p>
                </c:rich>
              </c:tx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87%</a:t>
                    </a:r>
                  </a:p>
                </c:rich>
              </c:tx>
              <c:showVal val="1"/>
            </c:dLbl>
            <c:dLbl>
              <c:idx val="5"/>
              <c:layout>
                <c:manualLayout>
                  <c:x val="1.7840049405589027E-3"/>
                  <c:y val="1.0461679303074144E-2"/>
                </c:manualLayout>
              </c:layout>
              <c:showVal val="1"/>
            </c:dLbl>
            <c:showVal val="1"/>
          </c:dLbls>
          <c:cat>
            <c:strRef>
              <c:f>'2^'!$A$2:$A$7</c:f>
              <c:strCache>
                <c:ptCount val="6"/>
                <c:pt idx="0">
                  <c:v>Squillace Centro</c:v>
                </c:pt>
                <c:pt idx="1">
                  <c:v>Squillace Lido</c:v>
                </c:pt>
                <c:pt idx="2">
                  <c:v>Vallefiorita</c:v>
                </c:pt>
                <c:pt idx="3">
                  <c:v>Amaroni </c:v>
                </c:pt>
                <c:pt idx="4">
                  <c:v>Staletti’</c:v>
                </c:pt>
                <c:pt idx="5">
                  <c:v>Istituto</c:v>
                </c:pt>
              </c:strCache>
            </c:strRef>
          </c:cat>
          <c:val>
            <c:numRef>
              <c:f>'2^'!$D$2:$D$7</c:f>
              <c:numCache>
                <c:formatCode>0.00%</c:formatCode>
                <c:ptCount val="6"/>
                <c:pt idx="0" formatCode="0%">
                  <c:v>0.75000000000000044</c:v>
                </c:pt>
                <c:pt idx="1">
                  <c:v>0.87000000000000044</c:v>
                </c:pt>
                <c:pt idx="2" formatCode="0%">
                  <c:v>0.87000000000000044</c:v>
                </c:pt>
                <c:pt idx="3">
                  <c:v>0.9500000000000004</c:v>
                </c:pt>
                <c:pt idx="4">
                  <c:v>0.87000000000000044</c:v>
                </c:pt>
                <c:pt idx="5" formatCode="0%">
                  <c:v>0.86200000000000054</c:v>
                </c:pt>
              </c:numCache>
            </c:numRef>
          </c:val>
        </c:ser>
        <c:axId val="111092864"/>
        <c:axId val="111094400"/>
      </c:barChart>
      <c:catAx>
        <c:axId val="111092864"/>
        <c:scaling>
          <c:orientation val="minMax"/>
        </c:scaling>
        <c:axPos val="b"/>
        <c:tickLblPos val="nextTo"/>
        <c:crossAx val="111094400"/>
        <c:crosses val="autoZero"/>
        <c:auto val="1"/>
        <c:lblAlgn val="ctr"/>
        <c:lblOffset val="100"/>
      </c:catAx>
      <c:valAx>
        <c:axId val="111094400"/>
        <c:scaling>
          <c:orientation val="minMax"/>
        </c:scaling>
        <c:axPos val="l"/>
        <c:numFmt formatCode="0%" sourceLinked="1"/>
        <c:tickLblPos val="nextTo"/>
        <c:crossAx val="111092864"/>
        <c:crosses val="autoZero"/>
        <c:crossBetween val="between"/>
      </c:valAx>
      <c:spPr>
        <a:blipFill>
          <a:blip xmlns:r="http://schemas.openxmlformats.org/officeDocument/2006/relationships" r:embed="rId1"/>
          <a:tile tx="0" ty="0" sx="100000" sy="100000" flip="none" algn="tl"/>
        </a:blipFill>
      </c:spPr>
    </c:plotArea>
    <c:legend>
      <c:legendPos val="r"/>
      <c:layout>
        <c:manualLayout>
          <c:xMode val="edge"/>
          <c:yMode val="edge"/>
          <c:x val="0.6508830146231751"/>
          <c:y val="1.005556123666366E-2"/>
          <c:w val="0.34071362403229011"/>
          <c:h val="8.4403410612634455E-2"/>
        </c:manualLayout>
      </c:layout>
    </c:legend>
    <c:plotVisOnly val="1"/>
  </c:chart>
  <c:spPr>
    <a:blipFill>
      <a:blip xmlns:r="http://schemas.openxmlformats.org/officeDocument/2006/relationships" r:embed="rId1"/>
      <a:tile tx="0" ty="0" sx="100000" sy="100000" flip="none" algn="tl"/>
    </a:blipFill>
  </c:spPr>
  <c:txPr>
    <a:bodyPr/>
    <a:lstStyle/>
    <a:p>
      <a:pPr>
        <a:defRPr b="1"/>
      </a:pPr>
      <a:endParaRPr lang="it-IT"/>
    </a:p>
  </c:txPr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autoTitleDeleted val="1"/>
    <c:plotArea>
      <c:layout/>
      <c:barChart>
        <c:barDir val="col"/>
        <c:grouping val="clustered"/>
        <c:gapWidth val="24"/>
        <c:axId val="111142400"/>
        <c:axId val="111143936"/>
      </c:barChart>
      <c:catAx>
        <c:axId val="111142400"/>
        <c:scaling>
          <c:orientation val="minMax"/>
        </c:scaling>
        <c:delete val="1"/>
        <c:axPos val="b"/>
        <c:numFmt formatCode="General" sourceLinked="1"/>
        <c:majorTickMark val="none"/>
        <c:tickLblPos val="none"/>
        <c:crossAx val="111143936"/>
        <c:crosses val="autoZero"/>
        <c:auto val="1"/>
        <c:lblAlgn val="ctr"/>
        <c:lblOffset val="100"/>
      </c:catAx>
      <c:valAx>
        <c:axId val="111143936"/>
        <c:scaling>
          <c:orientation val="minMax"/>
        </c:scaling>
        <c:delete val="1"/>
        <c:axPos val="l"/>
        <c:numFmt formatCode="&quot;€&quot;\ #,##0" sourceLinked="1"/>
        <c:majorTickMark val="none"/>
        <c:tickLblPos val="none"/>
        <c:crossAx val="11114240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lang="it-IT" noProof="0">
          <a:latin typeface="+mn-lt"/>
        </a:defRPr>
      </a:pPr>
      <a:endParaRPr lang="it-IT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plotArea>
      <c:layout>
        <c:manualLayout>
          <c:layoutTarget val="inner"/>
          <c:xMode val="edge"/>
          <c:yMode val="edge"/>
          <c:x val="8.8894701099425544E-2"/>
          <c:y val="6.0835930251921036E-2"/>
          <c:w val="0.90022101385351272"/>
          <c:h val="0.80519986361221463"/>
        </c:manualLayout>
      </c:layout>
      <c:barChart>
        <c:barDir val="col"/>
        <c:grouping val="clustered"/>
        <c:ser>
          <c:idx val="0"/>
          <c:order val="0"/>
          <c:tx>
            <c:strRef>
              <c:f>'3^'!$B$1</c:f>
              <c:strCache>
                <c:ptCount val="1"/>
                <c:pt idx="0">
                  <c:v>Italiano</c:v>
                </c:pt>
              </c:strCache>
            </c:strRef>
          </c:tx>
          <c:dLbls>
            <c:dLbl>
              <c:idx val="1"/>
              <c:layout>
                <c:manualLayout>
                  <c:x val="-1.3260400434857618E-3"/>
                  <c:y val="4.9064802417964773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85%</a:t>
                    </a:r>
                  </a:p>
                </c:rich>
              </c:tx>
              <c:showVal val="1"/>
            </c:dLbl>
            <c:dLbl>
              <c:idx val="2"/>
              <c:layout>
                <c:manualLayout>
                  <c:x val="2.3310023310022868E-3"/>
                  <c:y val="2.0140986908358503E-2"/>
                </c:manualLayout>
              </c:layout>
              <c:showVal val="1"/>
            </c:dLbl>
            <c:dLbl>
              <c:idx val="3"/>
              <c:layout>
                <c:manualLayout>
                  <c:x val="-2.6520800869715227E-3"/>
                  <c:y val="1.065141485956992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90%</a:t>
                    </a:r>
                  </a:p>
                </c:rich>
              </c:tx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85%</a:t>
                    </a:r>
                  </a:p>
                </c:rich>
              </c:tx>
              <c:showVal val="1"/>
            </c:dLbl>
            <c:dLbl>
              <c:idx val="5"/>
              <c:layout>
                <c:manualLayout>
                  <c:x val="2.3308187875117009E-3"/>
                  <c:y val="1.6112789526686811E-2"/>
                </c:manualLayout>
              </c:layout>
              <c:showVal val="1"/>
            </c:dLbl>
            <c:showVal val="1"/>
          </c:dLbls>
          <c:cat>
            <c:strRef>
              <c:f>'3^'!$A$2:$A$7</c:f>
              <c:strCache>
                <c:ptCount val="6"/>
                <c:pt idx="0">
                  <c:v>Squillace Centro</c:v>
                </c:pt>
                <c:pt idx="1">
                  <c:v>Squillace Lido</c:v>
                </c:pt>
                <c:pt idx="2">
                  <c:v>Vallefiorita</c:v>
                </c:pt>
                <c:pt idx="3">
                  <c:v>Amaroni </c:v>
                </c:pt>
                <c:pt idx="4">
                  <c:v>Staletti’</c:v>
                </c:pt>
                <c:pt idx="5">
                  <c:v>Istituto</c:v>
                </c:pt>
              </c:strCache>
            </c:strRef>
          </c:cat>
          <c:val>
            <c:numRef>
              <c:f>'3^'!$B$2:$B$7</c:f>
              <c:numCache>
                <c:formatCode>0.00%</c:formatCode>
                <c:ptCount val="6"/>
                <c:pt idx="0" formatCode="0%">
                  <c:v>0.78</c:v>
                </c:pt>
                <c:pt idx="1">
                  <c:v>0.85000000000000042</c:v>
                </c:pt>
                <c:pt idx="2" formatCode="0%">
                  <c:v>0.91</c:v>
                </c:pt>
                <c:pt idx="3">
                  <c:v>0.9</c:v>
                </c:pt>
                <c:pt idx="4">
                  <c:v>0.85000000000000042</c:v>
                </c:pt>
                <c:pt idx="5" formatCode="0%">
                  <c:v>0.85800000000000043</c:v>
                </c:pt>
              </c:numCache>
            </c:numRef>
          </c:val>
        </c:ser>
        <c:ser>
          <c:idx val="1"/>
          <c:order val="1"/>
          <c:tx>
            <c:strRef>
              <c:f>'3^'!$C$1</c:f>
              <c:strCache>
                <c:ptCount val="1"/>
                <c:pt idx="0">
                  <c:v>Matematica</c:v>
                </c:pt>
              </c:strCache>
            </c:strRef>
          </c:tx>
          <c:dLbls>
            <c:dLbl>
              <c:idx val="0"/>
              <c:layout>
                <c:manualLayout>
                  <c:x val="4.3826145500213626E-3"/>
                  <c:y val="1.188549552655283E-2"/>
                </c:manualLayout>
              </c:layout>
              <c:showVal val="1"/>
            </c:dLbl>
            <c:dLbl>
              <c:idx val="3"/>
              <c:layout>
                <c:manualLayout>
                  <c:x val="3.3359826290842547E-3"/>
                  <c:y val="1.041012792513999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81%</a:t>
                    </a:r>
                  </a:p>
                </c:rich>
              </c:tx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76%</a:t>
                    </a:r>
                  </a:p>
                </c:rich>
              </c:tx>
              <c:showVal val="1"/>
            </c:dLbl>
            <c:dLbl>
              <c:idx val="5"/>
              <c:layout>
                <c:manualLayout>
                  <c:x val="3.6283379142622221E-4"/>
                  <c:y val="8.0563434848187135E-3"/>
                </c:manualLayout>
              </c:layout>
              <c:showVal val="1"/>
            </c:dLbl>
            <c:showVal val="1"/>
          </c:dLbls>
          <c:cat>
            <c:strRef>
              <c:f>'3^'!$A$2:$A$7</c:f>
              <c:strCache>
                <c:ptCount val="6"/>
                <c:pt idx="0">
                  <c:v>Squillace Centro</c:v>
                </c:pt>
                <c:pt idx="1">
                  <c:v>Squillace Lido</c:v>
                </c:pt>
                <c:pt idx="2">
                  <c:v>Vallefiorita</c:v>
                </c:pt>
                <c:pt idx="3">
                  <c:v>Amaroni </c:v>
                </c:pt>
                <c:pt idx="4">
                  <c:v>Staletti’</c:v>
                </c:pt>
                <c:pt idx="5">
                  <c:v>Istituto</c:v>
                </c:pt>
              </c:strCache>
            </c:strRef>
          </c:cat>
          <c:val>
            <c:numRef>
              <c:f>'3^'!$C$2:$C$7</c:f>
              <c:numCache>
                <c:formatCode>0%</c:formatCode>
                <c:ptCount val="6"/>
                <c:pt idx="0">
                  <c:v>0.74000000000000044</c:v>
                </c:pt>
                <c:pt idx="1">
                  <c:v>0.67000000000000071</c:v>
                </c:pt>
                <c:pt idx="2">
                  <c:v>0.76000000000000045</c:v>
                </c:pt>
                <c:pt idx="3" formatCode="0.00%">
                  <c:v>0.81</c:v>
                </c:pt>
                <c:pt idx="4" formatCode="0.00%">
                  <c:v>0.76000000000000045</c:v>
                </c:pt>
                <c:pt idx="5">
                  <c:v>0.74800000000000044</c:v>
                </c:pt>
              </c:numCache>
            </c:numRef>
          </c:val>
        </c:ser>
        <c:ser>
          <c:idx val="2"/>
          <c:order val="2"/>
          <c:tx>
            <c:strRef>
              <c:f>'3^'!$D$1</c:f>
              <c:strCache>
                <c:ptCount val="1"/>
                <c:pt idx="0">
                  <c:v>Inglese</c:v>
                </c:pt>
              </c:strCache>
            </c:strRef>
          </c:tx>
          <c:dLbls>
            <c:dLbl>
              <c:idx val="0"/>
              <c:layout>
                <c:manualLayout>
                  <c:x val="6.3508965074819965E-3"/>
                  <c:y val="4.9064802417964773E-3"/>
                </c:manualLayout>
              </c:layout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88%</a:t>
                    </a:r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82%</a:t>
                    </a:r>
                  </a:p>
                </c:rich>
              </c:tx>
              <c:showVal val="1"/>
            </c:dLbl>
            <c:dLbl>
              <c:idx val="4"/>
              <c:layout>
                <c:manualLayout>
                  <c:x val="-1.3260400434858585E-3"/>
                  <c:y val="8.2554715250152746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90%</a:t>
                    </a:r>
                  </a:p>
                </c:rich>
              </c:tx>
              <c:showVal val="1"/>
            </c:dLbl>
            <c:showVal val="1"/>
          </c:dLbls>
          <c:cat>
            <c:strRef>
              <c:f>'3^'!$A$2:$A$7</c:f>
              <c:strCache>
                <c:ptCount val="6"/>
                <c:pt idx="0">
                  <c:v>Squillace Centro</c:v>
                </c:pt>
                <c:pt idx="1">
                  <c:v>Squillace Lido</c:v>
                </c:pt>
                <c:pt idx="2">
                  <c:v>Vallefiorita</c:v>
                </c:pt>
                <c:pt idx="3">
                  <c:v>Amaroni </c:v>
                </c:pt>
                <c:pt idx="4">
                  <c:v>Staletti’</c:v>
                </c:pt>
                <c:pt idx="5">
                  <c:v>Istituto</c:v>
                </c:pt>
              </c:strCache>
            </c:strRef>
          </c:cat>
          <c:val>
            <c:numRef>
              <c:f>'3^'!$D$2:$D$7</c:f>
              <c:numCache>
                <c:formatCode>0.00%</c:formatCode>
                <c:ptCount val="6"/>
                <c:pt idx="0" formatCode="0%">
                  <c:v>0.68</c:v>
                </c:pt>
                <c:pt idx="1">
                  <c:v>0.88</c:v>
                </c:pt>
                <c:pt idx="2" formatCode="0%">
                  <c:v>0.72000000000000042</c:v>
                </c:pt>
                <c:pt idx="3">
                  <c:v>0.8200000000000004</c:v>
                </c:pt>
                <c:pt idx="4">
                  <c:v>0.9</c:v>
                </c:pt>
                <c:pt idx="5" formatCode="0%">
                  <c:v>0.8</c:v>
                </c:pt>
              </c:numCache>
            </c:numRef>
          </c:val>
        </c:ser>
        <c:axId val="111162496"/>
        <c:axId val="111164032"/>
      </c:barChart>
      <c:catAx>
        <c:axId val="111162496"/>
        <c:scaling>
          <c:orientation val="minMax"/>
        </c:scaling>
        <c:axPos val="b"/>
        <c:tickLblPos val="nextTo"/>
        <c:crossAx val="111164032"/>
        <c:crosses val="autoZero"/>
        <c:auto val="1"/>
        <c:lblAlgn val="ctr"/>
        <c:lblOffset val="100"/>
      </c:catAx>
      <c:valAx>
        <c:axId val="111164032"/>
        <c:scaling>
          <c:orientation val="minMax"/>
        </c:scaling>
        <c:axPos val="l"/>
        <c:numFmt formatCode="0%" sourceLinked="1"/>
        <c:tickLblPos val="nextTo"/>
        <c:crossAx val="111162496"/>
        <c:crosses val="autoZero"/>
        <c:crossBetween val="between"/>
      </c:valAx>
      <c:spPr>
        <a:blipFill>
          <a:blip xmlns:r="http://schemas.openxmlformats.org/officeDocument/2006/relationships" r:embed="rId1"/>
          <a:tile tx="0" ty="0" sx="100000" sy="100000" flip="none" algn="tl"/>
        </a:blipFill>
      </c:spPr>
    </c:plotArea>
    <c:legend>
      <c:legendPos val="r"/>
      <c:layout>
        <c:manualLayout>
          <c:xMode val="edge"/>
          <c:yMode val="edge"/>
          <c:x val="0.46621469932290793"/>
          <c:y val="2.4436988203027695E-3"/>
          <c:w val="0.47843939603632979"/>
          <c:h val="8.267862662777431E-2"/>
        </c:manualLayout>
      </c:layout>
    </c:legend>
    <c:plotVisOnly val="1"/>
  </c:chart>
  <c:spPr>
    <a:blipFill>
      <a:blip xmlns:r="http://schemas.openxmlformats.org/officeDocument/2006/relationships" r:embed="rId1"/>
      <a:tile tx="0" ty="0" sx="100000" sy="100000" flip="none" algn="tl"/>
    </a:blipFill>
  </c:spPr>
  <c:txPr>
    <a:bodyPr/>
    <a:lstStyle/>
    <a:p>
      <a:pPr>
        <a:defRPr b="1"/>
      </a:pPr>
      <a:endParaRPr lang="it-IT"/>
    </a:p>
  </c:txPr>
  <c:externalData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plotArea>
      <c:layout>
        <c:manualLayout>
          <c:layoutTarget val="inner"/>
          <c:xMode val="edge"/>
          <c:yMode val="edge"/>
          <c:x val="5.7512217677645125E-2"/>
          <c:y val="4.0160979877515345E-2"/>
          <c:w val="0.9309625687408204"/>
          <c:h val="0.88918261079434036"/>
        </c:manualLayout>
      </c:layout>
      <c:barChart>
        <c:barDir val="col"/>
        <c:grouping val="clustered"/>
        <c:ser>
          <c:idx val="0"/>
          <c:order val="0"/>
          <c:tx>
            <c:strRef>
              <c:f>'4^'!$B$1</c:f>
              <c:strCache>
                <c:ptCount val="1"/>
                <c:pt idx="0">
                  <c:v>Italiano</c:v>
                </c:pt>
              </c:strCache>
            </c:strRef>
          </c:tx>
          <c:dLbls>
            <c:dLbl>
              <c:idx val="0"/>
              <c:layout>
                <c:manualLayout>
                  <c:x val="2.0232678994687582E-3"/>
                  <c:y val="1.1764705882352998E-2"/>
                </c:manualLayout>
              </c:layout>
              <c:showVal val="1"/>
            </c:dLbl>
            <c:dLbl>
              <c:idx val="1"/>
              <c:layout>
                <c:manualLayout>
                  <c:x val="0"/>
                  <c:y val="1.960784313725490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83%</a:t>
                    </a:r>
                  </a:p>
                </c:rich>
              </c:tx>
              <c:showVal val="1"/>
            </c:dLbl>
            <c:dLbl>
              <c:idx val="2"/>
              <c:layout>
                <c:manualLayout>
                  <c:x val="0"/>
                  <c:y val="1.5686274509803921E-2"/>
                </c:manualLayout>
              </c:layout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77%</a:t>
                    </a:r>
                  </a:p>
                </c:rich>
              </c:tx>
              <c:showVal val="1"/>
            </c:dLbl>
            <c:dLbl>
              <c:idx val="4"/>
              <c:layout>
                <c:manualLayout>
                  <c:x val="-4.0465357989375138E-3"/>
                  <c:y val="2.352941176470587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86%</a:t>
                    </a:r>
                  </a:p>
                </c:rich>
              </c:tx>
              <c:showVal val="1"/>
            </c:dLbl>
            <c:dLbl>
              <c:idx val="5"/>
              <c:layout>
                <c:manualLayout>
                  <c:x val="-4.0465357989375138E-3"/>
                  <c:y val="1.5686274509803942E-2"/>
                </c:manualLayout>
              </c:layout>
              <c:showVal val="1"/>
            </c:dLbl>
            <c:showVal val="1"/>
          </c:dLbls>
          <c:cat>
            <c:strRef>
              <c:f>'4^'!$A$2:$A$7</c:f>
              <c:strCache>
                <c:ptCount val="6"/>
                <c:pt idx="0">
                  <c:v>Squillace Centro</c:v>
                </c:pt>
                <c:pt idx="1">
                  <c:v>Squillace Lido</c:v>
                </c:pt>
                <c:pt idx="2">
                  <c:v>Vallefiorita</c:v>
                </c:pt>
                <c:pt idx="3">
                  <c:v>Amaroni </c:v>
                </c:pt>
                <c:pt idx="4">
                  <c:v>Staletti’</c:v>
                </c:pt>
                <c:pt idx="5">
                  <c:v>Istituto</c:v>
                </c:pt>
              </c:strCache>
            </c:strRef>
          </c:cat>
          <c:val>
            <c:numRef>
              <c:f>'4^'!$B$2:$B$7</c:f>
              <c:numCache>
                <c:formatCode>0.00%</c:formatCode>
                <c:ptCount val="6"/>
                <c:pt idx="0" formatCode="0%">
                  <c:v>0.67000000000000071</c:v>
                </c:pt>
                <c:pt idx="1">
                  <c:v>0.8300000000000004</c:v>
                </c:pt>
                <c:pt idx="2" formatCode="0%">
                  <c:v>0.84000000000000041</c:v>
                </c:pt>
                <c:pt idx="3">
                  <c:v>0.77000000000000046</c:v>
                </c:pt>
                <c:pt idx="4">
                  <c:v>0.86000000000000043</c:v>
                </c:pt>
                <c:pt idx="5" formatCode="0%">
                  <c:v>0.79399999999999993</c:v>
                </c:pt>
              </c:numCache>
            </c:numRef>
          </c:val>
        </c:ser>
        <c:ser>
          <c:idx val="1"/>
          <c:order val="1"/>
          <c:tx>
            <c:strRef>
              <c:f>'4^'!$C$1</c:f>
              <c:strCache>
                <c:ptCount val="1"/>
                <c:pt idx="0">
                  <c:v>Matematica</c:v>
                </c:pt>
              </c:strCache>
            </c:strRef>
          </c:tx>
          <c:dLbls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84%</a:t>
                    </a:r>
                  </a:p>
                </c:rich>
              </c:tx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87%</a:t>
                    </a:r>
                  </a:p>
                </c:rich>
              </c:tx>
              <c:showVal val="1"/>
            </c:dLbl>
            <c:showVal val="1"/>
          </c:dLbls>
          <c:cat>
            <c:strRef>
              <c:f>'4^'!$A$2:$A$7</c:f>
              <c:strCache>
                <c:ptCount val="6"/>
                <c:pt idx="0">
                  <c:v>Squillace Centro</c:v>
                </c:pt>
                <c:pt idx="1">
                  <c:v>Squillace Lido</c:v>
                </c:pt>
                <c:pt idx="2">
                  <c:v>Vallefiorita</c:v>
                </c:pt>
                <c:pt idx="3">
                  <c:v>Amaroni </c:v>
                </c:pt>
                <c:pt idx="4">
                  <c:v>Staletti’</c:v>
                </c:pt>
                <c:pt idx="5">
                  <c:v>Istituto</c:v>
                </c:pt>
              </c:strCache>
            </c:strRef>
          </c:cat>
          <c:val>
            <c:numRef>
              <c:f>'4^'!$C$2:$C$7</c:f>
              <c:numCache>
                <c:formatCode>0%</c:formatCode>
                <c:ptCount val="6"/>
                <c:pt idx="0">
                  <c:v>0.76000000000000045</c:v>
                </c:pt>
                <c:pt idx="1">
                  <c:v>0.87000000000000044</c:v>
                </c:pt>
                <c:pt idx="2">
                  <c:v>0.74000000000000044</c:v>
                </c:pt>
                <c:pt idx="3" formatCode="0.00%">
                  <c:v>0.84000000000000041</c:v>
                </c:pt>
                <c:pt idx="4" formatCode="0.00%">
                  <c:v>0.87000000000000044</c:v>
                </c:pt>
                <c:pt idx="5">
                  <c:v>0.8160000000000005</c:v>
                </c:pt>
              </c:numCache>
            </c:numRef>
          </c:val>
        </c:ser>
        <c:ser>
          <c:idx val="2"/>
          <c:order val="2"/>
          <c:tx>
            <c:strRef>
              <c:f>'4^'!$D$1</c:f>
              <c:strCache>
                <c:ptCount val="1"/>
                <c:pt idx="0">
                  <c:v>Inglese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1.9607843137254902E-2"/>
                </c:manualLayout>
              </c:layout>
              <c:showVal val="1"/>
            </c:dLbl>
            <c:dLbl>
              <c:idx val="1"/>
              <c:layout>
                <c:manualLayout>
                  <c:x val="4.0465357989375138E-3"/>
                  <c:y val="2.745098039215686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93%</a:t>
                    </a:r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89%</a:t>
                    </a:r>
                  </a:p>
                </c:rich>
              </c:tx>
              <c:showVal val="1"/>
            </c:dLbl>
            <c:dLbl>
              <c:idx val="4"/>
              <c:layout>
                <c:manualLayout>
                  <c:x val="-7.4185632648429431E-17"/>
                  <c:y val="2.352941176470587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95%</a:t>
                    </a:r>
                  </a:p>
                </c:rich>
              </c:tx>
              <c:showVal val="1"/>
            </c:dLbl>
            <c:showVal val="1"/>
          </c:dLbls>
          <c:cat>
            <c:strRef>
              <c:f>'4^'!$A$2:$A$7</c:f>
              <c:strCache>
                <c:ptCount val="6"/>
                <c:pt idx="0">
                  <c:v>Squillace Centro</c:v>
                </c:pt>
                <c:pt idx="1">
                  <c:v>Squillace Lido</c:v>
                </c:pt>
                <c:pt idx="2">
                  <c:v>Vallefiorita</c:v>
                </c:pt>
                <c:pt idx="3">
                  <c:v>Amaroni </c:v>
                </c:pt>
                <c:pt idx="4">
                  <c:v>Staletti’</c:v>
                </c:pt>
                <c:pt idx="5">
                  <c:v>Istituto</c:v>
                </c:pt>
              </c:strCache>
            </c:strRef>
          </c:cat>
          <c:val>
            <c:numRef>
              <c:f>'4^'!$D$2:$D$7</c:f>
              <c:numCache>
                <c:formatCode>0.00%</c:formatCode>
                <c:ptCount val="6"/>
                <c:pt idx="0" formatCode="0%">
                  <c:v>0.85000000000000042</c:v>
                </c:pt>
                <c:pt idx="1">
                  <c:v>0.93</c:v>
                </c:pt>
                <c:pt idx="2" formatCode="0%">
                  <c:v>0.8200000000000004</c:v>
                </c:pt>
                <c:pt idx="3">
                  <c:v>0.89</c:v>
                </c:pt>
                <c:pt idx="4">
                  <c:v>0.9500000000000004</c:v>
                </c:pt>
                <c:pt idx="5" formatCode="0%">
                  <c:v>0.88800000000000012</c:v>
                </c:pt>
              </c:numCache>
            </c:numRef>
          </c:val>
        </c:ser>
        <c:axId val="111408256"/>
        <c:axId val="111409792"/>
      </c:barChart>
      <c:catAx>
        <c:axId val="111408256"/>
        <c:scaling>
          <c:orientation val="minMax"/>
        </c:scaling>
        <c:axPos val="b"/>
        <c:tickLblPos val="nextTo"/>
        <c:crossAx val="111409792"/>
        <c:crosses val="autoZero"/>
        <c:auto val="1"/>
        <c:lblAlgn val="ctr"/>
        <c:lblOffset val="100"/>
      </c:catAx>
      <c:valAx>
        <c:axId val="111409792"/>
        <c:scaling>
          <c:orientation val="minMax"/>
        </c:scaling>
        <c:axPos val="l"/>
        <c:numFmt formatCode="0%" sourceLinked="1"/>
        <c:tickLblPos val="nextTo"/>
        <c:crossAx val="111408256"/>
        <c:crosses val="autoZero"/>
        <c:crossBetween val="between"/>
      </c:valAx>
      <c:spPr>
        <a:blipFill>
          <a:blip xmlns:r="http://schemas.openxmlformats.org/officeDocument/2006/relationships" r:embed="rId1"/>
          <a:tile tx="0" ty="0" sx="100000" sy="100000" flip="none" algn="tl"/>
        </a:blipFill>
      </c:spPr>
    </c:plotArea>
    <c:legend>
      <c:legendPos val="r"/>
      <c:layout>
        <c:manualLayout>
          <c:xMode val="edge"/>
          <c:yMode val="edge"/>
          <c:x val="0.39394439115343804"/>
          <c:y val="1.2646695025190816E-3"/>
          <c:w val="0.36507262196580498"/>
          <c:h val="7.1544579654815879E-2"/>
        </c:manualLayout>
      </c:layout>
    </c:legend>
    <c:plotVisOnly val="1"/>
  </c:chart>
  <c:spPr>
    <a:blipFill>
      <a:blip xmlns:r="http://schemas.openxmlformats.org/officeDocument/2006/relationships" r:embed="rId1"/>
      <a:tile tx="0" ty="0" sx="100000" sy="100000" flip="none" algn="tl"/>
    </a:blipFill>
  </c:spPr>
  <c:txPr>
    <a:bodyPr/>
    <a:lstStyle/>
    <a:p>
      <a:pPr>
        <a:defRPr b="1"/>
      </a:pPr>
      <a:endParaRPr lang="it-IT"/>
    </a:p>
  </c:txPr>
  <c:externalData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autoTitleDeleted val="1"/>
    <c:plotArea>
      <c:layout/>
      <c:barChart>
        <c:barDir val="col"/>
        <c:grouping val="clustered"/>
        <c:gapWidth val="24"/>
        <c:axId val="111334912"/>
        <c:axId val="111336448"/>
      </c:barChart>
      <c:catAx>
        <c:axId val="111334912"/>
        <c:scaling>
          <c:orientation val="minMax"/>
        </c:scaling>
        <c:delete val="1"/>
        <c:axPos val="b"/>
        <c:numFmt formatCode="General" sourceLinked="1"/>
        <c:majorTickMark val="none"/>
        <c:tickLblPos val="none"/>
        <c:crossAx val="111336448"/>
        <c:crosses val="autoZero"/>
        <c:auto val="1"/>
        <c:lblAlgn val="ctr"/>
        <c:lblOffset val="100"/>
      </c:catAx>
      <c:valAx>
        <c:axId val="111336448"/>
        <c:scaling>
          <c:orientation val="minMax"/>
        </c:scaling>
        <c:delete val="1"/>
        <c:axPos val="l"/>
        <c:numFmt formatCode="&quot;€&quot;\ #,##0" sourceLinked="1"/>
        <c:majorTickMark val="none"/>
        <c:tickLblPos val="none"/>
        <c:crossAx val="11133491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lang="it-IT" noProof="0">
          <a:latin typeface="+mn-lt"/>
        </a:defRPr>
      </a:pPr>
      <a:endParaRPr lang="it-IT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plotArea>
      <c:layout>
        <c:manualLayout>
          <c:layoutTarget val="inner"/>
          <c:xMode val="edge"/>
          <c:yMode val="edge"/>
          <c:x val="6.8045904735481402E-2"/>
          <c:y val="3.9370637180990681E-2"/>
          <c:w val="0.89947493970604431"/>
          <c:h val="0.87179371195621824"/>
        </c:manualLayout>
      </c:layout>
      <c:barChart>
        <c:barDir val="col"/>
        <c:grouping val="clustered"/>
        <c:ser>
          <c:idx val="0"/>
          <c:order val="0"/>
          <c:tx>
            <c:strRef>
              <c:f>'5^'!$B$1</c:f>
              <c:strCache>
                <c:ptCount val="1"/>
                <c:pt idx="0">
                  <c:v>Italiano</c:v>
                </c:pt>
              </c:strCache>
            </c:strRef>
          </c:tx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74%</a:t>
                    </a:r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82%</a:t>
                    </a:r>
                  </a:p>
                </c:rich>
              </c:tx>
              <c:showVal val="1"/>
            </c:dLbl>
            <c:dLbl>
              <c:idx val="4"/>
              <c:layout>
                <c:manualLayout>
                  <c:x val="0"/>
                  <c:y val="1.796945193171610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65%</a:t>
                    </a:r>
                  </a:p>
                </c:rich>
              </c:tx>
              <c:showVal val="1"/>
            </c:dLbl>
            <c:showVal val="1"/>
          </c:dLbls>
          <c:cat>
            <c:strRef>
              <c:f>'5^'!$A$2:$A$7</c:f>
              <c:strCache>
                <c:ptCount val="6"/>
                <c:pt idx="0">
                  <c:v>Squillace Centro</c:v>
                </c:pt>
                <c:pt idx="1">
                  <c:v>Squillace Lido</c:v>
                </c:pt>
                <c:pt idx="2">
                  <c:v>Vallefiorita</c:v>
                </c:pt>
                <c:pt idx="3">
                  <c:v>Amaroni </c:v>
                </c:pt>
                <c:pt idx="4">
                  <c:v>Staletti’</c:v>
                </c:pt>
                <c:pt idx="5">
                  <c:v>Istituto</c:v>
                </c:pt>
              </c:strCache>
            </c:strRef>
          </c:cat>
          <c:val>
            <c:numRef>
              <c:f>'5^'!$B$2:$B$7</c:f>
              <c:numCache>
                <c:formatCode>0.00%</c:formatCode>
                <c:ptCount val="6"/>
                <c:pt idx="0" formatCode="0%">
                  <c:v>0.69000000000000039</c:v>
                </c:pt>
                <c:pt idx="1">
                  <c:v>0.74000000000000044</c:v>
                </c:pt>
                <c:pt idx="2" formatCode="0%">
                  <c:v>0.74000000000000044</c:v>
                </c:pt>
                <c:pt idx="3">
                  <c:v>0.8200000000000004</c:v>
                </c:pt>
                <c:pt idx="4">
                  <c:v>0.65000000000000058</c:v>
                </c:pt>
                <c:pt idx="5" formatCode="0%">
                  <c:v>0.72800000000000042</c:v>
                </c:pt>
              </c:numCache>
            </c:numRef>
          </c:val>
        </c:ser>
        <c:ser>
          <c:idx val="1"/>
          <c:order val="1"/>
          <c:tx>
            <c:strRef>
              <c:f>'5^'!$C$1</c:f>
              <c:strCache>
                <c:ptCount val="1"/>
                <c:pt idx="0">
                  <c:v>Matematica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2.1563342318059366E-2"/>
                </c:manualLayout>
              </c:layout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78%</a:t>
                    </a:r>
                  </a:p>
                </c:rich>
              </c:tx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68%</a:t>
                    </a:r>
                  </a:p>
                </c:rich>
              </c:tx>
              <c:showVal val="1"/>
            </c:dLbl>
            <c:showVal val="1"/>
          </c:dLbls>
          <c:cat>
            <c:strRef>
              <c:f>'5^'!$A$2:$A$7</c:f>
              <c:strCache>
                <c:ptCount val="6"/>
                <c:pt idx="0">
                  <c:v>Squillace Centro</c:v>
                </c:pt>
                <c:pt idx="1">
                  <c:v>Squillace Lido</c:v>
                </c:pt>
                <c:pt idx="2">
                  <c:v>Vallefiorita</c:v>
                </c:pt>
                <c:pt idx="3">
                  <c:v>Amaroni </c:v>
                </c:pt>
                <c:pt idx="4">
                  <c:v>Staletti’</c:v>
                </c:pt>
                <c:pt idx="5">
                  <c:v>Istituto</c:v>
                </c:pt>
              </c:strCache>
            </c:strRef>
          </c:cat>
          <c:val>
            <c:numRef>
              <c:f>'5^'!$C$2:$C$7</c:f>
              <c:numCache>
                <c:formatCode>0%</c:formatCode>
                <c:ptCount val="6"/>
                <c:pt idx="0">
                  <c:v>0.56000000000000005</c:v>
                </c:pt>
                <c:pt idx="1">
                  <c:v>0.66000000000000059</c:v>
                </c:pt>
                <c:pt idx="2">
                  <c:v>0.79</c:v>
                </c:pt>
                <c:pt idx="3" formatCode="0.00%">
                  <c:v>0.78</c:v>
                </c:pt>
                <c:pt idx="4" formatCode="0.00%">
                  <c:v>0.68</c:v>
                </c:pt>
                <c:pt idx="5">
                  <c:v>0.69400000000000051</c:v>
                </c:pt>
              </c:numCache>
            </c:numRef>
          </c:val>
        </c:ser>
        <c:ser>
          <c:idx val="2"/>
          <c:order val="2"/>
          <c:tx>
            <c:strRef>
              <c:f>'5^'!$D$1</c:f>
              <c:strCache>
                <c:ptCount val="1"/>
                <c:pt idx="0">
                  <c:v>Inglese</c:v>
                </c:pt>
              </c:strCache>
            </c:strRef>
          </c:tx>
          <c:dLbls>
            <c:dLbl>
              <c:idx val="0"/>
              <c:layout>
                <c:manualLayout>
                  <c:x val="8.0015105174223201E-3"/>
                  <c:y val="4.2864022731103632E-3"/>
                </c:manualLayout>
              </c:layout>
              <c:showVal val="1"/>
            </c:dLbl>
            <c:dLbl>
              <c:idx val="1"/>
              <c:layout>
                <c:manualLayout>
                  <c:x val="4.3787622445880126E-3"/>
                  <c:y val="1.4375561545372867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85%</a:t>
                    </a:r>
                  </a:p>
                </c:rich>
              </c:tx>
              <c:showVal val="1"/>
            </c:dLbl>
            <c:dLbl>
              <c:idx val="2"/>
              <c:layout>
                <c:manualLayout>
                  <c:x val="1.5325667856058017E-2"/>
                  <c:y val="1.7969451931716073E-2"/>
                </c:manualLayout>
              </c:layout>
              <c:showVal val="1"/>
            </c:dLbl>
            <c:dLbl>
              <c:idx val="3"/>
              <c:layout>
                <c:manualLayout>
                  <c:x val="1.5325667856058017E-2"/>
                  <c:y val="2.515723270440255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86%</a:t>
                    </a:r>
                  </a:p>
                </c:rich>
              </c:tx>
              <c:showVal val="1"/>
            </c:dLbl>
            <c:dLbl>
              <c:idx val="4"/>
              <c:layout>
                <c:manualLayout>
                  <c:x val="0"/>
                  <c:y val="1.078167115902966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77%</a:t>
                    </a:r>
                  </a:p>
                </c:rich>
              </c:tx>
              <c:showVal val="1"/>
            </c:dLbl>
            <c:dLbl>
              <c:idx val="5"/>
              <c:layout>
                <c:manualLayout>
                  <c:x val="6.5681433668820094E-3"/>
                  <c:y val="1.0781671159029661E-2"/>
                </c:manualLayout>
              </c:layout>
              <c:showVal val="1"/>
            </c:dLbl>
            <c:showVal val="1"/>
          </c:dLbls>
          <c:cat>
            <c:strRef>
              <c:f>'5^'!$A$2:$A$7</c:f>
              <c:strCache>
                <c:ptCount val="6"/>
                <c:pt idx="0">
                  <c:v>Squillace Centro</c:v>
                </c:pt>
                <c:pt idx="1">
                  <c:v>Squillace Lido</c:v>
                </c:pt>
                <c:pt idx="2">
                  <c:v>Vallefiorita</c:v>
                </c:pt>
                <c:pt idx="3">
                  <c:v>Amaroni </c:v>
                </c:pt>
                <c:pt idx="4">
                  <c:v>Staletti’</c:v>
                </c:pt>
                <c:pt idx="5">
                  <c:v>Istituto</c:v>
                </c:pt>
              </c:strCache>
            </c:strRef>
          </c:cat>
          <c:val>
            <c:numRef>
              <c:f>'5^'!$D$2:$D$7</c:f>
              <c:numCache>
                <c:formatCode>0.00%</c:formatCode>
                <c:ptCount val="6"/>
                <c:pt idx="0" formatCode="0%">
                  <c:v>0.58000000000000007</c:v>
                </c:pt>
                <c:pt idx="1">
                  <c:v>0.85000000000000042</c:v>
                </c:pt>
                <c:pt idx="2" formatCode="0%">
                  <c:v>0.69000000000000039</c:v>
                </c:pt>
                <c:pt idx="3">
                  <c:v>0.86000000000000043</c:v>
                </c:pt>
                <c:pt idx="4">
                  <c:v>0.77000000000000046</c:v>
                </c:pt>
                <c:pt idx="5" formatCode="0%">
                  <c:v>0.75000000000000044</c:v>
                </c:pt>
              </c:numCache>
            </c:numRef>
          </c:val>
        </c:ser>
        <c:axId val="111445120"/>
        <c:axId val="111446656"/>
      </c:barChart>
      <c:catAx>
        <c:axId val="111445120"/>
        <c:scaling>
          <c:orientation val="minMax"/>
        </c:scaling>
        <c:axPos val="b"/>
        <c:tickLblPos val="nextTo"/>
        <c:crossAx val="111446656"/>
        <c:crosses val="autoZero"/>
        <c:auto val="1"/>
        <c:lblAlgn val="ctr"/>
        <c:lblOffset val="100"/>
      </c:catAx>
      <c:valAx>
        <c:axId val="111446656"/>
        <c:scaling>
          <c:orientation val="minMax"/>
        </c:scaling>
        <c:axPos val="l"/>
        <c:numFmt formatCode="0%" sourceLinked="1"/>
        <c:tickLblPos val="nextTo"/>
        <c:crossAx val="111445120"/>
        <c:crosses val="autoZero"/>
        <c:crossBetween val="between"/>
      </c:valAx>
      <c:spPr>
        <a:blipFill>
          <a:blip xmlns:r="http://schemas.openxmlformats.org/officeDocument/2006/relationships" r:embed="rId1"/>
          <a:tile tx="0" ty="0" sx="100000" sy="100000" flip="none" algn="tl"/>
        </a:blipFill>
      </c:spPr>
    </c:plotArea>
    <c:legend>
      <c:legendPos val="r"/>
      <c:layout>
        <c:manualLayout>
          <c:xMode val="edge"/>
          <c:yMode val="edge"/>
          <c:x val="0.68404547134834004"/>
          <c:y val="3.5961542543031248E-3"/>
          <c:w val="0.29660281413546796"/>
          <c:h val="0.19496402572319971"/>
        </c:manualLayout>
      </c:layout>
    </c:legend>
    <c:plotVisOnly val="1"/>
  </c:chart>
  <c:spPr>
    <a:blipFill>
      <a:blip xmlns:r="http://schemas.openxmlformats.org/officeDocument/2006/relationships" r:embed="rId1"/>
      <a:tile tx="0" ty="0" sx="100000" sy="100000" flip="none" algn="tl"/>
    </a:blipFill>
  </c:spPr>
  <c:txPr>
    <a:bodyPr/>
    <a:lstStyle/>
    <a:p>
      <a:pPr>
        <a:defRPr b="1"/>
      </a:pPr>
      <a:endParaRPr lang="it-IT"/>
    </a:p>
  </c:txPr>
  <c:externalData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xmlns="" id="{E62FF6B6-4F8A-40F7-B5F4-FC3996824D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8910A999-F365-48DF-976A-0517FE04544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6903231-3883-4BD0-9EDD-6391B2039C9D}" type="datetime1">
              <a:rPr lang="it-IT" smtClean="0"/>
              <a:pPr rtl="0"/>
              <a:t>27/06/2022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F8735C90-ADBF-4B9E-BE88-E1C8F83EB4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82506A01-6D0A-45EF-A584-05A3361D66F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831430A-4AA4-45C8-AC23-CD6B61C41A4C}" type="slidenum">
              <a:rPr lang="it-IT" smtClean="0"/>
              <a:pPr rtl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0599009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noProof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5BB936C-8E2D-4FC8-B20E-2CBF0A9FFB22}" type="datetime1">
              <a:rPr lang="it-IT" noProof="0" smtClean="0"/>
              <a:pPr rtl="0"/>
              <a:t>27/06/2022</a:t>
            </a:fld>
            <a:endParaRPr lang="it-IT" noProof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noProof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734D747-9380-41EE-9946-EC9EC0CA5D1E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xmlns="" val="382772710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it-IT" smtClean="0"/>
              <a:pPr rtl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2439355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it-IT" smtClean="0"/>
              <a:pPr rtl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450963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it-IT" smtClean="0"/>
              <a:pPr rtl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0024616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it-IT" smtClean="0"/>
              <a:pPr rtl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450963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it-IT" smtClean="0"/>
              <a:pPr rtl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2439355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it-IT" smtClean="0"/>
              <a:pPr rtl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0024616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it-IT" smtClean="0"/>
              <a:pPr rtl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450963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it-IT" smtClean="0"/>
              <a:pPr rtl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0024616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it-IT" smtClean="0"/>
              <a:pPr rtl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450963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it-IT" smtClean="0"/>
              <a:pPr rtl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0024616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it-IT" smtClean="0"/>
              <a:pPr rtl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450963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it-IT" smtClean="0"/>
              <a:pPr rtl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477831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it-IT" smtClean="0"/>
              <a:pPr rtl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477831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it-IT" smtClean="0"/>
              <a:pPr rtl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002461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it-IT" smtClean="0"/>
              <a:pPr rtl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450963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it-IT" smtClean="0"/>
              <a:pPr rtl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0024616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it-IT" smtClean="0"/>
              <a:pPr rtl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450963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it-IT" smtClean="0"/>
              <a:pPr rtl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0024616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it-IT" smtClean="0"/>
              <a:pPr rtl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450963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734D747-9380-41EE-9946-EC9EC0CA5D1E}" type="slidenum">
              <a:rPr lang="it-IT" smtClean="0"/>
              <a:pPr rtl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45096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tangolo 20">
            <a:extLst>
              <a:ext uri="{FF2B5EF4-FFF2-40B4-BE49-F238E27FC236}">
                <a16:creationId xmlns:a16="http://schemas.microsoft.com/office/drawing/2014/main" xmlns="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xmlns="" id="{4CA15AFD-4983-47DD-9ED0-D3B27E5A096F}"/>
              </a:ext>
            </a:extLst>
          </p:cNvPr>
          <p:cNvGrpSpPr/>
          <p:nvPr userDrawn="1"/>
        </p:nvGrpSpPr>
        <p:grpSpPr>
          <a:xfrm>
            <a:off x="-1604709" y="-3756"/>
            <a:ext cx="13796710" cy="6861756"/>
            <a:chOff x="-1604709" y="-3756"/>
            <a:chExt cx="13796710" cy="6861756"/>
          </a:xfrm>
        </p:grpSpPr>
        <p:grpSp>
          <p:nvGrpSpPr>
            <p:cNvPr id="8" name="Gruppo 7">
              <a:extLst>
                <a:ext uri="{FF2B5EF4-FFF2-40B4-BE49-F238E27FC236}">
                  <a16:creationId xmlns:a16="http://schemas.microsoft.com/office/drawing/2014/main" xmlns="" id="{2222D5E2-E9B4-4180-98B8-4E514C9ADB28}"/>
                </a:ext>
              </a:extLst>
            </p:cNvPr>
            <p:cNvGrpSpPr/>
            <p:nvPr/>
          </p:nvGrpSpPr>
          <p:grpSpPr>
            <a:xfrm>
              <a:off x="-16298" y="0"/>
              <a:ext cx="12208299" cy="6858000"/>
              <a:chOff x="-16298" y="0"/>
              <a:chExt cx="12208299" cy="6858000"/>
            </a:xfrm>
          </p:grpSpPr>
          <p:sp>
            <p:nvSpPr>
              <p:cNvPr id="15" name="Figura a mano libera: Forma 14">
                <a:extLst>
                  <a:ext uri="{FF2B5EF4-FFF2-40B4-BE49-F238E27FC236}">
                    <a16:creationId xmlns:a16="http://schemas.microsoft.com/office/drawing/2014/main" xmlns="" id="{41E10E1E-5268-4F03-BA64-07E19DE26739}"/>
                  </a:ext>
                </a:extLst>
              </p:cNvPr>
              <p:cNvSpPr/>
              <p:nvPr/>
            </p:nvSpPr>
            <p:spPr>
              <a:xfrm flipH="1">
                <a:off x="-16297" y="0"/>
                <a:ext cx="12208298" cy="6858000"/>
              </a:xfrm>
              <a:custGeom>
                <a:avLst/>
                <a:gdLst>
                  <a:gd name="connsiteX0" fmla="*/ 8574289 w 12208298"/>
                  <a:gd name="connsiteY0" fmla="*/ 0 h 6858000"/>
                  <a:gd name="connsiteX1" fmla="*/ 0 w 12208298"/>
                  <a:gd name="connsiteY1" fmla="*/ 0 h 6858000"/>
                  <a:gd name="connsiteX2" fmla="*/ 0 w 12208298"/>
                  <a:gd name="connsiteY2" fmla="*/ 6858000 h 6858000"/>
                  <a:gd name="connsiteX3" fmla="*/ 532109 w 12208298"/>
                  <a:gd name="connsiteY3" fmla="*/ 6858000 h 6858000"/>
                  <a:gd name="connsiteX4" fmla="*/ 11495317 w 12208298"/>
                  <a:gd name="connsiteY4" fmla="*/ 6858000 h 6858000"/>
                  <a:gd name="connsiteX5" fmla="*/ 12208298 w 12208298"/>
                  <a:gd name="connsiteY5" fmla="*/ 6858000 h 6858000"/>
                  <a:gd name="connsiteX6" fmla="*/ 12208298 w 12208298"/>
                  <a:gd name="connsiteY6" fmla="*/ 3146781 h 6858000"/>
                  <a:gd name="connsiteX7" fmla="*/ 10353284 w 12208298"/>
                  <a:gd name="connsiteY7" fmla="*/ 1291767 h 6858000"/>
                  <a:gd name="connsiteX8" fmla="*/ 9866056 w 12208298"/>
                  <a:gd name="connsiteY8" fmla="*/ 1291767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08298" h="6858000">
                    <a:moveTo>
                      <a:pt x="8574289" y="0"/>
                    </a:moveTo>
                    <a:lnTo>
                      <a:pt x="0" y="0"/>
                    </a:lnTo>
                    <a:lnTo>
                      <a:pt x="0" y="6858000"/>
                    </a:lnTo>
                    <a:lnTo>
                      <a:pt x="532109" y="6858000"/>
                    </a:lnTo>
                    <a:lnTo>
                      <a:pt x="11495317" y="6858000"/>
                    </a:lnTo>
                    <a:lnTo>
                      <a:pt x="12208298" y="6858000"/>
                    </a:lnTo>
                    <a:lnTo>
                      <a:pt x="12208298" y="3146781"/>
                    </a:lnTo>
                    <a:lnTo>
                      <a:pt x="10353284" y="1291767"/>
                    </a:lnTo>
                    <a:lnTo>
                      <a:pt x="9866056" y="1291767"/>
                    </a:lnTo>
                    <a:close/>
                  </a:path>
                </a:pathLst>
              </a:custGeom>
              <a:solidFill>
                <a:schemeClr val="accent2">
                  <a:alpha val="7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noProof="0"/>
              </a:p>
            </p:txBody>
          </p:sp>
          <p:sp>
            <p:nvSpPr>
              <p:cNvPr id="16" name="Figura a mano libera: Forma 15">
                <a:extLst>
                  <a:ext uri="{FF2B5EF4-FFF2-40B4-BE49-F238E27FC236}">
                    <a16:creationId xmlns:a16="http://schemas.microsoft.com/office/drawing/2014/main" xmlns="" id="{B989C45D-BDFF-418F-BE79-03FF70015770}"/>
                  </a:ext>
                </a:extLst>
              </p:cNvPr>
              <p:cNvSpPr/>
              <p:nvPr/>
            </p:nvSpPr>
            <p:spPr>
              <a:xfrm rot="5400000" flipH="1" flipV="1">
                <a:off x="2667000" y="-2667001"/>
                <a:ext cx="6858000" cy="12192002"/>
              </a:xfrm>
              <a:custGeom>
                <a:avLst/>
                <a:gdLst>
                  <a:gd name="connsiteX0" fmla="*/ 6858000 w 6858000"/>
                  <a:gd name="connsiteY0" fmla="*/ 3871658 h 12192002"/>
                  <a:gd name="connsiteX1" fmla="*/ 6858000 w 6858000"/>
                  <a:gd name="connsiteY1" fmla="*/ 12192002 h 12192002"/>
                  <a:gd name="connsiteX2" fmla="*/ 5363029 w 6858000"/>
                  <a:gd name="connsiteY2" fmla="*/ 12192002 h 12192002"/>
                  <a:gd name="connsiteX3" fmla="*/ 5363029 w 6858000"/>
                  <a:gd name="connsiteY3" fmla="*/ 12192000 h 12192002"/>
                  <a:gd name="connsiteX4" fmla="*/ 0 w 6858000"/>
                  <a:gd name="connsiteY4" fmla="*/ 12192000 h 12192002"/>
                  <a:gd name="connsiteX5" fmla="*/ 0 w 6858000"/>
                  <a:gd name="connsiteY5" fmla="*/ 0 h 12192002"/>
                  <a:gd name="connsiteX6" fmla="*/ 3539398 w 6858000"/>
                  <a:gd name="connsiteY6" fmla="*/ 0 h 12192002"/>
                  <a:gd name="connsiteX7" fmla="*/ 5566229 w 6858000"/>
                  <a:gd name="connsiteY7" fmla="*/ 2026831 h 12192002"/>
                  <a:gd name="connsiteX8" fmla="*/ 5566229 w 6858000"/>
                  <a:gd name="connsiteY8" fmla="*/ 2575538 h 12192002"/>
                  <a:gd name="connsiteX9" fmla="*/ 6858000 w 6858000"/>
                  <a:gd name="connsiteY9" fmla="*/ 3871657 h 12192002"/>
                  <a:gd name="connsiteX10" fmla="*/ 5566229 w 6858000"/>
                  <a:gd name="connsiteY10" fmla="*/ 3871657 h 12192002"/>
                  <a:gd name="connsiteX11" fmla="*/ 5566229 w 6858000"/>
                  <a:gd name="connsiteY11" fmla="*/ 3871658 h 12192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58000" h="12192002">
                    <a:moveTo>
                      <a:pt x="6858000" y="3871658"/>
                    </a:moveTo>
                    <a:lnTo>
                      <a:pt x="6858000" y="12192002"/>
                    </a:lnTo>
                    <a:lnTo>
                      <a:pt x="5363029" y="12192002"/>
                    </a:lnTo>
                    <a:lnTo>
                      <a:pt x="5363029" y="12192000"/>
                    </a:lnTo>
                    <a:lnTo>
                      <a:pt x="0" y="12192000"/>
                    </a:lnTo>
                    <a:lnTo>
                      <a:pt x="0" y="0"/>
                    </a:lnTo>
                    <a:lnTo>
                      <a:pt x="3539398" y="0"/>
                    </a:lnTo>
                    <a:lnTo>
                      <a:pt x="5566229" y="2026831"/>
                    </a:lnTo>
                    <a:lnTo>
                      <a:pt x="5566229" y="2575538"/>
                    </a:lnTo>
                    <a:lnTo>
                      <a:pt x="6858000" y="3871657"/>
                    </a:lnTo>
                    <a:lnTo>
                      <a:pt x="5566229" y="3871657"/>
                    </a:lnTo>
                    <a:lnTo>
                      <a:pt x="5566229" y="3871658"/>
                    </a:lnTo>
                    <a:close/>
                  </a:path>
                </a:pathLst>
              </a:custGeom>
              <a:pattFill prst="wdDnDiag">
                <a:fgClr>
                  <a:schemeClr val="accent1"/>
                </a:fgClr>
                <a:bgClr>
                  <a:schemeClr val="accent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noProof="0"/>
              </a:p>
            </p:txBody>
          </p:sp>
          <p:sp>
            <p:nvSpPr>
              <p:cNvPr id="17" name="Triangolo rettangolo 16">
                <a:extLst>
                  <a:ext uri="{FF2B5EF4-FFF2-40B4-BE49-F238E27FC236}">
                    <a16:creationId xmlns:a16="http://schemas.microsoft.com/office/drawing/2014/main" xmlns="" id="{8DCD5806-2A2F-4ABF-8057-245681C498E6}"/>
                  </a:ext>
                </a:extLst>
              </p:cNvPr>
              <p:cNvSpPr/>
              <p:nvPr/>
            </p:nvSpPr>
            <p:spPr>
              <a:xfrm rot="16200000" flipH="1" flipV="1">
                <a:off x="24625" y="-4746"/>
                <a:ext cx="2819399" cy="2828891"/>
              </a:xfrm>
              <a:prstGeom prst="rtTriangl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noProof="0"/>
              </a:p>
            </p:txBody>
          </p:sp>
          <p:sp>
            <p:nvSpPr>
              <p:cNvPr id="18" name="Triangolo rettangolo 17">
                <a:extLst>
                  <a:ext uri="{FF2B5EF4-FFF2-40B4-BE49-F238E27FC236}">
                    <a16:creationId xmlns:a16="http://schemas.microsoft.com/office/drawing/2014/main" xmlns="" id="{3A93038F-E9E4-4FFD-B3DF-28DB7C2C1490}"/>
                  </a:ext>
                </a:extLst>
              </p:cNvPr>
              <p:cNvSpPr/>
              <p:nvPr/>
            </p:nvSpPr>
            <p:spPr>
              <a:xfrm rot="16200000" flipH="1" flipV="1">
                <a:off x="4418" y="-4422"/>
                <a:ext cx="2627088" cy="2635933"/>
              </a:xfrm>
              <a:prstGeom prst="rtTriangle">
                <a:avLst/>
              </a:prstGeom>
              <a:pattFill prst="dkHorz">
                <a:fgClr>
                  <a:schemeClr val="accent1"/>
                </a:fgClr>
                <a:bgClr>
                  <a:schemeClr val="accent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noProof="0"/>
              </a:p>
            </p:txBody>
          </p:sp>
          <p:sp>
            <p:nvSpPr>
              <p:cNvPr id="19" name="Triangolo rettangolo 18">
                <a:extLst>
                  <a:ext uri="{FF2B5EF4-FFF2-40B4-BE49-F238E27FC236}">
                    <a16:creationId xmlns:a16="http://schemas.microsoft.com/office/drawing/2014/main" xmlns="" id="{5DEA1E02-BBD0-4AE3-AF22-433B90272178}"/>
                  </a:ext>
                </a:extLst>
              </p:cNvPr>
              <p:cNvSpPr/>
              <p:nvPr/>
            </p:nvSpPr>
            <p:spPr>
              <a:xfrm rot="16200000" flipH="1" flipV="1">
                <a:off x="-12263" y="-4034"/>
                <a:ext cx="2397087" cy="2405158"/>
              </a:xfrm>
              <a:prstGeom prst="rtTriangle">
                <a:avLst/>
              </a:prstGeom>
              <a:solidFill>
                <a:schemeClr val="accent2">
                  <a:alpha val="4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noProof="0"/>
              </a:p>
            </p:txBody>
          </p:sp>
          <p:sp>
            <p:nvSpPr>
              <p:cNvPr id="20" name="Figura a mano libera: Forma 19">
                <a:extLst>
                  <a:ext uri="{FF2B5EF4-FFF2-40B4-BE49-F238E27FC236}">
                    <a16:creationId xmlns:a16="http://schemas.microsoft.com/office/drawing/2014/main" xmlns="" id="{0027A677-9ACB-4264-B148-4806678FB83F}"/>
                  </a:ext>
                </a:extLst>
              </p:cNvPr>
              <p:cNvSpPr/>
              <p:nvPr/>
            </p:nvSpPr>
            <p:spPr>
              <a:xfrm rot="5400000" flipH="1" flipV="1">
                <a:off x="2667000" y="-2667001"/>
                <a:ext cx="6858000" cy="12192002"/>
              </a:xfrm>
              <a:custGeom>
                <a:avLst/>
                <a:gdLst>
                  <a:gd name="connsiteX0" fmla="*/ 6858000 w 6858000"/>
                  <a:gd name="connsiteY0" fmla="*/ 3871658 h 12192002"/>
                  <a:gd name="connsiteX1" fmla="*/ 6858000 w 6858000"/>
                  <a:gd name="connsiteY1" fmla="*/ 12192002 h 12192002"/>
                  <a:gd name="connsiteX2" fmla="*/ 5363029 w 6858000"/>
                  <a:gd name="connsiteY2" fmla="*/ 12192002 h 12192002"/>
                  <a:gd name="connsiteX3" fmla="*/ 5363029 w 6858000"/>
                  <a:gd name="connsiteY3" fmla="*/ 12192000 h 12192002"/>
                  <a:gd name="connsiteX4" fmla="*/ 0 w 6858000"/>
                  <a:gd name="connsiteY4" fmla="*/ 12192000 h 12192002"/>
                  <a:gd name="connsiteX5" fmla="*/ 0 w 6858000"/>
                  <a:gd name="connsiteY5" fmla="*/ 0 h 12192002"/>
                  <a:gd name="connsiteX6" fmla="*/ 3539398 w 6858000"/>
                  <a:gd name="connsiteY6" fmla="*/ 0 h 12192002"/>
                  <a:gd name="connsiteX7" fmla="*/ 5566229 w 6858000"/>
                  <a:gd name="connsiteY7" fmla="*/ 2026831 h 12192002"/>
                  <a:gd name="connsiteX8" fmla="*/ 5566229 w 6858000"/>
                  <a:gd name="connsiteY8" fmla="*/ 2575538 h 12192002"/>
                  <a:gd name="connsiteX9" fmla="*/ 6858000 w 6858000"/>
                  <a:gd name="connsiteY9" fmla="*/ 3871657 h 12192002"/>
                  <a:gd name="connsiteX10" fmla="*/ 5566229 w 6858000"/>
                  <a:gd name="connsiteY10" fmla="*/ 3871657 h 12192002"/>
                  <a:gd name="connsiteX11" fmla="*/ 5566229 w 6858000"/>
                  <a:gd name="connsiteY11" fmla="*/ 3871658 h 12192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58000" h="12192002">
                    <a:moveTo>
                      <a:pt x="6858000" y="3871658"/>
                    </a:moveTo>
                    <a:lnTo>
                      <a:pt x="6858000" y="12192002"/>
                    </a:lnTo>
                    <a:lnTo>
                      <a:pt x="5363029" y="12192002"/>
                    </a:lnTo>
                    <a:lnTo>
                      <a:pt x="5363029" y="12192000"/>
                    </a:lnTo>
                    <a:lnTo>
                      <a:pt x="0" y="12192000"/>
                    </a:lnTo>
                    <a:lnTo>
                      <a:pt x="0" y="0"/>
                    </a:lnTo>
                    <a:lnTo>
                      <a:pt x="3539398" y="0"/>
                    </a:lnTo>
                    <a:lnTo>
                      <a:pt x="5566229" y="2026831"/>
                    </a:lnTo>
                    <a:lnTo>
                      <a:pt x="5566229" y="2575538"/>
                    </a:lnTo>
                    <a:lnTo>
                      <a:pt x="6858000" y="3871657"/>
                    </a:lnTo>
                    <a:lnTo>
                      <a:pt x="5566229" y="3871657"/>
                    </a:lnTo>
                    <a:lnTo>
                      <a:pt x="5566229" y="3871658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noProof="0"/>
              </a:p>
            </p:txBody>
          </p:sp>
        </p:grpSp>
        <p:sp>
          <p:nvSpPr>
            <p:cNvPr id="9" name="Figura a mano libera: Forma 12">
              <a:extLst>
                <a:ext uri="{FF2B5EF4-FFF2-40B4-BE49-F238E27FC236}">
                  <a16:creationId xmlns:a16="http://schemas.microsoft.com/office/drawing/2014/main" xmlns="" id="{E3AAB79D-382D-4A95-965E-526B6A681DA7}"/>
                </a:ext>
              </a:extLst>
            </p:cNvPr>
            <p:cNvSpPr/>
            <p:nvPr/>
          </p:nvSpPr>
          <p:spPr>
            <a:xfrm rot="18900000" flipH="1">
              <a:off x="-1604709" y="1397837"/>
              <a:ext cx="3211378" cy="3211378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  <p:sp>
          <p:nvSpPr>
            <p:cNvPr id="10" name="Figura a mano libera: Forma 9">
              <a:extLst>
                <a:ext uri="{FF2B5EF4-FFF2-40B4-BE49-F238E27FC236}">
                  <a16:creationId xmlns:a16="http://schemas.microsoft.com/office/drawing/2014/main" xmlns="" id="{C0A22127-2B4A-4B15-B0A9-F019A30347A1}"/>
                </a:ext>
              </a:extLst>
            </p:cNvPr>
            <p:cNvSpPr/>
            <p:nvPr/>
          </p:nvSpPr>
          <p:spPr>
            <a:xfrm rot="18900000">
              <a:off x="-861777" y="-3756"/>
              <a:ext cx="2676646" cy="1356876"/>
            </a:xfrm>
            <a:custGeom>
              <a:avLst/>
              <a:gdLst>
                <a:gd name="connsiteX0" fmla="*/ 1319770 w 2676646"/>
                <a:gd name="connsiteY0" fmla="*/ 0 h 1356876"/>
                <a:gd name="connsiteX1" fmla="*/ 2676646 w 2676646"/>
                <a:gd name="connsiteY1" fmla="*/ 1356876 h 1356876"/>
                <a:gd name="connsiteX2" fmla="*/ 0 w 2676646"/>
                <a:gd name="connsiteY2" fmla="*/ 1356876 h 1356876"/>
                <a:gd name="connsiteX3" fmla="*/ 0 w 2676646"/>
                <a:gd name="connsiteY3" fmla="*/ 1319770 h 1356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76646" h="1356876">
                  <a:moveTo>
                    <a:pt x="1319770" y="0"/>
                  </a:moveTo>
                  <a:lnTo>
                    <a:pt x="2676646" y="1356876"/>
                  </a:lnTo>
                  <a:lnTo>
                    <a:pt x="0" y="1356876"/>
                  </a:lnTo>
                  <a:lnTo>
                    <a:pt x="0" y="1319770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it-IT" noProof="0"/>
            </a:p>
          </p:txBody>
        </p:sp>
        <p:sp>
          <p:nvSpPr>
            <p:cNvPr id="11" name="Figura a mano libera: Forma 12">
              <a:extLst>
                <a:ext uri="{FF2B5EF4-FFF2-40B4-BE49-F238E27FC236}">
                  <a16:creationId xmlns:a16="http://schemas.microsoft.com/office/drawing/2014/main" xmlns="" id="{F04D9FDC-1B67-4254-9535-CD32E81F0C3E}"/>
                </a:ext>
              </a:extLst>
            </p:cNvPr>
            <p:cNvSpPr/>
            <p:nvPr/>
          </p:nvSpPr>
          <p:spPr>
            <a:xfrm rot="13500000">
              <a:off x="-1226102" y="1737462"/>
              <a:ext cx="2416016" cy="2416016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  <p:grpSp>
          <p:nvGrpSpPr>
            <p:cNvPr id="12" name="Gruppo 11">
              <a:extLst>
                <a:ext uri="{FF2B5EF4-FFF2-40B4-BE49-F238E27FC236}">
                  <a16:creationId xmlns:a16="http://schemas.microsoft.com/office/drawing/2014/main" xmlns="" id="{0A86C4EA-4CF8-4531-845D-4FCB1E2F7422}"/>
                </a:ext>
              </a:extLst>
            </p:cNvPr>
            <p:cNvGrpSpPr/>
            <p:nvPr/>
          </p:nvGrpSpPr>
          <p:grpSpPr>
            <a:xfrm>
              <a:off x="-760406" y="4672937"/>
              <a:ext cx="1520812" cy="1520812"/>
              <a:chOff x="-1604709" y="3012880"/>
              <a:chExt cx="3211378" cy="3211378"/>
            </a:xfrm>
          </p:grpSpPr>
          <p:sp>
            <p:nvSpPr>
              <p:cNvPr id="13" name="Figura a mano libera: Forma 12">
                <a:extLst>
                  <a:ext uri="{FF2B5EF4-FFF2-40B4-BE49-F238E27FC236}">
                    <a16:creationId xmlns:a16="http://schemas.microsoft.com/office/drawing/2014/main" xmlns="" id="{1101B195-C112-4D20-8D19-4D22479B150D}"/>
                  </a:ext>
                </a:extLst>
              </p:cNvPr>
              <p:cNvSpPr/>
              <p:nvPr/>
            </p:nvSpPr>
            <p:spPr>
              <a:xfrm rot="18900000" flipH="1">
                <a:off x="-1604709" y="3012880"/>
                <a:ext cx="3211378" cy="3211378"/>
              </a:xfrm>
              <a:custGeom>
                <a:avLst/>
                <a:gdLst>
                  <a:gd name="connsiteX0" fmla="*/ 754341 w 754341"/>
                  <a:gd name="connsiteY0" fmla="*/ 754341 h 754341"/>
                  <a:gd name="connsiteX1" fmla="*/ 0 w 754341"/>
                  <a:gd name="connsiteY1" fmla="*/ 754341 h 754341"/>
                  <a:gd name="connsiteX2" fmla="*/ 0 w 754341"/>
                  <a:gd name="connsiteY2" fmla="*/ 0 h 754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4341" h="754341">
                    <a:moveTo>
                      <a:pt x="754341" y="754341"/>
                    </a:moveTo>
                    <a:lnTo>
                      <a:pt x="0" y="7543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noProof="0"/>
              </a:p>
            </p:txBody>
          </p:sp>
          <p:sp>
            <p:nvSpPr>
              <p:cNvPr id="14" name="Figura a mano libera: Forma 12">
                <a:extLst>
                  <a:ext uri="{FF2B5EF4-FFF2-40B4-BE49-F238E27FC236}">
                    <a16:creationId xmlns:a16="http://schemas.microsoft.com/office/drawing/2014/main" xmlns="" id="{CA755F1F-9955-4CBB-8F34-F7801CA44CE7}"/>
                  </a:ext>
                </a:extLst>
              </p:cNvPr>
              <p:cNvSpPr/>
              <p:nvPr/>
            </p:nvSpPr>
            <p:spPr>
              <a:xfrm rot="13500000">
                <a:off x="-1226102" y="3352505"/>
                <a:ext cx="2416016" cy="2416016"/>
              </a:xfrm>
              <a:custGeom>
                <a:avLst/>
                <a:gdLst>
                  <a:gd name="connsiteX0" fmla="*/ 754341 w 754341"/>
                  <a:gd name="connsiteY0" fmla="*/ 754341 h 754341"/>
                  <a:gd name="connsiteX1" fmla="*/ 0 w 754341"/>
                  <a:gd name="connsiteY1" fmla="*/ 754341 h 754341"/>
                  <a:gd name="connsiteX2" fmla="*/ 0 w 754341"/>
                  <a:gd name="connsiteY2" fmla="*/ 0 h 754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4341" h="754341">
                    <a:moveTo>
                      <a:pt x="754341" y="754341"/>
                    </a:moveTo>
                    <a:lnTo>
                      <a:pt x="0" y="754341"/>
                    </a:lnTo>
                    <a:lnTo>
                      <a:pt x="0" y="0"/>
                    </a:lnTo>
                    <a:close/>
                  </a:path>
                </a:pathLst>
              </a:custGeom>
              <a:pattFill prst="wdDnDiag">
                <a:fgClr>
                  <a:schemeClr val="accent1">
                    <a:lumMod val="60000"/>
                    <a:lumOff val="40000"/>
                  </a:schemeClr>
                </a:fgClr>
                <a:bgClr>
                  <a:schemeClr val="accent2">
                    <a:lumMod val="50000"/>
                  </a:schemeClr>
                </a:bgClr>
              </a:patt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noProof="0"/>
              </a:p>
            </p:txBody>
          </p:sp>
        </p:grp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E597736-C478-4C26-9BAF-205FE31E97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761488" y="2395728"/>
            <a:ext cx="7077456" cy="1243584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6600" b="1" dirty="0">
                <a:solidFill>
                  <a:schemeClr val="accent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it-IT" noProof="0"/>
              <a:t>TITOLO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C3D2DEF0-A0B0-4CFE-B67D-A9D75E2368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61488" y="3721608"/>
            <a:ext cx="7077456" cy="86868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GB" sz="1800" spc="3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 rtl="0"/>
            <a:r>
              <a:rPr lang="it-IT" noProof="0" smtClean="0"/>
              <a:t>Fare clic per modificare lo stile del sottotitolo dello schema</a:t>
            </a:r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xmlns="" val="436959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tegoria 5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0" name="Figura a mano libera: Forma 9">
            <a:extLst>
              <a:ext uri="{FF2B5EF4-FFF2-40B4-BE49-F238E27FC236}">
                <a16:creationId xmlns:a16="http://schemas.microsoft.com/office/drawing/2014/main" xmlns="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it-IT" noProof="0"/>
          </a:p>
        </p:txBody>
      </p:sp>
      <p:sp>
        <p:nvSpPr>
          <p:cNvPr id="18" name="Figura a mano libera: Forma 17">
            <a:extLst>
              <a:ext uri="{FF2B5EF4-FFF2-40B4-BE49-F238E27FC236}">
                <a16:creationId xmlns:a16="http://schemas.microsoft.com/office/drawing/2014/main" xmlns="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it-IT" noProof="0"/>
          </a:p>
        </p:txBody>
      </p:sp>
      <p:sp>
        <p:nvSpPr>
          <p:cNvPr id="12" name="Figura a mano libera: Forma 11">
            <a:extLst>
              <a:ext uri="{FF2B5EF4-FFF2-40B4-BE49-F238E27FC236}">
                <a16:creationId xmlns:a16="http://schemas.microsoft.com/office/drawing/2014/main" xmlns="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8" name="Figura a mano libera: Forma 7">
            <a:extLst>
              <a:ext uri="{FF2B5EF4-FFF2-40B4-BE49-F238E27FC236}">
                <a16:creationId xmlns:a16="http://schemas.microsoft.com/office/drawing/2014/main" xmlns="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it-IT" noProof="0" smtClean="0"/>
              <a:t>Fare clic per modificare lo stile del titolo</a:t>
            </a:r>
            <a:endParaRPr lang="it-IT" noProof="0"/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xmlns="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igura a mano libera: Forma 15">
              <a:extLst>
                <a:ext uri="{FF2B5EF4-FFF2-40B4-BE49-F238E27FC236}">
                  <a16:creationId xmlns:a16="http://schemas.microsoft.com/office/drawing/2014/main" xmlns="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  <p:sp>
          <p:nvSpPr>
            <p:cNvPr id="17" name="Figura a mano libera: Forma 16">
              <a:extLst>
                <a:ext uri="{FF2B5EF4-FFF2-40B4-BE49-F238E27FC236}">
                  <a16:creationId xmlns:a16="http://schemas.microsoft.com/office/drawing/2014/main" xmlns="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</p:grpSp>
      <p:grpSp>
        <p:nvGrpSpPr>
          <p:cNvPr id="6" name="Gruppo 5">
            <a:extLst>
              <a:ext uri="{FF2B5EF4-FFF2-40B4-BE49-F238E27FC236}">
                <a16:creationId xmlns:a16="http://schemas.microsoft.com/office/drawing/2014/main" xmlns="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ttangolo: Angolo singolo ritagliato 18">
              <a:extLst>
                <a:ext uri="{FF2B5EF4-FFF2-40B4-BE49-F238E27FC236}">
                  <a16:creationId xmlns:a16="http://schemas.microsoft.com/office/drawing/2014/main" xmlns="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  <p:sp>
          <p:nvSpPr>
            <p:cNvPr id="3" name="Rettangolo: Angolo singolo ritagliato 2">
              <a:extLst>
                <a:ext uri="{FF2B5EF4-FFF2-40B4-BE49-F238E27FC236}">
                  <a16:creationId xmlns:a16="http://schemas.microsoft.com/office/drawing/2014/main" xmlns="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</p:grpSp>
      <p:sp>
        <p:nvSpPr>
          <p:cNvPr id="20" name="Segnaposto immagine 8">
            <a:extLst>
              <a:ext uri="{FF2B5EF4-FFF2-40B4-BE49-F238E27FC236}">
                <a16:creationId xmlns:a16="http://schemas.microsoft.com/office/drawing/2014/main" xmlns="" id="{6D00E6B4-1CBE-404E-B943-5F1832320C1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8212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rt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21" name="Segnaposto immagine 8">
            <a:extLst>
              <a:ext uri="{FF2B5EF4-FFF2-40B4-BE49-F238E27FC236}">
                <a16:creationId xmlns:a16="http://schemas.microsoft.com/office/drawing/2014/main" xmlns="" id="{7CD59BFD-62BE-4E33-92A5-B84A2A9A8D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22230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rt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22" name="Segnaposto immagine 8">
            <a:extLst>
              <a:ext uri="{FF2B5EF4-FFF2-40B4-BE49-F238E27FC236}">
                <a16:creationId xmlns:a16="http://schemas.microsoft.com/office/drawing/2014/main" xmlns="" id="{60DC5978-55B8-421D-91B4-29F8210A7B2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66248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rt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23" name="Segnaposto immagine 8">
            <a:extLst>
              <a:ext uri="{FF2B5EF4-FFF2-40B4-BE49-F238E27FC236}">
                <a16:creationId xmlns:a16="http://schemas.microsoft.com/office/drawing/2014/main" xmlns="" id="{BE3FB8C3-2C7E-4C59-8BD5-53FA2772DB5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710266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rt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24" name="Segnaposto immagine 8">
            <a:extLst>
              <a:ext uri="{FF2B5EF4-FFF2-40B4-BE49-F238E27FC236}">
                <a16:creationId xmlns:a16="http://schemas.microsoft.com/office/drawing/2014/main" xmlns="" id="{FD8FA9DA-C36B-4889-B88F-28B5829E53E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954283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rt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26" name="Segnaposto testo 22">
            <a:extLst>
              <a:ext uri="{FF2B5EF4-FFF2-40B4-BE49-F238E27FC236}">
                <a16:creationId xmlns:a16="http://schemas.microsoft.com/office/drawing/2014/main" xmlns="" id="{2A19101D-7C37-42BF-8167-5391EA65EC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19894" y="4240093"/>
            <a:ext cx="1776140" cy="1463040"/>
          </a:xfrm>
        </p:spPr>
        <p:txBody>
          <a:bodyPr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 rt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27" name="Segnaposto testo 22">
            <a:extLst>
              <a:ext uri="{FF2B5EF4-FFF2-40B4-BE49-F238E27FC236}">
                <a16:creationId xmlns:a16="http://schemas.microsoft.com/office/drawing/2014/main" xmlns="" id="{05F72315-51A9-431C-B80A-45E4FB1D6BD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63912" y="4240093"/>
            <a:ext cx="1776140" cy="1463040"/>
          </a:xfrm>
        </p:spPr>
        <p:txBody>
          <a:bodyPr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 rt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28" name="Segnaposto testo 22">
            <a:extLst>
              <a:ext uri="{FF2B5EF4-FFF2-40B4-BE49-F238E27FC236}">
                <a16:creationId xmlns:a16="http://schemas.microsoft.com/office/drawing/2014/main" xmlns="" id="{883D1F0C-34F1-46E1-B178-E4AB82B1463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07930" y="4240093"/>
            <a:ext cx="1776140" cy="1463040"/>
          </a:xfrm>
        </p:spPr>
        <p:txBody>
          <a:bodyPr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 rt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29" name="Segnaposto testo 22">
            <a:extLst>
              <a:ext uri="{FF2B5EF4-FFF2-40B4-BE49-F238E27FC236}">
                <a16:creationId xmlns:a16="http://schemas.microsoft.com/office/drawing/2014/main" xmlns="" id="{7202A849-DF14-40E7-B38D-1185F72603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451948" y="4240093"/>
            <a:ext cx="1776140" cy="1463040"/>
          </a:xfrm>
        </p:spPr>
        <p:txBody>
          <a:bodyPr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 rt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30" name="Segnaposto testo 22">
            <a:extLst>
              <a:ext uri="{FF2B5EF4-FFF2-40B4-BE49-F238E27FC236}">
                <a16:creationId xmlns:a16="http://schemas.microsoft.com/office/drawing/2014/main" xmlns="" id="{CCFC1ADF-AC11-4CCD-AC2D-478B6FFEA5E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695965" y="4240093"/>
            <a:ext cx="1776140" cy="1463040"/>
          </a:xfrm>
        </p:spPr>
        <p:txBody>
          <a:bodyPr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 rtl="0"/>
            <a:r>
              <a:rPr lang="it-IT" noProof="0" smtClean="0"/>
              <a:t>Fare clic per modificare stili del testo dello schema</a:t>
            </a:r>
          </a:p>
        </p:txBody>
      </p: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xmlns="" id="{2B4CB326-DA0E-488E-B236-7017E8438FBB}"/>
              </a:ext>
            </a:extLst>
          </p:cNvPr>
          <p:cNvCxnSpPr/>
          <p:nvPr userDrawn="1"/>
        </p:nvCxnSpPr>
        <p:spPr>
          <a:xfrm>
            <a:off x="1242354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diritto 30">
            <a:extLst>
              <a:ext uri="{FF2B5EF4-FFF2-40B4-BE49-F238E27FC236}">
                <a16:creationId xmlns:a16="http://schemas.microsoft.com/office/drawing/2014/main" xmlns="" id="{9366B533-7212-4A36-9CE2-D6302E721F8F}"/>
              </a:ext>
            </a:extLst>
          </p:cNvPr>
          <p:cNvCxnSpPr/>
          <p:nvPr userDrawn="1"/>
        </p:nvCxnSpPr>
        <p:spPr>
          <a:xfrm>
            <a:off x="3486372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diritto 31">
            <a:extLst>
              <a:ext uri="{FF2B5EF4-FFF2-40B4-BE49-F238E27FC236}">
                <a16:creationId xmlns:a16="http://schemas.microsoft.com/office/drawing/2014/main" xmlns="" id="{AD7474CD-E230-4E14-8274-5E20F673F401}"/>
              </a:ext>
            </a:extLst>
          </p:cNvPr>
          <p:cNvCxnSpPr/>
          <p:nvPr userDrawn="1"/>
        </p:nvCxnSpPr>
        <p:spPr>
          <a:xfrm>
            <a:off x="5730390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diritto 32">
            <a:extLst>
              <a:ext uri="{FF2B5EF4-FFF2-40B4-BE49-F238E27FC236}">
                <a16:creationId xmlns:a16="http://schemas.microsoft.com/office/drawing/2014/main" xmlns="" id="{6BF71FCE-6F39-4D2F-82BE-7D9F1D2ED59F}"/>
              </a:ext>
            </a:extLst>
          </p:cNvPr>
          <p:cNvCxnSpPr/>
          <p:nvPr userDrawn="1"/>
        </p:nvCxnSpPr>
        <p:spPr>
          <a:xfrm>
            <a:off x="7974408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xmlns="" id="{AE97AC7A-17D9-4F42-9DD0-94FE4FC6BF19}"/>
              </a:ext>
            </a:extLst>
          </p:cNvPr>
          <p:cNvCxnSpPr/>
          <p:nvPr userDrawn="1"/>
        </p:nvCxnSpPr>
        <p:spPr>
          <a:xfrm>
            <a:off x="10218425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igura a mano libera: Forma 34">
            <a:extLst>
              <a:ext uri="{FF2B5EF4-FFF2-40B4-BE49-F238E27FC236}">
                <a16:creationId xmlns:a16="http://schemas.microsoft.com/office/drawing/2014/main" xmlns="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xmlns="" val="476266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+ sezion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0" name="Figura a mano libera: Forma 9">
            <a:extLst>
              <a:ext uri="{FF2B5EF4-FFF2-40B4-BE49-F238E27FC236}">
                <a16:creationId xmlns:a16="http://schemas.microsoft.com/office/drawing/2014/main" xmlns="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it-IT" noProof="0"/>
          </a:p>
        </p:txBody>
      </p:sp>
      <p:sp>
        <p:nvSpPr>
          <p:cNvPr id="18" name="Figura a mano libera: Forma 17">
            <a:extLst>
              <a:ext uri="{FF2B5EF4-FFF2-40B4-BE49-F238E27FC236}">
                <a16:creationId xmlns:a16="http://schemas.microsoft.com/office/drawing/2014/main" xmlns="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it-IT" noProof="0"/>
          </a:p>
        </p:txBody>
      </p:sp>
      <p:sp>
        <p:nvSpPr>
          <p:cNvPr id="12" name="Figura a mano libera: Forma 11">
            <a:extLst>
              <a:ext uri="{FF2B5EF4-FFF2-40B4-BE49-F238E27FC236}">
                <a16:creationId xmlns:a16="http://schemas.microsoft.com/office/drawing/2014/main" xmlns="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8" name="Figura a mano libera: Forma 7">
            <a:extLst>
              <a:ext uri="{FF2B5EF4-FFF2-40B4-BE49-F238E27FC236}">
                <a16:creationId xmlns:a16="http://schemas.microsoft.com/office/drawing/2014/main" xmlns="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it-IT" noProof="0" smtClean="0"/>
              <a:t>Fare clic per modificare lo stile del titolo</a:t>
            </a:r>
            <a:endParaRPr lang="it-IT" noProof="0"/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xmlns="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igura a mano libera: Forma 15">
              <a:extLst>
                <a:ext uri="{FF2B5EF4-FFF2-40B4-BE49-F238E27FC236}">
                  <a16:creationId xmlns:a16="http://schemas.microsoft.com/office/drawing/2014/main" xmlns="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  <p:sp>
          <p:nvSpPr>
            <p:cNvPr id="17" name="Figura a mano libera: Forma 16">
              <a:extLst>
                <a:ext uri="{FF2B5EF4-FFF2-40B4-BE49-F238E27FC236}">
                  <a16:creationId xmlns:a16="http://schemas.microsoft.com/office/drawing/2014/main" xmlns="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</p:grpSp>
      <p:grpSp>
        <p:nvGrpSpPr>
          <p:cNvPr id="6" name="Gruppo 5">
            <a:extLst>
              <a:ext uri="{FF2B5EF4-FFF2-40B4-BE49-F238E27FC236}">
                <a16:creationId xmlns:a16="http://schemas.microsoft.com/office/drawing/2014/main" xmlns="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ttangolo: Angolo singolo ritagliato 18">
              <a:extLst>
                <a:ext uri="{FF2B5EF4-FFF2-40B4-BE49-F238E27FC236}">
                  <a16:creationId xmlns:a16="http://schemas.microsoft.com/office/drawing/2014/main" xmlns="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  <p:sp>
          <p:nvSpPr>
            <p:cNvPr id="3" name="Rettangolo: Angolo singolo ritagliato 2">
              <a:extLst>
                <a:ext uri="{FF2B5EF4-FFF2-40B4-BE49-F238E27FC236}">
                  <a16:creationId xmlns:a16="http://schemas.microsoft.com/office/drawing/2014/main" xmlns="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</p:grpSp>
      <p:sp>
        <p:nvSpPr>
          <p:cNvPr id="26" name="Segnaposto testo 22">
            <a:extLst>
              <a:ext uri="{FF2B5EF4-FFF2-40B4-BE49-F238E27FC236}">
                <a16:creationId xmlns:a16="http://schemas.microsoft.com/office/drawing/2014/main" xmlns="" id="{2A19101D-7C37-42BF-8167-5391EA65EC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42094" y="4240093"/>
            <a:ext cx="3293306" cy="1463040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 rt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35" name="Figura a mano libera: Forma 34">
            <a:extLst>
              <a:ext uri="{FF2B5EF4-FFF2-40B4-BE49-F238E27FC236}">
                <a16:creationId xmlns:a16="http://schemas.microsoft.com/office/drawing/2014/main" xmlns="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13" name="Segnaposto immagine 12">
            <a:extLst>
              <a:ext uri="{FF2B5EF4-FFF2-40B4-BE49-F238E27FC236}">
                <a16:creationId xmlns:a16="http://schemas.microsoft.com/office/drawing/2014/main" xmlns="" id="{231B97CF-FD24-4932-8459-893B1AC73D3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2" y="1352575"/>
            <a:ext cx="12192002" cy="2289897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400">
                <a:solidFill>
                  <a:schemeClr val="accent2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r>
              <a:rPr lang="it-IT" noProof="0"/>
              <a:t>Inserire immagine</a:t>
            </a:r>
          </a:p>
        </p:txBody>
      </p:sp>
      <p:sp>
        <p:nvSpPr>
          <p:cNvPr id="36" name="Segnaposto testo 22">
            <a:extLst>
              <a:ext uri="{FF2B5EF4-FFF2-40B4-BE49-F238E27FC236}">
                <a16:creationId xmlns:a16="http://schemas.microsoft.com/office/drawing/2014/main" xmlns="" id="{642D3CE0-C3B4-4F3F-A650-AB452B3AD4B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44169" y="4240093"/>
            <a:ext cx="3293306" cy="1463040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 rt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37" name="Segnaposto testo 22">
            <a:extLst>
              <a:ext uri="{FF2B5EF4-FFF2-40B4-BE49-F238E27FC236}">
                <a16:creationId xmlns:a16="http://schemas.microsoft.com/office/drawing/2014/main" xmlns="" id="{DBED2BB0-CDAD-40EE-8B35-C66DF45EE2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346244" y="4240093"/>
            <a:ext cx="3293306" cy="1463040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 rtl="0"/>
            <a:r>
              <a:rPr lang="it-IT" noProof="0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xmlns="" val="15447457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+ test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0" name="Figura a mano libera: Forma 9">
            <a:extLst>
              <a:ext uri="{FF2B5EF4-FFF2-40B4-BE49-F238E27FC236}">
                <a16:creationId xmlns:a16="http://schemas.microsoft.com/office/drawing/2014/main" xmlns="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it-IT" noProof="0"/>
          </a:p>
        </p:txBody>
      </p:sp>
      <p:sp>
        <p:nvSpPr>
          <p:cNvPr id="18" name="Figura a mano libera: Forma 17">
            <a:extLst>
              <a:ext uri="{FF2B5EF4-FFF2-40B4-BE49-F238E27FC236}">
                <a16:creationId xmlns:a16="http://schemas.microsoft.com/office/drawing/2014/main" xmlns="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it-IT" noProof="0"/>
          </a:p>
        </p:txBody>
      </p:sp>
      <p:sp>
        <p:nvSpPr>
          <p:cNvPr id="12" name="Figura a mano libera: Forma 11">
            <a:extLst>
              <a:ext uri="{FF2B5EF4-FFF2-40B4-BE49-F238E27FC236}">
                <a16:creationId xmlns:a16="http://schemas.microsoft.com/office/drawing/2014/main" xmlns="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8" name="Figura a mano libera: Forma 7">
            <a:extLst>
              <a:ext uri="{FF2B5EF4-FFF2-40B4-BE49-F238E27FC236}">
                <a16:creationId xmlns:a16="http://schemas.microsoft.com/office/drawing/2014/main" xmlns="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it-IT" noProof="0" smtClean="0"/>
              <a:t>Fare clic per modificare lo stile del titolo</a:t>
            </a:r>
            <a:endParaRPr lang="it-IT" noProof="0"/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xmlns="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igura a mano libera: Forma 15">
              <a:extLst>
                <a:ext uri="{FF2B5EF4-FFF2-40B4-BE49-F238E27FC236}">
                  <a16:creationId xmlns:a16="http://schemas.microsoft.com/office/drawing/2014/main" xmlns="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  <p:sp>
          <p:nvSpPr>
            <p:cNvPr id="17" name="Figura a mano libera: Forma 16">
              <a:extLst>
                <a:ext uri="{FF2B5EF4-FFF2-40B4-BE49-F238E27FC236}">
                  <a16:creationId xmlns:a16="http://schemas.microsoft.com/office/drawing/2014/main" xmlns="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</p:grpSp>
      <p:grpSp>
        <p:nvGrpSpPr>
          <p:cNvPr id="6" name="Gruppo 5">
            <a:extLst>
              <a:ext uri="{FF2B5EF4-FFF2-40B4-BE49-F238E27FC236}">
                <a16:creationId xmlns:a16="http://schemas.microsoft.com/office/drawing/2014/main" xmlns="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ttangolo: Angolo singolo ritagliato 18">
              <a:extLst>
                <a:ext uri="{FF2B5EF4-FFF2-40B4-BE49-F238E27FC236}">
                  <a16:creationId xmlns:a16="http://schemas.microsoft.com/office/drawing/2014/main" xmlns="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  <p:sp>
          <p:nvSpPr>
            <p:cNvPr id="3" name="Rettangolo: Angolo singolo ritagliato 2">
              <a:extLst>
                <a:ext uri="{FF2B5EF4-FFF2-40B4-BE49-F238E27FC236}">
                  <a16:creationId xmlns:a16="http://schemas.microsoft.com/office/drawing/2014/main" xmlns="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</p:grpSp>
      <p:sp>
        <p:nvSpPr>
          <p:cNvPr id="26" name="Segnaposto testo 22">
            <a:extLst>
              <a:ext uri="{FF2B5EF4-FFF2-40B4-BE49-F238E27FC236}">
                <a16:creationId xmlns:a16="http://schemas.microsoft.com/office/drawing/2014/main" xmlns="" id="{2A19101D-7C37-42BF-8167-5391EA65EC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42094" y="4240093"/>
            <a:ext cx="9402006" cy="1463040"/>
          </a:xfrm>
        </p:spPr>
        <p:txBody>
          <a:bodyPr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 rt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35" name="Figura a mano libera: Forma 34">
            <a:extLst>
              <a:ext uri="{FF2B5EF4-FFF2-40B4-BE49-F238E27FC236}">
                <a16:creationId xmlns:a16="http://schemas.microsoft.com/office/drawing/2014/main" xmlns="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13" name="Segnaposto immagine 12">
            <a:extLst>
              <a:ext uri="{FF2B5EF4-FFF2-40B4-BE49-F238E27FC236}">
                <a16:creationId xmlns:a16="http://schemas.microsoft.com/office/drawing/2014/main" xmlns="" id="{231B97CF-FD24-4932-8459-893B1AC73D3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2" y="1352575"/>
            <a:ext cx="12192002" cy="2289897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400">
                <a:solidFill>
                  <a:schemeClr val="accent2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r>
              <a:rPr lang="it-IT" noProof="0"/>
              <a:t>Inserire immagine</a:t>
            </a:r>
          </a:p>
        </p:txBody>
      </p:sp>
    </p:spTree>
    <p:extLst>
      <p:ext uri="{BB962C8B-B14F-4D97-AF65-F5344CB8AC3E}">
        <p14:creationId xmlns:p14="http://schemas.microsoft.com/office/powerpoint/2010/main" xmlns="" val="2486826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con didascal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0" name="Figura a mano libera: Forma 9">
            <a:extLst>
              <a:ext uri="{FF2B5EF4-FFF2-40B4-BE49-F238E27FC236}">
                <a16:creationId xmlns:a16="http://schemas.microsoft.com/office/drawing/2014/main" xmlns="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it-IT" noProof="0"/>
          </a:p>
        </p:txBody>
      </p:sp>
      <p:sp>
        <p:nvSpPr>
          <p:cNvPr id="18" name="Figura a mano libera: Forma 17">
            <a:extLst>
              <a:ext uri="{FF2B5EF4-FFF2-40B4-BE49-F238E27FC236}">
                <a16:creationId xmlns:a16="http://schemas.microsoft.com/office/drawing/2014/main" xmlns="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it-IT" noProof="0"/>
          </a:p>
        </p:txBody>
      </p:sp>
      <p:sp>
        <p:nvSpPr>
          <p:cNvPr id="12" name="Figura a mano libera: Forma 11">
            <a:extLst>
              <a:ext uri="{FF2B5EF4-FFF2-40B4-BE49-F238E27FC236}">
                <a16:creationId xmlns:a16="http://schemas.microsoft.com/office/drawing/2014/main" xmlns="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8" name="Figura a mano libera: Forma 7">
            <a:extLst>
              <a:ext uri="{FF2B5EF4-FFF2-40B4-BE49-F238E27FC236}">
                <a16:creationId xmlns:a16="http://schemas.microsoft.com/office/drawing/2014/main" xmlns="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it-IT" noProof="0" smtClean="0"/>
              <a:t>Fare clic per modificare lo stile del titolo</a:t>
            </a:r>
            <a:endParaRPr lang="it-IT" noProof="0"/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xmlns="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igura a mano libera: Forma 15">
              <a:extLst>
                <a:ext uri="{FF2B5EF4-FFF2-40B4-BE49-F238E27FC236}">
                  <a16:creationId xmlns:a16="http://schemas.microsoft.com/office/drawing/2014/main" xmlns="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  <p:sp>
          <p:nvSpPr>
            <p:cNvPr id="17" name="Figura a mano libera: Forma 16">
              <a:extLst>
                <a:ext uri="{FF2B5EF4-FFF2-40B4-BE49-F238E27FC236}">
                  <a16:creationId xmlns:a16="http://schemas.microsoft.com/office/drawing/2014/main" xmlns="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</p:grpSp>
      <p:grpSp>
        <p:nvGrpSpPr>
          <p:cNvPr id="6" name="Gruppo 5">
            <a:extLst>
              <a:ext uri="{FF2B5EF4-FFF2-40B4-BE49-F238E27FC236}">
                <a16:creationId xmlns:a16="http://schemas.microsoft.com/office/drawing/2014/main" xmlns="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ttangolo: Angolo singolo ritagliato 18">
              <a:extLst>
                <a:ext uri="{FF2B5EF4-FFF2-40B4-BE49-F238E27FC236}">
                  <a16:creationId xmlns:a16="http://schemas.microsoft.com/office/drawing/2014/main" xmlns="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  <p:sp>
          <p:nvSpPr>
            <p:cNvPr id="3" name="Rettangolo: Angolo singolo ritagliato 2">
              <a:extLst>
                <a:ext uri="{FF2B5EF4-FFF2-40B4-BE49-F238E27FC236}">
                  <a16:creationId xmlns:a16="http://schemas.microsoft.com/office/drawing/2014/main" xmlns="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</p:grpSp>
      <p:sp>
        <p:nvSpPr>
          <p:cNvPr id="35" name="Figura a mano libera: Forma 34">
            <a:extLst>
              <a:ext uri="{FF2B5EF4-FFF2-40B4-BE49-F238E27FC236}">
                <a16:creationId xmlns:a16="http://schemas.microsoft.com/office/drawing/2014/main" xmlns="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20" name="Segnaposto immagine 2">
            <a:extLst>
              <a:ext uri="{FF2B5EF4-FFF2-40B4-BE49-F238E27FC236}">
                <a16:creationId xmlns:a16="http://schemas.microsoft.com/office/drawing/2014/main" xmlns="" id="{30B3A574-7940-4E35-857E-5CA35A5910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110087" y="1444649"/>
            <a:ext cx="7548513" cy="4579079"/>
          </a:xfrm>
        </p:spPr>
        <p:txBody>
          <a:bodyPr rtlCol="0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21" name="Segnaposto testo 3">
            <a:extLst>
              <a:ext uri="{FF2B5EF4-FFF2-40B4-BE49-F238E27FC236}">
                <a16:creationId xmlns:a16="http://schemas.microsoft.com/office/drawing/2014/main" xmlns="" id="{912B51EA-3E6F-4BF6-BE48-62128AF32B8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43366" y="1444649"/>
            <a:ext cx="3365063" cy="4579079"/>
          </a:xfrm>
        </p:spPr>
        <p:txBody>
          <a:bodyPr rtlCol="0"/>
          <a:lstStyle>
            <a:lvl1pPr marL="0" indent="0"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xmlns="" val="15406501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con didascal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0" name="Figura a mano libera: Forma 9">
            <a:extLst>
              <a:ext uri="{FF2B5EF4-FFF2-40B4-BE49-F238E27FC236}">
                <a16:creationId xmlns:a16="http://schemas.microsoft.com/office/drawing/2014/main" xmlns="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it-IT" noProof="0"/>
          </a:p>
        </p:txBody>
      </p:sp>
      <p:sp>
        <p:nvSpPr>
          <p:cNvPr id="18" name="Figura a mano libera: Forma 17">
            <a:extLst>
              <a:ext uri="{FF2B5EF4-FFF2-40B4-BE49-F238E27FC236}">
                <a16:creationId xmlns:a16="http://schemas.microsoft.com/office/drawing/2014/main" xmlns="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it-IT" noProof="0"/>
          </a:p>
        </p:txBody>
      </p:sp>
      <p:sp>
        <p:nvSpPr>
          <p:cNvPr id="12" name="Figura a mano libera: Forma 11">
            <a:extLst>
              <a:ext uri="{FF2B5EF4-FFF2-40B4-BE49-F238E27FC236}">
                <a16:creationId xmlns:a16="http://schemas.microsoft.com/office/drawing/2014/main" xmlns="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8" name="Figura a mano libera: Forma 7">
            <a:extLst>
              <a:ext uri="{FF2B5EF4-FFF2-40B4-BE49-F238E27FC236}">
                <a16:creationId xmlns:a16="http://schemas.microsoft.com/office/drawing/2014/main" xmlns="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it-IT" noProof="0" smtClean="0"/>
              <a:t>Fare clic per modificare lo stile del titolo</a:t>
            </a:r>
            <a:endParaRPr lang="it-IT" noProof="0"/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xmlns="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igura a mano libera: Forma 15">
              <a:extLst>
                <a:ext uri="{FF2B5EF4-FFF2-40B4-BE49-F238E27FC236}">
                  <a16:creationId xmlns:a16="http://schemas.microsoft.com/office/drawing/2014/main" xmlns="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  <p:sp>
          <p:nvSpPr>
            <p:cNvPr id="17" name="Figura a mano libera: Forma 16">
              <a:extLst>
                <a:ext uri="{FF2B5EF4-FFF2-40B4-BE49-F238E27FC236}">
                  <a16:creationId xmlns:a16="http://schemas.microsoft.com/office/drawing/2014/main" xmlns="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</p:grpSp>
      <p:grpSp>
        <p:nvGrpSpPr>
          <p:cNvPr id="6" name="Gruppo 5">
            <a:extLst>
              <a:ext uri="{FF2B5EF4-FFF2-40B4-BE49-F238E27FC236}">
                <a16:creationId xmlns:a16="http://schemas.microsoft.com/office/drawing/2014/main" xmlns="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ttangolo: Angolo singolo ritagliato 18">
              <a:extLst>
                <a:ext uri="{FF2B5EF4-FFF2-40B4-BE49-F238E27FC236}">
                  <a16:creationId xmlns:a16="http://schemas.microsoft.com/office/drawing/2014/main" xmlns="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  <p:sp>
          <p:nvSpPr>
            <p:cNvPr id="3" name="Rettangolo: Angolo singolo ritagliato 2">
              <a:extLst>
                <a:ext uri="{FF2B5EF4-FFF2-40B4-BE49-F238E27FC236}">
                  <a16:creationId xmlns:a16="http://schemas.microsoft.com/office/drawing/2014/main" xmlns="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</p:grpSp>
      <p:sp>
        <p:nvSpPr>
          <p:cNvPr id="35" name="Figura a mano libera: Forma 34">
            <a:extLst>
              <a:ext uri="{FF2B5EF4-FFF2-40B4-BE49-F238E27FC236}">
                <a16:creationId xmlns:a16="http://schemas.microsoft.com/office/drawing/2014/main" xmlns="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21" name="Segnaposto testo 3">
            <a:extLst>
              <a:ext uri="{FF2B5EF4-FFF2-40B4-BE49-F238E27FC236}">
                <a16:creationId xmlns:a16="http://schemas.microsoft.com/office/drawing/2014/main" xmlns="" id="{912B51EA-3E6F-4BF6-BE48-62128AF32B8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43366" y="1444649"/>
            <a:ext cx="3365063" cy="4579079"/>
          </a:xfrm>
        </p:spPr>
        <p:txBody>
          <a:bodyPr rtlCol="0"/>
          <a:lstStyle>
            <a:lvl1pPr marL="0" indent="0" rtl="0"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it-IT" noProof="0" dirty="0"/>
              <a:t>Modifica gli stili del testo dello schema</a:t>
            </a:r>
          </a:p>
        </p:txBody>
      </p:sp>
      <p:sp>
        <p:nvSpPr>
          <p:cNvPr id="22" name="Segnaposto contenuto 2">
            <a:extLst>
              <a:ext uri="{FF2B5EF4-FFF2-40B4-BE49-F238E27FC236}">
                <a16:creationId xmlns:a16="http://schemas.microsoft.com/office/drawing/2014/main" xmlns="" id="{A015C605-1D30-48BC-A0D6-3B11AF56CC5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964290" y="1444649"/>
            <a:ext cx="7694310" cy="4579079"/>
          </a:xfrm>
        </p:spPr>
        <p:txBody>
          <a:bodyPr rtlCol="0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it-IT" noProof="0" dirty="0"/>
              <a:t>Modifica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xmlns="" val="12129895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tangolo 17">
            <a:extLst>
              <a:ext uri="{FF2B5EF4-FFF2-40B4-BE49-F238E27FC236}">
                <a16:creationId xmlns:a16="http://schemas.microsoft.com/office/drawing/2014/main" xmlns="" id="{D4494CD2-CCDD-0248-96F8-741002C44255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9" name="Figura a mano libera: Forma 9">
            <a:extLst>
              <a:ext uri="{FF2B5EF4-FFF2-40B4-BE49-F238E27FC236}">
                <a16:creationId xmlns:a16="http://schemas.microsoft.com/office/drawing/2014/main" xmlns="" id="{07077B00-C1EE-7241-B441-7814F92A7EDF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it-IT" noProof="0"/>
          </a:p>
        </p:txBody>
      </p:sp>
      <p:sp>
        <p:nvSpPr>
          <p:cNvPr id="20" name="Figura a mano libera: Forma 17">
            <a:extLst>
              <a:ext uri="{FF2B5EF4-FFF2-40B4-BE49-F238E27FC236}">
                <a16:creationId xmlns:a16="http://schemas.microsoft.com/office/drawing/2014/main" xmlns="" id="{3A1AEBC4-637E-F64C-9192-69AC4BB26D0C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it-IT" noProof="0"/>
          </a:p>
        </p:txBody>
      </p:sp>
      <p:sp>
        <p:nvSpPr>
          <p:cNvPr id="21" name="Figura a mano libera: Forma 11">
            <a:extLst>
              <a:ext uri="{FF2B5EF4-FFF2-40B4-BE49-F238E27FC236}">
                <a16:creationId xmlns:a16="http://schemas.microsoft.com/office/drawing/2014/main" xmlns="" id="{669A7039-C54C-8E46-9A8B-DDB2547D989C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2" name="Figura a mano libera: Forma 7">
            <a:extLst>
              <a:ext uri="{FF2B5EF4-FFF2-40B4-BE49-F238E27FC236}">
                <a16:creationId xmlns:a16="http://schemas.microsoft.com/office/drawing/2014/main" xmlns="" id="{4F173B32-87BB-9A40-8C91-4C1EED2B7ABF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grpSp>
        <p:nvGrpSpPr>
          <p:cNvPr id="24" name="Gruppo 23">
            <a:extLst>
              <a:ext uri="{FF2B5EF4-FFF2-40B4-BE49-F238E27FC236}">
                <a16:creationId xmlns:a16="http://schemas.microsoft.com/office/drawing/2014/main" xmlns="" id="{4AC87F4E-12B5-1B42-AFD2-4DB39B7645C9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25" name="Figura a mano libera: Forma 15">
              <a:extLst>
                <a:ext uri="{FF2B5EF4-FFF2-40B4-BE49-F238E27FC236}">
                  <a16:creationId xmlns:a16="http://schemas.microsoft.com/office/drawing/2014/main" xmlns="" id="{03DD8765-59DF-A045-ADB5-E39FAEE153A0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  <p:sp>
          <p:nvSpPr>
            <p:cNvPr id="26" name="Figura a mano libera: Forma 16">
              <a:extLst>
                <a:ext uri="{FF2B5EF4-FFF2-40B4-BE49-F238E27FC236}">
                  <a16:creationId xmlns:a16="http://schemas.microsoft.com/office/drawing/2014/main" xmlns="" id="{B34B796C-A407-7B4D-B4F0-E58A44FE8DB4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</p:grpSp>
      <p:sp>
        <p:nvSpPr>
          <p:cNvPr id="30" name="Figura a mano libera: Forma 23">
            <a:extLst>
              <a:ext uri="{FF2B5EF4-FFF2-40B4-BE49-F238E27FC236}">
                <a16:creationId xmlns:a16="http://schemas.microsoft.com/office/drawing/2014/main" xmlns="" id="{CBE3FDC9-67CB-FA42-B127-A36BFF4678BB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31" name="Segnaposto numero diapositiva 4">
            <a:extLst>
              <a:ext uri="{FF2B5EF4-FFF2-40B4-BE49-F238E27FC236}">
                <a16:creationId xmlns:a16="http://schemas.microsoft.com/office/drawing/2014/main" xmlns="" id="{1E902BFF-CA8F-D745-A819-A7BB38B30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xmlns="" val="26723047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zi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tangolo 20">
            <a:extLst>
              <a:ext uri="{FF2B5EF4-FFF2-40B4-BE49-F238E27FC236}">
                <a16:creationId xmlns:a16="http://schemas.microsoft.com/office/drawing/2014/main" xmlns="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5" name="Figura a mano libera: Forma 14">
            <a:extLst>
              <a:ext uri="{FF2B5EF4-FFF2-40B4-BE49-F238E27FC236}">
                <a16:creationId xmlns:a16="http://schemas.microsoft.com/office/drawing/2014/main" xmlns="" id="{41E10E1E-5268-4F03-BA64-07E19DE26739}"/>
              </a:ext>
            </a:extLst>
          </p:cNvPr>
          <p:cNvSpPr/>
          <p:nvPr/>
        </p:nvSpPr>
        <p:spPr>
          <a:xfrm flipH="1">
            <a:off x="-16297" y="0"/>
            <a:ext cx="12208298" cy="6858000"/>
          </a:xfrm>
          <a:custGeom>
            <a:avLst/>
            <a:gdLst>
              <a:gd name="connsiteX0" fmla="*/ 8574289 w 12208298"/>
              <a:gd name="connsiteY0" fmla="*/ 0 h 6858000"/>
              <a:gd name="connsiteX1" fmla="*/ 0 w 12208298"/>
              <a:gd name="connsiteY1" fmla="*/ 0 h 6858000"/>
              <a:gd name="connsiteX2" fmla="*/ 0 w 12208298"/>
              <a:gd name="connsiteY2" fmla="*/ 6858000 h 6858000"/>
              <a:gd name="connsiteX3" fmla="*/ 532109 w 12208298"/>
              <a:gd name="connsiteY3" fmla="*/ 6858000 h 6858000"/>
              <a:gd name="connsiteX4" fmla="*/ 11495317 w 12208298"/>
              <a:gd name="connsiteY4" fmla="*/ 6858000 h 6858000"/>
              <a:gd name="connsiteX5" fmla="*/ 12208298 w 12208298"/>
              <a:gd name="connsiteY5" fmla="*/ 6858000 h 6858000"/>
              <a:gd name="connsiteX6" fmla="*/ 12208298 w 12208298"/>
              <a:gd name="connsiteY6" fmla="*/ 3146781 h 6858000"/>
              <a:gd name="connsiteX7" fmla="*/ 10353284 w 12208298"/>
              <a:gd name="connsiteY7" fmla="*/ 1291767 h 6858000"/>
              <a:gd name="connsiteX8" fmla="*/ 9866056 w 12208298"/>
              <a:gd name="connsiteY8" fmla="*/ 129176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08298" h="6858000">
                <a:moveTo>
                  <a:pt x="8574289" y="0"/>
                </a:moveTo>
                <a:lnTo>
                  <a:pt x="0" y="0"/>
                </a:lnTo>
                <a:lnTo>
                  <a:pt x="0" y="6858000"/>
                </a:lnTo>
                <a:lnTo>
                  <a:pt x="532109" y="6858000"/>
                </a:lnTo>
                <a:lnTo>
                  <a:pt x="11495317" y="6858000"/>
                </a:lnTo>
                <a:lnTo>
                  <a:pt x="12208298" y="6858000"/>
                </a:lnTo>
                <a:lnTo>
                  <a:pt x="12208298" y="3146781"/>
                </a:lnTo>
                <a:lnTo>
                  <a:pt x="10353284" y="1291767"/>
                </a:lnTo>
                <a:lnTo>
                  <a:pt x="9866056" y="1291767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6" name="Figura a mano libera: Forma 15">
            <a:extLst>
              <a:ext uri="{FF2B5EF4-FFF2-40B4-BE49-F238E27FC236}">
                <a16:creationId xmlns:a16="http://schemas.microsoft.com/office/drawing/2014/main" xmlns="" id="{B989C45D-BDFF-418F-BE79-03FF70015770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0" name="Figura a mano libera: Forma 19">
            <a:extLst>
              <a:ext uri="{FF2B5EF4-FFF2-40B4-BE49-F238E27FC236}">
                <a16:creationId xmlns:a16="http://schemas.microsoft.com/office/drawing/2014/main" xmlns="" id="{0027A677-9ACB-4264-B148-4806678FB83F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xmlns="" id="{EA7FF9D7-8545-4547-AC77-A0421EEB9B99}"/>
              </a:ext>
            </a:extLst>
          </p:cNvPr>
          <p:cNvGrpSpPr/>
          <p:nvPr userDrawn="1"/>
        </p:nvGrpSpPr>
        <p:grpSpPr>
          <a:xfrm>
            <a:off x="0" y="0"/>
            <a:ext cx="6881966" cy="6858876"/>
            <a:chOff x="-5321" y="1096"/>
            <a:chExt cx="5924073" cy="5904197"/>
          </a:xfrm>
        </p:grpSpPr>
        <p:sp>
          <p:nvSpPr>
            <p:cNvPr id="17" name="Triangolo rettangolo 16">
              <a:extLst>
                <a:ext uri="{FF2B5EF4-FFF2-40B4-BE49-F238E27FC236}">
                  <a16:creationId xmlns:a16="http://schemas.microsoft.com/office/drawing/2014/main" xmlns="" id="{8DCD5806-2A2F-4ABF-8057-245681C498E6}"/>
                </a:ext>
              </a:extLst>
            </p:cNvPr>
            <p:cNvSpPr/>
            <p:nvPr userDrawn="1"/>
          </p:nvSpPr>
          <p:spPr>
            <a:xfrm rot="16200000" flipH="1" flipV="1">
              <a:off x="4618" y="-8842"/>
              <a:ext cx="5904196" cy="5924073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  <p:sp>
          <p:nvSpPr>
            <p:cNvPr id="18" name="Triangolo rettangolo 17">
              <a:extLst>
                <a:ext uri="{FF2B5EF4-FFF2-40B4-BE49-F238E27FC236}">
                  <a16:creationId xmlns:a16="http://schemas.microsoft.com/office/drawing/2014/main" xmlns="" id="{3A93038F-E9E4-4FFD-B3DF-28DB7C2C1490}"/>
                </a:ext>
              </a:extLst>
            </p:cNvPr>
            <p:cNvSpPr/>
            <p:nvPr userDrawn="1"/>
          </p:nvSpPr>
          <p:spPr>
            <a:xfrm rot="16200000" flipH="1" flipV="1">
              <a:off x="3941" y="-8164"/>
              <a:ext cx="5501471" cy="5519993"/>
            </a:xfrm>
            <a:prstGeom prst="rtTriangle">
              <a:avLst/>
            </a:prstGeom>
            <a:pattFill prst="dkHorz">
              <a:fgClr>
                <a:schemeClr val="accent1"/>
              </a:fgClr>
              <a:bgClr>
                <a:schemeClr val="accent2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  <p:sp>
          <p:nvSpPr>
            <p:cNvPr id="19" name="Triangolo rettangolo 18">
              <a:extLst>
                <a:ext uri="{FF2B5EF4-FFF2-40B4-BE49-F238E27FC236}">
                  <a16:creationId xmlns:a16="http://schemas.microsoft.com/office/drawing/2014/main" xmlns="" id="{5DEA1E02-BBD0-4AE3-AF22-433B90272178}"/>
                </a:ext>
              </a:extLst>
            </p:cNvPr>
            <p:cNvSpPr/>
            <p:nvPr userDrawn="1"/>
          </p:nvSpPr>
          <p:spPr>
            <a:xfrm rot="16200000" flipH="1" flipV="1">
              <a:off x="3131" y="-7355"/>
              <a:ext cx="5019818" cy="5036720"/>
            </a:xfrm>
            <a:prstGeom prst="rtTriangle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E597736-C478-4C26-9BAF-205FE31E977C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5217242" y="2807208"/>
            <a:ext cx="4945598" cy="1243584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it-IT" noProof="0"/>
              <a:t>Grazie</a:t>
            </a:r>
          </a:p>
        </p:txBody>
      </p:sp>
    </p:spTree>
    <p:extLst>
      <p:ext uri="{BB962C8B-B14F-4D97-AF65-F5344CB8AC3E}">
        <p14:creationId xmlns:p14="http://schemas.microsoft.com/office/powerpoint/2010/main" xmlns="" val="22363861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zi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tangolo 20">
            <a:extLst>
              <a:ext uri="{FF2B5EF4-FFF2-40B4-BE49-F238E27FC236}">
                <a16:creationId xmlns:a16="http://schemas.microsoft.com/office/drawing/2014/main" xmlns="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5" name="Figura a mano libera: Forma 14">
            <a:extLst>
              <a:ext uri="{FF2B5EF4-FFF2-40B4-BE49-F238E27FC236}">
                <a16:creationId xmlns:a16="http://schemas.microsoft.com/office/drawing/2014/main" xmlns="" id="{41E10E1E-5268-4F03-BA64-07E19DE26739}"/>
              </a:ext>
            </a:extLst>
          </p:cNvPr>
          <p:cNvSpPr/>
          <p:nvPr/>
        </p:nvSpPr>
        <p:spPr>
          <a:xfrm flipH="1">
            <a:off x="-16297" y="0"/>
            <a:ext cx="12208298" cy="6858000"/>
          </a:xfrm>
          <a:custGeom>
            <a:avLst/>
            <a:gdLst>
              <a:gd name="connsiteX0" fmla="*/ 8574289 w 12208298"/>
              <a:gd name="connsiteY0" fmla="*/ 0 h 6858000"/>
              <a:gd name="connsiteX1" fmla="*/ 0 w 12208298"/>
              <a:gd name="connsiteY1" fmla="*/ 0 h 6858000"/>
              <a:gd name="connsiteX2" fmla="*/ 0 w 12208298"/>
              <a:gd name="connsiteY2" fmla="*/ 6858000 h 6858000"/>
              <a:gd name="connsiteX3" fmla="*/ 532109 w 12208298"/>
              <a:gd name="connsiteY3" fmla="*/ 6858000 h 6858000"/>
              <a:gd name="connsiteX4" fmla="*/ 11495317 w 12208298"/>
              <a:gd name="connsiteY4" fmla="*/ 6858000 h 6858000"/>
              <a:gd name="connsiteX5" fmla="*/ 12208298 w 12208298"/>
              <a:gd name="connsiteY5" fmla="*/ 6858000 h 6858000"/>
              <a:gd name="connsiteX6" fmla="*/ 12208298 w 12208298"/>
              <a:gd name="connsiteY6" fmla="*/ 3146781 h 6858000"/>
              <a:gd name="connsiteX7" fmla="*/ 10353284 w 12208298"/>
              <a:gd name="connsiteY7" fmla="*/ 1291767 h 6858000"/>
              <a:gd name="connsiteX8" fmla="*/ 9866056 w 12208298"/>
              <a:gd name="connsiteY8" fmla="*/ 129176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08298" h="6858000">
                <a:moveTo>
                  <a:pt x="8574289" y="0"/>
                </a:moveTo>
                <a:lnTo>
                  <a:pt x="0" y="0"/>
                </a:lnTo>
                <a:lnTo>
                  <a:pt x="0" y="6858000"/>
                </a:lnTo>
                <a:lnTo>
                  <a:pt x="532109" y="6858000"/>
                </a:lnTo>
                <a:lnTo>
                  <a:pt x="11495317" y="6858000"/>
                </a:lnTo>
                <a:lnTo>
                  <a:pt x="12208298" y="6858000"/>
                </a:lnTo>
                <a:lnTo>
                  <a:pt x="12208298" y="3146781"/>
                </a:lnTo>
                <a:lnTo>
                  <a:pt x="10353284" y="1291767"/>
                </a:lnTo>
                <a:lnTo>
                  <a:pt x="9866056" y="1291767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6" name="Figura a mano libera: Forma 15">
            <a:extLst>
              <a:ext uri="{FF2B5EF4-FFF2-40B4-BE49-F238E27FC236}">
                <a16:creationId xmlns:a16="http://schemas.microsoft.com/office/drawing/2014/main" xmlns="" id="{B989C45D-BDFF-418F-BE79-03FF70015770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0" name="Figura a mano libera: Forma 19">
            <a:extLst>
              <a:ext uri="{FF2B5EF4-FFF2-40B4-BE49-F238E27FC236}">
                <a16:creationId xmlns:a16="http://schemas.microsoft.com/office/drawing/2014/main" xmlns="" id="{0027A677-9ACB-4264-B148-4806678FB83F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E597736-C478-4C26-9BAF-205FE31E977C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6360242" y="3429000"/>
            <a:ext cx="4945598" cy="1243584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it-IT" noProof="0"/>
              <a:t>Grazie</a:t>
            </a:r>
          </a:p>
        </p:txBody>
      </p:sp>
      <p:sp>
        <p:nvSpPr>
          <p:cNvPr id="35" name="Figura a mano libera: Forma 34">
            <a:extLst>
              <a:ext uri="{FF2B5EF4-FFF2-40B4-BE49-F238E27FC236}">
                <a16:creationId xmlns:a16="http://schemas.microsoft.com/office/drawing/2014/main" xmlns="" id="{C024DCDB-C6BF-455E-AAB8-EAF9DAB302A1}"/>
              </a:ext>
            </a:extLst>
          </p:cNvPr>
          <p:cNvSpPr/>
          <p:nvPr userDrawn="1"/>
        </p:nvSpPr>
        <p:spPr>
          <a:xfrm rot="13500000">
            <a:off x="-729899" y="-1215856"/>
            <a:ext cx="6043521" cy="8427077"/>
          </a:xfrm>
          <a:custGeom>
            <a:avLst/>
            <a:gdLst>
              <a:gd name="connsiteX0" fmla="*/ 6043521 w 6043521"/>
              <a:gd name="connsiteY0" fmla="*/ 4267535 h 8427077"/>
              <a:gd name="connsiteX1" fmla="*/ 1883979 w 6043521"/>
              <a:gd name="connsiteY1" fmla="*/ 8427077 h 8427077"/>
              <a:gd name="connsiteX2" fmla="*/ 0 w 6043521"/>
              <a:gd name="connsiteY2" fmla="*/ 8427077 h 8427077"/>
              <a:gd name="connsiteX3" fmla="*/ 0 w 6043521"/>
              <a:gd name="connsiteY3" fmla="*/ 1775986 h 8427077"/>
              <a:gd name="connsiteX4" fmla="*/ 1775985 w 6043521"/>
              <a:gd name="connsiteY4" fmla="*/ 0 h 8427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43521" h="8427077">
                <a:moveTo>
                  <a:pt x="6043521" y="4267535"/>
                </a:moveTo>
                <a:lnTo>
                  <a:pt x="1883979" y="8427077"/>
                </a:lnTo>
                <a:lnTo>
                  <a:pt x="0" y="8427077"/>
                </a:lnTo>
                <a:lnTo>
                  <a:pt x="0" y="1775986"/>
                </a:lnTo>
                <a:lnTo>
                  <a:pt x="1775985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it-IT" noProof="0"/>
          </a:p>
        </p:txBody>
      </p:sp>
      <p:sp>
        <p:nvSpPr>
          <p:cNvPr id="32" name="Figura a mano libera: Forma 31">
            <a:extLst>
              <a:ext uri="{FF2B5EF4-FFF2-40B4-BE49-F238E27FC236}">
                <a16:creationId xmlns:a16="http://schemas.microsoft.com/office/drawing/2014/main" xmlns="" id="{26AFB47A-5D51-4F9C-B01B-977CE5E3C093}"/>
              </a:ext>
            </a:extLst>
          </p:cNvPr>
          <p:cNvSpPr/>
          <p:nvPr userDrawn="1"/>
        </p:nvSpPr>
        <p:spPr>
          <a:xfrm rot="13500000">
            <a:off x="-1145231" y="-2123853"/>
            <a:ext cx="6043521" cy="9008880"/>
          </a:xfrm>
          <a:custGeom>
            <a:avLst/>
            <a:gdLst>
              <a:gd name="connsiteX0" fmla="*/ 6043521 w 6043521"/>
              <a:gd name="connsiteY0" fmla="*/ 4849338 h 9008880"/>
              <a:gd name="connsiteX1" fmla="*/ 1883979 w 6043521"/>
              <a:gd name="connsiteY1" fmla="*/ 9008880 h 9008880"/>
              <a:gd name="connsiteX2" fmla="*/ 0 w 6043521"/>
              <a:gd name="connsiteY2" fmla="*/ 9008880 h 9008880"/>
              <a:gd name="connsiteX3" fmla="*/ 0 w 6043521"/>
              <a:gd name="connsiteY3" fmla="*/ 1194182 h 9008880"/>
              <a:gd name="connsiteX4" fmla="*/ 1194182 w 6043521"/>
              <a:gd name="connsiteY4" fmla="*/ 0 h 900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43521" h="9008880">
                <a:moveTo>
                  <a:pt x="6043521" y="4849338"/>
                </a:moveTo>
                <a:lnTo>
                  <a:pt x="1883979" y="9008880"/>
                </a:lnTo>
                <a:lnTo>
                  <a:pt x="0" y="9008880"/>
                </a:lnTo>
                <a:lnTo>
                  <a:pt x="0" y="1194182"/>
                </a:lnTo>
                <a:lnTo>
                  <a:pt x="1194182" y="0"/>
                </a:lnTo>
                <a:close/>
              </a:path>
            </a:pathLst>
          </a:custGeom>
          <a:pattFill prst="wdDn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it-IT" noProof="0"/>
          </a:p>
        </p:txBody>
      </p:sp>
      <p:sp>
        <p:nvSpPr>
          <p:cNvPr id="30" name="Figura a mano libera: Forma 29">
            <a:extLst>
              <a:ext uri="{FF2B5EF4-FFF2-40B4-BE49-F238E27FC236}">
                <a16:creationId xmlns:a16="http://schemas.microsoft.com/office/drawing/2014/main" xmlns="" id="{6997A4FF-7390-4173-8ACD-6CF7145AACEC}"/>
              </a:ext>
            </a:extLst>
          </p:cNvPr>
          <p:cNvSpPr/>
          <p:nvPr userDrawn="1"/>
        </p:nvSpPr>
        <p:spPr>
          <a:xfrm rot="18900000" flipH="1">
            <a:off x="-2681153" y="-465959"/>
            <a:ext cx="8639119" cy="5739762"/>
          </a:xfrm>
          <a:custGeom>
            <a:avLst/>
            <a:gdLst>
              <a:gd name="connsiteX0" fmla="*/ 3789781 w 8639119"/>
              <a:gd name="connsiteY0" fmla="*/ 0 h 5739762"/>
              <a:gd name="connsiteX1" fmla="*/ 0 w 8639119"/>
              <a:gd name="connsiteY1" fmla="*/ 3789782 h 5739762"/>
              <a:gd name="connsiteX2" fmla="*/ 0 w 8639119"/>
              <a:gd name="connsiteY2" fmla="*/ 5739761 h 5739762"/>
              <a:gd name="connsiteX3" fmla="*/ 7748695 w 8639119"/>
              <a:gd name="connsiteY3" fmla="*/ 5739762 h 5739762"/>
              <a:gd name="connsiteX4" fmla="*/ 8639119 w 8639119"/>
              <a:gd name="connsiteY4" fmla="*/ 4849338 h 5739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39119" h="5739762">
                <a:moveTo>
                  <a:pt x="3789781" y="0"/>
                </a:moveTo>
                <a:lnTo>
                  <a:pt x="0" y="3789782"/>
                </a:lnTo>
                <a:lnTo>
                  <a:pt x="0" y="5739761"/>
                </a:lnTo>
                <a:lnTo>
                  <a:pt x="7748695" y="5739762"/>
                </a:lnTo>
                <a:lnTo>
                  <a:pt x="8639119" y="4849338"/>
                </a:lnTo>
                <a:close/>
              </a:path>
            </a:pathLst>
          </a:custGeom>
          <a:solidFill>
            <a:schemeClr val="accent1">
              <a:lumMod val="50000"/>
              <a:alpha val="51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xmlns="" val="1218518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B2838D16-809E-4EB1-8C0C-0E63D813911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43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8" name="Figura a mano libera: Forma 7">
            <a:extLst>
              <a:ext uri="{FF2B5EF4-FFF2-40B4-BE49-F238E27FC236}">
                <a16:creationId xmlns:a16="http://schemas.microsoft.com/office/drawing/2014/main" xmlns="" id="{01FEB333-94B4-4E53-9019-D584810903BB}"/>
              </a:ext>
            </a:extLst>
          </p:cNvPr>
          <p:cNvSpPr/>
          <p:nvPr userDrawn="1"/>
        </p:nvSpPr>
        <p:spPr>
          <a:xfrm>
            <a:off x="0" y="0"/>
            <a:ext cx="12192000" cy="6862745"/>
          </a:xfrm>
          <a:custGeom>
            <a:avLst/>
            <a:gdLst>
              <a:gd name="connsiteX0" fmla="*/ 0 w 12192000"/>
              <a:gd name="connsiteY0" fmla="*/ 0 h 6849743"/>
              <a:gd name="connsiteX1" fmla="*/ 7554712 w 12192000"/>
              <a:gd name="connsiteY1" fmla="*/ 0 h 6849743"/>
              <a:gd name="connsiteX2" fmla="*/ 10266645 w 12192000"/>
              <a:gd name="connsiteY2" fmla="*/ 2711934 h 6849743"/>
              <a:gd name="connsiteX3" fmla="*/ 11289529 w 12192000"/>
              <a:gd name="connsiteY3" fmla="*/ 2711934 h 6849743"/>
              <a:gd name="connsiteX4" fmla="*/ 12191999 w 12192000"/>
              <a:gd name="connsiteY4" fmla="*/ 3614404 h 6849743"/>
              <a:gd name="connsiteX5" fmla="*/ 12192000 w 12192000"/>
              <a:gd name="connsiteY5" fmla="*/ 6849743 h 6849743"/>
              <a:gd name="connsiteX6" fmla="*/ 0 w 12192000"/>
              <a:gd name="connsiteY6" fmla="*/ 6849743 h 6849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49743">
                <a:moveTo>
                  <a:pt x="0" y="0"/>
                </a:moveTo>
                <a:lnTo>
                  <a:pt x="7554712" y="0"/>
                </a:lnTo>
                <a:lnTo>
                  <a:pt x="10266645" y="2711934"/>
                </a:lnTo>
                <a:lnTo>
                  <a:pt x="11289529" y="2711934"/>
                </a:lnTo>
                <a:lnTo>
                  <a:pt x="12191999" y="3614404"/>
                </a:lnTo>
                <a:lnTo>
                  <a:pt x="12192000" y="6849743"/>
                </a:lnTo>
                <a:lnTo>
                  <a:pt x="0" y="6849743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xmlns="" id="{A59B9489-0CD9-4DB7-AC82-6E7867F91403}"/>
              </a:ext>
            </a:extLst>
          </p:cNvPr>
          <p:cNvSpPr/>
          <p:nvPr userDrawn="1"/>
        </p:nvSpPr>
        <p:spPr>
          <a:xfrm rot="16200000" flipV="1">
            <a:off x="2626805" y="-2626805"/>
            <a:ext cx="6862743" cy="12116353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0" name="Triangolo rettangolo 9">
            <a:extLst>
              <a:ext uri="{FF2B5EF4-FFF2-40B4-BE49-F238E27FC236}">
                <a16:creationId xmlns:a16="http://schemas.microsoft.com/office/drawing/2014/main" xmlns="" id="{A55D1C76-C591-4FA5-9780-87AB6B37C0FA}"/>
              </a:ext>
            </a:extLst>
          </p:cNvPr>
          <p:cNvSpPr/>
          <p:nvPr userDrawn="1"/>
        </p:nvSpPr>
        <p:spPr>
          <a:xfrm rot="5400000" flipV="1">
            <a:off x="5851010" y="-10649"/>
            <a:ext cx="6326154" cy="6347453"/>
          </a:xfrm>
          <a:prstGeom prst="rtTriangl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1" name="Figura a mano libera: Forma 10">
            <a:extLst>
              <a:ext uri="{FF2B5EF4-FFF2-40B4-BE49-F238E27FC236}">
                <a16:creationId xmlns:a16="http://schemas.microsoft.com/office/drawing/2014/main" xmlns="" id="{A7DC1D12-670F-4235-8791-FA8C2B330871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2" name="Figura a mano libera: Forma 11">
            <a:extLst>
              <a:ext uri="{FF2B5EF4-FFF2-40B4-BE49-F238E27FC236}">
                <a16:creationId xmlns:a16="http://schemas.microsoft.com/office/drawing/2014/main" xmlns="" id="{859569CF-FDAC-47C4-A0F5-296F7117C398}"/>
              </a:ext>
            </a:extLst>
          </p:cNvPr>
          <p:cNvSpPr/>
          <p:nvPr userDrawn="1"/>
        </p:nvSpPr>
        <p:spPr>
          <a:xfrm rot="2700000">
            <a:off x="9668984" y="1404392"/>
            <a:ext cx="4406148" cy="5299239"/>
          </a:xfrm>
          <a:custGeom>
            <a:avLst/>
            <a:gdLst>
              <a:gd name="connsiteX0" fmla="*/ 0 w 4406148"/>
              <a:gd name="connsiteY0" fmla="*/ 0 h 5299239"/>
              <a:gd name="connsiteX1" fmla="*/ 4406148 w 4406148"/>
              <a:gd name="connsiteY1" fmla="*/ 4406147 h 5299239"/>
              <a:gd name="connsiteX2" fmla="*/ 3513056 w 4406148"/>
              <a:gd name="connsiteY2" fmla="*/ 5299239 h 5299239"/>
              <a:gd name="connsiteX3" fmla="*/ 1 w 4406148"/>
              <a:gd name="connsiteY3" fmla="*/ 5299239 h 5299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06148" h="5299239">
                <a:moveTo>
                  <a:pt x="0" y="0"/>
                </a:moveTo>
                <a:lnTo>
                  <a:pt x="4406148" y="4406147"/>
                </a:lnTo>
                <a:lnTo>
                  <a:pt x="3513056" y="5299239"/>
                </a:lnTo>
                <a:lnTo>
                  <a:pt x="1" y="529923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it-IT" noProof="0"/>
          </a:p>
        </p:txBody>
      </p:sp>
      <p:sp>
        <p:nvSpPr>
          <p:cNvPr id="13" name="Figura a mano libera: Forma 12">
            <a:extLst>
              <a:ext uri="{FF2B5EF4-FFF2-40B4-BE49-F238E27FC236}">
                <a16:creationId xmlns:a16="http://schemas.microsoft.com/office/drawing/2014/main" xmlns="" id="{D68D0C72-2B2C-4C85-A091-157853C71784}"/>
              </a:ext>
            </a:extLst>
          </p:cNvPr>
          <p:cNvSpPr/>
          <p:nvPr userDrawn="1"/>
        </p:nvSpPr>
        <p:spPr>
          <a:xfrm rot="8100000" flipH="1">
            <a:off x="9583575" y="1088097"/>
            <a:ext cx="5072180" cy="4843502"/>
          </a:xfrm>
          <a:custGeom>
            <a:avLst/>
            <a:gdLst>
              <a:gd name="connsiteX0" fmla="*/ 5072180 w 5072180"/>
              <a:gd name="connsiteY0" fmla="*/ 4843501 h 4843502"/>
              <a:gd name="connsiteX1" fmla="*/ 228679 w 5072180"/>
              <a:gd name="connsiteY1" fmla="*/ 0 h 4843502"/>
              <a:gd name="connsiteX2" fmla="*/ 1 w 5072180"/>
              <a:gd name="connsiteY2" fmla="*/ 228678 h 4843502"/>
              <a:gd name="connsiteX3" fmla="*/ 0 w 5072180"/>
              <a:gd name="connsiteY3" fmla="*/ 4843502 h 4843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72180" h="4843502">
                <a:moveTo>
                  <a:pt x="5072180" y="4843501"/>
                </a:moveTo>
                <a:lnTo>
                  <a:pt x="228679" y="0"/>
                </a:lnTo>
                <a:lnTo>
                  <a:pt x="1" y="228678"/>
                </a:lnTo>
                <a:lnTo>
                  <a:pt x="0" y="4843502"/>
                </a:lnTo>
                <a:close/>
              </a:path>
            </a:pathLst>
          </a:custGeom>
          <a:pattFill prst="wdDn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it-IT" noProof="0"/>
          </a:p>
        </p:txBody>
      </p:sp>
      <p:sp>
        <p:nvSpPr>
          <p:cNvPr id="14" name="Figura a mano libera: Forma 13">
            <a:extLst>
              <a:ext uri="{FF2B5EF4-FFF2-40B4-BE49-F238E27FC236}">
                <a16:creationId xmlns:a16="http://schemas.microsoft.com/office/drawing/2014/main" xmlns="" id="{8E25334A-5FE3-4DDA-8D32-4796CCFCAA74}"/>
              </a:ext>
            </a:extLst>
          </p:cNvPr>
          <p:cNvSpPr/>
          <p:nvPr userDrawn="1"/>
        </p:nvSpPr>
        <p:spPr>
          <a:xfrm rot="2700000">
            <a:off x="11438585" y="5665752"/>
            <a:ext cx="877778" cy="1755556"/>
          </a:xfrm>
          <a:custGeom>
            <a:avLst/>
            <a:gdLst>
              <a:gd name="connsiteX0" fmla="*/ 0 w 877778"/>
              <a:gd name="connsiteY0" fmla="*/ 0 h 1755556"/>
              <a:gd name="connsiteX1" fmla="*/ 877778 w 877778"/>
              <a:gd name="connsiteY1" fmla="*/ 877778 h 1755556"/>
              <a:gd name="connsiteX2" fmla="*/ 0 w 877778"/>
              <a:gd name="connsiteY2" fmla="*/ 1755556 h 175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7778" h="1755556">
                <a:moveTo>
                  <a:pt x="0" y="0"/>
                </a:moveTo>
                <a:lnTo>
                  <a:pt x="877778" y="877778"/>
                </a:lnTo>
                <a:lnTo>
                  <a:pt x="0" y="175555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it-IT" noProof="0"/>
          </a:p>
        </p:txBody>
      </p:sp>
      <p:sp>
        <p:nvSpPr>
          <p:cNvPr id="15" name="Figura a mano libera: Forma 14">
            <a:extLst>
              <a:ext uri="{FF2B5EF4-FFF2-40B4-BE49-F238E27FC236}">
                <a16:creationId xmlns:a16="http://schemas.microsoft.com/office/drawing/2014/main" xmlns="" id="{18818DF1-D7FD-4C0F-875D-7A07E8F75C06}"/>
              </a:ext>
            </a:extLst>
          </p:cNvPr>
          <p:cNvSpPr/>
          <p:nvPr userDrawn="1"/>
        </p:nvSpPr>
        <p:spPr>
          <a:xfrm rot="8100000" flipH="1">
            <a:off x="10582265" y="5841410"/>
            <a:ext cx="2372348" cy="1186174"/>
          </a:xfrm>
          <a:custGeom>
            <a:avLst/>
            <a:gdLst>
              <a:gd name="connsiteX0" fmla="*/ 2372348 w 2372348"/>
              <a:gd name="connsiteY0" fmla="*/ 1186174 h 1186174"/>
              <a:gd name="connsiteX1" fmla="*/ 1186174 w 2372348"/>
              <a:gd name="connsiteY1" fmla="*/ 0 h 1186174"/>
              <a:gd name="connsiteX2" fmla="*/ 0 w 2372348"/>
              <a:gd name="connsiteY2" fmla="*/ 1186174 h 1186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72348" h="1186174">
                <a:moveTo>
                  <a:pt x="2372348" y="1186174"/>
                </a:moveTo>
                <a:lnTo>
                  <a:pt x="1186174" y="0"/>
                </a:lnTo>
                <a:lnTo>
                  <a:pt x="0" y="1186174"/>
                </a:lnTo>
                <a:close/>
              </a:path>
            </a:pathLst>
          </a:custGeom>
          <a:pattFill prst="wdUp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it-IT" noProof="0"/>
          </a:p>
        </p:txBody>
      </p:sp>
      <p:grpSp>
        <p:nvGrpSpPr>
          <p:cNvPr id="16" name="Gruppo 15">
            <a:extLst>
              <a:ext uri="{FF2B5EF4-FFF2-40B4-BE49-F238E27FC236}">
                <a16:creationId xmlns:a16="http://schemas.microsoft.com/office/drawing/2014/main" xmlns="" id="{8F9BB384-9E14-4CEA-82C1-21837229D3EF}"/>
              </a:ext>
            </a:extLst>
          </p:cNvPr>
          <p:cNvGrpSpPr/>
          <p:nvPr userDrawn="1"/>
        </p:nvGrpSpPr>
        <p:grpSpPr>
          <a:xfrm rot="16200000">
            <a:off x="431651" y="-917359"/>
            <a:ext cx="1532001" cy="1826463"/>
            <a:chOff x="10800164" y="7142066"/>
            <a:chExt cx="2775293" cy="3308724"/>
          </a:xfrm>
        </p:grpSpPr>
        <p:sp>
          <p:nvSpPr>
            <p:cNvPr id="17" name="Figura a mano libera: Forma 16">
              <a:extLst>
                <a:ext uri="{FF2B5EF4-FFF2-40B4-BE49-F238E27FC236}">
                  <a16:creationId xmlns:a16="http://schemas.microsoft.com/office/drawing/2014/main" xmlns="" id="{0862A81A-959D-4EAB-90ED-DB20759BB397}"/>
                </a:ext>
              </a:extLst>
            </p:cNvPr>
            <p:cNvSpPr/>
            <p:nvPr/>
          </p:nvSpPr>
          <p:spPr>
            <a:xfrm rot="2700000">
              <a:off x="10800164" y="7675497"/>
              <a:ext cx="2775293" cy="2775293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  <p:sp>
          <p:nvSpPr>
            <p:cNvPr id="18" name="Figura a mano libera: Forma 17">
              <a:extLst>
                <a:ext uri="{FF2B5EF4-FFF2-40B4-BE49-F238E27FC236}">
                  <a16:creationId xmlns:a16="http://schemas.microsoft.com/office/drawing/2014/main" xmlns="" id="{AAB9E28C-9422-42BD-AECE-29B44B5D63E2}"/>
                </a:ext>
              </a:extLst>
            </p:cNvPr>
            <p:cNvSpPr/>
            <p:nvPr/>
          </p:nvSpPr>
          <p:spPr>
            <a:xfrm rot="8100000" flipH="1">
              <a:off x="10811837" y="7142066"/>
              <a:ext cx="2751954" cy="2751955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</p:grpSp>
      <p:grpSp>
        <p:nvGrpSpPr>
          <p:cNvPr id="19" name="Gruppo 18">
            <a:extLst>
              <a:ext uri="{FF2B5EF4-FFF2-40B4-BE49-F238E27FC236}">
                <a16:creationId xmlns:a16="http://schemas.microsoft.com/office/drawing/2014/main" xmlns="" id="{2772239B-C46D-4458-BB4B-DDB12FAB0172}"/>
              </a:ext>
            </a:extLst>
          </p:cNvPr>
          <p:cNvGrpSpPr/>
          <p:nvPr userDrawn="1"/>
        </p:nvGrpSpPr>
        <p:grpSpPr>
          <a:xfrm rot="16200000">
            <a:off x="1992859" y="-497210"/>
            <a:ext cx="818398" cy="986162"/>
            <a:chOff x="10945855" y="7317026"/>
            <a:chExt cx="2483924" cy="2993104"/>
          </a:xfrm>
        </p:grpSpPr>
        <p:sp>
          <p:nvSpPr>
            <p:cNvPr id="20" name="Figura a mano libera: Forma 19">
              <a:extLst>
                <a:ext uri="{FF2B5EF4-FFF2-40B4-BE49-F238E27FC236}">
                  <a16:creationId xmlns:a16="http://schemas.microsoft.com/office/drawing/2014/main" xmlns="" id="{3C8A2A1A-1FB9-4CA1-B74E-B293187E51AA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  <p:sp>
          <p:nvSpPr>
            <p:cNvPr id="21" name="Figura a mano libera: Forma 20">
              <a:extLst>
                <a:ext uri="{FF2B5EF4-FFF2-40B4-BE49-F238E27FC236}">
                  <a16:creationId xmlns:a16="http://schemas.microsoft.com/office/drawing/2014/main" xmlns="" id="{DF2B18BA-6B43-40FA-A23B-D894D6AB468B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</p:grp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5E194264-A3F5-42E2-9A63-DCCED0457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54880"/>
            <a:ext cx="6803136" cy="36576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600" spc="30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 rt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22" name="Segnaposto numero diapositiva 4">
            <a:extLst>
              <a:ext uri="{FF2B5EF4-FFF2-40B4-BE49-F238E27FC236}">
                <a16:creationId xmlns:a16="http://schemas.microsoft.com/office/drawing/2014/main" xmlns="" id="{0F332671-6296-47C8-BF26-B2D962F5D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23" name="Titolo 1">
            <a:extLst>
              <a:ext uri="{FF2B5EF4-FFF2-40B4-BE49-F238E27FC236}">
                <a16:creationId xmlns:a16="http://schemas.microsoft.com/office/drawing/2014/main" xmlns="" id="{7772A652-7229-2B42-B87B-298C31D6F0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104" y="3886200"/>
            <a:ext cx="7781544" cy="859055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Titolo sezione 01</a:t>
            </a:r>
          </a:p>
        </p:txBody>
      </p:sp>
    </p:spTree>
    <p:extLst>
      <p:ext uri="{BB962C8B-B14F-4D97-AF65-F5344CB8AC3E}">
        <p14:creationId xmlns:p14="http://schemas.microsoft.com/office/powerpoint/2010/main" xmlns="" val="1675197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 alternati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2CDBB6E5-B91E-4946-9390-E8693855103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34" name="Figura a mano libera: Forma 33">
            <a:extLst>
              <a:ext uri="{FF2B5EF4-FFF2-40B4-BE49-F238E27FC236}">
                <a16:creationId xmlns:a16="http://schemas.microsoft.com/office/drawing/2014/main" xmlns="" id="{0C3CC1C9-1FA0-4FE4-8984-4A8B3728D674}"/>
              </a:ext>
            </a:extLst>
          </p:cNvPr>
          <p:cNvSpPr/>
          <p:nvPr userDrawn="1"/>
        </p:nvSpPr>
        <p:spPr>
          <a:xfrm rot="16200000" flipV="1">
            <a:off x="2855762" y="-2473495"/>
            <a:ext cx="6862743" cy="11809733"/>
          </a:xfrm>
          <a:custGeom>
            <a:avLst/>
            <a:gdLst>
              <a:gd name="connsiteX0" fmla="*/ 6862743 w 6862743"/>
              <a:gd name="connsiteY0" fmla="*/ 11809733 h 11809733"/>
              <a:gd name="connsiteX1" fmla="*/ 6862743 w 6862743"/>
              <a:gd name="connsiteY1" fmla="*/ 7708334 h 11809733"/>
              <a:gd name="connsiteX2" fmla="*/ 4147292 w 6862743"/>
              <a:gd name="connsiteY2" fmla="*/ 7708334 h 11809733"/>
              <a:gd name="connsiteX3" fmla="*/ 4147292 w 6862743"/>
              <a:gd name="connsiteY3" fmla="*/ 7708332 h 11809733"/>
              <a:gd name="connsiteX4" fmla="*/ 6862743 w 6862743"/>
              <a:gd name="connsiteY4" fmla="*/ 7708332 h 11809733"/>
              <a:gd name="connsiteX5" fmla="*/ 4147291 w 6862743"/>
              <a:gd name="connsiteY5" fmla="*/ 4987262 h 11809733"/>
              <a:gd name="connsiteX6" fmla="*/ 4147291 w 6862743"/>
              <a:gd name="connsiteY6" fmla="*/ 3835308 h 11809733"/>
              <a:gd name="connsiteX7" fmla="*/ 307017 w 6862743"/>
              <a:gd name="connsiteY7" fmla="*/ 0 h 11809733"/>
              <a:gd name="connsiteX8" fmla="*/ 0 w 6862743"/>
              <a:gd name="connsiteY8" fmla="*/ 0 h 11809733"/>
              <a:gd name="connsiteX9" fmla="*/ 0 w 6862743"/>
              <a:gd name="connsiteY9" fmla="*/ 11809733 h 11809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3" h="11809733">
                <a:moveTo>
                  <a:pt x="6862743" y="11809733"/>
                </a:moveTo>
                <a:lnTo>
                  <a:pt x="6862743" y="7708334"/>
                </a:lnTo>
                <a:lnTo>
                  <a:pt x="4147292" y="7708334"/>
                </a:lnTo>
                <a:lnTo>
                  <a:pt x="4147292" y="7708332"/>
                </a:lnTo>
                <a:lnTo>
                  <a:pt x="6862743" y="7708332"/>
                </a:lnTo>
                <a:lnTo>
                  <a:pt x="4147291" y="4987262"/>
                </a:lnTo>
                <a:lnTo>
                  <a:pt x="4147291" y="3835308"/>
                </a:lnTo>
                <a:lnTo>
                  <a:pt x="307017" y="0"/>
                </a:lnTo>
                <a:lnTo>
                  <a:pt x="0" y="0"/>
                </a:lnTo>
                <a:lnTo>
                  <a:pt x="0" y="118097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it-IT" noProof="0"/>
          </a:p>
        </p:txBody>
      </p:sp>
      <p:sp>
        <p:nvSpPr>
          <p:cNvPr id="24" name="Figura a mano libera: Forma 23">
            <a:extLst>
              <a:ext uri="{FF2B5EF4-FFF2-40B4-BE49-F238E27FC236}">
                <a16:creationId xmlns:a16="http://schemas.microsoft.com/office/drawing/2014/main" xmlns="" id="{8E049265-431E-48DE-B7F7-4959930171DC}"/>
              </a:ext>
            </a:extLst>
          </p:cNvPr>
          <p:cNvSpPr/>
          <p:nvPr userDrawn="1"/>
        </p:nvSpPr>
        <p:spPr>
          <a:xfrm rot="16200000" flipV="1">
            <a:off x="2626806" y="-2626805"/>
            <a:ext cx="6862743" cy="12116353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5" name="Figura a mano libera: Forma 24">
            <a:extLst>
              <a:ext uri="{FF2B5EF4-FFF2-40B4-BE49-F238E27FC236}">
                <a16:creationId xmlns:a16="http://schemas.microsoft.com/office/drawing/2014/main" xmlns="" id="{173E5F2D-1F8E-4DCC-857F-932C6C6539BB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grpSp>
        <p:nvGrpSpPr>
          <p:cNvPr id="26" name="Gruppo 25">
            <a:extLst>
              <a:ext uri="{FF2B5EF4-FFF2-40B4-BE49-F238E27FC236}">
                <a16:creationId xmlns:a16="http://schemas.microsoft.com/office/drawing/2014/main" xmlns="" id="{E9318B2B-E019-4078-9EF0-C9D6281AE31B}"/>
              </a:ext>
            </a:extLst>
          </p:cNvPr>
          <p:cNvGrpSpPr/>
          <p:nvPr userDrawn="1"/>
        </p:nvGrpSpPr>
        <p:grpSpPr>
          <a:xfrm>
            <a:off x="9776075" y="2057401"/>
            <a:ext cx="4413559" cy="3934444"/>
            <a:chOff x="9222437" y="1088097"/>
            <a:chExt cx="5433318" cy="4843502"/>
          </a:xfrm>
        </p:grpSpPr>
        <p:sp>
          <p:nvSpPr>
            <p:cNvPr id="27" name="Figura a mano libera: Forma 26">
              <a:extLst>
                <a:ext uri="{FF2B5EF4-FFF2-40B4-BE49-F238E27FC236}">
                  <a16:creationId xmlns:a16="http://schemas.microsoft.com/office/drawing/2014/main" xmlns="" id="{D3E625C0-9656-421F-861F-67C8F93362ED}"/>
                </a:ext>
              </a:extLst>
            </p:cNvPr>
            <p:cNvSpPr/>
            <p:nvPr/>
          </p:nvSpPr>
          <p:spPr>
            <a:xfrm rot="2700000">
              <a:off x="9668983" y="1078460"/>
              <a:ext cx="4406148" cy="5299239"/>
            </a:xfrm>
            <a:custGeom>
              <a:avLst/>
              <a:gdLst>
                <a:gd name="connsiteX0" fmla="*/ 0 w 4406148"/>
                <a:gd name="connsiteY0" fmla="*/ 0 h 5299239"/>
                <a:gd name="connsiteX1" fmla="*/ 4406148 w 4406148"/>
                <a:gd name="connsiteY1" fmla="*/ 4406147 h 5299239"/>
                <a:gd name="connsiteX2" fmla="*/ 3513056 w 4406148"/>
                <a:gd name="connsiteY2" fmla="*/ 5299239 h 5299239"/>
                <a:gd name="connsiteX3" fmla="*/ 1 w 4406148"/>
                <a:gd name="connsiteY3" fmla="*/ 5299239 h 5299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6148" h="5299239">
                  <a:moveTo>
                    <a:pt x="0" y="0"/>
                  </a:moveTo>
                  <a:lnTo>
                    <a:pt x="4406148" y="4406147"/>
                  </a:lnTo>
                  <a:lnTo>
                    <a:pt x="3513056" y="5299239"/>
                  </a:lnTo>
                  <a:lnTo>
                    <a:pt x="1" y="5299239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it-IT" noProof="0"/>
            </a:p>
          </p:txBody>
        </p:sp>
        <p:sp>
          <p:nvSpPr>
            <p:cNvPr id="28" name="Figura a mano libera: Forma 27">
              <a:extLst>
                <a:ext uri="{FF2B5EF4-FFF2-40B4-BE49-F238E27FC236}">
                  <a16:creationId xmlns:a16="http://schemas.microsoft.com/office/drawing/2014/main" xmlns="" id="{49F8E490-C6E3-4D00-866F-CD85DD88996E}"/>
                </a:ext>
              </a:extLst>
            </p:cNvPr>
            <p:cNvSpPr/>
            <p:nvPr/>
          </p:nvSpPr>
          <p:spPr>
            <a:xfrm rot="8100000" flipH="1">
              <a:off x="9583575" y="1088097"/>
              <a:ext cx="5072180" cy="4843502"/>
            </a:xfrm>
            <a:custGeom>
              <a:avLst/>
              <a:gdLst>
                <a:gd name="connsiteX0" fmla="*/ 5072180 w 5072180"/>
                <a:gd name="connsiteY0" fmla="*/ 4843501 h 4843502"/>
                <a:gd name="connsiteX1" fmla="*/ 228679 w 5072180"/>
                <a:gd name="connsiteY1" fmla="*/ 0 h 4843502"/>
                <a:gd name="connsiteX2" fmla="*/ 1 w 5072180"/>
                <a:gd name="connsiteY2" fmla="*/ 228678 h 4843502"/>
                <a:gd name="connsiteX3" fmla="*/ 0 w 5072180"/>
                <a:gd name="connsiteY3" fmla="*/ 4843502 h 4843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72180" h="4843502">
                  <a:moveTo>
                    <a:pt x="5072180" y="4843501"/>
                  </a:moveTo>
                  <a:lnTo>
                    <a:pt x="228679" y="0"/>
                  </a:lnTo>
                  <a:lnTo>
                    <a:pt x="1" y="228678"/>
                  </a:lnTo>
                  <a:lnTo>
                    <a:pt x="0" y="4843502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it-IT" noProof="0"/>
            </a:p>
          </p:txBody>
        </p:sp>
      </p:grpSp>
      <p:sp>
        <p:nvSpPr>
          <p:cNvPr id="29" name="Figura a mano libera: Forma 28">
            <a:extLst>
              <a:ext uri="{FF2B5EF4-FFF2-40B4-BE49-F238E27FC236}">
                <a16:creationId xmlns:a16="http://schemas.microsoft.com/office/drawing/2014/main" xmlns="" id="{EE8F5B31-1523-46AE-9455-C33DFC1BDDE0}"/>
              </a:ext>
            </a:extLst>
          </p:cNvPr>
          <p:cNvSpPr/>
          <p:nvPr userDrawn="1"/>
        </p:nvSpPr>
        <p:spPr>
          <a:xfrm rot="2700000">
            <a:off x="11438585" y="5665752"/>
            <a:ext cx="877778" cy="1755556"/>
          </a:xfrm>
          <a:custGeom>
            <a:avLst/>
            <a:gdLst>
              <a:gd name="connsiteX0" fmla="*/ 0 w 877778"/>
              <a:gd name="connsiteY0" fmla="*/ 0 h 1755556"/>
              <a:gd name="connsiteX1" fmla="*/ 877778 w 877778"/>
              <a:gd name="connsiteY1" fmla="*/ 877778 h 1755556"/>
              <a:gd name="connsiteX2" fmla="*/ 0 w 877778"/>
              <a:gd name="connsiteY2" fmla="*/ 1755556 h 175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7778" h="1755556">
                <a:moveTo>
                  <a:pt x="0" y="0"/>
                </a:moveTo>
                <a:lnTo>
                  <a:pt x="877778" y="877778"/>
                </a:lnTo>
                <a:lnTo>
                  <a:pt x="0" y="175555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it-IT" noProof="0"/>
          </a:p>
        </p:txBody>
      </p:sp>
      <p:sp>
        <p:nvSpPr>
          <p:cNvPr id="30" name="Figura a mano libera: Forma 29">
            <a:extLst>
              <a:ext uri="{FF2B5EF4-FFF2-40B4-BE49-F238E27FC236}">
                <a16:creationId xmlns:a16="http://schemas.microsoft.com/office/drawing/2014/main" xmlns="" id="{5D17048F-C2E1-4775-BC32-50BD6219F89D}"/>
              </a:ext>
            </a:extLst>
          </p:cNvPr>
          <p:cNvSpPr/>
          <p:nvPr userDrawn="1"/>
        </p:nvSpPr>
        <p:spPr>
          <a:xfrm rot="8100000" flipH="1">
            <a:off x="10582265" y="5841410"/>
            <a:ext cx="2372348" cy="1186174"/>
          </a:xfrm>
          <a:custGeom>
            <a:avLst/>
            <a:gdLst>
              <a:gd name="connsiteX0" fmla="*/ 2372348 w 2372348"/>
              <a:gd name="connsiteY0" fmla="*/ 1186174 h 1186174"/>
              <a:gd name="connsiteX1" fmla="*/ 1186174 w 2372348"/>
              <a:gd name="connsiteY1" fmla="*/ 0 h 1186174"/>
              <a:gd name="connsiteX2" fmla="*/ 0 w 2372348"/>
              <a:gd name="connsiteY2" fmla="*/ 1186174 h 1186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72348" h="1186174">
                <a:moveTo>
                  <a:pt x="2372348" y="1186174"/>
                </a:moveTo>
                <a:lnTo>
                  <a:pt x="1186174" y="0"/>
                </a:lnTo>
                <a:lnTo>
                  <a:pt x="0" y="1186174"/>
                </a:lnTo>
                <a:close/>
              </a:path>
            </a:pathLst>
          </a:custGeom>
          <a:pattFill prst="wdUp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it-IT" noProof="0"/>
          </a:p>
        </p:txBody>
      </p:sp>
      <p:grpSp>
        <p:nvGrpSpPr>
          <p:cNvPr id="31" name="Gruppo 30">
            <a:extLst>
              <a:ext uri="{FF2B5EF4-FFF2-40B4-BE49-F238E27FC236}">
                <a16:creationId xmlns:a16="http://schemas.microsoft.com/office/drawing/2014/main" xmlns="" id="{EAB002AA-4848-49C8-A834-036F860C79A3}"/>
              </a:ext>
            </a:extLst>
          </p:cNvPr>
          <p:cNvGrpSpPr/>
          <p:nvPr userDrawn="1"/>
        </p:nvGrpSpPr>
        <p:grpSpPr>
          <a:xfrm rot="16200000" flipH="1">
            <a:off x="9913705" y="6257994"/>
            <a:ext cx="1052473" cy="1209445"/>
            <a:chOff x="10800165" y="7142066"/>
            <a:chExt cx="2775293" cy="3189215"/>
          </a:xfrm>
        </p:grpSpPr>
        <p:sp>
          <p:nvSpPr>
            <p:cNvPr id="32" name="Figura a mano libera: Forma 31">
              <a:extLst>
                <a:ext uri="{FF2B5EF4-FFF2-40B4-BE49-F238E27FC236}">
                  <a16:creationId xmlns:a16="http://schemas.microsoft.com/office/drawing/2014/main" xmlns="" id="{14B187A8-7F8D-469D-A03B-4F835A5746DE}"/>
                </a:ext>
              </a:extLst>
            </p:cNvPr>
            <p:cNvSpPr/>
            <p:nvPr/>
          </p:nvSpPr>
          <p:spPr>
            <a:xfrm rot="2700000">
              <a:off x="10800166" y="7555988"/>
              <a:ext cx="2775292" cy="2775293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  <p:sp>
          <p:nvSpPr>
            <p:cNvPr id="33" name="Figura a mano libera: Forma 32">
              <a:extLst>
                <a:ext uri="{FF2B5EF4-FFF2-40B4-BE49-F238E27FC236}">
                  <a16:creationId xmlns:a16="http://schemas.microsoft.com/office/drawing/2014/main" xmlns="" id="{03D871D1-A11A-48FB-82A8-8D61AB5CB85C}"/>
                </a:ext>
              </a:extLst>
            </p:cNvPr>
            <p:cNvSpPr/>
            <p:nvPr/>
          </p:nvSpPr>
          <p:spPr>
            <a:xfrm rot="8100000" flipH="1">
              <a:off x="10811837" y="7142066"/>
              <a:ext cx="2751954" cy="2751955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2374B20-3E42-44AF-BEF1-8AB330673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104" y="3886200"/>
            <a:ext cx="7781544" cy="859055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Titolo sezione 01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5E194264-A3F5-42E2-9A63-DCCED0457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54880"/>
            <a:ext cx="6803136" cy="36576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600" spc="30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 rtl="0"/>
            <a:r>
              <a:rPr lang="it-IT" noProof="0" smtClean="0"/>
              <a:t>Fare clic per modificare stili del testo dello schema</a:t>
            </a:r>
          </a:p>
        </p:txBody>
      </p:sp>
      <p:sp>
        <p:nvSpPr>
          <p:cNvPr id="35" name="Segnaposto numero diapositiva 4">
            <a:extLst>
              <a:ext uri="{FF2B5EF4-FFF2-40B4-BE49-F238E27FC236}">
                <a16:creationId xmlns:a16="http://schemas.microsoft.com/office/drawing/2014/main" xmlns="" id="{6F73F836-940E-4B65-A29C-D0869263C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xmlns="" val="3511478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2CDBB6E5-B91E-4946-9390-E8693855103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34" name="Figura a mano libera: Forma 33">
            <a:extLst>
              <a:ext uri="{FF2B5EF4-FFF2-40B4-BE49-F238E27FC236}">
                <a16:creationId xmlns:a16="http://schemas.microsoft.com/office/drawing/2014/main" xmlns="" id="{0C3CC1C9-1FA0-4FE4-8984-4A8B3728D674}"/>
              </a:ext>
            </a:extLst>
          </p:cNvPr>
          <p:cNvSpPr/>
          <p:nvPr userDrawn="1"/>
        </p:nvSpPr>
        <p:spPr>
          <a:xfrm rot="16200000" flipV="1">
            <a:off x="2855762" y="-2473495"/>
            <a:ext cx="6862743" cy="11809733"/>
          </a:xfrm>
          <a:custGeom>
            <a:avLst/>
            <a:gdLst>
              <a:gd name="connsiteX0" fmla="*/ 6862743 w 6862743"/>
              <a:gd name="connsiteY0" fmla="*/ 11809733 h 11809733"/>
              <a:gd name="connsiteX1" fmla="*/ 6862743 w 6862743"/>
              <a:gd name="connsiteY1" fmla="*/ 7708334 h 11809733"/>
              <a:gd name="connsiteX2" fmla="*/ 4147292 w 6862743"/>
              <a:gd name="connsiteY2" fmla="*/ 7708334 h 11809733"/>
              <a:gd name="connsiteX3" fmla="*/ 4147292 w 6862743"/>
              <a:gd name="connsiteY3" fmla="*/ 7708332 h 11809733"/>
              <a:gd name="connsiteX4" fmla="*/ 6862743 w 6862743"/>
              <a:gd name="connsiteY4" fmla="*/ 7708332 h 11809733"/>
              <a:gd name="connsiteX5" fmla="*/ 4147291 w 6862743"/>
              <a:gd name="connsiteY5" fmla="*/ 4987262 h 11809733"/>
              <a:gd name="connsiteX6" fmla="*/ 4147291 w 6862743"/>
              <a:gd name="connsiteY6" fmla="*/ 3835308 h 11809733"/>
              <a:gd name="connsiteX7" fmla="*/ 307017 w 6862743"/>
              <a:gd name="connsiteY7" fmla="*/ 0 h 11809733"/>
              <a:gd name="connsiteX8" fmla="*/ 0 w 6862743"/>
              <a:gd name="connsiteY8" fmla="*/ 0 h 11809733"/>
              <a:gd name="connsiteX9" fmla="*/ 0 w 6862743"/>
              <a:gd name="connsiteY9" fmla="*/ 11809733 h 11809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3" h="11809733">
                <a:moveTo>
                  <a:pt x="6862743" y="11809733"/>
                </a:moveTo>
                <a:lnTo>
                  <a:pt x="6862743" y="7708334"/>
                </a:lnTo>
                <a:lnTo>
                  <a:pt x="4147292" y="7708334"/>
                </a:lnTo>
                <a:lnTo>
                  <a:pt x="4147292" y="7708332"/>
                </a:lnTo>
                <a:lnTo>
                  <a:pt x="6862743" y="7708332"/>
                </a:lnTo>
                <a:lnTo>
                  <a:pt x="4147291" y="4987262"/>
                </a:lnTo>
                <a:lnTo>
                  <a:pt x="4147291" y="3835308"/>
                </a:lnTo>
                <a:lnTo>
                  <a:pt x="307017" y="0"/>
                </a:lnTo>
                <a:lnTo>
                  <a:pt x="0" y="0"/>
                </a:lnTo>
                <a:lnTo>
                  <a:pt x="0" y="118097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it-IT" noProof="0"/>
          </a:p>
        </p:txBody>
      </p:sp>
      <p:sp>
        <p:nvSpPr>
          <p:cNvPr id="24" name="Figura a mano libera: Forma 23">
            <a:extLst>
              <a:ext uri="{FF2B5EF4-FFF2-40B4-BE49-F238E27FC236}">
                <a16:creationId xmlns:a16="http://schemas.microsoft.com/office/drawing/2014/main" xmlns="" id="{8E049265-431E-48DE-B7F7-4959930171DC}"/>
              </a:ext>
            </a:extLst>
          </p:cNvPr>
          <p:cNvSpPr/>
          <p:nvPr userDrawn="1"/>
        </p:nvSpPr>
        <p:spPr>
          <a:xfrm rot="16200000" flipV="1">
            <a:off x="2626806" y="-2626805"/>
            <a:ext cx="6862743" cy="12116353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5" name="Figura a mano libera: Forma 24">
            <a:extLst>
              <a:ext uri="{FF2B5EF4-FFF2-40B4-BE49-F238E27FC236}">
                <a16:creationId xmlns:a16="http://schemas.microsoft.com/office/drawing/2014/main" xmlns="" id="{173E5F2D-1F8E-4DCC-857F-932C6C6539BB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xmlns="" id="{ECB4C115-EFF9-405C-98BE-F4077B9730D0}"/>
              </a:ext>
            </a:extLst>
          </p:cNvPr>
          <p:cNvSpPr/>
          <p:nvPr userDrawn="1"/>
        </p:nvSpPr>
        <p:spPr>
          <a:xfrm>
            <a:off x="533399" y="914400"/>
            <a:ext cx="1944914" cy="1944914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76200">
            <a:solidFill>
              <a:schemeClr val="accent1">
                <a:alpha val="5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8" name="Titolo 1">
            <a:extLst>
              <a:ext uri="{FF2B5EF4-FFF2-40B4-BE49-F238E27FC236}">
                <a16:creationId xmlns:a16="http://schemas.microsoft.com/office/drawing/2014/main" xmlns="" id="{C9A300DD-BB54-44ED-A7E4-01CD41EC930F}"/>
              </a:ext>
            </a:extLst>
          </p:cNvPr>
          <p:cNvSpPr txBox="1">
            <a:spLocks/>
          </p:cNvSpPr>
          <p:nvPr userDrawn="1"/>
        </p:nvSpPr>
        <p:spPr>
          <a:xfrm>
            <a:off x="956993" y="923305"/>
            <a:ext cx="1005115" cy="28593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3600" b="0" i="0" kern="1200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algn="ctr" rtl="0"/>
            <a:r>
              <a:rPr lang="it-IT" sz="18400" noProof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"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2374B20-3E42-44AF-BEF1-8AB330673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399" y="3200400"/>
            <a:ext cx="7551057" cy="285931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100000"/>
              </a:lnSpc>
              <a:defRPr lang="en-GB" sz="3200" b="0" i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Citazione</a:t>
            </a:r>
          </a:p>
        </p:txBody>
      </p:sp>
      <p:sp>
        <p:nvSpPr>
          <p:cNvPr id="19" name="Segnaposto numero diapositiva 4">
            <a:extLst>
              <a:ext uri="{FF2B5EF4-FFF2-40B4-BE49-F238E27FC236}">
                <a16:creationId xmlns:a16="http://schemas.microsoft.com/office/drawing/2014/main" xmlns="" id="{A4E6C1FF-5925-42B3-B7F9-0A0031BDA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xmlns="" val="1753169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+ test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0" name="Figura a mano libera: Forma 9">
            <a:extLst>
              <a:ext uri="{FF2B5EF4-FFF2-40B4-BE49-F238E27FC236}">
                <a16:creationId xmlns:a16="http://schemas.microsoft.com/office/drawing/2014/main" xmlns="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it-IT" noProof="0"/>
          </a:p>
        </p:txBody>
      </p:sp>
      <p:sp>
        <p:nvSpPr>
          <p:cNvPr id="8" name="Figura a mano libera: Forma 7">
            <a:extLst>
              <a:ext uri="{FF2B5EF4-FFF2-40B4-BE49-F238E27FC236}">
                <a16:creationId xmlns:a16="http://schemas.microsoft.com/office/drawing/2014/main" xmlns="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it-IT" noProof="0" smtClean="0"/>
              <a:t>Fare clic per modificare lo stile del titolo</a:t>
            </a:r>
            <a:endParaRPr lang="it-IT" noProof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it-IT" noProof="0" smtClean="0"/>
              <a:pPr rtl="0"/>
              <a:t>‹N›</a:t>
            </a:fld>
            <a:endParaRPr lang="it-IT" noProof="0"/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xmlns="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igura a mano libera: Forma 15">
              <a:extLst>
                <a:ext uri="{FF2B5EF4-FFF2-40B4-BE49-F238E27FC236}">
                  <a16:creationId xmlns:a16="http://schemas.microsoft.com/office/drawing/2014/main" xmlns="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  <p:sp>
          <p:nvSpPr>
            <p:cNvPr id="17" name="Figura a mano libera: Forma 16">
              <a:extLst>
                <a:ext uri="{FF2B5EF4-FFF2-40B4-BE49-F238E27FC236}">
                  <a16:creationId xmlns:a16="http://schemas.microsoft.com/office/drawing/2014/main" xmlns="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</p:grpSp>
      <p:sp>
        <p:nvSpPr>
          <p:cNvPr id="23" name="Segnaposto testo 22">
            <a:extLst>
              <a:ext uri="{FF2B5EF4-FFF2-40B4-BE49-F238E27FC236}">
                <a16:creationId xmlns:a16="http://schemas.microsoft.com/office/drawing/2014/main" xmlns="" id="{03618670-D1E4-466C-BDB5-FC890AC314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4500" y="1625385"/>
            <a:ext cx="6718300" cy="4093243"/>
          </a:xfrm>
        </p:spPr>
        <p:txBody>
          <a:bodyPr rtlCol="0"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 rtl="0"/>
            <a:r>
              <a:rPr lang="it-IT" noProof="0" smtClean="0"/>
              <a:t>Fare clic per modificare stili del testo dello schema</a:t>
            </a:r>
          </a:p>
          <a:p>
            <a:pPr lvl="1" rtl="0"/>
            <a:r>
              <a:rPr lang="it-IT" noProof="0" smtClean="0"/>
              <a:t>Secondo livello</a:t>
            </a:r>
          </a:p>
          <a:p>
            <a:pPr lvl="2" rtl="0"/>
            <a:r>
              <a:rPr lang="it-IT" noProof="0" smtClean="0"/>
              <a:t>Terzo livello</a:t>
            </a:r>
          </a:p>
        </p:txBody>
      </p:sp>
    </p:spTree>
    <p:extLst>
      <p:ext uri="{BB962C8B-B14F-4D97-AF65-F5344CB8AC3E}">
        <p14:creationId xmlns:p14="http://schemas.microsoft.com/office/powerpoint/2010/main" xmlns="" val="274574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0" name="Figura a mano libera: Forma 9">
            <a:extLst>
              <a:ext uri="{FF2B5EF4-FFF2-40B4-BE49-F238E27FC236}">
                <a16:creationId xmlns:a16="http://schemas.microsoft.com/office/drawing/2014/main" xmlns="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it-IT" noProof="0"/>
          </a:p>
        </p:txBody>
      </p:sp>
      <p:sp>
        <p:nvSpPr>
          <p:cNvPr id="18" name="Figura a mano libera: Forma 17">
            <a:extLst>
              <a:ext uri="{FF2B5EF4-FFF2-40B4-BE49-F238E27FC236}">
                <a16:creationId xmlns:a16="http://schemas.microsoft.com/office/drawing/2014/main" xmlns="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it-IT" noProof="0"/>
          </a:p>
        </p:txBody>
      </p:sp>
      <p:sp>
        <p:nvSpPr>
          <p:cNvPr id="12" name="Figura a mano libera: Forma 11">
            <a:extLst>
              <a:ext uri="{FF2B5EF4-FFF2-40B4-BE49-F238E27FC236}">
                <a16:creationId xmlns:a16="http://schemas.microsoft.com/office/drawing/2014/main" xmlns="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8" name="Figura a mano libera: Forma 7">
            <a:extLst>
              <a:ext uri="{FF2B5EF4-FFF2-40B4-BE49-F238E27FC236}">
                <a16:creationId xmlns:a16="http://schemas.microsoft.com/office/drawing/2014/main" xmlns="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it-IT" noProof="0" smtClean="0"/>
              <a:t>Fare clic per modificare lo stile del titolo</a:t>
            </a:r>
            <a:endParaRPr lang="it-IT" noProof="0"/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xmlns="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igura a mano libera: Forma 15">
              <a:extLst>
                <a:ext uri="{FF2B5EF4-FFF2-40B4-BE49-F238E27FC236}">
                  <a16:creationId xmlns:a16="http://schemas.microsoft.com/office/drawing/2014/main" xmlns="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  <p:sp>
          <p:nvSpPr>
            <p:cNvPr id="17" name="Figura a mano libera: Forma 16">
              <a:extLst>
                <a:ext uri="{FF2B5EF4-FFF2-40B4-BE49-F238E27FC236}">
                  <a16:creationId xmlns:a16="http://schemas.microsoft.com/office/drawing/2014/main" xmlns="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</p:grpSp>
      <p:grpSp>
        <p:nvGrpSpPr>
          <p:cNvPr id="6" name="Gruppo 5">
            <a:extLst>
              <a:ext uri="{FF2B5EF4-FFF2-40B4-BE49-F238E27FC236}">
                <a16:creationId xmlns:a16="http://schemas.microsoft.com/office/drawing/2014/main" xmlns="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ttangolo: Angolo singolo ritagliato 18">
              <a:extLst>
                <a:ext uri="{FF2B5EF4-FFF2-40B4-BE49-F238E27FC236}">
                  <a16:creationId xmlns:a16="http://schemas.microsoft.com/office/drawing/2014/main" xmlns="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it-IT" noProof="0"/>
            </a:p>
          </p:txBody>
        </p:sp>
        <p:sp>
          <p:nvSpPr>
            <p:cNvPr id="3" name="Rettangolo: Angolo singolo ritagliato 2">
              <a:extLst>
                <a:ext uri="{FF2B5EF4-FFF2-40B4-BE49-F238E27FC236}">
                  <a16:creationId xmlns:a16="http://schemas.microsoft.com/office/drawing/2014/main" xmlns="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</p:grpSp>
      <p:sp>
        <p:nvSpPr>
          <p:cNvPr id="24" name="Figura a mano libera: Forma 23">
            <a:extLst>
              <a:ext uri="{FF2B5EF4-FFF2-40B4-BE49-F238E27FC236}">
                <a16:creationId xmlns:a16="http://schemas.microsoft.com/office/drawing/2014/main" xmlns="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xmlns="" val="4073704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0" name="Figura a mano libera: Forma 9">
            <a:extLst>
              <a:ext uri="{FF2B5EF4-FFF2-40B4-BE49-F238E27FC236}">
                <a16:creationId xmlns:a16="http://schemas.microsoft.com/office/drawing/2014/main" xmlns="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it-IT" noProof="0"/>
          </a:p>
        </p:txBody>
      </p:sp>
      <p:sp>
        <p:nvSpPr>
          <p:cNvPr id="18" name="Figura a mano libera: Forma 17">
            <a:extLst>
              <a:ext uri="{FF2B5EF4-FFF2-40B4-BE49-F238E27FC236}">
                <a16:creationId xmlns:a16="http://schemas.microsoft.com/office/drawing/2014/main" xmlns="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it-IT" noProof="0"/>
          </a:p>
        </p:txBody>
      </p:sp>
      <p:sp>
        <p:nvSpPr>
          <p:cNvPr id="12" name="Figura a mano libera: Forma 11">
            <a:extLst>
              <a:ext uri="{FF2B5EF4-FFF2-40B4-BE49-F238E27FC236}">
                <a16:creationId xmlns:a16="http://schemas.microsoft.com/office/drawing/2014/main" xmlns="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8" name="Figura a mano libera: Forma 7">
            <a:extLst>
              <a:ext uri="{FF2B5EF4-FFF2-40B4-BE49-F238E27FC236}">
                <a16:creationId xmlns:a16="http://schemas.microsoft.com/office/drawing/2014/main" xmlns="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it-IT" noProof="0" smtClean="0"/>
              <a:t>Fare clic per modificare lo stile del titolo</a:t>
            </a:r>
            <a:endParaRPr lang="it-IT" noProof="0"/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xmlns="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igura a mano libera: Forma 15">
              <a:extLst>
                <a:ext uri="{FF2B5EF4-FFF2-40B4-BE49-F238E27FC236}">
                  <a16:creationId xmlns:a16="http://schemas.microsoft.com/office/drawing/2014/main" xmlns="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  <p:sp>
          <p:nvSpPr>
            <p:cNvPr id="17" name="Figura a mano libera: Forma 16">
              <a:extLst>
                <a:ext uri="{FF2B5EF4-FFF2-40B4-BE49-F238E27FC236}">
                  <a16:creationId xmlns:a16="http://schemas.microsoft.com/office/drawing/2014/main" xmlns="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</p:grpSp>
      <p:grpSp>
        <p:nvGrpSpPr>
          <p:cNvPr id="6" name="Gruppo 5">
            <a:extLst>
              <a:ext uri="{FF2B5EF4-FFF2-40B4-BE49-F238E27FC236}">
                <a16:creationId xmlns:a16="http://schemas.microsoft.com/office/drawing/2014/main" xmlns="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ttangolo: Angolo singolo ritagliato 18">
              <a:extLst>
                <a:ext uri="{FF2B5EF4-FFF2-40B4-BE49-F238E27FC236}">
                  <a16:creationId xmlns:a16="http://schemas.microsoft.com/office/drawing/2014/main" xmlns="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it-IT" noProof="0"/>
            </a:p>
          </p:txBody>
        </p:sp>
        <p:sp>
          <p:nvSpPr>
            <p:cNvPr id="3" name="Rettangolo: Angolo singolo ritagliato 2">
              <a:extLst>
                <a:ext uri="{FF2B5EF4-FFF2-40B4-BE49-F238E27FC236}">
                  <a16:creationId xmlns:a16="http://schemas.microsoft.com/office/drawing/2014/main" xmlns="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</p:grpSp>
      <p:sp>
        <p:nvSpPr>
          <p:cNvPr id="24" name="Figura a mano libera: Forma 23">
            <a:extLst>
              <a:ext uri="{FF2B5EF4-FFF2-40B4-BE49-F238E27FC236}">
                <a16:creationId xmlns:a16="http://schemas.microsoft.com/office/drawing/2014/main" xmlns="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20" name="Segnaposto contenuto 2">
            <a:extLst>
              <a:ext uri="{FF2B5EF4-FFF2-40B4-BE49-F238E27FC236}">
                <a16:creationId xmlns:a16="http://schemas.microsoft.com/office/drawing/2014/main" xmlns="" id="{0103A49C-32FF-49E6-86F3-FC2E19517BD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3365" y="1825625"/>
            <a:ext cx="11215235" cy="4351338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xmlns="" val="2636708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0" name="Figura a mano libera: Forma 9">
            <a:extLst>
              <a:ext uri="{FF2B5EF4-FFF2-40B4-BE49-F238E27FC236}">
                <a16:creationId xmlns:a16="http://schemas.microsoft.com/office/drawing/2014/main" xmlns="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it-IT" noProof="0"/>
          </a:p>
        </p:txBody>
      </p:sp>
      <p:sp>
        <p:nvSpPr>
          <p:cNvPr id="18" name="Figura a mano libera: Forma 17">
            <a:extLst>
              <a:ext uri="{FF2B5EF4-FFF2-40B4-BE49-F238E27FC236}">
                <a16:creationId xmlns:a16="http://schemas.microsoft.com/office/drawing/2014/main" xmlns="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it-IT" noProof="0"/>
          </a:p>
        </p:txBody>
      </p:sp>
      <p:sp>
        <p:nvSpPr>
          <p:cNvPr id="12" name="Figura a mano libera: Forma 11">
            <a:extLst>
              <a:ext uri="{FF2B5EF4-FFF2-40B4-BE49-F238E27FC236}">
                <a16:creationId xmlns:a16="http://schemas.microsoft.com/office/drawing/2014/main" xmlns="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8" name="Figura a mano libera: Forma 7">
            <a:extLst>
              <a:ext uri="{FF2B5EF4-FFF2-40B4-BE49-F238E27FC236}">
                <a16:creationId xmlns:a16="http://schemas.microsoft.com/office/drawing/2014/main" xmlns="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it-IT" noProof="0" smtClean="0"/>
              <a:t>Fare clic per modificare lo stile del titolo</a:t>
            </a:r>
            <a:endParaRPr lang="it-IT" noProof="0"/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xmlns="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igura a mano libera: Forma 15">
              <a:extLst>
                <a:ext uri="{FF2B5EF4-FFF2-40B4-BE49-F238E27FC236}">
                  <a16:creationId xmlns:a16="http://schemas.microsoft.com/office/drawing/2014/main" xmlns="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  <p:sp>
          <p:nvSpPr>
            <p:cNvPr id="17" name="Figura a mano libera: Forma 16">
              <a:extLst>
                <a:ext uri="{FF2B5EF4-FFF2-40B4-BE49-F238E27FC236}">
                  <a16:creationId xmlns:a16="http://schemas.microsoft.com/office/drawing/2014/main" xmlns="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</p:grpSp>
      <p:grpSp>
        <p:nvGrpSpPr>
          <p:cNvPr id="6" name="Gruppo 5">
            <a:extLst>
              <a:ext uri="{FF2B5EF4-FFF2-40B4-BE49-F238E27FC236}">
                <a16:creationId xmlns:a16="http://schemas.microsoft.com/office/drawing/2014/main" xmlns="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ttangolo: Angolo singolo ritagliato 18">
              <a:extLst>
                <a:ext uri="{FF2B5EF4-FFF2-40B4-BE49-F238E27FC236}">
                  <a16:creationId xmlns:a16="http://schemas.microsoft.com/office/drawing/2014/main" xmlns="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it-IT" noProof="0"/>
            </a:p>
          </p:txBody>
        </p:sp>
        <p:sp>
          <p:nvSpPr>
            <p:cNvPr id="3" name="Rettangolo: Angolo singolo ritagliato 2">
              <a:extLst>
                <a:ext uri="{FF2B5EF4-FFF2-40B4-BE49-F238E27FC236}">
                  <a16:creationId xmlns:a16="http://schemas.microsoft.com/office/drawing/2014/main" xmlns="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</p:grpSp>
      <p:sp>
        <p:nvSpPr>
          <p:cNvPr id="24" name="Figura a mano libera: Forma 23">
            <a:extLst>
              <a:ext uri="{FF2B5EF4-FFF2-40B4-BE49-F238E27FC236}">
                <a16:creationId xmlns:a16="http://schemas.microsoft.com/office/drawing/2014/main" xmlns="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25" name="Segnaposto testo 2">
            <a:extLst>
              <a:ext uri="{FF2B5EF4-FFF2-40B4-BE49-F238E27FC236}">
                <a16:creationId xmlns:a16="http://schemas.microsoft.com/office/drawing/2014/main" xmlns="" id="{7FA80A70-18DE-4DB9-9982-BA75BE54CF9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44500" y="1681163"/>
            <a:ext cx="5157787" cy="823912"/>
          </a:xfrm>
        </p:spPr>
        <p:txBody>
          <a:bodyPr rtlCol="0" anchor="t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</p:txBody>
      </p:sp>
      <p:sp>
        <p:nvSpPr>
          <p:cNvPr id="26" name="Segnaposto testo 4">
            <a:extLst>
              <a:ext uri="{FF2B5EF4-FFF2-40B4-BE49-F238E27FC236}">
                <a16:creationId xmlns:a16="http://schemas.microsoft.com/office/drawing/2014/main" xmlns="" id="{2801C0EF-C078-44B0-AD01-4850E9A65EE0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500812" y="1681163"/>
            <a:ext cx="5157788" cy="823912"/>
          </a:xfrm>
        </p:spPr>
        <p:txBody>
          <a:bodyPr rtlCol="0" anchor="t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</p:txBody>
      </p:sp>
      <p:sp>
        <p:nvSpPr>
          <p:cNvPr id="27" name="Segnaposto contenuto 3">
            <a:extLst>
              <a:ext uri="{FF2B5EF4-FFF2-40B4-BE49-F238E27FC236}">
                <a16:creationId xmlns:a16="http://schemas.microsoft.com/office/drawing/2014/main" xmlns="" id="{7C9DED91-45F6-4308-A085-1EFACA6468C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44500" y="2505075"/>
            <a:ext cx="5157787" cy="3684588"/>
          </a:xfrm>
        </p:spPr>
        <p:txBody>
          <a:bodyPr rtlCol="0"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28" name="Segnaposto contenuto 5">
            <a:extLst>
              <a:ext uri="{FF2B5EF4-FFF2-40B4-BE49-F238E27FC236}">
                <a16:creationId xmlns:a16="http://schemas.microsoft.com/office/drawing/2014/main" xmlns="" id="{0574B5E7-B666-439B-9278-67BE1EA6EBC5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475412" y="2505075"/>
            <a:ext cx="5183188" cy="3684588"/>
          </a:xfrm>
        </p:spPr>
        <p:txBody>
          <a:bodyPr rtlCol="0"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xmlns="" val="3219167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0" name="Figura a mano libera: Forma 9">
            <a:extLst>
              <a:ext uri="{FF2B5EF4-FFF2-40B4-BE49-F238E27FC236}">
                <a16:creationId xmlns:a16="http://schemas.microsoft.com/office/drawing/2014/main" xmlns="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it-IT" noProof="0"/>
          </a:p>
        </p:txBody>
      </p:sp>
      <p:sp>
        <p:nvSpPr>
          <p:cNvPr id="18" name="Figura a mano libera: Forma 17">
            <a:extLst>
              <a:ext uri="{FF2B5EF4-FFF2-40B4-BE49-F238E27FC236}">
                <a16:creationId xmlns:a16="http://schemas.microsoft.com/office/drawing/2014/main" xmlns="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it-IT" noProof="0"/>
          </a:p>
        </p:txBody>
      </p:sp>
      <p:sp>
        <p:nvSpPr>
          <p:cNvPr id="12" name="Figura a mano libera: Forma 11">
            <a:extLst>
              <a:ext uri="{FF2B5EF4-FFF2-40B4-BE49-F238E27FC236}">
                <a16:creationId xmlns:a16="http://schemas.microsoft.com/office/drawing/2014/main" xmlns="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8" name="Figura a mano libera: Forma 7">
            <a:extLst>
              <a:ext uri="{FF2B5EF4-FFF2-40B4-BE49-F238E27FC236}">
                <a16:creationId xmlns:a16="http://schemas.microsoft.com/office/drawing/2014/main" xmlns="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it-IT" noProof="0" smtClean="0"/>
              <a:t>Fare clic per modificare lo stile del titolo</a:t>
            </a:r>
            <a:endParaRPr lang="it-IT" noProof="0"/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xmlns="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igura a mano libera: Forma 15">
              <a:extLst>
                <a:ext uri="{FF2B5EF4-FFF2-40B4-BE49-F238E27FC236}">
                  <a16:creationId xmlns:a16="http://schemas.microsoft.com/office/drawing/2014/main" xmlns="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  <p:sp>
          <p:nvSpPr>
            <p:cNvPr id="17" name="Figura a mano libera: Forma 16">
              <a:extLst>
                <a:ext uri="{FF2B5EF4-FFF2-40B4-BE49-F238E27FC236}">
                  <a16:creationId xmlns:a16="http://schemas.microsoft.com/office/drawing/2014/main" xmlns="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</p:grpSp>
      <p:grpSp>
        <p:nvGrpSpPr>
          <p:cNvPr id="6" name="Gruppo 5">
            <a:extLst>
              <a:ext uri="{FF2B5EF4-FFF2-40B4-BE49-F238E27FC236}">
                <a16:creationId xmlns:a16="http://schemas.microsoft.com/office/drawing/2014/main" xmlns="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ttangolo: Angolo singolo ritagliato 18">
              <a:extLst>
                <a:ext uri="{FF2B5EF4-FFF2-40B4-BE49-F238E27FC236}">
                  <a16:creationId xmlns:a16="http://schemas.microsoft.com/office/drawing/2014/main" xmlns="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it-IT" noProof="0"/>
            </a:p>
          </p:txBody>
        </p:sp>
        <p:sp>
          <p:nvSpPr>
            <p:cNvPr id="3" name="Rettangolo: Angolo singolo ritagliato 2">
              <a:extLst>
                <a:ext uri="{FF2B5EF4-FFF2-40B4-BE49-F238E27FC236}">
                  <a16:creationId xmlns:a16="http://schemas.microsoft.com/office/drawing/2014/main" xmlns="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</p:grpSp>
      <p:sp>
        <p:nvSpPr>
          <p:cNvPr id="24" name="Figura a mano libera: Forma 23">
            <a:extLst>
              <a:ext uri="{FF2B5EF4-FFF2-40B4-BE49-F238E27FC236}">
                <a16:creationId xmlns:a16="http://schemas.microsoft.com/office/drawing/2014/main" xmlns="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pPr rtl="0"/>
            <a:fld id="{C263D6C4-4840-40CC-AC84-17E24B3B7BDE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20" name="Segnaposto contenuto 2">
            <a:extLst>
              <a:ext uri="{FF2B5EF4-FFF2-40B4-BE49-F238E27FC236}">
                <a16:creationId xmlns:a16="http://schemas.microsoft.com/office/drawing/2014/main" xmlns="" id="{FE796BFF-6E5F-4DE7-B193-F501FC094D6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43365" y="1517715"/>
            <a:ext cx="5184437" cy="4659248"/>
          </a:xfrm>
        </p:spPr>
        <p:txBody>
          <a:bodyPr rtlCol="0"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21" name="Segnaposto contenuto 3">
            <a:extLst>
              <a:ext uri="{FF2B5EF4-FFF2-40B4-BE49-F238E27FC236}">
                <a16:creationId xmlns:a16="http://schemas.microsoft.com/office/drawing/2014/main" xmlns="" id="{78622754-CA4D-4C27-A37F-B26E7B4C9CA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474163" y="1517715"/>
            <a:ext cx="5184437" cy="4659248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xmlns="" val="999597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761B0E15-6FC5-434E-8780-B186D9DB0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20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A9C7B128-34F3-405C-B601-8BAFDB434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8204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9F5A7754-E8C7-438B-922D-9027C6CF58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2500" y="6356350"/>
            <a:ext cx="66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C263D6C4-4840-40CC-AC84-17E24B3B7BDE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7CDDDB7D-9189-9548-A2B9-81DC62C3C1A3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7" name="Figura a mano libera: Forma 9">
            <a:extLst>
              <a:ext uri="{FF2B5EF4-FFF2-40B4-BE49-F238E27FC236}">
                <a16:creationId xmlns:a16="http://schemas.microsoft.com/office/drawing/2014/main" xmlns="" id="{096D8877-6B4A-4540-8927-767DD7401718}"/>
              </a:ext>
            </a:extLst>
          </p:cNvPr>
          <p:cNvSpPr/>
          <p:nvPr/>
        </p:nvSpPr>
        <p:spPr>
          <a:xfrm>
            <a:off x="0" y="1"/>
            <a:ext cx="12192001" cy="6857999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it-IT" noProof="0"/>
          </a:p>
        </p:txBody>
      </p:sp>
      <p:sp>
        <p:nvSpPr>
          <p:cNvPr id="8" name="Figura a mano libera: Forma 17">
            <a:extLst>
              <a:ext uri="{FF2B5EF4-FFF2-40B4-BE49-F238E27FC236}">
                <a16:creationId xmlns:a16="http://schemas.microsoft.com/office/drawing/2014/main" xmlns="" id="{5AF2E123-FE0F-8541-8E36-5030C450AA7E}"/>
              </a:ext>
            </a:extLst>
          </p:cNvPr>
          <p:cNvSpPr/>
          <p:nvPr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it-IT" noProof="0"/>
          </a:p>
        </p:txBody>
      </p:sp>
      <p:sp>
        <p:nvSpPr>
          <p:cNvPr id="9" name="Figura a mano libera: Forma 11">
            <a:extLst>
              <a:ext uri="{FF2B5EF4-FFF2-40B4-BE49-F238E27FC236}">
                <a16:creationId xmlns:a16="http://schemas.microsoft.com/office/drawing/2014/main" xmlns="" id="{E5519D99-3B68-924A-9CD0-14B911711CA8}"/>
              </a:ext>
            </a:extLst>
          </p:cNvPr>
          <p:cNvSpPr/>
          <p:nvPr/>
        </p:nvSpPr>
        <p:spPr>
          <a:xfrm rot="16200000" flipV="1">
            <a:off x="2664629" y="-2669372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0" name="Figura a mano libera: Forma 7">
            <a:extLst>
              <a:ext uri="{FF2B5EF4-FFF2-40B4-BE49-F238E27FC236}">
                <a16:creationId xmlns:a16="http://schemas.microsoft.com/office/drawing/2014/main" xmlns="" id="{A09E21A9-FBEF-144C-A152-FE484F3C55C1}"/>
              </a:ext>
            </a:extLst>
          </p:cNvPr>
          <p:cNvSpPr/>
          <p:nvPr/>
        </p:nvSpPr>
        <p:spPr>
          <a:xfrm rot="16200000" flipV="1">
            <a:off x="2664629" y="-2669372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1" name="Titolo 1">
            <a:extLst>
              <a:ext uri="{FF2B5EF4-FFF2-40B4-BE49-F238E27FC236}">
                <a16:creationId xmlns:a16="http://schemas.microsoft.com/office/drawing/2014/main" xmlns="" id="{70C7F2CB-A8CE-1545-A08D-93592C4BAEEA}"/>
              </a:ext>
            </a:extLst>
          </p:cNvPr>
          <p:cNvSpPr txBox="1">
            <a:spLocks/>
          </p:cNvSpPr>
          <p:nvPr/>
        </p:nvSpPr>
        <p:spPr>
          <a:xfrm>
            <a:off x="444500" y="542925"/>
            <a:ext cx="11214100" cy="5355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200" b="1" kern="1200" spc="-70" baseline="0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it-IT" noProof="0">
                <a:latin typeface="+mj-lt"/>
              </a:rPr>
              <a:t>Fare clic per modificare lo stile del titolo</a:t>
            </a:r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xmlns="" id="{7068FCE4-1B47-3C4B-B091-013120A97D09}"/>
              </a:ext>
            </a:extLst>
          </p:cNvPr>
          <p:cNvGrpSpPr/>
          <p:nvPr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3" name="Figura a mano libera: Forma 15">
              <a:extLst>
                <a:ext uri="{FF2B5EF4-FFF2-40B4-BE49-F238E27FC236}">
                  <a16:creationId xmlns:a16="http://schemas.microsoft.com/office/drawing/2014/main" xmlns="" id="{FEC3FDE7-F27E-5E4E-8752-287CAB7792D4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  <p:sp>
          <p:nvSpPr>
            <p:cNvPr id="14" name="Figura a mano libera: Forma 16">
              <a:extLst>
                <a:ext uri="{FF2B5EF4-FFF2-40B4-BE49-F238E27FC236}">
                  <a16:creationId xmlns:a16="http://schemas.microsoft.com/office/drawing/2014/main" xmlns="" id="{81C902DB-0D21-5044-82B6-9E7A70A1BF62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xmlns="" id="{BE1E08A0-195D-694F-947B-986A76FBB93E}"/>
              </a:ext>
            </a:extLst>
          </p:cNvPr>
          <p:cNvGrpSpPr/>
          <p:nvPr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6" name="Rettangolo: Angolo singolo ritagliato 18">
              <a:extLst>
                <a:ext uri="{FF2B5EF4-FFF2-40B4-BE49-F238E27FC236}">
                  <a16:creationId xmlns:a16="http://schemas.microsoft.com/office/drawing/2014/main" xmlns="" id="{ED5DFFCD-1EE3-E64E-B51F-BD7D72413E0B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chemeClr val="accent5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it-IT" noProof="0"/>
            </a:p>
          </p:txBody>
        </p:sp>
        <p:sp>
          <p:nvSpPr>
            <p:cNvPr id="17" name="Rettangolo: Angolo singolo ritagliato 2">
              <a:extLst>
                <a:ext uri="{FF2B5EF4-FFF2-40B4-BE49-F238E27FC236}">
                  <a16:creationId xmlns:a16="http://schemas.microsoft.com/office/drawing/2014/main" xmlns="" id="{C12DB3CA-8E64-AA43-BFBE-A2CA9A816DBE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noProof="0"/>
            </a:p>
          </p:txBody>
        </p:sp>
      </p:grpSp>
      <p:sp>
        <p:nvSpPr>
          <p:cNvPr id="18" name="Figura a mano libera: Forma 23">
            <a:extLst>
              <a:ext uri="{FF2B5EF4-FFF2-40B4-BE49-F238E27FC236}">
                <a16:creationId xmlns:a16="http://schemas.microsoft.com/office/drawing/2014/main" xmlns="" id="{A587DEFD-D470-4142-8E0D-A71DDB147C92}"/>
              </a:ext>
            </a:extLst>
          </p:cNvPr>
          <p:cNvSpPr/>
          <p:nvPr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9" name="Segnaposto numero diapositiva 4">
            <a:extLst>
              <a:ext uri="{FF2B5EF4-FFF2-40B4-BE49-F238E27FC236}">
                <a16:creationId xmlns:a16="http://schemas.microsoft.com/office/drawing/2014/main" xmlns="" id="{7D9BF857-7910-734D-A217-5E3344220AA2}"/>
              </a:ext>
            </a:extLst>
          </p:cNvPr>
          <p:cNvSpPr txBox="1">
            <a:spLocks/>
          </p:cNvSpPr>
          <p:nvPr/>
        </p:nvSpPr>
        <p:spPr>
          <a:xfrm>
            <a:off x="11252200" y="6315075"/>
            <a:ext cx="406400" cy="365125"/>
          </a:xfrm>
          <a:prstGeom prst="rect">
            <a:avLst/>
          </a:prstGeom>
        </p:spPr>
        <p:txBody>
          <a:bodyPr rtlCol="0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Trade Gothic LT Pro" panose="020B0503040303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C263D6C4-4840-40CC-AC84-17E24B3B7BDE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xmlns="" val="666093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0" r:id="rId3"/>
    <p:sldLayoutId id="2147483666" r:id="rId4"/>
    <p:sldLayoutId id="2147483654" r:id="rId5"/>
    <p:sldLayoutId id="2147483661" r:id="rId6"/>
    <p:sldLayoutId id="2147483674" r:id="rId7"/>
    <p:sldLayoutId id="2147483665" r:id="rId8"/>
    <p:sldLayoutId id="2147483673" r:id="rId9"/>
    <p:sldLayoutId id="2147483662" r:id="rId10"/>
    <p:sldLayoutId id="2147483663" r:id="rId11"/>
    <p:sldLayoutId id="2147483664" r:id="rId12"/>
    <p:sldLayoutId id="2147483675" r:id="rId13"/>
    <p:sldLayoutId id="2147483676" r:id="rId14"/>
    <p:sldLayoutId id="2147483672" r:id="rId15"/>
    <p:sldLayoutId id="2147483667" r:id="rId16"/>
    <p:sldLayoutId id="2147483668" r:id="rId1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36" userDrawn="1">
          <p15:clr>
            <a:srgbClr val="F26B43"/>
          </p15:clr>
        </p15:guide>
        <p15:guide id="4" orient="horz" pos="336" userDrawn="1">
          <p15:clr>
            <a:srgbClr val="F26B43"/>
          </p15:clr>
        </p15:guide>
        <p15:guide id="5" pos="7344" userDrawn="1">
          <p15:clr>
            <a:srgbClr val="F26B43"/>
          </p15:clr>
        </p15:guide>
        <p15:guide id="6" orient="horz" pos="39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32BE5BF-9922-45FB-8F3F-4446D40A05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61488" y="1993557"/>
            <a:ext cx="7077456" cy="2331308"/>
          </a:xfrm>
        </p:spPr>
        <p:txBody>
          <a:bodyPr rtlCol="0"/>
          <a:lstStyle/>
          <a:p>
            <a:pPr rtl="0"/>
            <a:r>
              <a:rPr lang="it-IT" sz="4400" dirty="0" smtClean="0"/>
              <a:t>Prove di Competenza secondo quadrimestre</a:t>
            </a:r>
            <a:br>
              <a:rPr lang="it-IT" sz="4400" dirty="0" smtClean="0"/>
            </a:br>
            <a:r>
              <a:rPr lang="it-IT" sz="4400" dirty="0" smtClean="0"/>
              <a:t>a.s</a:t>
            </a:r>
            <a:r>
              <a:rPr lang="it-IT" sz="4400" dirty="0" err="1" smtClean="0"/>
              <a:t>.202</a:t>
            </a:r>
            <a:r>
              <a:rPr lang="it-IT" sz="4400" dirty="0" smtClean="0"/>
              <a:t>1/2022</a:t>
            </a:r>
            <a:endParaRPr lang="it-IT" sz="44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0D537F64-4C96-4AA8-BB21-E8053A3186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61488" y="4819135"/>
            <a:ext cx="7077456" cy="897923"/>
          </a:xfrm>
        </p:spPr>
        <p:txBody>
          <a:bodyPr rtlCol="0"/>
          <a:lstStyle/>
          <a:p>
            <a:pPr marL="0" indent="0" rtl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9469345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xmlns="" id="{BD179B88-D43C-4A31-9A52-3498E9430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3535" y="0"/>
            <a:ext cx="6458464" cy="859055"/>
          </a:xfrm>
        </p:spPr>
        <p:txBody>
          <a:bodyPr rtlCol="0">
            <a:normAutofit/>
          </a:bodyPr>
          <a:lstStyle/>
          <a:p>
            <a:r>
              <a:rPr lang="it-IT" sz="3200" dirty="0" smtClean="0"/>
              <a:t>        QUARTA Primaria</a:t>
            </a:r>
            <a:endParaRPr lang="it-IT" sz="3200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DCDDBE65-9AB1-4989-AF86-726591A6A1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056238"/>
            <a:ext cx="6803136" cy="3641124"/>
          </a:xfrm>
        </p:spPr>
        <p:txBody>
          <a:bodyPr rtlCol="0"/>
          <a:lstStyle/>
          <a:p>
            <a:r>
              <a:rPr lang="it-IT" dirty="0" smtClean="0"/>
              <a:t>Ottimi risultati in inglese con percentuali comprese tra 82% (</a:t>
            </a:r>
            <a:r>
              <a:rPr lang="it-IT" dirty="0" err="1" smtClean="0"/>
              <a:t>Vallefiorita</a:t>
            </a:r>
            <a:r>
              <a:rPr lang="it-IT" dirty="0" smtClean="0"/>
              <a:t>) e il 95%( </a:t>
            </a:r>
            <a:r>
              <a:rPr lang="it-IT" dirty="0" err="1" smtClean="0"/>
              <a:t>Stalettì</a:t>
            </a:r>
            <a:r>
              <a:rPr lang="it-IT" dirty="0" smtClean="0"/>
              <a:t>).</a:t>
            </a:r>
          </a:p>
          <a:p>
            <a:r>
              <a:rPr lang="it-IT" dirty="0" smtClean="0"/>
              <a:t>I punteggi in italiano oscillano tra l’ 86% di </a:t>
            </a:r>
            <a:r>
              <a:rPr lang="it-IT" dirty="0" err="1" smtClean="0"/>
              <a:t>Stalettì</a:t>
            </a:r>
            <a:r>
              <a:rPr lang="it-IT" dirty="0" smtClean="0"/>
              <a:t> e il 67% di Squillace centro con uno scarto di 1,9 punti percentuali.</a:t>
            </a:r>
          </a:p>
          <a:p>
            <a:r>
              <a:rPr lang="it-IT" dirty="0" smtClean="0"/>
              <a:t>Anche in matematica la variabile è di 2 punti percentuali. Il plesso che ha ottenuto la percentuale più alta è </a:t>
            </a:r>
            <a:r>
              <a:rPr lang="it-IT" dirty="0" err="1" smtClean="0"/>
              <a:t>Stalettì</a:t>
            </a:r>
            <a:r>
              <a:rPr lang="it-IT" dirty="0" smtClean="0"/>
              <a:t>( 87%) la più bassa Squillace centro (76%) </a:t>
            </a:r>
          </a:p>
          <a:p>
            <a:endParaRPr lang="it-IT" dirty="0" smtClean="0"/>
          </a:p>
          <a:p>
            <a:endParaRPr lang="it-IT" dirty="0" smtClean="0"/>
          </a:p>
          <a:p>
            <a:pPr rtl="0"/>
            <a:endParaRPr lang="it-IT" dirty="0"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xmlns="" id="{8B065C75-272B-4BB5-BA23-D80E8654D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263D6C4-4840-40CC-AC84-17E24B3B7BDE}" type="slidenum">
              <a:rPr lang="it-IT" smtClean="0"/>
              <a:pPr rtl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709828751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xmlns="" id="{201323FB-427E-4A8D-B473-AB0657D8D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747500" cy="535531"/>
          </a:xfrm>
        </p:spPr>
        <p:txBody>
          <a:bodyPr rtlCol="0"/>
          <a:lstStyle/>
          <a:p>
            <a:r>
              <a:rPr lang="it-IT" dirty="0" smtClean="0"/>
              <a:t>                                                             Grafico QUINTA Primaria</a:t>
            </a:r>
            <a:endParaRPr lang="it-IT" dirty="0"/>
          </a:p>
        </p:txBody>
      </p:sp>
      <p:graphicFrame>
        <p:nvGraphicFramePr>
          <p:cNvPr id="7" name="Grafico 6">
            <a:extLst>
              <a:ext uri="{FF2B5EF4-FFF2-40B4-BE49-F238E27FC236}">
                <a16:creationId xmlns:a16="http://schemas.microsoft.com/office/drawing/2014/main" xmlns="" id="{19AEAA04-4840-FB41-B910-5F3570D85F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547555140"/>
              </p:ext>
            </p:extLst>
          </p:nvPr>
        </p:nvGraphicFramePr>
        <p:xfrm>
          <a:off x="1119145" y="1613221"/>
          <a:ext cx="9690100" cy="4444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xmlns="" id="{E4398C1C-6656-4A73-A680-62A81CDC2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263D6C4-4840-40CC-AC84-17E24B3B7BDE}" type="slidenum">
              <a:rPr lang="it-IT" smtClean="0"/>
              <a:pPr rtl="0"/>
              <a:t>11</a:t>
            </a:fld>
            <a:endParaRPr lang="it-IT" dirty="0"/>
          </a:p>
        </p:txBody>
      </p:sp>
      <p:graphicFrame>
        <p:nvGraphicFramePr>
          <p:cNvPr id="6" name="Grafico 5"/>
          <p:cNvGraphicFramePr/>
          <p:nvPr/>
        </p:nvGraphicFramePr>
        <p:xfrm>
          <a:off x="969104" y="1729946"/>
          <a:ext cx="8496171" cy="4319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3322300142"/>
      </p:ext>
    </p:extLst>
  </p:cSld>
  <p:clrMapOvr>
    <a:masterClrMapping/>
  </p:clrMapOvr>
  <p:transition spd="slow">
    <p:pull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xmlns="" id="{BD179B88-D43C-4A31-9A52-3498E9430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3535" y="0"/>
            <a:ext cx="6458464" cy="859055"/>
          </a:xfrm>
        </p:spPr>
        <p:txBody>
          <a:bodyPr rtlCol="0">
            <a:normAutofit/>
          </a:bodyPr>
          <a:lstStyle/>
          <a:p>
            <a:r>
              <a:rPr lang="it-IT" sz="3200" dirty="0" smtClean="0"/>
              <a:t>        QUINTA Primaria</a:t>
            </a:r>
            <a:endParaRPr lang="it-IT" sz="3200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DCDDBE65-9AB1-4989-AF86-726591A6A1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039762"/>
            <a:ext cx="6803136" cy="3657600"/>
          </a:xfrm>
        </p:spPr>
        <p:txBody>
          <a:bodyPr rtlCol="0"/>
          <a:lstStyle/>
          <a:p>
            <a:r>
              <a:rPr lang="it-IT" dirty="0" smtClean="0"/>
              <a:t>Variabile alta tra e dentro le classi in tutte le discipline oggetto di prova.</a:t>
            </a:r>
          </a:p>
          <a:p>
            <a:r>
              <a:rPr lang="it-IT" dirty="0" smtClean="0"/>
              <a:t>Flessione degli esiti in tutti i plessi  e in tutte le discipline oggetto di prova rispetto al primo quadrimestre.</a:t>
            </a:r>
          </a:p>
          <a:p>
            <a:r>
              <a:rPr lang="it-IT" dirty="0" smtClean="0"/>
              <a:t>Lo scarto più consistente si registra in inglese e in matematica rispettivamente 2,8 e 2,3 punti percentuali.</a:t>
            </a:r>
          </a:p>
          <a:p>
            <a:r>
              <a:rPr lang="it-IT" dirty="0" smtClean="0"/>
              <a:t>In inglese  il plesso di Amaroni ottiene l’86% e quello di Squillace centro il 58%.</a:t>
            </a:r>
          </a:p>
          <a:p>
            <a:r>
              <a:rPr lang="it-IT" dirty="0" smtClean="0"/>
              <a:t>In matematica la percentuale più alta viene registrata a </a:t>
            </a:r>
            <a:r>
              <a:rPr lang="it-IT" dirty="0" err="1" smtClean="0"/>
              <a:t>Vallefiorita</a:t>
            </a:r>
            <a:r>
              <a:rPr lang="it-IT" dirty="0" smtClean="0"/>
              <a:t> (79%) e quella più bassa a Squillace centro (56%)</a:t>
            </a:r>
          </a:p>
          <a:p>
            <a:endParaRPr lang="it-IT" dirty="0" smtClean="0"/>
          </a:p>
          <a:p>
            <a:endParaRPr lang="it-IT" dirty="0" smtClean="0"/>
          </a:p>
          <a:p>
            <a:pPr rtl="0"/>
            <a:endParaRPr lang="it-IT" dirty="0"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xmlns="" id="{8B065C75-272B-4BB5-BA23-D80E8654D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263D6C4-4840-40CC-AC84-17E24B3B7BDE}" type="slidenum">
              <a:rPr lang="it-IT" smtClean="0"/>
              <a:pPr rtl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709828751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32BE5BF-9922-45FB-8F3F-4446D40A05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61488" y="1993557"/>
            <a:ext cx="7077456" cy="2331308"/>
          </a:xfrm>
        </p:spPr>
        <p:txBody>
          <a:bodyPr rtlCol="0"/>
          <a:lstStyle/>
          <a:p>
            <a:pPr rtl="0"/>
            <a:r>
              <a:rPr lang="it-IT" sz="4400" dirty="0" smtClean="0"/>
              <a:t>Scuola Secondaria</a:t>
            </a:r>
            <a:br>
              <a:rPr lang="it-IT" sz="4400" dirty="0" smtClean="0"/>
            </a:br>
            <a:r>
              <a:rPr lang="it-IT" sz="4400" dirty="0" smtClean="0"/>
              <a:t> di primo grado</a:t>
            </a:r>
            <a:endParaRPr lang="it-IT" sz="44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0D537F64-4C96-4AA8-BB21-E8053A3186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61488" y="4819135"/>
            <a:ext cx="7077456" cy="897923"/>
          </a:xfrm>
        </p:spPr>
        <p:txBody>
          <a:bodyPr rtlCol="0"/>
          <a:lstStyle/>
          <a:p>
            <a:pPr marL="0" indent="0" rtl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94693459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xmlns="" id="{201323FB-427E-4A8D-B473-AB0657D8D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it-IT" dirty="0" smtClean="0"/>
              <a:t>Grafico PRIMA Secondaria              </a:t>
            </a:r>
            <a:endParaRPr lang="it-IT" dirty="0"/>
          </a:p>
        </p:txBody>
      </p:sp>
      <p:graphicFrame>
        <p:nvGraphicFramePr>
          <p:cNvPr id="7" name="Grafico 6">
            <a:extLst>
              <a:ext uri="{FF2B5EF4-FFF2-40B4-BE49-F238E27FC236}">
                <a16:creationId xmlns:a16="http://schemas.microsoft.com/office/drawing/2014/main" xmlns="" id="{19AEAA04-4840-FB41-B910-5F3570D85F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547555140"/>
              </p:ext>
            </p:extLst>
          </p:nvPr>
        </p:nvGraphicFramePr>
        <p:xfrm>
          <a:off x="1119145" y="1613221"/>
          <a:ext cx="9690100" cy="4444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xmlns="" id="{E4398C1C-6656-4A73-A680-62A81CDC2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263D6C4-4840-40CC-AC84-17E24B3B7BDE}" type="slidenum">
              <a:rPr lang="it-IT" smtClean="0"/>
              <a:pPr rtl="0"/>
              <a:t>14</a:t>
            </a:fld>
            <a:endParaRPr lang="it-IT" dirty="0"/>
          </a:p>
        </p:txBody>
      </p:sp>
      <p:graphicFrame>
        <p:nvGraphicFramePr>
          <p:cNvPr id="6" name="Grafico 5"/>
          <p:cNvGraphicFramePr/>
          <p:nvPr/>
        </p:nvGraphicFramePr>
        <p:xfrm>
          <a:off x="1293340" y="1837038"/>
          <a:ext cx="8694394" cy="40118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3322300142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xmlns="" id="{BD179B88-D43C-4A31-9A52-3498E9430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3535" y="0"/>
            <a:ext cx="6458464" cy="859055"/>
          </a:xfrm>
        </p:spPr>
        <p:txBody>
          <a:bodyPr rtlCol="0">
            <a:normAutofit/>
          </a:bodyPr>
          <a:lstStyle/>
          <a:p>
            <a:r>
              <a:rPr lang="it-IT" sz="3200" dirty="0" smtClean="0"/>
              <a:t>        PRIMA Secondaria</a:t>
            </a:r>
            <a:endParaRPr lang="it-IT" sz="3200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DCDDBE65-9AB1-4989-AF86-726591A6A1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957384"/>
            <a:ext cx="6803136" cy="3739978"/>
          </a:xfrm>
        </p:spPr>
        <p:txBody>
          <a:bodyPr rtlCol="0"/>
          <a:lstStyle/>
          <a:p>
            <a:r>
              <a:rPr lang="it-IT" dirty="0" smtClean="0"/>
              <a:t>Medie d’istituto omogenee e positive.</a:t>
            </a:r>
          </a:p>
          <a:p>
            <a:r>
              <a:rPr lang="it-IT" dirty="0" smtClean="0"/>
              <a:t>Leggero incremento negli esiti in italiano in tutti i plessi.</a:t>
            </a:r>
          </a:p>
          <a:p>
            <a:r>
              <a:rPr lang="it-IT" dirty="0" smtClean="0"/>
              <a:t>In inglese variabile contenuta sotto il punto percentuale tra il plesso di Squillace lido(8,2) e quello di </a:t>
            </a:r>
            <a:r>
              <a:rPr lang="it-IT" dirty="0" err="1" smtClean="0"/>
              <a:t>Stalettì</a:t>
            </a:r>
            <a:r>
              <a:rPr lang="it-IT" dirty="0" smtClean="0"/>
              <a:t>(7,4)</a:t>
            </a:r>
          </a:p>
          <a:p>
            <a:r>
              <a:rPr lang="it-IT" dirty="0" smtClean="0"/>
              <a:t>Sopra il punto percentuale in italiano e matematica.</a:t>
            </a:r>
          </a:p>
          <a:p>
            <a:r>
              <a:rPr lang="it-IT" dirty="0" smtClean="0"/>
              <a:t>Sia in italiano che in matematica il plesso di </a:t>
            </a:r>
            <a:r>
              <a:rPr lang="it-IT" dirty="0" err="1" smtClean="0"/>
              <a:t>Stalettì</a:t>
            </a:r>
            <a:r>
              <a:rPr lang="it-IT" dirty="0" smtClean="0"/>
              <a:t> registra il punteggio più alto(8,3) -(7,9) Squillace lido quello più basso(6,7)- (6,4).</a:t>
            </a:r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pPr rtl="0"/>
            <a:endParaRPr lang="it-IT" dirty="0"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xmlns="" id="{8B065C75-272B-4BB5-BA23-D80E8654D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263D6C4-4840-40CC-AC84-17E24B3B7BDE}" type="slidenum">
              <a:rPr lang="it-IT" smtClean="0"/>
              <a:pPr rtl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709828751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xmlns="" id="{201323FB-427E-4A8D-B473-AB0657D8D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it-IT" dirty="0" smtClean="0"/>
              <a:t> Grafico SECONDA Secondaria               </a:t>
            </a:r>
            <a:endParaRPr lang="it-IT" dirty="0"/>
          </a:p>
        </p:txBody>
      </p:sp>
      <p:graphicFrame>
        <p:nvGraphicFramePr>
          <p:cNvPr id="7" name="Grafico 6">
            <a:extLst>
              <a:ext uri="{FF2B5EF4-FFF2-40B4-BE49-F238E27FC236}">
                <a16:creationId xmlns:a16="http://schemas.microsoft.com/office/drawing/2014/main" xmlns="" id="{19AEAA04-4840-FB41-B910-5F3570D85F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547555140"/>
              </p:ext>
            </p:extLst>
          </p:nvPr>
        </p:nvGraphicFramePr>
        <p:xfrm>
          <a:off x="1119145" y="1613221"/>
          <a:ext cx="9690100" cy="4444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xmlns="" id="{E4398C1C-6656-4A73-A680-62A81CDC2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263D6C4-4840-40CC-AC84-17E24B3B7BDE}" type="slidenum">
              <a:rPr lang="it-IT" smtClean="0"/>
              <a:pPr rtl="0"/>
              <a:t>16</a:t>
            </a:fld>
            <a:endParaRPr lang="it-IT" dirty="0"/>
          </a:p>
        </p:txBody>
      </p:sp>
      <p:graphicFrame>
        <p:nvGraphicFramePr>
          <p:cNvPr id="6" name="Grafico 5"/>
          <p:cNvGraphicFramePr/>
          <p:nvPr/>
        </p:nvGraphicFramePr>
        <p:xfrm>
          <a:off x="1458097" y="1845276"/>
          <a:ext cx="8171678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3322300142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xmlns="" id="{BD179B88-D43C-4A31-9A52-3498E9430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3535" y="0"/>
            <a:ext cx="6458464" cy="859055"/>
          </a:xfrm>
        </p:spPr>
        <p:txBody>
          <a:bodyPr rtlCol="0">
            <a:normAutofit/>
          </a:bodyPr>
          <a:lstStyle/>
          <a:p>
            <a:r>
              <a:rPr lang="it-IT" sz="3200" dirty="0" smtClean="0"/>
              <a:t>        SECONDA Secondaria</a:t>
            </a:r>
            <a:endParaRPr lang="it-IT" sz="3200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DCDDBE65-9AB1-4989-AF86-726591A6A1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998573"/>
            <a:ext cx="6803136" cy="3698789"/>
          </a:xfrm>
        </p:spPr>
        <p:txBody>
          <a:bodyPr rtlCol="0"/>
          <a:lstStyle/>
          <a:p>
            <a:r>
              <a:rPr lang="it-IT" dirty="0" smtClean="0"/>
              <a:t>I valori in italiano si attestano tra l’8,3 di </a:t>
            </a:r>
            <a:r>
              <a:rPr lang="it-IT" dirty="0" err="1" smtClean="0"/>
              <a:t>Vallefiorita</a:t>
            </a:r>
            <a:r>
              <a:rPr lang="it-IT" dirty="0" smtClean="0"/>
              <a:t>  e il 7,2 di Squillace lido. Gli alunni che raggiungono fasce di livello alte sono distribuiti sopratutto nei plessi di </a:t>
            </a:r>
            <a:r>
              <a:rPr lang="it-IT" dirty="0" err="1" smtClean="0"/>
              <a:t>Vallefiorita</a:t>
            </a:r>
            <a:r>
              <a:rPr lang="it-IT" dirty="0" smtClean="0"/>
              <a:t> e Amaroni.</a:t>
            </a:r>
          </a:p>
          <a:p>
            <a:r>
              <a:rPr lang="it-IT" dirty="0" smtClean="0"/>
              <a:t>In matematica il plesso di </a:t>
            </a:r>
            <a:r>
              <a:rPr lang="it-IT" dirty="0" err="1" smtClean="0"/>
              <a:t>Stalettì</a:t>
            </a:r>
            <a:r>
              <a:rPr lang="it-IT" dirty="0" smtClean="0"/>
              <a:t> registra il punteggio più alto(7,8) con 1,5 punti di scarto rispetto a </a:t>
            </a:r>
            <a:r>
              <a:rPr lang="it-IT" dirty="0" err="1" smtClean="0"/>
              <a:t>Vallefiorita</a:t>
            </a:r>
            <a:r>
              <a:rPr lang="it-IT" dirty="0" smtClean="0"/>
              <a:t>  (6,3). </a:t>
            </a:r>
          </a:p>
          <a:p>
            <a:r>
              <a:rPr lang="it-IT" dirty="0" smtClean="0"/>
              <a:t>In inglese il punteggio più alto si registra a Squillace lido(8,4) quello più basso a </a:t>
            </a:r>
            <a:r>
              <a:rPr lang="it-IT" dirty="0" err="1" smtClean="0"/>
              <a:t>Stalettì</a:t>
            </a:r>
            <a:r>
              <a:rPr lang="it-IT" dirty="0" smtClean="0"/>
              <a:t> (6,9). </a:t>
            </a:r>
          </a:p>
          <a:p>
            <a:r>
              <a:rPr lang="it-IT" dirty="0" smtClean="0"/>
              <a:t> </a:t>
            </a:r>
          </a:p>
          <a:p>
            <a:pPr rtl="0"/>
            <a:endParaRPr lang="it-IT" dirty="0"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xmlns="" id="{8B065C75-272B-4BB5-BA23-D80E8654D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263D6C4-4840-40CC-AC84-17E24B3B7BDE}" type="slidenum">
              <a:rPr lang="it-IT" smtClean="0"/>
              <a:pPr rtl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709828751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xmlns="" id="{201323FB-427E-4A8D-B473-AB0657D8D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it-IT" dirty="0" smtClean="0"/>
              <a:t>Grafico TERZA Secondaria               </a:t>
            </a:r>
            <a:endParaRPr lang="it-IT" dirty="0"/>
          </a:p>
        </p:txBody>
      </p:sp>
      <p:graphicFrame>
        <p:nvGraphicFramePr>
          <p:cNvPr id="7" name="Grafico 6">
            <a:extLst>
              <a:ext uri="{FF2B5EF4-FFF2-40B4-BE49-F238E27FC236}">
                <a16:creationId xmlns:a16="http://schemas.microsoft.com/office/drawing/2014/main" xmlns="" id="{19AEAA04-4840-FB41-B910-5F3570D85F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547555140"/>
              </p:ext>
            </p:extLst>
          </p:nvPr>
        </p:nvGraphicFramePr>
        <p:xfrm>
          <a:off x="1119145" y="1613221"/>
          <a:ext cx="9690100" cy="4444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xmlns="" id="{E4398C1C-6656-4A73-A680-62A81CDC2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263D6C4-4840-40CC-AC84-17E24B3B7BDE}" type="slidenum">
              <a:rPr lang="it-IT" smtClean="0"/>
              <a:pPr rtl="0"/>
              <a:t>18</a:t>
            </a:fld>
            <a:endParaRPr lang="it-IT" dirty="0"/>
          </a:p>
        </p:txBody>
      </p:sp>
      <p:graphicFrame>
        <p:nvGraphicFramePr>
          <p:cNvPr id="6" name="Grafico 5"/>
          <p:cNvGraphicFramePr/>
          <p:nvPr/>
        </p:nvGraphicFramePr>
        <p:xfrm>
          <a:off x="1334531" y="1738183"/>
          <a:ext cx="8228570" cy="41848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3322300142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xmlns="" id="{BD179B88-D43C-4A31-9A52-3498E9430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3535" y="0"/>
            <a:ext cx="6458464" cy="859055"/>
          </a:xfrm>
        </p:spPr>
        <p:txBody>
          <a:bodyPr rtlCol="0">
            <a:normAutofit/>
          </a:bodyPr>
          <a:lstStyle/>
          <a:p>
            <a:r>
              <a:rPr lang="it-IT" sz="3200" dirty="0" smtClean="0"/>
              <a:t>        TERZA Secondaria</a:t>
            </a:r>
            <a:endParaRPr lang="it-IT" sz="3200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DCDDBE65-9AB1-4989-AF86-726591A6A1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833816"/>
            <a:ext cx="6803136" cy="3863546"/>
          </a:xfrm>
        </p:spPr>
        <p:txBody>
          <a:bodyPr rtlCol="0"/>
          <a:lstStyle/>
          <a:p>
            <a:pPr rtl="0"/>
            <a:r>
              <a:rPr lang="it-IT" dirty="0" smtClean="0"/>
              <a:t>Eccellenti risultati nel plesso di Squillace centro, continua il trend positivo iniziato nel primo quadrimestre.</a:t>
            </a:r>
          </a:p>
          <a:p>
            <a:pPr rtl="0"/>
            <a:r>
              <a:rPr lang="it-IT" dirty="0" smtClean="0"/>
              <a:t>Il plesso di Squillace centro registra il punteggio  più alto in tutte le discipline oggetto di prova.</a:t>
            </a:r>
          </a:p>
          <a:p>
            <a:r>
              <a:rPr lang="it-IT" dirty="0" smtClean="0"/>
              <a:t>9,1 in italiano-8,6 in matematica- 9 in inglese</a:t>
            </a:r>
          </a:p>
          <a:p>
            <a:r>
              <a:rPr lang="it-IT" dirty="0" smtClean="0"/>
              <a:t>Sopra i due punti percentuali la variabile tra le classi sia in italiano che in matematica più contenuta in inglese.</a:t>
            </a:r>
          </a:p>
          <a:p>
            <a:pPr rtl="0"/>
            <a:r>
              <a:rPr lang="it-IT" dirty="0" smtClean="0"/>
              <a:t>Variabile dentro la classe bassa nei plessi di </a:t>
            </a:r>
            <a:r>
              <a:rPr lang="it-IT" dirty="0" err="1" smtClean="0"/>
              <a:t>Stalettì</a:t>
            </a:r>
            <a:r>
              <a:rPr lang="it-IT" dirty="0" smtClean="0"/>
              <a:t> e </a:t>
            </a:r>
            <a:r>
              <a:rPr lang="it-IT" dirty="0" err="1" smtClean="0"/>
              <a:t>Vallefiorita</a:t>
            </a:r>
            <a:r>
              <a:rPr lang="it-IT" dirty="0" smtClean="0"/>
              <a:t>, contenuta nel plesso di Amaroni, alta nel plesso di Squillace lido .</a:t>
            </a:r>
            <a:endParaRPr lang="it-IT" dirty="0"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xmlns="" id="{8B065C75-272B-4BB5-BA23-D80E8654D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263D6C4-4840-40CC-AC84-17E24B3B7BDE}" type="slidenum">
              <a:rPr lang="it-IT" smtClean="0"/>
              <a:pPr rtl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709828751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32BE5BF-9922-45FB-8F3F-4446D40A05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41773" y="3429000"/>
            <a:ext cx="5564067" cy="1243584"/>
          </a:xfrm>
        </p:spPr>
        <p:txBody>
          <a:bodyPr rtlCol="0"/>
          <a:lstStyle/>
          <a:p>
            <a:pPr rtl="0"/>
            <a:r>
              <a:rPr lang="it-IT" dirty="0" smtClean="0"/>
              <a:t> Scuola Primaria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4406968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32BE5BF-9922-45FB-8F3F-4446D40A05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1892" y="304800"/>
            <a:ext cx="11664777" cy="6203091"/>
          </a:xfrm>
        </p:spPr>
        <p:txBody>
          <a:bodyPr rtlCol="0"/>
          <a:lstStyle/>
          <a:p>
            <a:pPr rtl="0"/>
            <a:r>
              <a:rPr lang="it-IT" dirty="0" smtClean="0"/>
              <a:t>                               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 </a:t>
            </a:r>
            <a:r>
              <a:rPr lang="it-IT" dirty="0" smtClean="0"/>
              <a:t>                          </a:t>
            </a:r>
            <a:r>
              <a:rPr lang="it-IT" dirty="0" smtClean="0"/>
              <a:t> </a:t>
            </a:r>
            <a:r>
              <a:rPr lang="it-IT" dirty="0" smtClean="0"/>
              <a:t>Grazie </a:t>
            </a:r>
            <a:r>
              <a:rPr lang="it-IT" dirty="0" err="1" smtClean="0"/>
              <a:t>e…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                            Buone Vacanze!!!</a:t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440696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xmlns="" id="{201323FB-427E-4A8D-B473-AB0657D8D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rtlCol="0"/>
          <a:lstStyle/>
          <a:p>
            <a:r>
              <a:rPr lang="it-IT" dirty="0" smtClean="0"/>
              <a:t>                                                            Grafico PRIMA Primaria</a:t>
            </a:r>
            <a:endParaRPr lang="it-IT" dirty="0"/>
          </a:p>
        </p:txBody>
      </p:sp>
      <p:graphicFrame>
        <p:nvGraphicFramePr>
          <p:cNvPr id="7" name="Grafico 6">
            <a:extLst>
              <a:ext uri="{FF2B5EF4-FFF2-40B4-BE49-F238E27FC236}">
                <a16:creationId xmlns:a16="http://schemas.microsoft.com/office/drawing/2014/main" xmlns="" id="{19AEAA04-4840-FB41-B910-5F3570D85F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547555140"/>
              </p:ext>
            </p:extLst>
          </p:nvPr>
        </p:nvGraphicFramePr>
        <p:xfrm>
          <a:off x="1119145" y="1613221"/>
          <a:ext cx="9690100" cy="4444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xmlns="" id="{E4398C1C-6656-4A73-A680-62A81CDC2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263D6C4-4840-40CC-AC84-17E24B3B7BDE}" type="slidenum">
              <a:rPr lang="it-IT" smtClean="0"/>
              <a:pPr rtl="0"/>
              <a:t>3</a:t>
            </a:fld>
            <a:endParaRPr lang="it-IT" dirty="0"/>
          </a:p>
        </p:txBody>
      </p:sp>
      <p:graphicFrame>
        <p:nvGraphicFramePr>
          <p:cNvPr id="8" name="Grafico 7"/>
          <p:cNvGraphicFramePr/>
          <p:nvPr/>
        </p:nvGraphicFramePr>
        <p:xfrm>
          <a:off x="1293342" y="1532626"/>
          <a:ext cx="8861724" cy="4621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3322300142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xmlns="" id="{BD179B88-D43C-4A31-9A52-3498E9430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3535" y="0"/>
            <a:ext cx="6458464" cy="859055"/>
          </a:xfrm>
        </p:spPr>
        <p:txBody>
          <a:bodyPr rtlCol="0">
            <a:normAutofit/>
          </a:bodyPr>
          <a:lstStyle/>
          <a:p>
            <a:r>
              <a:rPr lang="it-IT" sz="3200" dirty="0" smtClean="0"/>
              <a:t>        PRIMA Primaria</a:t>
            </a:r>
            <a:endParaRPr lang="it-IT" sz="3200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DCDDBE65-9AB1-4989-AF86-726591A6A1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1234" y="2784388"/>
            <a:ext cx="7191804" cy="2998571"/>
          </a:xfrm>
        </p:spPr>
        <p:txBody>
          <a:bodyPr rtlCol="0">
            <a:normAutofit/>
          </a:bodyPr>
          <a:lstStyle/>
          <a:p>
            <a:r>
              <a:rPr lang="it-IT" dirty="0" smtClean="0"/>
              <a:t>Medie d’istituto alte e costanti.</a:t>
            </a:r>
          </a:p>
          <a:p>
            <a:r>
              <a:rPr lang="it-IT" dirty="0" smtClean="0"/>
              <a:t>Le percentuali positive del primo quadrimestre trovano conferma anche nel secondo quadrimestre </a:t>
            </a:r>
          </a:p>
          <a:p>
            <a:r>
              <a:rPr lang="it-IT" dirty="0" smtClean="0"/>
              <a:t>Tutti i plessi mostrano un andamento positivo sia in italiano che in matematica</a:t>
            </a:r>
          </a:p>
          <a:p>
            <a:r>
              <a:rPr lang="it-IT" dirty="0" smtClean="0"/>
              <a:t>In lingua italiana le percentuali  oscillano tra l’85% di Squillace centro e il 90%di </a:t>
            </a:r>
            <a:r>
              <a:rPr lang="it-IT" dirty="0" err="1" smtClean="0"/>
              <a:t>Stalettì</a:t>
            </a:r>
            <a:r>
              <a:rPr lang="it-IT" dirty="0" smtClean="0"/>
              <a:t>. </a:t>
            </a:r>
          </a:p>
          <a:p>
            <a:r>
              <a:rPr lang="it-IT" dirty="0" smtClean="0"/>
              <a:t>Matematica 92% di Squillace Lido e 81% di </a:t>
            </a:r>
            <a:r>
              <a:rPr lang="it-IT" dirty="0" err="1" smtClean="0"/>
              <a:t>Vallefiorita</a:t>
            </a:r>
            <a:r>
              <a:rPr lang="it-IT" dirty="0" smtClean="0"/>
              <a:t>.</a:t>
            </a:r>
          </a:p>
          <a:p>
            <a:pPr rtl="0"/>
            <a:endParaRPr lang="it-IT" dirty="0"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xmlns="" id="{8B065C75-272B-4BB5-BA23-D80E8654D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263D6C4-4840-40CC-AC84-17E24B3B7BDE}" type="slidenum">
              <a:rPr lang="it-IT" smtClean="0"/>
              <a:pPr rtl="0"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709828751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xmlns="" id="{201323FB-427E-4A8D-B473-AB0657D8D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rtlCol="0"/>
          <a:lstStyle/>
          <a:p>
            <a:r>
              <a:rPr lang="it-IT" dirty="0" smtClean="0"/>
              <a:t>                                                       Grafico SECONDA Primaria</a:t>
            </a:r>
            <a:endParaRPr lang="it-IT" dirty="0"/>
          </a:p>
        </p:txBody>
      </p:sp>
      <p:graphicFrame>
        <p:nvGraphicFramePr>
          <p:cNvPr id="7" name="Grafico 6">
            <a:extLst>
              <a:ext uri="{FF2B5EF4-FFF2-40B4-BE49-F238E27FC236}">
                <a16:creationId xmlns:a16="http://schemas.microsoft.com/office/drawing/2014/main" xmlns="" id="{19AEAA04-4840-FB41-B910-5F3570D85F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547555140"/>
              </p:ext>
            </p:extLst>
          </p:nvPr>
        </p:nvGraphicFramePr>
        <p:xfrm>
          <a:off x="1119145" y="1613221"/>
          <a:ext cx="9690100" cy="4444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xmlns="" id="{E4398C1C-6656-4A73-A680-62A81CDC2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263D6C4-4840-40CC-AC84-17E24B3B7BDE}" type="slidenum">
              <a:rPr lang="it-IT" smtClean="0"/>
              <a:pPr rtl="0"/>
              <a:t>5</a:t>
            </a:fld>
            <a:endParaRPr lang="it-IT" dirty="0"/>
          </a:p>
        </p:txBody>
      </p:sp>
      <p:graphicFrame>
        <p:nvGraphicFramePr>
          <p:cNvPr id="6" name="Grafico 5"/>
          <p:cNvGraphicFramePr/>
          <p:nvPr/>
        </p:nvGraphicFramePr>
        <p:xfrm>
          <a:off x="235809" y="1878226"/>
          <a:ext cx="9591932" cy="4216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332230014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xmlns="" id="{BD179B88-D43C-4A31-9A52-3498E9430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3535" y="0"/>
            <a:ext cx="6458464" cy="859055"/>
          </a:xfrm>
        </p:spPr>
        <p:txBody>
          <a:bodyPr rtlCol="0">
            <a:normAutofit/>
          </a:bodyPr>
          <a:lstStyle/>
          <a:p>
            <a:r>
              <a:rPr lang="it-IT" sz="3200" dirty="0" smtClean="0"/>
              <a:t>        SECONDA Primaria</a:t>
            </a:r>
            <a:endParaRPr lang="it-IT" sz="3200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DCDDBE65-9AB1-4989-AF86-726591A6A1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957384"/>
            <a:ext cx="6803136" cy="3739978"/>
          </a:xfrm>
        </p:spPr>
        <p:txBody>
          <a:bodyPr rtlCol="0"/>
          <a:lstStyle/>
          <a:p>
            <a:r>
              <a:rPr lang="it-IT" dirty="0" smtClean="0"/>
              <a:t>Anche nel secondo quadrimestre i risultati nel plesso di </a:t>
            </a:r>
            <a:r>
              <a:rPr lang="it-IT" dirty="0" err="1" smtClean="0"/>
              <a:t>Vallefiorita</a:t>
            </a:r>
            <a:r>
              <a:rPr lang="it-IT" dirty="0" smtClean="0"/>
              <a:t> sono in linea, quasi del tutto azzerata la variabile dentro la classe.</a:t>
            </a:r>
          </a:p>
          <a:p>
            <a:r>
              <a:rPr lang="it-IT" dirty="0" smtClean="0"/>
              <a:t>Particolarmente alta la variabile in matematica tra il plesso di </a:t>
            </a:r>
            <a:r>
              <a:rPr lang="it-IT" dirty="0" err="1" smtClean="0"/>
              <a:t>Stalettì</a:t>
            </a:r>
            <a:r>
              <a:rPr lang="it-IT" dirty="0" smtClean="0"/>
              <a:t> (69%) e quello di Squillace centro (89%)</a:t>
            </a:r>
          </a:p>
          <a:p>
            <a:r>
              <a:rPr lang="it-IT" dirty="0" smtClean="0"/>
              <a:t>In inglese tre plessi su cinque ottengono una percentuale più alta rispetto alle altre discipline oggetto di prova.</a:t>
            </a:r>
          </a:p>
          <a:p>
            <a:r>
              <a:rPr lang="it-IT" dirty="0" smtClean="0"/>
              <a:t>Variabile alta dentro la classe nei plessi di </a:t>
            </a:r>
            <a:r>
              <a:rPr lang="it-IT" dirty="0" err="1" smtClean="0"/>
              <a:t>Stalettì</a:t>
            </a:r>
            <a:r>
              <a:rPr lang="it-IT" dirty="0" smtClean="0"/>
              <a:t>  Squillace lido e Squillace centro.</a:t>
            </a:r>
          </a:p>
          <a:p>
            <a:endParaRPr lang="it-IT" dirty="0" smtClean="0"/>
          </a:p>
          <a:p>
            <a:pPr rtl="0"/>
            <a:endParaRPr lang="it-IT" dirty="0"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xmlns="" id="{8B065C75-272B-4BB5-BA23-D80E8654D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263D6C4-4840-40CC-AC84-17E24B3B7BDE}" type="slidenum">
              <a:rPr lang="it-IT" smtClean="0"/>
              <a:pPr rtl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709828751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xmlns="" id="{201323FB-427E-4A8D-B473-AB0657D8D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it-IT" dirty="0" smtClean="0"/>
              <a:t>                                                            Grafico TERZA Primaria</a:t>
            </a:r>
            <a:endParaRPr lang="it-IT" dirty="0"/>
          </a:p>
        </p:txBody>
      </p:sp>
      <p:graphicFrame>
        <p:nvGraphicFramePr>
          <p:cNvPr id="7" name="Grafico 6">
            <a:extLst>
              <a:ext uri="{FF2B5EF4-FFF2-40B4-BE49-F238E27FC236}">
                <a16:creationId xmlns:a16="http://schemas.microsoft.com/office/drawing/2014/main" xmlns="" id="{19AEAA04-4840-FB41-B910-5F3570D85F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547555140"/>
              </p:ext>
            </p:extLst>
          </p:nvPr>
        </p:nvGraphicFramePr>
        <p:xfrm>
          <a:off x="1053243" y="1712075"/>
          <a:ext cx="9690100" cy="4444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xmlns="" id="{E4398C1C-6656-4A73-A680-62A81CDC2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263D6C4-4840-40CC-AC84-17E24B3B7BDE}" type="slidenum">
              <a:rPr lang="it-IT" smtClean="0"/>
              <a:pPr rtl="0"/>
              <a:t>7</a:t>
            </a:fld>
            <a:endParaRPr lang="it-IT" dirty="0"/>
          </a:p>
        </p:txBody>
      </p:sp>
      <p:graphicFrame>
        <p:nvGraphicFramePr>
          <p:cNvPr id="6" name="Grafico 5"/>
          <p:cNvGraphicFramePr/>
          <p:nvPr/>
        </p:nvGraphicFramePr>
        <p:xfrm>
          <a:off x="214184" y="1499285"/>
          <a:ext cx="9577388" cy="46151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3322300142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xmlns="" id="{BD179B88-D43C-4A31-9A52-3498E9430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3535" y="0"/>
            <a:ext cx="6458464" cy="859055"/>
          </a:xfrm>
        </p:spPr>
        <p:txBody>
          <a:bodyPr rtlCol="0">
            <a:normAutofit/>
          </a:bodyPr>
          <a:lstStyle/>
          <a:p>
            <a:r>
              <a:rPr lang="it-IT" sz="3200" dirty="0" smtClean="0"/>
              <a:t>        TERZA Primaria</a:t>
            </a:r>
            <a:endParaRPr lang="it-IT" sz="3200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DCDDBE65-9AB1-4989-AF86-726591A6A1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2551" y="3056238"/>
            <a:ext cx="7348151" cy="3641124"/>
          </a:xfrm>
        </p:spPr>
        <p:txBody>
          <a:bodyPr rtlCol="0"/>
          <a:lstStyle/>
          <a:p>
            <a:r>
              <a:rPr lang="it-IT" dirty="0" smtClean="0"/>
              <a:t>Medie d’istituto positive.</a:t>
            </a:r>
          </a:p>
          <a:p>
            <a:r>
              <a:rPr lang="it-IT" dirty="0" smtClean="0"/>
              <a:t>Variabile alta tra e dentro le classi in tutte le discipline oggetto di prova.</a:t>
            </a:r>
          </a:p>
          <a:p>
            <a:pPr rtl="0"/>
            <a:r>
              <a:rPr lang="it-IT" dirty="0" smtClean="0"/>
              <a:t>Ampia la forbice in inglese tra la percentuale più alta (90% </a:t>
            </a:r>
            <a:r>
              <a:rPr lang="it-IT" dirty="0" err="1" smtClean="0"/>
              <a:t>Stalettì</a:t>
            </a:r>
            <a:r>
              <a:rPr lang="it-IT" dirty="0" smtClean="0"/>
              <a:t>)e quella più bassa (68% Squillace centro)</a:t>
            </a:r>
          </a:p>
          <a:p>
            <a:pPr rtl="0"/>
            <a:r>
              <a:rPr lang="it-IT" dirty="0" smtClean="0"/>
              <a:t>In italiano la percentuale più alta si registra a </a:t>
            </a:r>
            <a:r>
              <a:rPr lang="it-IT" dirty="0" err="1" smtClean="0"/>
              <a:t>Vallefiorita</a:t>
            </a:r>
            <a:r>
              <a:rPr lang="it-IT" dirty="0" smtClean="0"/>
              <a:t>(91%), in matematica ad Amaroni(81%).</a:t>
            </a:r>
          </a:p>
          <a:p>
            <a:pPr rtl="0"/>
            <a:endParaRPr lang="it-IT" dirty="0"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xmlns="" id="{8B065C75-272B-4BB5-BA23-D80E8654D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263D6C4-4840-40CC-AC84-17E24B3B7BDE}" type="slidenum">
              <a:rPr lang="it-IT" smtClean="0"/>
              <a:pPr rtl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709828751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xmlns="" id="{BD179B88-D43C-4A31-9A52-3498E9430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3535" y="0"/>
            <a:ext cx="6458464" cy="859055"/>
          </a:xfrm>
        </p:spPr>
        <p:txBody>
          <a:bodyPr rtlCol="0">
            <a:normAutofit/>
          </a:bodyPr>
          <a:lstStyle/>
          <a:p>
            <a:r>
              <a:rPr lang="it-IT" sz="3200" dirty="0" smtClean="0"/>
              <a:t>       Grafico QUARTA Primaria</a:t>
            </a:r>
            <a:endParaRPr lang="it-IT" sz="3200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DCDDBE65-9AB1-4989-AF86-726591A6A1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6096000"/>
            <a:ext cx="6803136" cy="601362"/>
          </a:xfrm>
        </p:spPr>
        <p:txBody>
          <a:bodyPr rtlCol="0"/>
          <a:lstStyle/>
          <a:p>
            <a:pPr rtl="0"/>
            <a:r>
              <a:rPr lang="it-IT" dirty="0"/>
              <a:t>Sottotitolo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xmlns="" id="{8B065C75-272B-4BB5-BA23-D80E8654D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263D6C4-4840-40CC-AC84-17E24B3B7BDE}" type="slidenum">
              <a:rPr lang="it-IT" smtClean="0"/>
              <a:pPr rtl="0"/>
              <a:t>9</a:t>
            </a:fld>
            <a:endParaRPr lang="it-IT"/>
          </a:p>
        </p:txBody>
      </p:sp>
      <p:graphicFrame>
        <p:nvGraphicFramePr>
          <p:cNvPr id="7" name="Grafico 6"/>
          <p:cNvGraphicFramePr/>
          <p:nvPr/>
        </p:nvGraphicFramePr>
        <p:xfrm>
          <a:off x="574975" y="1719777"/>
          <a:ext cx="8010524" cy="4143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709828751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f66687569_win3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Trebuchet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30677582_TF66687569" id="{C3589154-38D6-44FD-9870-84FE61A8A3F2}" vid="{1D51CCE8-6133-4A28-8A58-71C57A663187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8992231-163D-4428-A2B8-DA1FE0274129}">
  <ds:schemaRefs>
    <ds:schemaRef ds:uri="http://schemas.microsoft.com/office/2006/metadata/properties"/>
    <ds:schemaRef ds:uri="http://purl.org/dc/dcmitype/"/>
    <ds:schemaRef ds:uri="http://schemas.microsoft.com/sharepoint/v3"/>
    <ds:schemaRef ds:uri="http://purl.org/dc/elements/1.1/"/>
    <ds:schemaRef ds:uri="http://schemas.openxmlformats.org/package/2006/metadata/core-properties"/>
    <ds:schemaRef ds:uri="6dc4bcd6-49db-4c07-9060-8acfc67cef9f"/>
    <ds:schemaRef ds:uri="http://schemas.microsoft.com/office/2006/documentManagement/types"/>
    <ds:schemaRef ds:uri="http://schemas.microsoft.com/office/infopath/2007/PartnerControls"/>
    <ds:schemaRef ds:uri="http://purl.org/dc/terms/"/>
    <ds:schemaRef ds:uri="fb0879af-3eba-417a-a55a-ffe6dcd6ca77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A95DE24-D6C3-4A00-9085-D9594C193AE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B67ACAB-C3DC-429D-A23C-0723C084FEE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tf66687569_win32</Template>
  <TotalTime>0</TotalTime>
  <Words>866</Words>
  <Application>Microsoft Office PowerPoint</Application>
  <PresentationFormat>Personalizzato</PresentationFormat>
  <Paragraphs>190</Paragraphs>
  <Slides>20</Slides>
  <Notes>20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1" baseType="lpstr">
      <vt:lpstr>tf66687569_win32</vt:lpstr>
      <vt:lpstr>Prove di Competenza secondo quadrimestre a.s.2021/2022</vt:lpstr>
      <vt:lpstr> Scuola Primaria</vt:lpstr>
      <vt:lpstr>                                                            Grafico PRIMA Primaria</vt:lpstr>
      <vt:lpstr>        PRIMA Primaria</vt:lpstr>
      <vt:lpstr>                                                       Grafico SECONDA Primaria</vt:lpstr>
      <vt:lpstr>        SECONDA Primaria</vt:lpstr>
      <vt:lpstr>                                                            Grafico TERZA Primaria</vt:lpstr>
      <vt:lpstr>        TERZA Primaria</vt:lpstr>
      <vt:lpstr>       Grafico QUARTA Primaria</vt:lpstr>
      <vt:lpstr>        QUARTA Primaria</vt:lpstr>
      <vt:lpstr>                                                             Grafico QUINTA Primaria</vt:lpstr>
      <vt:lpstr>        QUINTA Primaria</vt:lpstr>
      <vt:lpstr>Scuola Secondaria  di primo grado</vt:lpstr>
      <vt:lpstr>Grafico PRIMA Secondaria              </vt:lpstr>
      <vt:lpstr>        PRIMA Secondaria</vt:lpstr>
      <vt:lpstr> Grafico SECONDA Secondaria               </vt:lpstr>
      <vt:lpstr>        SECONDA Secondaria</vt:lpstr>
      <vt:lpstr>Grafico TERZA Secondaria               </vt:lpstr>
      <vt:lpstr>        TERZA Secondaria</vt:lpstr>
      <vt:lpstr>                                                              Grazie e…                             Buone Vacanze!!!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2022-06-21T10:16:57Z</dcterms:created>
  <dcterms:modified xsi:type="dcterms:W3CDTF">2022-06-27T16:31:05Z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