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restituzionedati.invalsi.it/logo19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103120"/>
            <a:ext cx="914400" cy="914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10312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Rilevazioni Nazionali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Grado 8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Inglese Listening 2024-2025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257143" cy="514350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Inglese Listening 2024-2025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4577715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Inglese Listening 2024-2025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815385" cy="514350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Inglese Listening 2024-2025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90906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Inglese Listening 2024-2025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8792308" cy="514350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Inglese Listening 2024-2025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452628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Inglese Listening 2024-2025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90906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Inglese Listening 2024-2025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2025-09-16T11:23:00Z</dcterms:created>
  <dcterms:modified xsi:type="dcterms:W3CDTF">2025-09-16T11:23:00Z</dcterms:modified>
</cp:coreProperties>
</file>