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8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Inglese Reading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257143" cy="51435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4577715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815385" cy="51435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8792308" cy="51435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45262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Reading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2025-09-16T11:29:19Z</dcterms:created>
  <dcterms:modified xsi:type="dcterms:W3CDTF">2025-09-16T11:29:19Z</dcterms:modified>
</cp:coreProperties>
</file>