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notesMasterIdLst>
    <p:notesMasterId r:id="rId16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restituzionedati.invalsi.it/logo19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03120"/>
            <a:ext cx="914400" cy="9144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0312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Rilevazioni Nazionali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Grado 5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Inglese Reading 2024-2025</a:t>
            </a:r>
            <a:endParaRPr lang="en-US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Reading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Reading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Reading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Reading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Reading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951304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Reading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823881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Reading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06336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Reading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Reading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6049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Reading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54901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Reading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20000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Reading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6049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Reading 2024-2025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2025-09-16T11:41:32Z</dcterms:created>
  <dcterms:modified xsi:type="dcterms:W3CDTF">2025-09-16T11:41:32Z</dcterms:modified>
</cp:coreProperties>
</file>