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5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Inglese Listening 2024-2025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951304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823881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6336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54901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312727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00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5 - Inglese Listening 2024-2025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2025-09-16T11:40:08Z</dcterms:created>
  <dcterms:modified xsi:type="dcterms:W3CDTF">2025-09-16T11:40:08Z</dcterms:modified>
</cp:coreProperties>
</file>