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restituzionedati.invalsi.it/logo19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2103120"/>
            <a:ext cx="914400" cy="9144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10312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Rilevazioni Nazionali</a:t>
            </a:r>
            <a:endParaRPr lang="en-US" sz="2400" dirty="0"/>
          </a:p>
          <a:p>
            <a:pPr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Grado 8</a:t>
            </a:r>
            <a:endParaRPr lang="en-US" sz="2400" dirty="0"/>
          </a:p>
          <a:p>
            <a:pPr indent="0" marL="0">
              <a:buNone/>
            </a:pPr>
            <a:r>
              <a:rPr lang="en-US" sz="2400" b="1" dirty="0">
                <a:solidFill>
                  <a:srgbClr val="000000"/>
                </a:solidFill>
              </a:rPr>
              <a:t>Italiano 2024-2025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7257143" cy="5143500"/>
          </a:xfrm>
          <a:prstGeom prst="rect">
            <a:avLst/>
          </a:prstGeom>
        </p:spPr>
      </p:pic>
      <p:pic>
        <p:nvPicPr>
          <p:cNvPr id="3" name="Image 1" descr="https://restituzionedati.invalsi.it/logo3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Italiano 2024-2025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4577715"/>
          </a:xfrm>
          <a:prstGeom prst="rect">
            <a:avLst/>
          </a:prstGeom>
        </p:spPr>
      </p:pic>
      <p:pic>
        <p:nvPicPr>
          <p:cNvPr id="3" name="Image 1" descr="https://restituzionedati.invalsi.it/logo3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Italiano 2024-2025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7815385" cy="5143500"/>
          </a:xfrm>
          <a:prstGeom prst="rect">
            <a:avLst/>
          </a:prstGeom>
        </p:spPr>
      </p:pic>
      <p:pic>
        <p:nvPicPr>
          <p:cNvPr id="3" name="Image 1" descr="https://restituzionedati.invalsi.it/logo3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Italiano 2024-2025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3909060"/>
          </a:xfrm>
          <a:prstGeom prst="rect">
            <a:avLst/>
          </a:prstGeom>
        </p:spPr>
      </p:pic>
      <p:pic>
        <p:nvPicPr>
          <p:cNvPr id="3" name="Image 1" descr="https://restituzionedati.invalsi.it/logo3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Italiano 2024-2025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8792308" cy="5143500"/>
          </a:xfrm>
          <a:prstGeom prst="rect">
            <a:avLst/>
          </a:prstGeom>
        </p:spPr>
      </p:pic>
      <p:pic>
        <p:nvPicPr>
          <p:cNvPr id="3" name="Image 1" descr="https://restituzionedati.invalsi.it/logo3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Italiano 2024-2025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4371975"/>
          </a:xfrm>
          <a:prstGeom prst="rect">
            <a:avLst/>
          </a:prstGeom>
        </p:spPr>
      </p:pic>
      <p:pic>
        <p:nvPicPr>
          <p:cNvPr id="3" name="Image 1" descr="https://restituzionedati.invalsi.it/logo3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Italiano 2024-2025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3909060"/>
          </a:xfrm>
          <a:prstGeom prst="rect">
            <a:avLst/>
          </a:prstGeom>
        </p:spPr>
      </p:pic>
      <p:pic>
        <p:nvPicPr>
          <p:cNvPr id="3" name="Image 1" descr="https://restituzionedati.invalsi.it/logo32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Italiano 2024-2025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2025-09-16T11:03:38Z</dcterms:created>
  <dcterms:modified xsi:type="dcterms:W3CDTF">2025-09-16T11:03:38Z</dcterms:modified>
</cp:coreProperties>
</file>