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3.xml" ContentType="application/vnd.openxmlformats-officedocument.them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4.xml" ContentType="application/vnd.openxmlformats-officedocument.theme+xml"/>
  <Override PartName="/ppt/tags/tag9.xml" ContentType="application/vnd.openxmlformats-officedocument.presentationml.tags+xml"/>
  <Override PartName="/ppt/tags/tag10.xml" ContentType="application/vnd.openxmlformats-officedocument.presentationml.tags+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3" r:id="rId5"/>
    <p:sldMasterId id="2147483675" r:id="rId6"/>
    <p:sldMasterId id="2147483685" r:id="rId7"/>
  </p:sldMasterIdLst>
  <p:notesMasterIdLst>
    <p:notesMasterId r:id="rId55"/>
  </p:notesMasterIdLst>
  <p:sldIdLst>
    <p:sldId id="10202" r:id="rId8"/>
    <p:sldId id="10337" r:id="rId9"/>
    <p:sldId id="10342" r:id="rId10"/>
    <p:sldId id="10248" r:id="rId11"/>
    <p:sldId id="10215" r:id="rId12"/>
    <p:sldId id="10350" r:id="rId13"/>
    <p:sldId id="10250" r:id="rId14"/>
    <p:sldId id="10251" r:id="rId15"/>
    <p:sldId id="10349" r:id="rId16"/>
    <p:sldId id="10338" r:id="rId17"/>
    <p:sldId id="10244" r:id="rId18"/>
    <p:sldId id="10351" r:id="rId19"/>
    <p:sldId id="10353" r:id="rId20"/>
    <p:sldId id="10352" r:id="rId21"/>
    <p:sldId id="10359" r:id="rId22"/>
    <p:sldId id="10265" r:id="rId23"/>
    <p:sldId id="10243" r:id="rId24"/>
    <p:sldId id="10355" r:id="rId25"/>
    <p:sldId id="10354" r:id="rId26"/>
    <p:sldId id="10358" r:id="rId27"/>
    <p:sldId id="10356" r:id="rId28"/>
    <p:sldId id="10357" r:id="rId29"/>
    <p:sldId id="10239" r:id="rId30"/>
    <p:sldId id="10256" r:id="rId31"/>
    <p:sldId id="10267" r:id="rId32"/>
    <p:sldId id="10360" r:id="rId33"/>
    <p:sldId id="10361" r:id="rId34"/>
    <p:sldId id="10339" r:id="rId35"/>
    <p:sldId id="10269" r:id="rId36"/>
    <p:sldId id="10362" r:id="rId37"/>
    <p:sldId id="10226" r:id="rId38"/>
    <p:sldId id="10345" r:id="rId39"/>
    <p:sldId id="10363" r:id="rId40"/>
    <p:sldId id="10271" r:id="rId41"/>
    <p:sldId id="10272" r:id="rId42"/>
    <p:sldId id="10364" r:id="rId43"/>
    <p:sldId id="10366" r:id="rId44"/>
    <p:sldId id="10369" r:id="rId45"/>
    <p:sldId id="10367" r:id="rId46"/>
    <p:sldId id="10368" r:id="rId47"/>
    <p:sldId id="10370" r:id="rId48"/>
    <p:sldId id="10372" r:id="rId49"/>
    <p:sldId id="10373" r:id="rId50"/>
    <p:sldId id="10374" r:id="rId51"/>
    <p:sldId id="10375" r:id="rId52"/>
    <p:sldId id="10376" r:id="rId53"/>
    <p:sldId id="10336" r:id="rId54"/>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Modulo 4 - Produzione Energia" id="{0319A6E2-9985-46BC-B575-B43F40958322}">
          <p14:sldIdLst>
            <p14:sldId id="10202"/>
          </p14:sldIdLst>
        </p14:section>
        <p14:section name="Introduzione alla Guida" id="{496CEF7D-AD0A-48F1-ADBA-1D50017BB0DC}">
          <p14:sldIdLst>
            <p14:sldId id="10337"/>
            <p14:sldId id="10342"/>
            <p14:sldId id="10248"/>
            <p14:sldId id="10215"/>
            <p14:sldId id="10350"/>
            <p14:sldId id="10250"/>
            <p14:sldId id="10251"/>
            <p14:sldId id="10349"/>
          </p14:sldIdLst>
        </p14:section>
        <p14:section name="Scheda 3" id="{8B63B3E5-4095-4715-9992-36BD210F9F4A}">
          <p14:sldIdLst>
            <p14:sldId id="10338"/>
            <p14:sldId id="10244"/>
            <p14:sldId id="10351"/>
            <p14:sldId id="10353"/>
            <p14:sldId id="10352"/>
            <p14:sldId id="10359"/>
            <p14:sldId id="10265"/>
            <p14:sldId id="10243"/>
            <p14:sldId id="10355"/>
            <p14:sldId id="10354"/>
            <p14:sldId id="10358"/>
            <p14:sldId id="10356"/>
            <p14:sldId id="10357"/>
            <p14:sldId id="10239"/>
            <p14:sldId id="10256"/>
            <p14:sldId id="10267"/>
            <p14:sldId id="10360"/>
            <p14:sldId id="10361"/>
          </p14:sldIdLst>
        </p14:section>
        <p14:section name="Scheda 6 e 8" id="{D666E846-107E-4895-99A4-0F003AAA7A82}">
          <p14:sldIdLst>
            <p14:sldId id="10339"/>
            <p14:sldId id="10269"/>
            <p14:sldId id="10362"/>
            <p14:sldId id="10226"/>
            <p14:sldId id="10345"/>
            <p14:sldId id="10363"/>
            <p14:sldId id="10271"/>
            <p14:sldId id="10272"/>
            <p14:sldId id="10364"/>
            <p14:sldId id="10366"/>
            <p14:sldId id="10369"/>
            <p14:sldId id="10367"/>
            <p14:sldId id="10368"/>
            <p14:sldId id="10370"/>
            <p14:sldId id="10372"/>
            <p14:sldId id="10373"/>
            <p14:sldId id="10374"/>
            <p14:sldId id="10375"/>
            <p14:sldId id="10376"/>
          </p14:sldIdLst>
        </p14:section>
        <p14:section name="Fine" id="{660932C3-3CC9-4A60-A996-F96DBB08B6DE}">
          <p14:sldIdLst>
            <p14:sldId id="10336"/>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F4E79"/>
    <a:srgbClr val="41719C"/>
    <a:srgbClr val="002060"/>
    <a:srgbClr val="587ABD"/>
    <a:srgbClr val="5B9BD5"/>
    <a:srgbClr val="DEEBF7"/>
    <a:srgbClr val="7F7F7F"/>
    <a:srgbClr val="BBBBB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CB3E162-B164-4817-97A5-72424B2101C4}" v="679" dt="2022-07-11T07:56:41.04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681" autoAdjust="0"/>
    <p:restoredTop sz="94660"/>
  </p:normalViewPr>
  <p:slideViewPr>
    <p:cSldViewPr snapToGrid="0">
      <p:cViewPr varScale="1">
        <p:scale>
          <a:sx n="62" d="100"/>
          <a:sy n="62" d="100"/>
        </p:scale>
        <p:origin x="84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slide" Target="slides/slide43.xml"/><Relationship Id="rId55" Type="http://schemas.openxmlformats.org/officeDocument/2006/relationships/notesMaster" Target="notesMasters/notesMaster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slide" Target="slides/slide34.xml"/><Relationship Id="rId54" Type="http://schemas.openxmlformats.org/officeDocument/2006/relationships/slide" Target="slides/slide47.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viewProps" Target="viewProps.xml"/><Relationship Id="rId61" Type="http://schemas.microsoft.com/office/2015/10/relationships/revisionInfo" Target="revisionInfo.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presProps" Target="presProps.xml"/><Relationship Id="rId8" Type="http://schemas.openxmlformats.org/officeDocument/2006/relationships/slide" Target="slides/slide1.xml"/><Relationship Id="rId51" Type="http://schemas.openxmlformats.org/officeDocument/2006/relationships/slide" Target="slides/slide44.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iola Minio Paluello" userId="a11f66ca-b6c1-4910-9cea-e3cc09751abb" providerId="ADAL" clId="{ECB3E162-B164-4817-97A5-72424B2101C4}"/>
    <pc:docChg chg="undo redo custSel addSld delSld modSld sldOrd delSection modSection">
      <pc:chgData name="Viola Minio Paluello" userId="a11f66ca-b6c1-4910-9cea-e3cc09751abb" providerId="ADAL" clId="{ECB3E162-B164-4817-97A5-72424B2101C4}" dt="2022-07-11T07:57:15.069" v="10997" actId="1076"/>
      <pc:docMkLst>
        <pc:docMk/>
      </pc:docMkLst>
      <pc:sldChg chg="modSp mod">
        <pc:chgData name="Viola Minio Paluello" userId="a11f66ca-b6c1-4910-9cea-e3cc09751abb" providerId="ADAL" clId="{ECB3E162-B164-4817-97A5-72424B2101C4}" dt="2022-07-06T16:10:33.244" v="1226" actId="20577"/>
        <pc:sldMkLst>
          <pc:docMk/>
          <pc:sldMk cId="1241195037" sldId="10202"/>
        </pc:sldMkLst>
        <pc:spChg chg="mod">
          <ac:chgData name="Viola Minio Paluello" userId="a11f66ca-b6c1-4910-9cea-e3cc09751abb" providerId="ADAL" clId="{ECB3E162-B164-4817-97A5-72424B2101C4}" dt="2022-07-06T16:10:33.244" v="1226" actId="20577"/>
          <ac:spMkLst>
            <pc:docMk/>
            <pc:sldMk cId="1241195037" sldId="10202"/>
            <ac:spMk id="3" creationId="{83E4B0C9-91EE-4DBB-97EB-ACA0749A5EAA}"/>
          </ac:spMkLst>
        </pc:spChg>
        <pc:spChg chg="mod">
          <ac:chgData name="Viola Minio Paluello" userId="a11f66ca-b6c1-4910-9cea-e3cc09751abb" providerId="ADAL" clId="{ECB3E162-B164-4817-97A5-72424B2101C4}" dt="2022-07-06T16:10:28.253" v="1215" actId="20577"/>
          <ac:spMkLst>
            <pc:docMk/>
            <pc:sldMk cId="1241195037" sldId="10202"/>
            <ac:spMk id="4" creationId="{C5409AB8-B6EC-499E-A464-4851EC101C57}"/>
          </ac:spMkLst>
        </pc:spChg>
      </pc:sldChg>
      <pc:sldChg chg="modSp mod">
        <pc:chgData name="Viola Minio Paluello" userId="a11f66ca-b6c1-4910-9cea-e3cc09751abb" providerId="ADAL" clId="{ECB3E162-B164-4817-97A5-72424B2101C4}" dt="2022-07-06T16:09:48.429" v="1200" actId="20577"/>
        <pc:sldMkLst>
          <pc:docMk/>
          <pc:sldMk cId="1378121979" sldId="10215"/>
        </pc:sldMkLst>
        <pc:spChg chg="mod">
          <ac:chgData name="Viola Minio Paluello" userId="a11f66ca-b6c1-4910-9cea-e3cc09751abb" providerId="ADAL" clId="{ECB3E162-B164-4817-97A5-72424B2101C4}" dt="2022-07-06T16:09:48.429" v="1200" actId="20577"/>
          <ac:spMkLst>
            <pc:docMk/>
            <pc:sldMk cId="1378121979" sldId="10215"/>
            <ac:spMk id="8" creationId="{6C201850-EF0C-49A7-ADAA-127E1684F2E6}"/>
          </ac:spMkLst>
        </pc:spChg>
        <pc:spChg chg="mod">
          <ac:chgData name="Viola Minio Paluello" userId="a11f66ca-b6c1-4910-9cea-e3cc09751abb" providerId="ADAL" clId="{ECB3E162-B164-4817-97A5-72424B2101C4}" dt="2022-07-06T16:09:43.061" v="1198" actId="14100"/>
          <ac:spMkLst>
            <pc:docMk/>
            <pc:sldMk cId="1378121979" sldId="10215"/>
            <ac:spMk id="22" creationId="{B8F9694D-DC7F-4897-B688-52530D7676A6}"/>
          </ac:spMkLst>
        </pc:spChg>
      </pc:sldChg>
      <pc:sldChg chg="del">
        <pc:chgData name="Viola Minio Paluello" userId="a11f66ca-b6c1-4910-9cea-e3cc09751abb" providerId="ADAL" clId="{ECB3E162-B164-4817-97A5-72424B2101C4}" dt="2022-07-06T18:54:44.520" v="4799" actId="47"/>
        <pc:sldMkLst>
          <pc:docMk/>
          <pc:sldMk cId="4113410849" sldId="10222"/>
        </pc:sldMkLst>
      </pc:sldChg>
      <pc:sldChg chg="addSp delSp modSp mod modNotesTx">
        <pc:chgData name="Viola Minio Paluello" userId="a11f66ca-b6c1-4910-9cea-e3cc09751abb" providerId="ADAL" clId="{ECB3E162-B164-4817-97A5-72424B2101C4}" dt="2022-07-07T06:48:37.426" v="9435"/>
        <pc:sldMkLst>
          <pc:docMk/>
          <pc:sldMk cId="2831447516" sldId="10226"/>
        </pc:sldMkLst>
        <pc:spChg chg="del">
          <ac:chgData name="Viola Minio Paluello" userId="a11f66ca-b6c1-4910-9cea-e3cc09751abb" providerId="ADAL" clId="{ECB3E162-B164-4817-97A5-72424B2101C4}" dt="2022-07-06T19:46:13.177" v="5931" actId="478"/>
          <ac:spMkLst>
            <pc:docMk/>
            <pc:sldMk cId="2831447516" sldId="10226"/>
            <ac:spMk id="2" creationId="{52BA31DC-41B2-445A-95B4-393E5F4708AA}"/>
          </ac:spMkLst>
        </pc:spChg>
        <pc:spChg chg="add mod ord topLvl">
          <ac:chgData name="Viola Minio Paluello" userId="a11f66ca-b6c1-4910-9cea-e3cc09751abb" providerId="ADAL" clId="{ECB3E162-B164-4817-97A5-72424B2101C4}" dt="2022-07-06T20:03:09.810" v="6287" actId="165"/>
          <ac:spMkLst>
            <pc:docMk/>
            <pc:sldMk cId="2831447516" sldId="10226"/>
            <ac:spMk id="5" creationId="{C3164AEF-BA34-4B94-AFF2-078D4F851D5B}"/>
          </ac:spMkLst>
        </pc:spChg>
        <pc:spChg chg="mod">
          <ac:chgData name="Viola Minio Paluello" userId="a11f66ca-b6c1-4910-9cea-e3cc09751abb" providerId="ADAL" clId="{ECB3E162-B164-4817-97A5-72424B2101C4}" dt="2022-07-06T19:55:07.403" v="6163" actId="20577"/>
          <ac:spMkLst>
            <pc:docMk/>
            <pc:sldMk cId="2831447516" sldId="10226"/>
            <ac:spMk id="19" creationId="{53B85B3A-21E3-4DF8-84DD-5B2F267B440F}"/>
          </ac:spMkLst>
        </pc:spChg>
        <pc:spChg chg="del">
          <ac:chgData name="Viola Minio Paluello" userId="a11f66ca-b6c1-4910-9cea-e3cc09751abb" providerId="ADAL" clId="{ECB3E162-B164-4817-97A5-72424B2101C4}" dt="2022-07-07T06:48:37.033" v="9434" actId="478"/>
          <ac:spMkLst>
            <pc:docMk/>
            <pc:sldMk cId="2831447516" sldId="10226"/>
            <ac:spMk id="20" creationId="{CF17CB67-2606-4EE9-9005-78EFF2136FE8}"/>
          </ac:spMkLst>
        </pc:spChg>
        <pc:spChg chg="add mod">
          <ac:chgData name="Viola Minio Paluello" userId="a11f66ca-b6c1-4910-9cea-e3cc09751abb" providerId="ADAL" clId="{ECB3E162-B164-4817-97A5-72424B2101C4}" dt="2022-07-06T19:55:11.202" v="6164" actId="113"/>
          <ac:spMkLst>
            <pc:docMk/>
            <pc:sldMk cId="2831447516" sldId="10226"/>
            <ac:spMk id="21" creationId="{796BCDC6-6793-46AA-9B01-9DD377C0F928}"/>
          </ac:spMkLst>
        </pc:spChg>
        <pc:spChg chg="mod">
          <ac:chgData name="Viola Minio Paluello" userId="a11f66ca-b6c1-4910-9cea-e3cc09751abb" providerId="ADAL" clId="{ECB3E162-B164-4817-97A5-72424B2101C4}" dt="2022-07-06T19:46:14.072" v="5932"/>
          <ac:spMkLst>
            <pc:docMk/>
            <pc:sldMk cId="2831447516" sldId="10226"/>
            <ac:spMk id="23" creationId="{2E1E64B0-5DB5-4E34-98F5-DFE1EB8D8E15}"/>
          </ac:spMkLst>
        </pc:spChg>
        <pc:spChg chg="del">
          <ac:chgData name="Viola Minio Paluello" userId="a11f66ca-b6c1-4910-9cea-e3cc09751abb" providerId="ADAL" clId="{ECB3E162-B164-4817-97A5-72424B2101C4}" dt="2022-07-06T19:46:13.177" v="5931" actId="478"/>
          <ac:spMkLst>
            <pc:docMk/>
            <pc:sldMk cId="2831447516" sldId="10226"/>
            <ac:spMk id="24" creationId="{318C239B-2317-4F3C-B59A-25AD2F22C843}"/>
          </ac:spMkLst>
        </pc:spChg>
        <pc:spChg chg="mod">
          <ac:chgData name="Viola Minio Paluello" userId="a11f66ca-b6c1-4910-9cea-e3cc09751abb" providerId="ADAL" clId="{ECB3E162-B164-4817-97A5-72424B2101C4}" dt="2022-07-06T19:46:14.072" v="5932"/>
          <ac:spMkLst>
            <pc:docMk/>
            <pc:sldMk cId="2831447516" sldId="10226"/>
            <ac:spMk id="25" creationId="{93CBF7D3-C188-46B2-9CB3-AD095DC78E4A}"/>
          </ac:spMkLst>
        </pc:spChg>
        <pc:spChg chg="mod">
          <ac:chgData name="Viola Minio Paluello" userId="a11f66ca-b6c1-4910-9cea-e3cc09751abb" providerId="ADAL" clId="{ECB3E162-B164-4817-97A5-72424B2101C4}" dt="2022-07-06T19:46:14.072" v="5932"/>
          <ac:spMkLst>
            <pc:docMk/>
            <pc:sldMk cId="2831447516" sldId="10226"/>
            <ac:spMk id="26" creationId="{E3956D87-C058-4369-9A32-964154B05775}"/>
          </ac:spMkLst>
        </pc:spChg>
        <pc:spChg chg="mod">
          <ac:chgData name="Viola Minio Paluello" userId="a11f66ca-b6c1-4910-9cea-e3cc09751abb" providerId="ADAL" clId="{ECB3E162-B164-4817-97A5-72424B2101C4}" dt="2022-07-06T19:46:14.072" v="5932"/>
          <ac:spMkLst>
            <pc:docMk/>
            <pc:sldMk cId="2831447516" sldId="10226"/>
            <ac:spMk id="27" creationId="{80BA67A6-02CC-48A7-BD5D-3F4605AAED6C}"/>
          </ac:spMkLst>
        </pc:spChg>
        <pc:spChg chg="mod">
          <ac:chgData name="Viola Minio Paluello" userId="a11f66ca-b6c1-4910-9cea-e3cc09751abb" providerId="ADAL" clId="{ECB3E162-B164-4817-97A5-72424B2101C4}" dt="2022-07-06T19:46:14.072" v="5932"/>
          <ac:spMkLst>
            <pc:docMk/>
            <pc:sldMk cId="2831447516" sldId="10226"/>
            <ac:spMk id="28" creationId="{C33C530D-5473-4D24-B1CB-B254C50DA89D}"/>
          </ac:spMkLst>
        </pc:spChg>
        <pc:spChg chg="mod">
          <ac:chgData name="Viola Minio Paluello" userId="a11f66ca-b6c1-4910-9cea-e3cc09751abb" providerId="ADAL" clId="{ECB3E162-B164-4817-97A5-72424B2101C4}" dt="2022-07-06T19:46:14.072" v="5932"/>
          <ac:spMkLst>
            <pc:docMk/>
            <pc:sldMk cId="2831447516" sldId="10226"/>
            <ac:spMk id="29" creationId="{EC8BA9A8-2E07-40B6-8A5E-BD1EC4CC68B9}"/>
          </ac:spMkLst>
        </pc:spChg>
        <pc:spChg chg="mod">
          <ac:chgData name="Viola Minio Paluello" userId="a11f66ca-b6c1-4910-9cea-e3cc09751abb" providerId="ADAL" clId="{ECB3E162-B164-4817-97A5-72424B2101C4}" dt="2022-07-06T19:46:14.072" v="5932"/>
          <ac:spMkLst>
            <pc:docMk/>
            <pc:sldMk cId="2831447516" sldId="10226"/>
            <ac:spMk id="30" creationId="{8F1B4714-345B-44D4-9CE0-4A522514B497}"/>
          </ac:spMkLst>
        </pc:spChg>
        <pc:spChg chg="mod">
          <ac:chgData name="Viola Minio Paluello" userId="a11f66ca-b6c1-4910-9cea-e3cc09751abb" providerId="ADAL" clId="{ECB3E162-B164-4817-97A5-72424B2101C4}" dt="2022-07-06T19:46:14.072" v="5932"/>
          <ac:spMkLst>
            <pc:docMk/>
            <pc:sldMk cId="2831447516" sldId="10226"/>
            <ac:spMk id="31" creationId="{20173626-DB96-4B7C-A04B-436BDDC5850C}"/>
          </ac:spMkLst>
        </pc:spChg>
        <pc:spChg chg="mod">
          <ac:chgData name="Viola Minio Paluello" userId="a11f66ca-b6c1-4910-9cea-e3cc09751abb" providerId="ADAL" clId="{ECB3E162-B164-4817-97A5-72424B2101C4}" dt="2022-07-06T19:46:14.072" v="5932"/>
          <ac:spMkLst>
            <pc:docMk/>
            <pc:sldMk cId="2831447516" sldId="10226"/>
            <ac:spMk id="33" creationId="{23C19220-DFD1-48EA-A883-0F449C1BD9AA}"/>
          </ac:spMkLst>
        </pc:spChg>
        <pc:spChg chg="mod">
          <ac:chgData name="Viola Minio Paluello" userId="a11f66ca-b6c1-4910-9cea-e3cc09751abb" providerId="ADAL" clId="{ECB3E162-B164-4817-97A5-72424B2101C4}" dt="2022-07-06T19:46:14.072" v="5932"/>
          <ac:spMkLst>
            <pc:docMk/>
            <pc:sldMk cId="2831447516" sldId="10226"/>
            <ac:spMk id="34" creationId="{9FB5E4A5-B925-4862-8EC2-DA688FD6DE4D}"/>
          </ac:spMkLst>
        </pc:spChg>
        <pc:spChg chg="mod">
          <ac:chgData name="Viola Minio Paluello" userId="a11f66ca-b6c1-4910-9cea-e3cc09751abb" providerId="ADAL" clId="{ECB3E162-B164-4817-97A5-72424B2101C4}" dt="2022-07-06T19:46:14.072" v="5932"/>
          <ac:spMkLst>
            <pc:docMk/>
            <pc:sldMk cId="2831447516" sldId="10226"/>
            <ac:spMk id="35" creationId="{F846CD76-759D-4EF9-8143-8B59834CAD05}"/>
          </ac:spMkLst>
        </pc:spChg>
        <pc:spChg chg="mod">
          <ac:chgData name="Viola Minio Paluello" userId="a11f66ca-b6c1-4910-9cea-e3cc09751abb" providerId="ADAL" clId="{ECB3E162-B164-4817-97A5-72424B2101C4}" dt="2022-07-06T19:46:14.072" v="5932"/>
          <ac:spMkLst>
            <pc:docMk/>
            <pc:sldMk cId="2831447516" sldId="10226"/>
            <ac:spMk id="36" creationId="{08C03229-9AC6-40B8-9140-46AA534DCE57}"/>
          </ac:spMkLst>
        </pc:spChg>
        <pc:spChg chg="mod">
          <ac:chgData name="Viola Minio Paluello" userId="a11f66ca-b6c1-4910-9cea-e3cc09751abb" providerId="ADAL" clId="{ECB3E162-B164-4817-97A5-72424B2101C4}" dt="2022-07-06T19:46:14.072" v="5932"/>
          <ac:spMkLst>
            <pc:docMk/>
            <pc:sldMk cId="2831447516" sldId="10226"/>
            <ac:spMk id="37" creationId="{5A41D7EB-BE34-473F-9D78-811559DA4DA7}"/>
          </ac:spMkLst>
        </pc:spChg>
        <pc:spChg chg="mod">
          <ac:chgData name="Viola Minio Paluello" userId="a11f66ca-b6c1-4910-9cea-e3cc09751abb" providerId="ADAL" clId="{ECB3E162-B164-4817-97A5-72424B2101C4}" dt="2022-07-06T19:46:14.072" v="5932"/>
          <ac:spMkLst>
            <pc:docMk/>
            <pc:sldMk cId="2831447516" sldId="10226"/>
            <ac:spMk id="38" creationId="{FB4B898A-E633-4F8F-B8E4-AE3280DCD85E}"/>
          </ac:spMkLst>
        </pc:spChg>
        <pc:spChg chg="mod">
          <ac:chgData name="Viola Minio Paluello" userId="a11f66ca-b6c1-4910-9cea-e3cc09751abb" providerId="ADAL" clId="{ECB3E162-B164-4817-97A5-72424B2101C4}" dt="2022-07-06T19:46:14.072" v="5932"/>
          <ac:spMkLst>
            <pc:docMk/>
            <pc:sldMk cId="2831447516" sldId="10226"/>
            <ac:spMk id="39" creationId="{31987E1E-8CEE-4979-86E4-3B3E19BC9859}"/>
          </ac:spMkLst>
        </pc:spChg>
        <pc:spChg chg="mod">
          <ac:chgData name="Viola Minio Paluello" userId="a11f66ca-b6c1-4910-9cea-e3cc09751abb" providerId="ADAL" clId="{ECB3E162-B164-4817-97A5-72424B2101C4}" dt="2022-07-06T19:46:14.072" v="5932"/>
          <ac:spMkLst>
            <pc:docMk/>
            <pc:sldMk cId="2831447516" sldId="10226"/>
            <ac:spMk id="40" creationId="{4CA40553-4350-440F-82C1-F087C89218A2}"/>
          </ac:spMkLst>
        </pc:spChg>
        <pc:spChg chg="mod">
          <ac:chgData name="Viola Minio Paluello" userId="a11f66ca-b6c1-4910-9cea-e3cc09751abb" providerId="ADAL" clId="{ECB3E162-B164-4817-97A5-72424B2101C4}" dt="2022-07-06T19:46:14.072" v="5932"/>
          <ac:spMkLst>
            <pc:docMk/>
            <pc:sldMk cId="2831447516" sldId="10226"/>
            <ac:spMk id="41" creationId="{3E16A9DF-7852-41AE-9FE4-037D20CA42BF}"/>
          </ac:spMkLst>
        </pc:spChg>
        <pc:spChg chg="del">
          <ac:chgData name="Viola Minio Paluello" userId="a11f66ca-b6c1-4910-9cea-e3cc09751abb" providerId="ADAL" clId="{ECB3E162-B164-4817-97A5-72424B2101C4}" dt="2022-07-06T19:46:13.177" v="5931" actId="478"/>
          <ac:spMkLst>
            <pc:docMk/>
            <pc:sldMk cId="2831447516" sldId="10226"/>
            <ac:spMk id="43" creationId="{8C007DB0-4053-495C-A9D1-3D8FC8A12B90}"/>
          </ac:spMkLst>
        </pc:spChg>
        <pc:spChg chg="mod">
          <ac:chgData name="Viola Minio Paluello" userId="a11f66ca-b6c1-4910-9cea-e3cc09751abb" providerId="ADAL" clId="{ECB3E162-B164-4817-97A5-72424B2101C4}" dt="2022-07-06T19:46:14.072" v="5932"/>
          <ac:spMkLst>
            <pc:docMk/>
            <pc:sldMk cId="2831447516" sldId="10226"/>
            <ac:spMk id="44" creationId="{69D0EB1B-57BA-4A1F-975C-313EFB438747}"/>
          </ac:spMkLst>
        </pc:spChg>
        <pc:spChg chg="mod">
          <ac:chgData name="Viola Minio Paluello" userId="a11f66ca-b6c1-4910-9cea-e3cc09751abb" providerId="ADAL" clId="{ECB3E162-B164-4817-97A5-72424B2101C4}" dt="2022-07-06T19:46:14.072" v="5932"/>
          <ac:spMkLst>
            <pc:docMk/>
            <pc:sldMk cId="2831447516" sldId="10226"/>
            <ac:spMk id="45" creationId="{B6A8C9E7-BD23-40A3-802A-036C7C80DF7B}"/>
          </ac:spMkLst>
        </pc:spChg>
        <pc:spChg chg="mod">
          <ac:chgData name="Viola Minio Paluello" userId="a11f66ca-b6c1-4910-9cea-e3cc09751abb" providerId="ADAL" clId="{ECB3E162-B164-4817-97A5-72424B2101C4}" dt="2022-07-06T19:46:14.072" v="5932"/>
          <ac:spMkLst>
            <pc:docMk/>
            <pc:sldMk cId="2831447516" sldId="10226"/>
            <ac:spMk id="46" creationId="{981B440E-C789-4D1B-ACF3-4A804E8D8F3F}"/>
          </ac:spMkLst>
        </pc:spChg>
        <pc:spChg chg="mod">
          <ac:chgData name="Viola Minio Paluello" userId="a11f66ca-b6c1-4910-9cea-e3cc09751abb" providerId="ADAL" clId="{ECB3E162-B164-4817-97A5-72424B2101C4}" dt="2022-07-06T19:46:14.072" v="5932"/>
          <ac:spMkLst>
            <pc:docMk/>
            <pc:sldMk cId="2831447516" sldId="10226"/>
            <ac:spMk id="47" creationId="{92A42B90-DC0E-4E66-8714-AEE641F14281}"/>
          </ac:spMkLst>
        </pc:spChg>
        <pc:spChg chg="mod">
          <ac:chgData name="Viola Minio Paluello" userId="a11f66ca-b6c1-4910-9cea-e3cc09751abb" providerId="ADAL" clId="{ECB3E162-B164-4817-97A5-72424B2101C4}" dt="2022-07-06T19:46:14.072" v="5932"/>
          <ac:spMkLst>
            <pc:docMk/>
            <pc:sldMk cId="2831447516" sldId="10226"/>
            <ac:spMk id="48" creationId="{A7F87A08-BF50-4607-AF1F-7D870CF1B8DC}"/>
          </ac:spMkLst>
        </pc:spChg>
        <pc:spChg chg="mod">
          <ac:chgData name="Viola Minio Paluello" userId="a11f66ca-b6c1-4910-9cea-e3cc09751abb" providerId="ADAL" clId="{ECB3E162-B164-4817-97A5-72424B2101C4}" dt="2022-07-06T19:46:14.072" v="5932"/>
          <ac:spMkLst>
            <pc:docMk/>
            <pc:sldMk cId="2831447516" sldId="10226"/>
            <ac:spMk id="50" creationId="{90A42F1A-9175-49D9-8CB0-CFF6A4DCFE2F}"/>
          </ac:spMkLst>
        </pc:spChg>
        <pc:spChg chg="mod">
          <ac:chgData name="Viola Minio Paluello" userId="a11f66ca-b6c1-4910-9cea-e3cc09751abb" providerId="ADAL" clId="{ECB3E162-B164-4817-97A5-72424B2101C4}" dt="2022-07-06T19:46:14.072" v="5932"/>
          <ac:spMkLst>
            <pc:docMk/>
            <pc:sldMk cId="2831447516" sldId="10226"/>
            <ac:spMk id="51" creationId="{15E14794-8A59-4D4E-9A19-1AE61365F825}"/>
          </ac:spMkLst>
        </pc:spChg>
        <pc:spChg chg="mod">
          <ac:chgData name="Viola Minio Paluello" userId="a11f66ca-b6c1-4910-9cea-e3cc09751abb" providerId="ADAL" clId="{ECB3E162-B164-4817-97A5-72424B2101C4}" dt="2022-07-06T19:46:14.072" v="5932"/>
          <ac:spMkLst>
            <pc:docMk/>
            <pc:sldMk cId="2831447516" sldId="10226"/>
            <ac:spMk id="52" creationId="{A5B728B8-D55D-48EA-AAF4-3BE4D7D94FA8}"/>
          </ac:spMkLst>
        </pc:spChg>
        <pc:spChg chg="del">
          <ac:chgData name="Viola Minio Paluello" userId="a11f66ca-b6c1-4910-9cea-e3cc09751abb" providerId="ADAL" clId="{ECB3E162-B164-4817-97A5-72424B2101C4}" dt="2022-07-06T19:46:13.177" v="5931" actId="478"/>
          <ac:spMkLst>
            <pc:docMk/>
            <pc:sldMk cId="2831447516" sldId="10226"/>
            <ac:spMk id="53" creationId="{97179CF9-B5DB-4CD1-AF82-C3A0CF5A1715}"/>
          </ac:spMkLst>
        </pc:spChg>
        <pc:spChg chg="mod">
          <ac:chgData name="Viola Minio Paluello" userId="a11f66ca-b6c1-4910-9cea-e3cc09751abb" providerId="ADAL" clId="{ECB3E162-B164-4817-97A5-72424B2101C4}" dt="2022-07-06T19:46:14.072" v="5932"/>
          <ac:spMkLst>
            <pc:docMk/>
            <pc:sldMk cId="2831447516" sldId="10226"/>
            <ac:spMk id="54" creationId="{49303370-7EBD-4C55-9696-3E3E35651858}"/>
          </ac:spMkLst>
        </pc:spChg>
        <pc:spChg chg="del">
          <ac:chgData name="Viola Minio Paluello" userId="a11f66ca-b6c1-4910-9cea-e3cc09751abb" providerId="ADAL" clId="{ECB3E162-B164-4817-97A5-72424B2101C4}" dt="2022-07-06T19:46:13.177" v="5931" actId="478"/>
          <ac:spMkLst>
            <pc:docMk/>
            <pc:sldMk cId="2831447516" sldId="10226"/>
            <ac:spMk id="55" creationId="{EBD09C4E-5900-4706-8029-3FCF56B04BDA}"/>
          </ac:spMkLst>
        </pc:spChg>
        <pc:spChg chg="del">
          <ac:chgData name="Viola Minio Paluello" userId="a11f66ca-b6c1-4910-9cea-e3cc09751abb" providerId="ADAL" clId="{ECB3E162-B164-4817-97A5-72424B2101C4}" dt="2022-07-06T19:46:13.177" v="5931" actId="478"/>
          <ac:spMkLst>
            <pc:docMk/>
            <pc:sldMk cId="2831447516" sldId="10226"/>
            <ac:spMk id="56" creationId="{C4B9EEF1-BDBF-44DA-9AE7-EFFE00FC967B}"/>
          </ac:spMkLst>
        </pc:spChg>
        <pc:spChg chg="mod">
          <ac:chgData name="Viola Minio Paluello" userId="a11f66ca-b6c1-4910-9cea-e3cc09751abb" providerId="ADAL" clId="{ECB3E162-B164-4817-97A5-72424B2101C4}" dt="2022-07-06T19:46:14.072" v="5932"/>
          <ac:spMkLst>
            <pc:docMk/>
            <pc:sldMk cId="2831447516" sldId="10226"/>
            <ac:spMk id="57" creationId="{129A13B4-4A91-4DC5-9877-A3734FE781DF}"/>
          </ac:spMkLst>
        </pc:spChg>
        <pc:spChg chg="mod">
          <ac:chgData name="Viola Minio Paluello" userId="a11f66ca-b6c1-4910-9cea-e3cc09751abb" providerId="ADAL" clId="{ECB3E162-B164-4817-97A5-72424B2101C4}" dt="2022-07-06T19:46:14.072" v="5932"/>
          <ac:spMkLst>
            <pc:docMk/>
            <pc:sldMk cId="2831447516" sldId="10226"/>
            <ac:spMk id="58" creationId="{9410F656-AEBF-4238-9A19-796C62C18A1D}"/>
          </ac:spMkLst>
        </pc:spChg>
        <pc:spChg chg="mod">
          <ac:chgData name="Viola Minio Paluello" userId="a11f66ca-b6c1-4910-9cea-e3cc09751abb" providerId="ADAL" clId="{ECB3E162-B164-4817-97A5-72424B2101C4}" dt="2022-07-06T19:46:14.072" v="5932"/>
          <ac:spMkLst>
            <pc:docMk/>
            <pc:sldMk cId="2831447516" sldId="10226"/>
            <ac:spMk id="59" creationId="{D46D1AC1-B28E-4102-9DCF-B83C003C98A1}"/>
          </ac:spMkLst>
        </pc:spChg>
        <pc:spChg chg="del">
          <ac:chgData name="Viola Minio Paluello" userId="a11f66ca-b6c1-4910-9cea-e3cc09751abb" providerId="ADAL" clId="{ECB3E162-B164-4817-97A5-72424B2101C4}" dt="2022-07-06T19:46:13.177" v="5931" actId="478"/>
          <ac:spMkLst>
            <pc:docMk/>
            <pc:sldMk cId="2831447516" sldId="10226"/>
            <ac:spMk id="60" creationId="{6ACF1922-FB37-4073-9444-BB2AF6D78B0B}"/>
          </ac:spMkLst>
        </pc:spChg>
        <pc:spChg chg="del">
          <ac:chgData name="Viola Minio Paluello" userId="a11f66ca-b6c1-4910-9cea-e3cc09751abb" providerId="ADAL" clId="{ECB3E162-B164-4817-97A5-72424B2101C4}" dt="2022-07-06T19:46:13.177" v="5931" actId="478"/>
          <ac:spMkLst>
            <pc:docMk/>
            <pc:sldMk cId="2831447516" sldId="10226"/>
            <ac:spMk id="61" creationId="{3E8F8944-95E2-4AF6-A7F2-36F57A47CEA3}"/>
          </ac:spMkLst>
        </pc:spChg>
        <pc:spChg chg="del">
          <ac:chgData name="Viola Minio Paluello" userId="a11f66ca-b6c1-4910-9cea-e3cc09751abb" providerId="ADAL" clId="{ECB3E162-B164-4817-97A5-72424B2101C4}" dt="2022-07-06T19:46:13.177" v="5931" actId="478"/>
          <ac:spMkLst>
            <pc:docMk/>
            <pc:sldMk cId="2831447516" sldId="10226"/>
            <ac:spMk id="62" creationId="{AC2BE918-8D01-4D03-8108-ABE4D4215CA9}"/>
          </ac:spMkLst>
        </pc:spChg>
        <pc:spChg chg="mod">
          <ac:chgData name="Viola Minio Paluello" userId="a11f66ca-b6c1-4910-9cea-e3cc09751abb" providerId="ADAL" clId="{ECB3E162-B164-4817-97A5-72424B2101C4}" dt="2022-07-06T19:46:14.072" v="5932"/>
          <ac:spMkLst>
            <pc:docMk/>
            <pc:sldMk cId="2831447516" sldId="10226"/>
            <ac:spMk id="63" creationId="{B125ACD2-BFE7-41D5-A7E0-B112CA845E34}"/>
          </ac:spMkLst>
        </pc:spChg>
        <pc:spChg chg="mod">
          <ac:chgData name="Viola Minio Paluello" userId="a11f66ca-b6c1-4910-9cea-e3cc09751abb" providerId="ADAL" clId="{ECB3E162-B164-4817-97A5-72424B2101C4}" dt="2022-07-06T19:46:14.072" v="5932"/>
          <ac:spMkLst>
            <pc:docMk/>
            <pc:sldMk cId="2831447516" sldId="10226"/>
            <ac:spMk id="64" creationId="{A892635D-F8DC-433C-A6A4-16C6FBA0FC8C}"/>
          </ac:spMkLst>
        </pc:spChg>
        <pc:spChg chg="mod">
          <ac:chgData name="Viola Minio Paluello" userId="a11f66ca-b6c1-4910-9cea-e3cc09751abb" providerId="ADAL" clId="{ECB3E162-B164-4817-97A5-72424B2101C4}" dt="2022-07-06T19:46:14.072" v="5932"/>
          <ac:spMkLst>
            <pc:docMk/>
            <pc:sldMk cId="2831447516" sldId="10226"/>
            <ac:spMk id="65" creationId="{F7FC8D69-B779-44A6-8A6B-7CFAA80A0810}"/>
          </ac:spMkLst>
        </pc:spChg>
        <pc:spChg chg="mod">
          <ac:chgData name="Viola Minio Paluello" userId="a11f66ca-b6c1-4910-9cea-e3cc09751abb" providerId="ADAL" clId="{ECB3E162-B164-4817-97A5-72424B2101C4}" dt="2022-07-06T19:46:14.072" v="5932"/>
          <ac:spMkLst>
            <pc:docMk/>
            <pc:sldMk cId="2831447516" sldId="10226"/>
            <ac:spMk id="66" creationId="{A751D558-ED27-432E-880A-8E9A5408FED0}"/>
          </ac:spMkLst>
        </pc:spChg>
        <pc:spChg chg="mod">
          <ac:chgData name="Viola Minio Paluello" userId="a11f66ca-b6c1-4910-9cea-e3cc09751abb" providerId="ADAL" clId="{ECB3E162-B164-4817-97A5-72424B2101C4}" dt="2022-07-06T19:46:14.072" v="5932"/>
          <ac:spMkLst>
            <pc:docMk/>
            <pc:sldMk cId="2831447516" sldId="10226"/>
            <ac:spMk id="67" creationId="{B180ECF2-DEAA-42CA-8666-6E7279AF27F1}"/>
          </ac:spMkLst>
        </pc:spChg>
        <pc:spChg chg="mod">
          <ac:chgData name="Viola Minio Paluello" userId="a11f66ca-b6c1-4910-9cea-e3cc09751abb" providerId="ADAL" clId="{ECB3E162-B164-4817-97A5-72424B2101C4}" dt="2022-07-06T19:46:14.072" v="5932"/>
          <ac:spMkLst>
            <pc:docMk/>
            <pc:sldMk cId="2831447516" sldId="10226"/>
            <ac:spMk id="68" creationId="{0065E252-A04F-4D96-8CDC-9900F69C69BB}"/>
          </ac:spMkLst>
        </pc:spChg>
        <pc:spChg chg="mod">
          <ac:chgData name="Viola Minio Paluello" userId="a11f66ca-b6c1-4910-9cea-e3cc09751abb" providerId="ADAL" clId="{ECB3E162-B164-4817-97A5-72424B2101C4}" dt="2022-07-06T19:46:14.072" v="5932"/>
          <ac:spMkLst>
            <pc:docMk/>
            <pc:sldMk cId="2831447516" sldId="10226"/>
            <ac:spMk id="69" creationId="{1F335E57-4AF4-455E-A132-6F66857D8F28}"/>
          </ac:spMkLst>
        </pc:spChg>
        <pc:spChg chg="mod">
          <ac:chgData name="Viola Minio Paluello" userId="a11f66ca-b6c1-4910-9cea-e3cc09751abb" providerId="ADAL" clId="{ECB3E162-B164-4817-97A5-72424B2101C4}" dt="2022-07-06T19:46:14.072" v="5932"/>
          <ac:spMkLst>
            <pc:docMk/>
            <pc:sldMk cId="2831447516" sldId="10226"/>
            <ac:spMk id="70" creationId="{4ACEAC21-F9B3-4B2E-B3BE-AA3007A8EFD8}"/>
          </ac:spMkLst>
        </pc:spChg>
        <pc:spChg chg="mod">
          <ac:chgData name="Viola Minio Paluello" userId="a11f66ca-b6c1-4910-9cea-e3cc09751abb" providerId="ADAL" clId="{ECB3E162-B164-4817-97A5-72424B2101C4}" dt="2022-07-06T19:46:14.072" v="5932"/>
          <ac:spMkLst>
            <pc:docMk/>
            <pc:sldMk cId="2831447516" sldId="10226"/>
            <ac:spMk id="71" creationId="{C3D712AD-2BEA-49B9-974B-B408FCFBCC8F}"/>
          </ac:spMkLst>
        </pc:spChg>
        <pc:spChg chg="mod">
          <ac:chgData name="Viola Minio Paluello" userId="a11f66ca-b6c1-4910-9cea-e3cc09751abb" providerId="ADAL" clId="{ECB3E162-B164-4817-97A5-72424B2101C4}" dt="2022-07-06T19:46:14.072" v="5932"/>
          <ac:spMkLst>
            <pc:docMk/>
            <pc:sldMk cId="2831447516" sldId="10226"/>
            <ac:spMk id="72" creationId="{8C43F1F6-649C-4B02-855C-A76EC193AE7F}"/>
          </ac:spMkLst>
        </pc:spChg>
        <pc:spChg chg="mod">
          <ac:chgData name="Viola Minio Paluello" userId="a11f66ca-b6c1-4910-9cea-e3cc09751abb" providerId="ADAL" clId="{ECB3E162-B164-4817-97A5-72424B2101C4}" dt="2022-07-06T19:46:14.072" v="5932"/>
          <ac:spMkLst>
            <pc:docMk/>
            <pc:sldMk cId="2831447516" sldId="10226"/>
            <ac:spMk id="73" creationId="{2644F24D-3298-45CF-A23A-3237CFE90773}"/>
          </ac:spMkLst>
        </pc:spChg>
        <pc:spChg chg="mod">
          <ac:chgData name="Viola Minio Paluello" userId="a11f66ca-b6c1-4910-9cea-e3cc09751abb" providerId="ADAL" clId="{ECB3E162-B164-4817-97A5-72424B2101C4}" dt="2022-07-06T19:46:14.072" v="5932"/>
          <ac:spMkLst>
            <pc:docMk/>
            <pc:sldMk cId="2831447516" sldId="10226"/>
            <ac:spMk id="74" creationId="{9C3176DF-A9B1-425F-9FB5-EAC1E1E0907A}"/>
          </ac:spMkLst>
        </pc:spChg>
        <pc:spChg chg="mod">
          <ac:chgData name="Viola Minio Paluello" userId="a11f66ca-b6c1-4910-9cea-e3cc09751abb" providerId="ADAL" clId="{ECB3E162-B164-4817-97A5-72424B2101C4}" dt="2022-07-06T19:46:14.072" v="5932"/>
          <ac:spMkLst>
            <pc:docMk/>
            <pc:sldMk cId="2831447516" sldId="10226"/>
            <ac:spMk id="75" creationId="{A6C0830F-EFEC-440F-98C6-90FC07F0F84A}"/>
          </ac:spMkLst>
        </pc:spChg>
        <pc:spChg chg="del">
          <ac:chgData name="Viola Minio Paluello" userId="a11f66ca-b6c1-4910-9cea-e3cc09751abb" providerId="ADAL" clId="{ECB3E162-B164-4817-97A5-72424B2101C4}" dt="2022-07-06T19:46:13.177" v="5931" actId="478"/>
          <ac:spMkLst>
            <pc:docMk/>
            <pc:sldMk cId="2831447516" sldId="10226"/>
            <ac:spMk id="76" creationId="{45122D29-3972-47A9-9CE9-0C42DEFA1AB4}"/>
          </ac:spMkLst>
        </pc:spChg>
        <pc:spChg chg="del">
          <ac:chgData name="Viola Minio Paluello" userId="a11f66ca-b6c1-4910-9cea-e3cc09751abb" providerId="ADAL" clId="{ECB3E162-B164-4817-97A5-72424B2101C4}" dt="2022-07-06T19:46:13.177" v="5931" actId="478"/>
          <ac:spMkLst>
            <pc:docMk/>
            <pc:sldMk cId="2831447516" sldId="10226"/>
            <ac:spMk id="77" creationId="{73E15CC4-3886-4C81-BD55-061C40E37BBF}"/>
          </ac:spMkLst>
        </pc:spChg>
        <pc:spChg chg="del">
          <ac:chgData name="Viola Minio Paluello" userId="a11f66ca-b6c1-4910-9cea-e3cc09751abb" providerId="ADAL" clId="{ECB3E162-B164-4817-97A5-72424B2101C4}" dt="2022-07-06T19:46:13.177" v="5931" actId="478"/>
          <ac:spMkLst>
            <pc:docMk/>
            <pc:sldMk cId="2831447516" sldId="10226"/>
            <ac:spMk id="78" creationId="{1FE9E191-7BD6-4A76-B3AD-0418F5C78714}"/>
          </ac:spMkLst>
        </pc:spChg>
        <pc:spChg chg="del">
          <ac:chgData name="Viola Minio Paluello" userId="a11f66ca-b6c1-4910-9cea-e3cc09751abb" providerId="ADAL" clId="{ECB3E162-B164-4817-97A5-72424B2101C4}" dt="2022-07-06T19:46:13.177" v="5931" actId="478"/>
          <ac:spMkLst>
            <pc:docMk/>
            <pc:sldMk cId="2831447516" sldId="10226"/>
            <ac:spMk id="79" creationId="{1079CC6A-B7BA-4F41-A986-625330AA241C}"/>
          </ac:spMkLst>
        </pc:spChg>
        <pc:spChg chg="mod">
          <ac:chgData name="Viola Minio Paluello" userId="a11f66ca-b6c1-4910-9cea-e3cc09751abb" providerId="ADAL" clId="{ECB3E162-B164-4817-97A5-72424B2101C4}" dt="2022-07-06T19:46:14.072" v="5932"/>
          <ac:spMkLst>
            <pc:docMk/>
            <pc:sldMk cId="2831447516" sldId="10226"/>
            <ac:spMk id="80" creationId="{FE770960-81BD-4AB3-BAA6-95363231F5A7}"/>
          </ac:spMkLst>
        </pc:spChg>
        <pc:spChg chg="mod">
          <ac:chgData name="Viola Minio Paluello" userId="a11f66ca-b6c1-4910-9cea-e3cc09751abb" providerId="ADAL" clId="{ECB3E162-B164-4817-97A5-72424B2101C4}" dt="2022-07-06T19:46:14.072" v="5932"/>
          <ac:spMkLst>
            <pc:docMk/>
            <pc:sldMk cId="2831447516" sldId="10226"/>
            <ac:spMk id="81" creationId="{8FD563C4-7F2D-4C90-8F01-E82471B127FC}"/>
          </ac:spMkLst>
        </pc:spChg>
        <pc:spChg chg="mod">
          <ac:chgData name="Viola Minio Paluello" userId="a11f66ca-b6c1-4910-9cea-e3cc09751abb" providerId="ADAL" clId="{ECB3E162-B164-4817-97A5-72424B2101C4}" dt="2022-07-06T19:46:14.072" v="5932"/>
          <ac:spMkLst>
            <pc:docMk/>
            <pc:sldMk cId="2831447516" sldId="10226"/>
            <ac:spMk id="82" creationId="{902BFD99-D6C4-4BDC-91E5-62A724F63458}"/>
          </ac:spMkLst>
        </pc:spChg>
        <pc:spChg chg="mod">
          <ac:chgData name="Viola Minio Paluello" userId="a11f66ca-b6c1-4910-9cea-e3cc09751abb" providerId="ADAL" clId="{ECB3E162-B164-4817-97A5-72424B2101C4}" dt="2022-07-06T19:46:14.072" v="5932"/>
          <ac:spMkLst>
            <pc:docMk/>
            <pc:sldMk cId="2831447516" sldId="10226"/>
            <ac:spMk id="84" creationId="{11FCF4CD-AF43-4C29-86C5-C88B38A53287}"/>
          </ac:spMkLst>
        </pc:spChg>
        <pc:spChg chg="mod">
          <ac:chgData name="Viola Minio Paluello" userId="a11f66ca-b6c1-4910-9cea-e3cc09751abb" providerId="ADAL" clId="{ECB3E162-B164-4817-97A5-72424B2101C4}" dt="2022-07-06T19:46:14.072" v="5932"/>
          <ac:spMkLst>
            <pc:docMk/>
            <pc:sldMk cId="2831447516" sldId="10226"/>
            <ac:spMk id="85" creationId="{8A59B860-A596-4BCD-BB77-094BDC114BE1}"/>
          </ac:spMkLst>
        </pc:spChg>
        <pc:spChg chg="mod">
          <ac:chgData name="Viola Minio Paluello" userId="a11f66ca-b6c1-4910-9cea-e3cc09751abb" providerId="ADAL" clId="{ECB3E162-B164-4817-97A5-72424B2101C4}" dt="2022-07-06T19:46:14.072" v="5932"/>
          <ac:spMkLst>
            <pc:docMk/>
            <pc:sldMk cId="2831447516" sldId="10226"/>
            <ac:spMk id="86" creationId="{EE2863ED-82CF-4D72-A63A-98AAC3BFCB1F}"/>
          </ac:spMkLst>
        </pc:spChg>
        <pc:spChg chg="mod">
          <ac:chgData name="Viola Minio Paluello" userId="a11f66ca-b6c1-4910-9cea-e3cc09751abb" providerId="ADAL" clId="{ECB3E162-B164-4817-97A5-72424B2101C4}" dt="2022-07-06T19:46:14.072" v="5932"/>
          <ac:spMkLst>
            <pc:docMk/>
            <pc:sldMk cId="2831447516" sldId="10226"/>
            <ac:spMk id="87" creationId="{5D99D855-5361-4FFE-9BC3-9196A679887E}"/>
          </ac:spMkLst>
        </pc:spChg>
        <pc:spChg chg="mod">
          <ac:chgData name="Viola Minio Paluello" userId="a11f66ca-b6c1-4910-9cea-e3cc09751abb" providerId="ADAL" clId="{ECB3E162-B164-4817-97A5-72424B2101C4}" dt="2022-07-06T19:46:14.072" v="5932"/>
          <ac:spMkLst>
            <pc:docMk/>
            <pc:sldMk cId="2831447516" sldId="10226"/>
            <ac:spMk id="88" creationId="{409C93F5-61EB-4362-8460-651477440BB8}"/>
          </ac:spMkLst>
        </pc:spChg>
        <pc:spChg chg="mod">
          <ac:chgData name="Viola Minio Paluello" userId="a11f66ca-b6c1-4910-9cea-e3cc09751abb" providerId="ADAL" clId="{ECB3E162-B164-4817-97A5-72424B2101C4}" dt="2022-07-06T19:46:14.072" v="5932"/>
          <ac:spMkLst>
            <pc:docMk/>
            <pc:sldMk cId="2831447516" sldId="10226"/>
            <ac:spMk id="89" creationId="{F21E5EE5-CA66-4003-856C-72D2575D1412}"/>
          </ac:spMkLst>
        </pc:spChg>
        <pc:spChg chg="add mod">
          <ac:chgData name="Viola Minio Paluello" userId="a11f66ca-b6c1-4910-9cea-e3cc09751abb" providerId="ADAL" clId="{ECB3E162-B164-4817-97A5-72424B2101C4}" dt="2022-07-06T19:54:09.730" v="6069" actId="113"/>
          <ac:spMkLst>
            <pc:docMk/>
            <pc:sldMk cId="2831447516" sldId="10226"/>
            <ac:spMk id="91" creationId="{CA62C264-E93A-4D10-9670-89C70A028E6C}"/>
          </ac:spMkLst>
        </pc:spChg>
        <pc:spChg chg="add mod">
          <ac:chgData name="Viola Minio Paluello" userId="a11f66ca-b6c1-4910-9cea-e3cc09751abb" providerId="ADAL" clId="{ECB3E162-B164-4817-97A5-72424B2101C4}" dt="2022-07-06T19:54:20.862" v="6091" actId="113"/>
          <ac:spMkLst>
            <pc:docMk/>
            <pc:sldMk cId="2831447516" sldId="10226"/>
            <ac:spMk id="92" creationId="{F5B2B8BB-A5BE-47F2-A9A8-471BBE685D5D}"/>
          </ac:spMkLst>
        </pc:spChg>
        <pc:spChg chg="mod">
          <ac:chgData name="Viola Minio Paluello" userId="a11f66ca-b6c1-4910-9cea-e3cc09751abb" providerId="ADAL" clId="{ECB3E162-B164-4817-97A5-72424B2101C4}" dt="2022-07-06T20:03:42.382" v="6292" actId="14100"/>
          <ac:spMkLst>
            <pc:docMk/>
            <pc:sldMk cId="2831447516" sldId="10226"/>
            <ac:spMk id="94" creationId="{3D257DFB-3F77-4705-AE2F-5AE127A0C460}"/>
          </ac:spMkLst>
        </pc:spChg>
        <pc:spChg chg="mod">
          <ac:chgData name="Viola Minio Paluello" userId="a11f66ca-b6c1-4910-9cea-e3cc09751abb" providerId="ADAL" clId="{ECB3E162-B164-4817-97A5-72424B2101C4}" dt="2022-07-06T20:03:42.382" v="6292" actId="14100"/>
          <ac:spMkLst>
            <pc:docMk/>
            <pc:sldMk cId="2831447516" sldId="10226"/>
            <ac:spMk id="95" creationId="{1BD1C76F-A1C5-4F39-B757-3A3B40EA79BB}"/>
          </ac:spMkLst>
        </pc:spChg>
        <pc:spChg chg="mod">
          <ac:chgData name="Viola Minio Paluello" userId="a11f66ca-b6c1-4910-9cea-e3cc09751abb" providerId="ADAL" clId="{ECB3E162-B164-4817-97A5-72424B2101C4}" dt="2022-07-06T20:03:42.382" v="6292" actId="14100"/>
          <ac:spMkLst>
            <pc:docMk/>
            <pc:sldMk cId="2831447516" sldId="10226"/>
            <ac:spMk id="96" creationId="{DD7C94D1-94B0-44F2-AC48-9A027736BC8A}"/>
          </ac:spMkLst>
        </pc:spChg>
        <pc:spChg chg="mod">
          <ac:chgData name="Viola Minio Paluello" userId="a11f66ca-b6c1-4910-9cea-e3cc09751abb" providerId="ADAL" clId="{ECB3E162-B164-4817-97A5-72424B2101C4}" dt="2022-07-06T20:03:42.382" v="6292" actId="14100"/>
          <ac:spMkLst>
            <pc:docMk/>
            <pc:sldMk cId="2831447516" sldId="10226"/>
            <ac:spMk id="97" creationId="{AA3677CA-4334-4480-868C-B581152DB5FB}"/>
          </ac:spMkLst>
        </pc:spChg>
        <pc:spChg chg="mod">
          <ac:chgData name="Viola Minio Paluello" userId="a11f66ca-b6c1-4910-9cea-e3cc09751abb" providerId="ADAL" clId="{ECB3E162-B164-4817-97A5-72424B2101C4}" dt="2022-07-06T20:03:42.382" v="6292" actId="14100"/>
          <ac:spMkLst>
            <pc:docMk/>
            <pc:sldMk cId="2831447516" sldId="10226"/>
            <ac:spMk id="98" creationId="{E1399438-AA71-4692-8931-13A72A870438}"/>
          </ac:spMkLst>
        </pc:spChg>
        <pc:spChg chg="mod">
          <ac:chgData name="Viola Minio Paluello" userId="a11f66ca-b6c1-4910-9cea-e3cc09751abb" providerId="ADAL" clId="{ECB3E162-B164-4817-97A5-72424B2101C4}" dt="2022-07-06T20:03:42.382" v="6292" actId="14100"/>
          <ac:spMkLst>
            <pc:docMk/>
            <pc:sldMk cId="2831447516" sldId="10226"/>
            <ac:spMk id="99" creationId="{B708FBA3-4BE7-4C83-9964-E2B126A51E27}"/>
          </ac:spMkLst>
        </pc:spChg>
        <pc:spChg chg="mod">
          <ac:chgData name="Viola Minio Paluello" userId="a11f66ca-b6c1-4910-9cea-e3cc09751abb" providerId="ADAL" clId="{ECB3E162-B164-4817-97A5-72424B2101C4}" dt="2022-07-06T20:03:42.382" v="6292" actId="14100"/>
          <ac:spMkLst>
            <pc:docMk/>
            <pc:sldMk cId="2831447516" sldId="10226"/>
            <ac:spMk id="100" creationId="{DACC8D26-9E51-4E2B-A8AF-0691FAD5C6D1}"/>
          </ac:spMkLst>
        </pc:spChg>
        <pc:spChg chg="mod">
          <ac:chgData name="Viola Minio Paluello" userId="a11f66ca-b6c1-4910-9cea-e3cc09751abb" providerId="ADAL" clId="{ECB3E162-B164-4817-97A5-72424B2101C4}" dt="2022-07-06T19:47:34.307" v="5947" actId="1076"/>
          <ac:spMkLst>
            <pc:docMk/>
            <pc:sldMk cId="2831447516" sldId="10226"/>
            <ac:spMk id="102" creationId="{41E6B99A-E1EE-4315-BF3A-DEC62006BA0F}"/>
          </ac:spMkLst>
        </pc:spChg>
        <pc:spChg chg="mod">
          <ac:chgData name="Viola Minio Paluello" userId="a11f66ca-b6c1-4910-9cea-e3cc09751abb" providerId="ADAL" clId="{ECB3E162-B164-4817-97A5-72424B2101C4}" dt="2022-07-06T19:47:34.307" v="5947" actId="1076"/>
          <ac:spMkLst>
            <pc:docMk/>
            <pc:sldMk cId="2831447516" sldId="10226"/>
            <ac:spMk id="103" creationId="{6D60ABE1-26EA-4074-B4D7-D140A3A5E19B}"/>
          </ac:spMkLst>
        </pc:spChg>
        <pc:spChg chg="mod">
          <ac:chgData name="Viola Minio Paluello" userId="a11f66ca-b6c1-4910-9cea-e3cc09751abb" providerId="ADAL" clId="{ECB3E162-B164-4817-97A5-72424B2101C4}" dt="2022-07-06T19:47:34.307" v="5947" actId="1076"/>
          <ac:spMkLst>
            <pc:docMk/>
            <pc:sldMk cId="2831447516" sldId="10226"/>
            <ac:spMk id="104" creationId="{FB42F361-240E-404E-91D8-8D5D77013841}"/>
          </ac:spMkLst>
        </pc:spChg>
        <pc:spChg chg="mod">
          <ac:chgData name="Viola Minio Paluello" userId="a11f66ca-b6c1-4910-9cea-e3cc09751abb" providerId="ADAL" clId="{ECB3E162-B164-4817-97A5-72424B2101C4}" dt="2022-07-06T19:47:34.307" v="5947" actId="1076"/>
          <ac:spMkLst>
            <pc:docMk/>
            <pc:sldMk cId="2831447516" sldId="10226"/>
            <ac:spMk id="105" creationId="{BF3EEE1C-D739-4894-A118-B858CCD99B45}"/>
          </ac:spMkLst>
        </pc:spChg>
        <pc:spChg chg="mod">
          <ac:chgData name="Viola Minio Paluello" userId="a11f66ca-b6c1-4910-9cea-e3cc09751abb" providerId="ADAL" clId="{ECB3E162-B164-4817-97A5-72424B2101C4}" dt="2022-07-06T19:47:34.307" v="5947" actId="1076"/>
          <ac:spMkLst>
            <pc:docMk/>
            <pc:sldMk cId="2831447516" sldId="10226"/>
            <ac:spMk id="106" creationId="{764FB070-A76F-4CDA-86AE-A60A4297ABA0}"/>
          </ac:spMkLst>
        </pc:spChg>
        <pc:spChg chg="mod">
          <ac:chgData name="Viola Minio Paluello" userId="a11f66ca-b6c1-4910-9cea-e3cc09751abb" providerId="ADAL" clId="{ECB3E162-B164-4817-97A5-72424B2101C4}" dt="2022-07-06T19:47:34.307" v="5947" actId="1076"/>
          <ac:spMkLst>
            <pc:docMk/>
            <pc:sldMk cId="2831447516" sldId="10226"/>
            <ac:spMk id="107" creationId="{CD4D2D7A-4EA8-494E-B354-C78A669F7102}"/>
          </ac:spMkLst>
        </pc:spChg>
        <pc:spChg chg="mod">
          <ac:chgData name="Viola Minio Paluello" userId="a11f66ca-b6c1-4910-9cea-e3cc09751abb" providerId="ADAL" clId="{ECB3E162-B164-4817-97A5-72424B2101C4}" dt="2022-07-06T19:47:34.307" v="5947" actId="1076"/>
          <ac:spMkLst>
            <pc:docMk/>
            <pc:sldMk cId="2831447516" sldId="10226"/>
            <ac:spMk id="108" creationId="{7C31DF37-B4E8-4A65-BDC2-6F805C40C27E}"/>
          </ac:spMkLst>
        </pc:spChg>
        <pc:spChg chg="mod">
          <ac:chgData name="Viola Minio Paluello" userId="a11f66ca-b6c1-4910-9cea-e3cc09751abb" providerId="ADAL" clId="{ECB3E162-B164-4817-97A5-72424B2101C4}" dt="2022-07-06T19:47:34.307" v="5947" actId="1076"/>
          <ac:spMkLst>
            <pc:docMk/>
            <pc:sldMk cId="2831447516" sldId="10226"/>
            <ac:spMk id="109" creationId="{0F6F6D3F-E3B7-462C-916F-009A89A33A66}"/>
          </ac:spMkLst>
        </pc:spChg>
        <pc:spChg chg="mod">
          <ac:chgData name="Viola Minio Paluello" userId="a11f66ca-b6c1-4910-9cea-e3cc09751abb" providerId="ADAL" clId="{ECB3E162-B164-4817-97A5-72424B2101C4}" dt="2022-07-06T19:47:34.307" v="5947" actId="1076"/>
          <ac:spMkLst>
            <pc:docMk/>
            <pc:sldMk cId="2831447516" sldId="10226"/>
            <ac:spMk id="110" creationId="{46EA98D1-DACC-4093-B964-5EAF3F4BB9EF}"/>
          </ac:spMkLst>
        </pc:spChg>
        <pc:spChg chg="mod">
          <ac:chgData name="Viola Minio Paluello" userId="a11f66ca-b6c1-4910-9cea-e3cc09751abb" providerId="ADAL" clId="{ECB3E162-B164-4817-97A5-72424B2101C4}" dt="2022-07-06T19:47:34.307" v="5947" actId="1076"/>
          <ac:spMkLst>
            <pc:docMk/>
            <pc:sldMk cId="2831447516" sldId="10226"/>
            <ac:spMk id="111" creationId="{BD66E786-0BED-4AA7-BAEB-ACFF41E09507}"/>
          </ac:spMkLst>
        </pc:spChg>
        <pc:spChg chg="mod">
          <ac:chgData name="Viola Minio Paluello" userId="a11f66ca-b6c1-4910-9cea-e3cc09751abb" providerId="ADAL" clId="{ECB3E162-B164-4817-97A5-72424B2101C4}" dt="2022-07-06T19:47:34.307" v="5947" actId="1076"/>
          <ac:spMkLst>
            <pc:docMk/>
            <pc:sldMk cId="2831447516" sldId="10226"/>
            <ac:spMk id="112" creationId="{2B8BC663-C029-41EC-A7A5-7A0424758E9B}"/>
          </ac:spMkLst>
        </pc:spChg>
        <pc:spChg chg="mod">
          <ac:chgData name="Viola Minio Paluello" userId="a11f66ca-b6c1-4910-9cea-e3cc09751abb" providerId="ADAL" clId="{ECB3E162-B164-4817-97A5-72424B2101C4}" dt="2022-07-06T19:47:34.307" v="5947" actId="1076"/>
          <ac:spMkLst>
            <pc:docMk/>
            <pc:sldMk cId="2831447516" sldId="10226"/>
            <ac:spMk id="113" creationId="{C0FF84C7-6655-4E97-8635-315A35AC573C}"/>
          </ac:spMkLst>
        </pc:spChg>
        <pc:spChg chg="mod">
          <ac:chgData name="Viola Minio Paluello" userId="a11f66ca-b6c1-4910-9cea-e3cc09751abb" providerId="ADAL" clId="{ECB3E162-B164-4817-97A5-72424B2101C4}" dt="2022-07-06T19:47:34.307" v="5947" actId="1076"/>
          <ac:spMkLst>
            <pc:docMk/>
            <pc:sldMk cId="2831447516" sldId="10226"/>
            <ac:spMk id="114" creationId="{4DD61940-8539-4312-90E0-ADB60CB8C966}"/>
          </ac:spMkLst>
        </pc:spChg>
        <pc:spChg chg="mod">
          <ac:chgData name="Viola Minio Paluello" userId="a11f66ca-b6c1-4910-9cea-e3cc09751abb" providerId="ADAL" clId="{ECB3E162-B164-4817-97A5-72424B2101C4}" dt="2022-07-06T19:47:34.307" v="5947" actId="1076"/>
          <ac:spMkLst>
            <pc:docMk/>
            <pc:sldMk cId="2831447516" sldId="10226"/>
            <ac:spMk id="115" creationId="{17995E35-56A5-4FBC-B7D2-3D68871065CF}"/>
          </ac:spMkLst>
        </pc:spChg>
        <pc:spChg chg="mod">
          <ac:chgData name="Viola Minio Paluello" userId="a11f66ca-b6c1-4910-9cea-e3cc09751abb" providerId="ADAL" clId="{ECB3E162-B164-4817-97A5-72424B2101C4}" dt="2022-07-06T19:47:34.307" v="5947" actId="1076"/>
          <ac:spMkLst>
            <pc:docMk/>
            <pc:sldMk cId="2831447516" sldId="10226"/>
            <ac:spMk id="116" creationId="{4B89133D-8C6E-4651-AE69-6EF76E43FCC8}"/>
          </ac:spMkLst>
        </pc:spChg>
        <pc:spChg chg="mod">
          <ac:chgData name="Viola Minio Paluello" userId="a11f66ca-b6c1-4910-9cea-e3cc09751abb" providerId="ADAL" clId="{ECB3E162-B164-4817-97A5-72424B2101C4}" dt="2022-07-06T19:48:51.180" v="5997" actId="1076"/>
          <ac:spMkLst>
            <pc:docMk/>
            <pc:sldMk cId="2831447516" sldId="10226"/>
            <ac:spMk id="118" creationId="{0C2A2EF2-2BA1-488B-A66D-2592563788BC}"/>
          </ac:spMkLst>
        </pc:spChg>
        <pc:spChg chg="mod">
          <ac:chgData name="Viola Minio Paluello" userId="a11f66ca-b6c1-4910-9cea-e3cc09751abb" providerId="ADAL" clId="{ECB3E162-B164-4817-97A5-72424B2101C4}" dt="2022-07-06T19:48:51.180" v="5997" actId="1076"/>
          <ac:spMkLst>
            <pc:docMk/>
            <pc:sldMk cId="2831447516" sldId="10226"/>
            <ac:spMk id="119" creationId="{DA393FF8-A36E-4C86-8E99-9E4C9CAA8A4F}"/>
          </ac:spMkLst>
        </pc:spChg>
        <pc:spChg chg="mod">
          <ac:chgData name="Viola Minio Paluello" userId="a11f66ca-b6c1-4910-9cea-e3cc09751abb" providerId="ADAL" clId="{ECB3E162-B164-4817-97A5-72424B2101C4}" dt="2022-07-06T19:48:51.180" v="5997" actId="1076"/>
          <ac:spMkLst>
            <pc:docMk/>
            <pc:sldMk cId="2831447516" sldId="10226"/>
            <ac:spMk id="120" creationId="{05BF8B82-EA69-4AD1-9773-5A2B0A934559}"/>
          </ac:spMkLst>
        </pc:spChg>
        <pc:spChg chg="mod">
          <ac:chgData name="Viola Minio Paluello" userId="a11f66ca-b6c1-4910-9cea-e3cc09751abb" providerId="ADAL" clId="{ECB3E162-B164-4817-97A5-72424B2101C4}" dt="2022-07-06T19:48:51.180" v="5997" actId="1076"/>
          <ac:spMkLst>
            <pc:docMk/>
            <pc:sldMk cId="2831447516" sldId="10226"/>
            <ac:spMk id="121" creationId="{253FD5C8-89A2-4620-9279-94DEA20DF819}"/>
          </ac:spMkLst>
        </pc:spChg>
        <pc:spChg chg="mod">
          <ac:chgData name="Viola Minio Paluello" userId="a11f66ca-b6c1-4910-9cea-e3cc09751abb" providerId="ADAL" clId="{ECB3E162-B164-4817-97A5-72424B2101C4}" dt="2022-07-06T19:48:27.051" v="5956" actId="1076"/>
          <ac:spMkLst>
            <pc:docMk/>
            <pc:sldMk cId="2831447516" sldId="10226"/>
            <ac:spMk id="123" creationId="{5F6F6255-E841-494C-A06E-218D44AA67B2}"/>
          </ac:spMkLst>
        </pc:spChg>
        <pc:spChg chg="mod">
          <ac:chgData name="Viola Minio Paluello" userId="a11f66ca-b6c1-4910-9cea-e3cc09751abb" providerId="ADAL" clId="{ECB3E162-B164-4817-97A5-72424B2101C4}" dt="2022-07-06T19:48:27.051" v="5956" actId="1076"/>
          <ac:spMkLst>
            <pc:docMk/>
            <pc:sldMk cId="2831447516" sldId="10226"/>
            <ac:spMk id="124" creationId="{1416ACC5-D6CC-4744-AA39-324A19F76AFF}"/>
          </ac:spMkLst>
        </pc:spChg>
        <pc:spChg chg="mod">
          <ac:chgData name="Viola Minio Paluello" userId="a11f66ca-b6c1-4910-9cea-e3cc09751abb" providerId="ADAL" clId="{ECB3E162-B164-4817-97A5-72424B2101C4}" dt="2022-07-06T19:48:27.051" v="5956" actId="1076"/>
          <ac:spMkLst>
            <pc:docMk/>
            <pc:sldMk cId="2831447516" sldId="10226"/>
            <ac:spMk id="125" creationId="{0FDDD5F6-762B-488E-B406-2F58D3434A29}"/>
          </ac:spMkLst>
        </pc:spChg>
        <pc:spChg chg="mod">
          <ac:chgData name="Viola Minio Paluello" userId="a11f66ca-b6c1-4910-9cea-e3cc09751abb" providerId="ADAL" clId="{ECB3E162-B164-4817-97A5-72424B2101C4}" dt="2022-07-06T19:48:27.051" v="5956" actId="1076"/>
          <ac:spMkLst>
            <pc:docMk/>
            <pc:sldMk cId="2831447516" sldId="10226"/>
            <ac:spMk id="126" creationId="{2E1B531F-83CC-4E3A-8835-26351DF0F310}"/>
          </ac:spMkLst>
        </pc:spChg>
        <pc:spChg chg="mod">
          <ac:chgData name="Viola Minio Paluello" userId="a11f66ca-b6c1-4910-9cea-e3cc09751abb" providerId="ADAL" clId="{ECB3E162-B164-4817-97A5-72424B2101C4}" dt="2022-07-06T19:48:27.051" v="5956" actId="1076"/>
          <ac:spMkLst>
            <pc:docMk/>
            <pc:sldMk cId="2831447516" sldId="10226"/>
            <ac:spMk id="127" creationId="{0E9C7B59-B19C-49AC-A40D-C91D45C248C4}"/>
          </ac:spMkLst>
        </pc:spChg>
        <pc:spChg chg="mod">
          <ac:chgData name="Viola Minio Paluello" userId="a11f66ca-b6c1-4910-9cea-e3cc09751abb" providerId="ADAL" clId="{ECB3E162-B164-4817-97A5-72424B2101C4}" dt="2022-07-06T19:48:27.051" v="5956" actId="1076"/>
          <ac:spMkLst>
            <pc:docMk/>
            <pc:sldMk cId="2831447516" sldId="10226"/>
            <ac:spMk id="128" creationId="{8A2B2635-61D0-435E-B3E0-2A5E8FA46CEB}"/>
          </ac:spMkLst>
        </pc:spChg>
        <pc:spChg chg="mod">
          <ac:chgData name="Viola Minio Paluello" userId="a11f66ca-b6c1-4910-9cea-e3cc09751abb" providerId="ADAL" clId="{ECB3E162-B164-4817-97A5-72424B2101C4}" dt="2022-07-06T19:48:27.051" v="5956" actId="1076"/>
          <ac:spMkLst>
            <pc:docMk/>
            <pc:sldMk cId="2831447516" sldId="10226"/>
            <ac:spMk id="129" creationId="{94501416-27BE-4267-89D6-AE91DE708BCD}"/>
          </ac:spMkLst>
        </pc:spChg>
        <pc:spChg chg="mod">
          <ac:chgData name="Viola Minio Paluello" userId="a11f66ca-b6c1-4910-9cea-e3cc09751abb" providerId="ADAL" clId="{ECB3E162-B164-4817-97A5-72424B2101C4}" dt="2022-07-06T19:48:27.051" v="5956" actId="1076"/>
          <ac:spMkLst>
            <pc:docMk/>
            <pc:sldMk cId="2831447516" sldId="10226"/>
            <ac:spMk id="130" creationId="{BBCDBC2B-B267-4DAA-8BDA-FB59099A3694}"/>
          </ac:spMkLst>
        </pc:spChg>
        <pc:spChg chg="mod">
          <ac:chgData name="Viola Minio Paluello" userId="a11f66ca-b6c1-4910-9cea-e3cc09751abb" providerId="ADAL" clId="{ECB3E162-B164-4817-97A5-72424B2101C4}" dt="2022-07-06T19:48:27.051" v="5956" actId="1076"/>
          <ac:spMkLst>
            <pc:docMk/>
            <pc:sldMk cId="2831447516" sldId="10226"/>
            <ac:spMk id="131" creationId="{AE3B5F34-5897-46F4-899E-FF6DF562CE6D}"/>
          </ac:spMkLst>
        </pc:spChg>
        <pc:spChg chg="mod">
          <ac:chgData name="Viola Minio Paluello" userId="a11f66ca-b6c1-4910-9cea-e3cc09751abb" providerId="ADAL" clId="{ECB3E162-B164-4817-97A5-72424B2101C4}" dt="2022-07-06T19:48:27.051" v="5956" actId="1076"/>
          <ac:spMkLst>
            <pc:docMk/>
            <pc:sldMk cId="2831447516" sldId="10226"/>
            <ac:spMk id="132" creationId="{9846C9B4-8F22-4608-963D-B42A22235ABC}"/>
          </ac:spMkLst>
        </pc:spChg>
        <pc:spChg chg="mod">
          <ac:chgData name="Viola Minio Paluello" userId="a11f66ca-b6c1-4910-9cea-e3cc09751abb" providerId="ADAL" clId="{ECB3E162-B164-4817-97A5-72424B2101C4}" dt="2022-07-06T19:48:27.051" v="5956" actId="1076"/>
          <ac:spMkLst>
            <pc:docMk/>
            <pc:sldMk cId="2831447516" sldId="10226"/>
            <ac:spMk id="133" creationId="{880CC04C-ED40-42C3-8CDC-5C6842801AB7}"/>
          </ac:spMkLst>
        </pc:spChg>
        <pc:spChg chg="mod">
          <ac:chgData name="Viola Minio Paluello" userId="a11f66ca-b6c1-4910-9cea-e3cc09751abb" providerId="ADAL" clId="{ECB3E162-B164-4817-97A5-72424B2101C4}" dt="2022-07-06T19:48:27.051" v="5956" actId="1076"/>
          <ac:spMkLst>
            <pc:docMk/>
            <pc:sldMk cId="2831447516" sldId="10226"/>
            <ac:spMk id="134" creationId="{F8CDD26B-0E09-4DF6-87D4-2218E7256709}"/>
          </ac:spMkLst>
        </pc:spChg>
        <pc:spChg chg="mod">
          <ac:chgData name="Viola Minio Paluello" userId="a11f66ca-b6c1-4910-9cea-e3cc09751abb" providerId="ADAL" clId="{ECB3E162-B164-4817-97A5-72424B2101C4}" dt="2022-07-06T19:48:27.051" v="5956" actId="1076"/>
          <ac:spMkLst>
            <pc:docMk/>
            <pc:sldMk cId="2831447516" sldId="10226"/>
            <ac:spMk id="135" creationId="{1FDADFA8-648C-4D8E-889F-2478A03878A5}"/>
          </ac:spMkLst>
        </pc:spChg>
        <pc:spChg chg="mod topLvl">
          <ac:chgData name="Viola Minio Paluello" userId="a11f66ca-b6c1-4910-9cea-e3cc09751abb" providerId="ADAL" clId="{ECB3E162-B164-4817-97A5-72424B2101C4}" dt="2022-07-06T20:03:20.995" v="6289" actId="164"/>
          <ac:spMkLst>
            <pc:docMk/>
            <pc:sldMk cId="2831447516" sldId="10226"/>
            <ac:spMk id="137" creationId="{0D85DB0D-F2B3-448B-84F2-EE26B8952A31}"/>
          </ac:spMkLst>
        </pc:spChg>
        <pc:spChg chg="del mod topLvl">
          <ac:chgData name="Viola Minio Paluello" userId="a11f66ca-b6c1-4910-9cea-e3cc09751abb" providerId="ADAL" clId="{ECB3E162-B164-4817-97A5-72424B2101C4}" dt="2022-07-06T19:50:38.925" v="6010" actId="478"/>
          <ac:spMkLst>
            <pc:docMk/>
            <pc:sldMk cId="2831447516" sldId="10226"/>
            <ac:spMk id="138" creationId="{5E309A4F-DBD8-4833-BD33-F50A86324114}"/>
          </ac:spMkLst>
        </pc:spChg>
        <pc:spChg chg="del mod topLvl">
          <ac:chgData name="Viola Minio Paluello" userId="a11f66ca-b6c1-4910-9cea-e3cc09751abb" providerId="ADAL" clId="{ECB3E162-B164-4817-97A5-72424B2101C4}" dt="2022-07-06T19:50:38.925" v="6010" actId="478"/>
          <ac:spMkLst>
            <pc:docMk/>
            <pc:sldMk cId="2831447516" sldId="10226"/>
            <ac:spMk id="139" creationId="{43728BA8-CAA7-4CD7-9E81-061E6926521D}"/>
          </ac:spMkLst>
        </pc:spChg>
        <pc:spChg chg="del mod topLvl">
          <ac:chgData name="Viola Minio Paluello" userId="a11f66ca-b6c1-4910-9cea-e3cc09751abb" providerId="ADAL" clId="{ECB3E162-B164-4817-97A5-72424B2101C4}" dt="2022-07-06T19:50:38.925" v="6010" actId="478"/>
          <ac:spMkLst>
            <pc:docMk/>
            <pc:sldMk cId="2831447516" sldId="10226"/>
            <ac:spMk id="140" creationId="{76599016-6E4A-47A5-99E2-B7415094EDF7}"/>
          </ac:spMkLst>
        </pc:spChg>
        <pc:spChg chg="del mod topLvl">
          <ac:chgData name="Viola Minio Paluello" userId="a11f66ca-b6c1-4910-9cea-e3cc09751abb" providerId="ADAL" clId="{ECB3E162-B164-4817-97A5-72424B2101C4}" dt="2022-07-06T19:50:38.925" v="6010" actId="478"/>
          <ac:spMkLst>
            <pc:docMk/>
            <pc:sldMk cId="2831447516" sldId="10226"/>
            <ac:spMk id="141" creationId="{9B1967E5-30AA-4466-9ED2-FE6918312451}"/>
          </ac:spMkLst>
        </pc:spChg>
        <pc:spChg chg="del mod topLvl">
          <ac:chgData name="Viola Minio Paluello" userId="a11f66ca-b6c1-4910-9cea-e3cc09751abb" providerId="ADAL" clId="{ECB3E162-B164-4817-97A5-72424B2101C4}" dt="2022-07-06T19:50:38.925" v="6010" actId="478"/>
          <ac:spMkLst>
            <pc:docMk/>
            <pc:sldMk cId="2831447516" sldId="10226"/>
            <ac:spMk id="142" creationId="{4563F939-1134-4627-854B-0051A61BC068}"/>
          </ac:spMkLst>
        </pc:spChg>
        <pc:spChg chg="del mod topLvl">
          <ac:chgData name="Viola Minio Paluello" userId="a11f66ca-b6c1-4910-9cea-e3cc09751abb" providerId="ADAL" clId="{ECB3E162-B164-4817-97A5-72424B2101C4}" dt="2022-07-06T19:50:38.925" v="6010" actId="478"/>
          <ac:spMkLst>
            <pc:docMk/>
            <pc:sldMk cId="2831447516" sldId="10226"/>
            <ac:spMk id="143" creationId="{395FAA4B-AD78-498C-8E48-F314622B854D}"/>
          </ac:spMkLst>
        </pc:spChg>
        <pc:spChg chg="del mod topLvl">
          <ac:chgData name="Viola Minio Paluello" userId="a11f66ca-b6c1-4910-9cea-e3cc09751abb" providerId="ADAL" clId="{ECB3E162-B164-4817-97A5-72424B2101C4}" dt="2022-07-06T19:50:38.925" v="6010" actId="478"/>
          <ac:spMkLst>
            <pc:docMk/>
            <pc:sldMk cId="2831447516" sldId="10226"/>
            <ac:spMk id="144" creationId="{F0B50737-0CB3-4029-AE0B-E8B80216672F}"/>
          </ac:spMkLst>
        </pc:spChg>
        <pc:spChg chg="del mod topLvl">
          <ac:chgData name="Viola Minio Paluello" userId="a11f66ca-b6c1-4910-9cea-e3cc09751abb" providerId="ADAL" clId="{ECB3E162-B164-4817-97A5-72424B2101C4}" dt="2022-07-06T19:50:38.925" v="6010" actId="478"/>
          <ac:spMkLst>
            <pc:docMk/>
            <pc:sldMk cId="2831447516" sldId="10226"/>
            <ac:spMk id="145" creationId="{B40F845C-8A00-4D79-9736-77E1A225A740}"/>
          </ac:spMkLst>
        </pc:spChg>
        <pc:spChg chg="del mod topLvl">
          <ac:chgData name="Viola Minio Paluello" userId="a11f66ca-b6c1-4910-9cea-e3cc09751abb" providerId="ADAL" clId="{ECB3E162-B164-4817-97A5-72424B2101C4}" dt="2022-07-06T19:50:38.925" v="6010" actId="478"/>
          <ac:spMkLst>
            <pc:docMk/>
            <pc:sldMk cId="2831447516" sldId="10226"/>
            <ac:spMk id="146" creationId="{DAA293CF-D36F-42E2-AD85-6B7A15138EB1}"/>
          </ac:spMkLst>
        </pc:spChg>
        <pc:spChg chg="del mod topLvl">
          <ac:chgData name="Viola Minio Paluello" userId="a11f66ca-b6c1-4910-9cea-e3cc09751abb" providerId="ADAL" clId="{ECB3E162-B164-4817-97A5-72424B2101C4}" dt="2022-07-06T19:50:38.925" v="6010" actId="478"/>
          <ac:spMkLst>
            <pc:docMk/>
            <pc:sldMk cId="2831447516" sldId="10226"/>
            <ac:spMk id="147" creationId="{9DD03E88-1A36-48F6-912F-AD3E18D51F23}"/>
          </ac:spMkLst>
        </pc:spChg>
        <pc:spChg chg="del mod topLvl">
          <ac:chgData name="Viola Minio Paluello" userId="a11f66ca-b6c1-4910-9cea-e3cc09751abb" providerId="ADAL" clId="{ECB3E162-B164-4817-97A5-72424B2101C4}" dt="2022-07-06T19:50:38.925" v="6010" actId="478"/>
          <ac:spMkLst>
            <pc:docMk/>
            <pc:sldMk cId="2831447516" sldId="10226"/>
            <ac:spMk id="148" creationId="{8C290CB6-A088-4984-BBD7-AE7432D40E25}"/>
          </ac:spMkLst>
        </pc:spChg>
        <pc:spChg chg="del mod topLvl">
          <ac:chgData name="Viola Minio Paluello" userId="a11f66ca-b6c1-4910-9cea-e3cc09751abb" providerId="ADAL" clId="{ECB3E162-B164-4817-97A5-72424B2101C4}" dt="2022-07-06T19:50:38.925" v="6010" actId="478"/>
          <ac:spMkLst>
            <pc:docMk/>
            <pc:sldMk cId="2831447516" sldId="10226"/>
            <ac:spMk id="149" creationId="{A93D3F04-7551-42D6-A1D8-4AE64A2D746A}"/>
          </ac:spMkLst>
        </pc:spChg>
        <pc:spChg chg="mod topLvl">
          <ac:chgData name="Viola Minio Paluello" userId="a11f66ca-b6c1-4910-9cea-e3cc09751abb" providerId="ADAL" clId="{ECB3E162-B164-4817-97A5-72424B2101C4}" dt="2022-07-06T20:03:20.995" v="6289" actId="164"/>
          <ac:spMkLst>
            <pc:docMk/>
            <pc:sldMk cId="2831447516" sldId="10226"/>
            <ac:spMk id="150" creationId="{91302155-B1D1-4B8B-9EA9-E1B42E3B8A6A}"/>
          </ac:spMkLst>
        </pc:spChg>
        <pc:spChg chg="mod topLvl">
          <ac:chgData name="Viola Minio Paluello" userId="a11f66ca-b6c1-4910-9cea-e3cc09751abb" providerId="ADAL" clId="{ECB3E162-B164-4817-97A5-72424B2101C4}" dt="2022-07-06T20:03:20.995" v="6289" actId="164"/>
          <ac:spMkLst>
            <pc:docMk/>
            <pc:sldMk cId="2831447516" sldId="10226"/>
            <ac:spMk id="151" creationId="{60A55CCF-B5C1-4B75-B87F-22BA911564BA}"/>
          </ac:spMkLst>
        </pc:spChg>
        <pc:spChg chg="mod topLvl">
          <ac:chgData name="Viola Minio Paluello" userId="a11f66ca-b6c1-4910-9cea-e3cc09751abb" providerId="ADAL" clId="{ECB3E162-B164-4817-97A5-72424B2101C4}" dt="2022-07-06T20:03:20.995" v="6289" actId="164"/>
          <ac:spMkLst>
            <pc:docMk/>
            <pc:sldMk cId="2831447516" sldId="10226"/>
            <ac:spMk id="152" creationId="{B90516C8-5ECA-4D27-AD5F-FDF7944238A5}"/>
          </ac:spMkLst>
        </pc:spChg>
        <pc:spChg chg="mod topLvl">
          <ac:chgData name="Viola Minio Paluello" userId="a11f66ca-b6c1-4910-9cea-e3cc09751abb" providerId="ADAL" clId="{ECB3E162-B164-4817-97A5-72424B2101C4}" dt="2022-07-06T20:03:20.995" v="6289" actId="164"/>
          <ac:spMkLst>
            <pc:docMk/>
            <pc:sldMk cId="2831447516" sldId="10226"/>
            <ac:spMk id="153" creationId="{73077C72-2204-4350-8824-A1F7323481A9}"/>
          </ac:spMkLst>
        </pc:spChg>
        <pc:spChg chg="mod topLvl">
          <ac:chgData name="Viola Minio Paluello" userId="a11f66ca-b6c1-4910-9cea-e3cc09751abb" providerId="ADAL" clId="{ECB3E162-B164-4817-97A5-72424B2101C4}" dt="2022-07-06T20:03:20.995" v="6289" actId="164"/>
          <ac:spMkLst>
            <pc:docMk/>
            <pc:sldMk cId="2831447516" sldId="10226"/>
            <ac:spMk id="154" creationId="{CBC8A5A6-9BA5-4CB8-850E-A5421415B38B}"/>
          </ac:spMkLst>
        </pc:spChg>
        <pc:spChg chg="mod topLvl">
          <ac:chgData name="Viola Minio Paluello" userId="a11f66ca-b6c1-4910-9cea-e3cc09751abb" providerId="ADAL" clId="{ECB3E162-B164-4817-97A5-72424B2101C4}" dt="2022-07-06T20:03:20.995" v="6289" actId="164"/>
          <ac:spMkLst>
            <pc:docMk/>
            <pc:sldMk cId="2831447516" sldId="10226"/>
            <ac:spMk id="155" creationId="{6B1C0AF4-AAF4-4D79-BE8F-8C4BF72E8045}"/>
          </ac:spMkLst>
        </pc:spChg>
        <pc:spChg chg="mod topLvl">
          <ac:chgData name="Viola Minio Paluello" userId="a11f66ca-b6c1-4910-9cea-e3cc09751abb" providerId="ADAL" clId="{ECB3E162-B164-4817-97A5-72424B2101C4}" dt="2022-07-06T20:03:20.995" v="6289" actId="164"/>
          <ac:spMkLst>
            <pc:docMk/>
            <pc:sldMk cId="2831447516" sldId="10226"/>
            <ac:spMk id="156" creationId="{461DBB99-14FC-4E28-94A4-DB97B11503C8}"/>
          </ac:spMkLst>
        </pc:spChg>
        <pc:spChg chg="mod topLvl">
          <ac:chgData name="Viola Minio Paluello" userId="a11f66ca-b6c1-4910-9cea-e3cc09751abb" providerId="ADAL" clId="{ECB3E162-B164-4817-97A5-72424B2101C4}" dt="2022-07-06T20:03:20.995" v="6289" actId="164"/>
          <ac:spMkLst>
            <pc:docMk/>
            <pc:sldMk cId="2831447516" sldId="10226"/>
            <ac:spMk id="157" creationId="{6389A0F5-E9F1-42FA-9C8C-F85B6FE22AF0}"/>
          </ac:spMkLst>
        </pc:spChg>
        <pc:spChg chg="del mod topLvl">
          <ac:chgData name="Viola Minio Paluello" userId="a11f66ca-b6c1-4910-9cea-e3cc09751abb" providerId="ADAL" clId="{ECB3E162-B164-4817-97A5-72424B2101C4}" dt="2022-07-06T19:50:38.925" v="6010" actId="478"/>
          <ac:spMkLst>
            <pc:docMk/>
            <pc:sldMk cId="2831447516" sldId="10226"/>
            <ac:spMk id="158" creationId="{B4739FEB-31F8-4928-91AD-A0C1BA7712EC}"/>
          </ac:spMkLst>
        </pc:spChg>
        <pc:spChg chg="mod topLvl">
          <ac:chgData name="Viola Minio Paluello" userId="a11f66ca-b6c1-4910-9cea-e3cc09751abb" providerId="ADAL" clId="{ECB3E162-B164-4817-97A5-72424B2101C4}" dt="2022-07-06T20:03:20.995" v="6289" actId="164"/>
          <ac:spMkLst>
            <pc:docMk/>
            <pc:sldMk cId="2831447516" sldId="10226"/>
            <ac:spMk id="159" creationId="{7648D48C-2282-44E3-9629-633B7A31B526}"/>
          </ac:spMkLst>
        </pc:spChg>
        <pc:spChg chg="add mod">
          <ac:chgData name="Viola Minio Paluello" userId="a11f66ca-b6c1-4910-9cea-e3cc09751abb" providerId="ADAL" clId="{ECB3E162-B164-4817-97A5-72424B2101C4}" dt="2022-07-06T20:03:09.810" v="6287" actId="165"/>
          <ac:spMkLst>
            <pc:docMk/>
            <pc:sldMk cId="2831447516" sldId="10226"/>
            <ac:spMk id="160" creationId="{F0568853-9319-42B7-B8A6-2853BB1ABD2D}"/>
          </ac:spMkLst>
        </pc:spChg>
        <pc:spChg chg="add mod">
          <ac:chgData name="Viola Minio Paluello" userId="a11f66ca-b6c1-4910-9cea-e3cc09751abb" providerId="ADAL" clId="{ECB3E162-B164-4817-97A5-72424B2101C4}" dt="2022-07-06T20:03:09.810" v="6287" actId="165"/>
          <ac:spMkLst>
            <pc:docMk/>
            <pc:sldMk cId="2831447516" sldId="10226"/>
            <ac:spMk id="161" creationId="{E09E004E-474A-4306-8E6E-32FE7A14CAD7}"/>
          </ac:spMkLst>
        </pc:spChg>
        <pc:spChg chg="add mod">
          <ac:chgData name="Viola Minio Paluello" userId="a11f66ca-b6c1-4910-9cea-e3cc09751abb" providerId="ADAL" clId="{ECB3E162-B164-4817-97A5-72424B2101C4}" dt="2022-07-06T20:03:09.810" v="6287" actId="165"/>
          <ac:spMkLst>
            <pc:docMk/>
            <pc:sldMk cId="2831447516" sldId="10226"/>
            <ac:spMk id="162" creationId="{89DA08F2-F622-4F86-9321-BFFE93EC21B3}"/>
          </ac:spMkLst>
        </pc:spChg>
        <pc:spChg chg="add mod">
          <ac:chgData name="Viola Minio Paluello" userId="a11f66ca-b6c1-4910-9cea-e3cc09751abb" providerId="ADAL" clId="{ECB3E162-B164-4817-97A5-72424B2101C4}" dt="2022-07-06T20:03:09.810" v="6287" actId="165"/>
          <ac:spMkLst>
            <pc:docMk/>
            <pc:sldMk cId="2831447516" sldId="10226"/>
            <ac:spMk id="163" creationId="{7E083B49-EC8A-48E2-89C5-B2222156C7A0}"/>
          </ac:spMkLst>
        </pc:spChg>
        <pc:spChg chg="add mod">
          <ac:chgData name="Viola Minio Paluello" userId="a11f66ca-b6c1-4910-9cea-e3cc09751abb" providerId="ADAL" clId="{ECB3E162-B164-4817-97A5-72424B2101C4}" dt="2022-07-06T20:03:09.810" v="6287" actId="165"/>
          <ac:spMkLst>
            <pc:docMk/>
            <pc:sldMk cId="2831447516" sldId="10226"/>
            <ac:spMk id="164" creationId="{8BBA3934-741B-4DF1-9D5C-00F25DA8FD0D}"/>
          </ac:spMkLst>
        </pc:spChg>
        <pc:spChg chg="add mod">
          <ac:chgData name="Viola Minio Paluello" userId="a11f66ca-b6c1-4910-9cea-e3cc09751abb" providerId="ADAL" clId="{ECB3E162-B164-4817-97A5-72424B2101C4}" dt="2022-07-06T20:03:09.810" v="6287" actId="165"/>
          <ac:spMkLst>
            <pc:docMk/>
            <pc:sldMk cId="2831447516" sldId="10226"/>
            <ac:spMk id="165" creationId="{D4C7FA23-B22C-4380-84C4-FAA8FB687864}"/>
          </ac:spMkLst>
        </pc:spChg>
        <pc:spChg chg="add mod">
          <ac:chgData name="Viola Minio Paluello" userId="a11f66ca-b6c1-4910-9cea-e3cc09751abb" providerId="ADAL" clId="{ECB3E162-B164-4817-97A5-72424B2101C4}" dt="2022-07-06T20:03:09.810" v="6287" actId="165"/>
          <ac:spMkLst>
            <pc:docMk/>
            <pc:sldMk cId="2831447516" sldId="10226"/>
            <ac:spMk id="166" creationId="{6E01BA64-FA18-4929-B9F3-C90EA851E27B}"/>
          </ac:spMkLst>
        </pc:spChg>
        <pc:spChg chg="add mod">
          <ac:chgData name="Viola Minio Paluello" userId="a11f66ca-b6c1-4910-9cea-e3cc09751abb" providerId="ADAL" clId="{ECB3E162-B164-4817-97A5-72424B2101C4}" dt="2022-07-06T20:03:09.810" v="6287" actId="165"/>
          <ac:spMkLst>
            <pc:docMk/>
            <pc:sldMk cId="2831447516" sldId="10226"/>
            <ac:spMk id="167" creationId="{8D204219-96A4-4660-B94C-88F375626102}"/>
          </ac:spMkLst>
        </pc:spChg>
        <pc:spChg chg="add mod">
          <ac:chgData name="Viola Minio Paluello" userId="a11f66ca-b6c1-4910-9cea-e3cc09751abb" providerId="ADAL" clId="{ECB3E162-B164-4817-97A5-72424B2101C4}" dt="2022-07-06T20:03:09.810" v="6287" actId="165"/>
          <ac:spMkLst>
            <pc:docMk/>
            <pc:sldMk cId="2831447516" sldId="10226"/>
            <ac:spMk id="168" creationId="{D219159F-D2B1-4F84-AC0E-5029A1FBF587}"/>
          </ac:spMkLst>
        </pc:spChg>
        <pc:spChg chg="add mod">
          <ac:chgData name="Viola Minio Paluello" userId="a11f66ca-b6c1-4910-9cea-e3cc09751abb" providerId="ADAL" clId="{ECB3E162-B164-4817-97A5-72424B2101C4}" dt="2022-07-06T20:03:09.810" v="6287" actId="165"/>
          <ac:spMkLst>
            <pc:docMk/>
            <pc:sldMk cId="2831447516" sldId="10226"/>
            <ac:spMk id="169" creationId="{D6A81FAB-1CC7-47E9-B329-53BECE6F271B}"/>
          </ac:spMkLst>
        </pc:spChg>
        <pc:spChg chg="mod">
          <ac:chgData name="Viola Minio Paluello" userId="a11f66ca-b6c1-4910-9cea-e3cc09751abb" providerId="ADAL" clId="{ECB3E162-B164-4817-97A5-72424B2101C4}" dt="2022-07-06T20:03:09.810" v="6287" actId="165"/>
          <ac:spMkLst>
            <pc:docMk/>
            <pc:sldMk cId="2831447516" sldId="10226"/>
            <ac:spMk id="171" creationId="{D761D74C-AF00-47BB-80CC-E076CE8359EC}"/>
          </ac:spMkLst>
        </pc:spChg>
        <pc:spChg chg="mod">
          <ac:chgData name="Viola Minio Paluello" userId="a11f66ca-b6c1-4910-9cea-e3cc09751abb" providerId="ADAL" clId="{ECB3E162-B164-4817-97A5-72424B2101C4}" dt="2022-07-06T20:03:09.810" v="6287" actId="165"/>
          <ac:spMkLst>
            <pc:docMk/>
            <pc:sldMk cId="2831447516" sldId="10226"/>
            <ac:spMk id="172" creationId="{9019995B-79C5-4091-9D42-FEF3EECEB87F}"/>
          </ac:spMkLst>
        </pc:spChg>
        <pc:spChg chg="mod">
          <ac:chgData name="Viola Minio Paluello" userId="a11f66ca-b6c1-4910-9cea-e3cc09751abb" providerId="ADAL" clId="{ECB3E162-B164-4817-97A5-72424B2101C4}" dt="2022-07-06T20:03:09.810" v="6287" actId="165"/>
          <ac:spMkLst>
            <pc:docMk/>
            <pc:sldMk cId="2831447516" sldId="10226"/>
            <ac:spMk id="173" creationId="{0857C450-4949-48CC-A64F-FF0C301D7A44}"/>
          </ac:spMkLst>
        </pc:spChg>
        <pc:spChg chg="mod">
          <ac:chgData name="Viola Minio Paluello" userId="a11f66ca-b6c1-4910-9cea-e3cc09751abb" providerId="ADAL" clId="{ECB3E162-B164-4817-97A5-72424B2101C4}" dt="2022-07-06T20:03:09.810" v="6287" actId="165"/>
          <ac:spMkLst>
            <pc:docMk/>
            <pc:sldMk cId="2831447516" sldId="10226"/>
            <ac:spMk id="174" creationId="{0C9B51F5-BF53-4033-8BE8-BC5403A97348}"/>
          </ac:spMkLst>
        </pc:spChg>
        <pc:spChg chg="mod">
          <ac:chgData name="Viola Minio Paluello" userId="a11f66ca-b6c1-4910-9cea-e3cc09751abb" providerId="ADAL" clId="{ECB3E162-B164-4817-97A5-72424B2101C4}" dt="2022-07-06T20:03:09.810" v="6287" actId="165"/>
          <ac:spMkLst>
            <pc:docMk/>
            <pc:sldMk cId="2831447516" sldId="10226"/>
            <ac:spMk id="175" creationId="{C2756057-0BCB-44E6-85B9-628ADD5620AA}"/>
          </ac:spMkLst>
        </pc:spChg>
        <pc:spChg chg="mod">
          <ac:chgData name="Viola Minio Paluello" userId="a11f66ca-b6c1-4910-9cea-e3cc09751abb" providerId="ADAL" clId="{ECB3E162-B164-4817-97A5-72424B2101C4}" dt="2022-07-06T20:03:09.810" v="6287" actId="165"/>
          <ac:spMkLst>
            <pc:docMk/>
            <pc:sldMk cId="2831447516" sldId="10226"/>
            <ac:spMk id="176" creationId="{54F322CD-2590-43DA-A914-7A7DF7B27916}"/>
          </ac:spMkLst>
        </pc:spChg>
        <pc:spChg chg="mod">
          <ac:chgData name="Viola Minio Paluello" userId="a11f66ca-b6c1-4910-9cea-e3cc09751abb" providerId="ADAL" clId="{ECB3E162-B164-4817-97A5-72424B2101C4}" dt="2022-07-06T20:03:09.810" v="6287" actId="165"/>
          <ac:spMkLst>
            <pc:docMk/>
            <pc:sldMk cId="2831447516" sldId="10226"/>
            <ac:spMk id="177" creationId="{F03C263C-D3E9-4E80-A6A3-8EA0FA2E1CD5}"/>
          </ac:spMkLst>
        </pc:spChg>
        <pc:spChg chg="mod">
          <ac:chgData name="Viola Minio Paluello" userId="a11f66ca-b6c1-4910-9cea-e3cc09751abb" providerId="ADAL" clId="{ECB3E162-B164-4817-97A5-72424B2101C4}" dt="2022-07-06T20:03:09.810" v="6287" actId="165"/>
          <ac:spMkLst>
            <pc:docMk/>
            <pc:sldMk cId="2831447516" sldId="10226"/>
            <ac:spMk id="178" creationId="{E8490E84-E359-4D0B-A121-C1069B38C493}"/>
          </ac:spMkLst>
        </pc:spChg>
        <pc:spChg chg="mod">
          <ac:chgData name="Viola Minio Paluello" userId="a11f66ca-b6c1-4910-9cea-e3cc09751abb" providerId="ADAL" clId="{ECB3E162-B164-4817-97A5-72424B2101C4}" dt="2022-07-06T20:03:09.810" v="6287" actId="165"/>
          <ac:spMkLst>
            <pc:docMk/>
            <pc:sldMk cId="2831447516" sldId="10226"/>
            <ac:spMk id="179" creationId="{79A9BD3A-99A0-43B1-A1EA-79E3695EAD0E}"/>
          </ac:spMkLst>
        </pc:spChg>
        <pc:spChg chg="mod">
          <ac:chgData name="Viola Minio Paluello" userId="a11f66ca-b6c1-4910-9cea-e3cc09751abb" providerId="ADAL" clId="{ECB3E162-B164-4817-97A5-72424B2101C4}" dt="2022-07-06T20:03:09.810" v="6287" actId="165"/>
          <ac:spMkLst>
            <pc:docMk/>
            <pc:sldMk cId="2831447516" sldId="10226"/>
            <ac:spMk id="180" creationId="{FCE8F4CD-E531-4ECC-9746-591C96A6BBD8}"/>
          </ac:spMkLst>
        </pc:spChg>
        <pc:spChg chg="mod">
          <ac:chgData name="Viola Minio Paluello" userId="a11f66ca-b6c1-4910-9cea-e3cc09751abb" providerId="ADAL" clId="{ECB3E162-B164-4817-97A5-72424B2101C4}" dt="2022-07-06T19:53:35.511" v="6059" actId="1037"/>
          <ac:spMkLst>
            <pc:docMk/>
            <pc:sldMk cId="2831447516" sldId="10226"/>
            <ac:spMk id="182" creationId="{35CB6B2C-BC0F-4B49-B382-AA3B9BB1B03D}"/>
          </ac:spMkLst>
        </pc:spChg>
        <pc:spChg chg="mod">
          <ac:chgData name="Viola Minio Paluello" userId="a11f66ca-b6c1-4910-9cea-e3cc09751abb" providerId="ADAL" clId="{ECB3E162-B164-4817-97A5-72424B2101C4}" dt="2022-07-06T19:53:35.511" v="6059" actId="1037"/>
          <ac:spMkLst>
            <pc:docMk/>
            <pc:sldMk cId="2831447516" sldId="10226"/>
            <ac:spMk id="183" creationId="{D6B1A1C3-2B8D-48D5-9AF1-B425BCEE86E3}"/>
          </ac:spMkLst>
        </pc:spChg>
        <pc:spChg chg="mod">
          <ac:chgData name="Viola Minio Paluello" userId="a11f66ca-b6c1-4910-9cea-e3cc09751abb" providerId="ADAL" clId="{ECB3E162-B164-4817-97A5-72424B2101C4}" dt="2022-07-06T19:53:35.511" v="6059" actId="1037"/>
          <ac:spMkLst>
            <pc:docMk/>
            <pc:sldMk cId="2831447516" sldId="10226"/>
            <ac:spMk id="184" creationId="{880CC73C-6B89-4485-B145-93434A5D8AA7}"/>
          </ac:spMkLst>
        </pc:spChg>
        <pc:spChg chg="mod">
          <ac:chgData name="Viola Minio Paluello" userId="a11f66ca-b6c1-4910-9cea-e3cc09751abb" providerId="ADAL" clId="{ECB3E162-B164-4817-97A5-72424B2101C4}" dt="2022-07-06T19:53:35.511" v="6059" actId="1037"/>
          <ac:spMkLst>
            <pc:docMk/>
            <pc:sldMk cId="2831447516" sldId="10226"/>
            <ac:spMk id="185" creationId="{5329FCA4-B00C-4561-9C48-9AE316C51B99}"/>
          </ac:spMkLst>
        </pc:spChg>
        <pc:spChg chg="mod">
          <ac:chgData name="Viola Minio Paluello" userId="a11f66ca-b6c1-4910-9cea-e3cc09751abb" providerId="ADAL" clId="{ECB3E162-B164-4817-97A5-72424B2101C4}" dt="2022-07-06T19:53:35.511" v="6059" actId="1037"/>
          <ac:spMkLst>
            <pc:docMk/>
            <pc:sldMk cId="2831447516" sldId="10226"/>
            <ac:spMk id="186" creationId="{6EB960CB-4F66-4956-BB04-AF00DD78BD5D}"/>
          </ac:spMkLst>
        </pc:spChg>
        <pc:spChg chg="mod">
          <ac:chgData name="Viola Minio Paluello" userId="a11f66ca-b6c1-4910-9cea-e3cc09751abb" providerId="ADAL" clId="{ECB3E162-B164-4817-97A5-72424B2101C4}" dt="2022-07-06T19:53:35.511" v="6059" actId="1037"/>
          <ac:spMkLst>
            <pc:docMk/>
            <pc:sldMk cId="2831447516" sldId="10226"/>
            <ac:spMk id="187" creationId="{AA6ABED4-44F3-4165-B030-B9C827D5FA29}"/>
          </ac:spMkLst>
        </pc:spChg>
        <pc:spChg chg="mod">
          <ac:chgData name="Viola Minio Paluello" userId="a11f66ca-b6c1-4910-9cea-e3cc09751abb" providerId="ADAL" clId="{ECB3E162-B164-4817-97A5-72424B2101C4}" dt="2022-07-06T19:53:35.511" v="6059" actId="1037"/>
          <ac:spMkLst>
            <pc:docMk/>
            <pc:sldMk cId="2831447516" sldId="10226"/>
            <ac:spMk id="188" creationId="{F688205A-84A6-4D37-80F5-0D914CD90637}"/>
          </ac:spMkLst>
        </pc:spChg>
        <pc:spChg chg="mod">
          <ac:chgData name="Viola Minio Paluello" userId="a11f66ca-b6c1-4910-9cea-e3cc09751abb" providerId="ADAL" clId="{ECB3E162-B164-4817-97A5-72424B2101C4}" dt="2022-07-06T19:53:35.511" v="6059" actId="1037"/>
          <ac:spMkLst>
            <pc:docMk/>
            <pc:sldMk cId="2831447516" sldId="10226"/>
            <ac:spMk id="189" creationId="{B1C72357-9CD5-4D6A-BD5A-48DBB62A24D7}"/>
          </ac:spMkLst>
        </pc:spChg>
        <pc:spChg chg="add mod">
          <ac:chgData name="Viola Minio Paluello" userId="a11f66ca-b6c1-4910-9cea-e3cc09751abb" providerId="ADAL" clId="{ECB3E162-B164-4817-97A5-72424B2101C4}" dt="2022-07-07T06:48:37.426" v="9435"/>
          <ac:spMkLst>
            <pc:docMk/>
            <pc:sldMk cId="2831447516" sldId="10226"/>
            <ac:spMk id="190" creationId="{E723E23F-FFDA-497A-B9F7-EC5A0FBC61AA}"/>
          </ac:spMkLst>
        </pc:spChg>
        <pc:grpChg chg="add mod topLvl">
          <ac:chgData name="Viola Minio Paluello" userId="a11f66ca-b6c1-4910-9cea-e3cc09751abb" providerId="ADAL" clId="{ECB3E162-B164-4817-97A5-72424B2101C4}" dt="2022-07-06T20:03:20.995" v="6289" actId="164"/>
          <ac:grpSpMkLst>
            <pc:docMk/>
            <pc:sldMk cId="2831447516" sldId="10226"/>
            <ac:grpSpMk id="3" creationId="{744DEC94-C08F-4766-BE7C-ECFC4AB98B00}"/>
          </ac:grpSpMkLst>
        </pc:grpChg>
        <pc:grpChg chg="add mod">
          <ac:chgData name="Viola Minio Paluello" userId="a11f66ca-b6c1-4910-9cea-e3cc09751abb" providerId="ADAL" clId="{ECB3E162-B164-4817-97A5-72424B2101C4}" dt="2022-07-06T19:52:53.401" v="6039" actId="164"/>
          <ac:grpSpMkLst>
            <pc:docMk/>
            <pc:sldMk cId="2831447516" sldId="10226"/>
            <ac:grpSpMk id="6" creationId="{71B1271B-B0EA-43A0-8CF3-7FC0657EC378}"/>
          </ac:grpSpMkLst>
        </pc:grpChg>
        <pc:grpChg chg="add del mod">
          <ac:chgData name="Viola Minio Paluello" userId="a11f66ca-b6c1-4910-9cea-e3cc09751abb" providerId="ADAL" clId="{ECB3E162-B164-4817-97A5-72424B2101C4}" dt="2022-07-06T20:03:09.810" v="6287" actId="165"/>
          <ac:grpSpMkLst>
            <pc:docMk/>
            <pc:sldMk cId="2831447516" sldId="10226"/>
            <ac:grpSpMk id="8" creationId="{165FF0F2-9C99-4E94-81EE-00AD16EE26AF}"/>
          </ac:grpSpMkLst>
        </pc:grpChg>
        <pc:grpChg chg="add mod">
          <ac:chgData name="Viola Minio Paluello" userId="a11f66ca-b6c1-4910-9cea-e3cc09751abb" providerId="ADAL" clId="{ECB3E162-B164-4817-97A5-72424B2101C4}" dt="2022-07-06T20:03:20.995" v="6289" actId="164"/>
          <ac:grpSpMkLst>
            <pc:docMk/>
            <pc:sldMk cId="2831447516" sldId="10226"/>
            <ac:grpSpMk id="9" creationId="{37FF537A-B68E-4CE5-A110-D2345688D153}"/>
          </ac:grpSpMkLst>
        </pc:grpChg>
        <pc:grpChg chg="add del mod">
          <ac:chgData name="Viola Minio Paluello" userId="a11f66ca-b6c1-4910-9cea-e3cc09751abb" providerId="ADAL" clId="{ECB3E162-B164-4817-97A5-72424B2101C4}" dt="2022-07-06T19:49:53.275" v="5998" actId="478"/>
          <ac:grpSpMkLst>
            <pc:docMk/>
            <pc:sldMk cId="2831447516" sldId="10226"/>
            <ac:grpSpMk id="22" creationId="{C4BE1F7F-8713-4486-B152-0EA78719AFCB}"/>
          </ac:grpSpMkLst>
        </pc:grpChg>
        <pc:grpChg chg="add del mod">
          <ac:chgData name="Viola Minio Paluello" userId="a11f66ca-b6c1-4910-9cea-e3cc09751abb" providerId="ADAL" clId="{ECB3E162-B164-4817-97A5-72424B2101C4}" dt="2022-07-06T19:47:21.775" v="5944" actId="478"/>
          <ac:grpSpMkLst>
            <pc:docMk/>
            <pc:sldMk cId="2831447516" sldId="10226"/>
            <ac:grpSpMk id="32" creationId="{50FFC5A6-0B26-4288-B4A1-0B7443DD3D94}"/>
          </ac:grpSpMkLst>
        </pc:grpChg>
        <pc:grpChg chg="add del mod">
          <ac:chgData name="Viola Minio Paluello" userId="a11f66ca-b6c1-4910-9cea-e3cc09751abb" providerId="ADAL" clId="{ECB3E162-B164-4817-97A5-72424B2101C4}" dt="2022-07-06T19:47:21.775" v="5944" actId="478"/>
          <ac:grpSpMkLst>
            <pc:docMk/>
            <pc:sldMk cId="2831447516" sldId="10226"/>
            <ac:grpSpMk id="42" creationId="{466A4E5D-986C-4C0B-82F4-66AD41DE5E0F}"/>
          </ac:grpSpMkLst>
        </pc:grpChg>
        <pc:grpChg chg="add del mod">
          <ac:chgData name="Viola Minio Paluello" userId="a11f66ca-b6c1-4910-9cea-e3cc09751abb" providerId="ADAL" clId="{ECB3E162-B164-4817-97A5-72424B2101C4}" dt="2022-07-06T19:47:21.775" v="5944" actId="478"/>
          <ac:grpSpMkLst>
            <pc:docMk/>
            <pc:sldMk cId="2831447516" sldId="10226"/>
            <ac:grpSpMk id="49" creationId="{40AE8FF2-B8F6-4C47-847F-BF36FBDAB6CA}"/>
          </ac:grpSpMkLst>
        </pc:grpChg>
        <pc:grpChg chg="add del mod">
          <ac:chgData name="Viola Minio Paluello" userId="a11f66ca-b6c1-4910-9cea-e3cc09751abb" providerId="ADAL" clId="{ECB3E162-B164-4817-97A5-72424B2101C4}" dt="2022-07-06T19:47:21.775" v="5944" actId="478"/>
          <ac:grpSpMkLst>
            <pc:docMk/>
            <pc:sldMk cId="2831447516" sldId="10226"/>
            <ac:grpSpMk id="83" creationId="{959D3BE5-F283-4A48-B283-71BB803EBA71}"/>
          </ac:grpSpMkLst>
        </pc:grpChg>
        <pc:grpChg chg="add mod">
          <ac:chgData name="Viola Minio Paluello" userId="a11f66ca-b6c1-4910-9cea-e3cc09751abb" providerId="ADAL" clId="{ECB3E162-B164-4817-97A5-72424B2101C4}" dt="2022-07-06T20:03:42.382" v="6292" actId="14100"/>
          <ac:grpSpMkLst>
            <pc:docMk/>
            <pc:sldMk cId="2831447516" sldId="10226"/>
            <ac:grpSpMk id="93" creationId="{70361EB7-2821-493C-A987-F682D9D1A2F1}"/>
          </ac:grpSpMkLst>
        </pc:grpChg>
        <pc:grpChg chg="add del mod">
          <ac:chgData name="Viola Minio Paluello" userId="a11f66ca-b6c1-4910-9cea-e3cc09751abb" providerId="ADAL" clId="{ECB3E162-B164-4817-97A5-72424B2101C4}" dt="2022-07-06T19:48:02.891" v="5952" actId="478"/>
          <ac:grpSpMkLst>
            <pc:docMk/>
            <pc:sldMk cId="2831447516" sldId="10226"/>
            <ac:grpSpMk id="101" creationId="{2ED8EF40-92A5-46EA-9D6C-4129FDA946C2}"/>
          </ac:grpSpMkLst>
        </pc:grpChg>
        <pc:grpChg chg="add mod">
          <ac:chgData name="Viola Minio Paluello" userId="a11f66ca-b6c1-4910-9cea-e3cc09751abb" providerId="ADAL" clId="{ECB3E162-B164-4817-97A5-72424B2101C4}" dt="2022-07-06T19:48:51.180" v="5997" actId="1076"/>
          <ac:grpSpMkLst>
            <pc:docMk/>
            <pc:sldMk cId="2831447516" sldId="10226"/>
            <ac:grpSpMk id="117" creationId="{CC80BAFB-E7FC-4C79-819D-72BEBFC13CB2}"/>
          </ac:grpSpMkLst>
        </pc:grpChg>
        <pc:grpChg chg="add del mod">
          <ac:chgData name="Viola Minio Paluello" userId="a11f66ca-b6c1-4910-9cea-e3cc09751abb" providerId="ADAL" clId="{ECB3E162-B164-4817-97A5-72424B2101C4}" dt="2022-07-06T20:03:42.793" v="6293" actId="478"/>
          <ac:grpSpMkLst>
            <pc:docMk/>
            <pc:sldMk cId="2831447516" sldId="10226"/>
            <ac:grpSpMk id="122" creationId="{B29A1B9F-384D-4E77-9DD7-5AC7D27DC206}"/>
          </ac:grpSpMkLst>
        </pc:grpChg>
        <pc:grpChg chg="add del mod">
          <ac:chgData name="Viola Minio Paluello" userId="a11f66ca-b6c1-4910-9cea-e3cc09751abb" providerId="ADAL" clId="{ECB3E162-B164-4817-97A5-72424B2101C4}" dt="2022-07-06T19:50:04.415" v="6002" actId="165"/>
          <ac:grpSpMkLst>
            <pc:docMk/>
            <pc:sldMk cId="2831447516" sldId="10226"/>
            <ac:grpSpMk id="136" creationId="{B6D64B8A-4D80-49D2-825F-EB29FAD920AC}"/>
          </ac:grpSpMkLst>
        </pc:grpChg>
        <pc:grpChg chg="add mod topLvl">
          <ac:chgData name="Viola Minio Paluello" userId="a11f66ca-b6c1-4910-9cea-e3cc09751abb" providerId="ADAL" clId="{ECB3E162-B164-4817-97A5-72424B2101C4}" dt="2022-07-06T20:03:20.995" v="6289" actId="164"/>
          <ac:grpSpMkLst>
            <pc:docMk/>
            <pc:sldMk cId="2831447516" sldId="10226"/>
            <ac:grpSpMk id="170" creationId="{29B9E0BA-F607-4A61-8CF8-AD43F7CEC258}"/>
          </ac:grpSpMkLst>
        </pc:grpChg>
        <pc:grpChg chg="add mod">
          <ac:chgData name="Viola Minio Paluello" userId="a11f66ca-b6c1-4910-9cea-e3cc09751abb" providerId="ADAL" clId="{ECB3E162-B164-4817-97A5-72424B2101C4}" dt="2022-07-06T19:53:35.511" v="6059" actId="1037"/>
          <ac:grpSpMkLst>
            <pc:docMk/>
            <pc:sldMk cId="2831447516" sldId="10226"/>
            <ac:grpSpMk id="181" creationId="{2FE78A8D-7E83-4DE9-AACA-2920608E4F36}"/>
          </ac:grpSpMkLst>
        </pc:grpChg>
        <pc:picChg chg="del">
          <ac:chgData name="Viola Minio Paluello" userId="a11f66ca-b6c1-4910-9cea-e3cc09751abb" providerId="ADAL" clId="{ECB3E162-B164-4817-97A5-72424B2101C4}" dt="2022-07-06T19:46:13.177" v="5931" actId="478"/>
          <ac:picMkLst>
            <pc:docMk/>
            <pc:sldMk cId="2831447516" sldId="10226"/>
            <ac:picMk id="7" creationId="{5BB6C7AB-4E94-4628-95A3-542DCC912C6E}"/>
          </ac:picMkLst>
        </pc:picChg>
        <pc:picChg chg="del">
          <ac:chgData name="Viola Minio Paluello" userId="a11f66ca-b6c1-4910-9cea-e3cc09751abb" providerId="ADAL" clId="{ECB3E162-B164-4817-97A5-72424B2101C4}" dt="2022-07-06T19:46:13.177" v="5931" actId="478"/>
          <ac:picMkLst>
            <pc:docMk/>
            <pc:sldMk cId="2831447516" sldId="10226"/>
            <ac:picMk id="11" creationId="{A4FF2938-F8C5-473D-8182-79679C6F0D06}"/>
          </ac:picMkLst>
        </pc:picChg>
        <pc:cxnChg chg="add mod">
          <ac:chgData name="Viola Minio Paluello" userId="a11f66ca-b6c1-4910-9cea-e3cc09751abb" providerId="ADAL" clId="{ECB3E162-B164-4817-97A5-72424B2101C4}" dt="2022-07-06T19:46:14.072" v="5932"/>
          <ac:cxnSpMkLst>
            <pc:docMk/>
            <pc:sldMk cId="2831447516" sldId="10226"/>
            <ac:cxnSpMk id="90" creationId="{CE91B36A-3E10-4E55-BA72-8D72472E87D1}"/>
          </ac:cxnSpMkLst>
        </pc:cxnChg>
      </pc:sldChg>
      <pc:sldChg chg="addSp delSp modSp add del mod">
        <pc:chgData name="Viola Minio Paluello" userId="a11f66ca-b6c1-4910-9cea-e3cc09751abb" providerId="ADAL" clId="{ECB3E162-B164-4817-97A5-72424B2101C4}" dt="2022-07-06T17:24:31.265" v="2467" actId="2696"/>
        <pc:sldMkLst>
          <pc:docMk/>
          <pc:sldMk cId="3947042433" sldId="10229"/>
        </pc:sldMkLst>
        <pc:spChg chg="add del mod ord">
          <ac:chgData name="Viola Minio Paluello" userId="a11f66ca-b6c1-4910-9cea-e3cc09751abb" providerId="ADAL" clId="{ECB3E162-B164-4817-97A5-72424B2101C4}" dt="2022-07-06T17:14:45.324" v="2179" actId="21"/>
          <ac:spMkLst>
            <pc:docMk/>
            <pc:sldMk cId="3947042433" sldId="10229"/>
            <ac:spMk id="8" creationId="{1F46983B-7E12-47C8-81CE-C409B4565368}"/>
          </ac:spMkLst>
        </pc:spChg>
        <pc:spChg chg="mod">
          <ac:chgData name="Viola Minio Paluello" userId="a11f66ca-b6c1-4910-9cea-e3cc09751abb" providerId="ADAL" clId="{ECB3E162-B164-4817-97A5-72424B2101C4}" dt="2022-07-06T09:45:02.756" v="946" actId="20577"/>
          <ac:spMkLst>
            <pc:docMk/>
            <pc:sldMk cId="3947042433" sldId="10229"/>
            <ac:spMk id="9" creationId="{7B595272-78FB-48A9-B8EF-F0A32D7EA508}"/>
          </ac:spMkLst>
        </pc:spChg>
        <pc:spChg chg="mod">
          <ac:chgData name="Viola Minio Paluello" userId="a11f66ca-b6c1-4910-9cea-e3cc09751abb" providerId="ADAL" clId="{ECB3E162-B164-4817-97A5-72424B2101C4}" dt="2022-07-06T09:44:46.504" v="907" actId="14100"/>
          <ac:spMkLst>
            <pc:docMk/>
            <pc:sldMk cId="3947042433" sldId="10229"/>
            <ac:spMk id="27" creationId="{A22AFBEA-26C6-4366-AFF8-56329FA9875A}"/>
          </ac:spMkLst>
        </pc:spChg>
        <pc:spChg chg="add del mod ord">
          <ac:chgData name="Viola Minio Paluello" userId="a11f66ca-b6c1-4910-9cea-e3cc09751abb" providerId="ADAL" clId="{ECB3E162-B164-4817-97A5-72424B2101C4}" dt="2022-07-06T17:14:45.324" v="2179" actId="21"/>
          <ac:spMkLst>
            <pc:docMk/>
            <pc:sldMk cId="3947042433" sldId="10229"/>
            <ac:spMk id="41" creationId="{1478909C-C38C-4908-9E3E-3B781AFD65F4}"/>
          </ac:spMkLst>
        </pc:spChg>
        <pc:spChg chg="del">
          <ac:chgData name="Viola Minio Paluello" userId="a11f66ca-b6c1-4910-9cea-e3cc09751abb" providerId="ADAL" clId="{ECB3E162-B164-4817-97A5-72424B2101C4}" dt="2022-07-06T09:44:28.350" v="869" actId="478"/>
          <ac:spMkLst>
            <pc:docMk/>
            <pc:sldMk cId="3947042433" sldId="10229"/>
            <ac:spMk id="49" creationId="{E2C6683F-7863-42CE-BFCE-12E6EDB03C95}"/>
          </ac:spMkLst>
        </pc:spChg>
        <pc:spChg chg="add del">
          <ac:chgData name="Viola Minio Paluello" userId="a11f66ca-b6c1-4910-9cea-e3cc09751abb" providerId="ADAL" clId="{ECB3E162-B164-4817-97A5-72424B2101C4}" dt="2022-07-06T09:55:54.618" v="1000" actId="22"/>
          <ac:spMkLst>
            <pc:docMk/>
            <pc:sldMk cId="3947042433" sldId="10229"/>
            <ac:spMk id="70" creationId="{D4131534-C6B6-46CF-B2AE-B44C5A31B4A1}"/>
          </ac:spMkLst>
        </pc:spChg>
        <pc:grpChg chg="del">
          <ac:chgData name="Viola Minio Paluello" userId="a11f66ca-b6c1-4910-9cea-e3cc09751abb" providerId="ADAL" clId="{ECB3E162-B164-4817-97A5-72424B2101C4}" dt="2022-07-06T09:44:28.350" v="869" actId="478"/>
          <ac:grpSpMkLst>
            <pc:docMk/>
            <pc:sldMk cId="3947042433" sldId="10229"/>
            <ac:grpSpMk id="7" creationId="{BB729D99-1AE6-4EED-8A44-2286A16495A0}"/>
          </ac:grpSpMkLst>
        </pc:grpChg>
        <pc:picChg chg="add del mod">
          <ac:chgData name="Viola Minio Paluello" userId="a11f66ca-b6c1-4910-9cea-e3cc09751abb" providerId="ADAL" clId="{ECB3E162-B164-4817-97A5-72424B2101C4}" dt="2022-07-06T17:14:45.324" v="2179" actId="21"/>
          <ac:picMkLst>
            <pc:docMk/>
            <pc:sldMk cId="3947042433" sldId="10229"/>
            <ac:picMk id="11" creationId="{F4E98A26-09FE-4414-B28B-FB73C95B4FE3}"/>
          </ac:picMkLst>
        </pc:picChg>
      </pc:sldChg>
      <pc:sldChg chg="del">
        <pc:chgData name="Viola Minio Paluello" userId="a11f66ca-b6c1-4910-9cea-e3cc09751abb" providerId="ADAL" clId="{ECB3E162-B164-4817-97A5-72424B2101C4}" dt="2022-07-06T17:12:26.808" v="2124" actId="2696"/>
        <pc:sldMkLst>
          <pc:docMk/>
          <pc:sldMk cId="1310432329" sldId="10235"/>
        </pc:sldMkLst>
      </pc:sldChg>
      <pc:sldChg chg="del">
        <pc:chgData name="Viola Minio Paluello" userId="a11f66ca-b6c1-4910-9cea-e3cc09751abb" providerId="ADAL" clId="{ECB3E162-B164-4817-97A5-72424B2101C4}" dt="2022-07-06T17:13:58.598" v="2152" actId="2696"/>
        <pc:sldMkLst>
          <pc:docMk/>
          <pc:sldMk cId="1023869657" sldId="10236"/>
        </pc:sldMkLst>
      </pc:sldChg>
      <pc:sldChg chg="addSp delSp modSp del mod">
        <pc:chgData name="Viola Minio Paluello" userId="a11f66ca-b6c1-4910-9cea-e3cc09751abb" providerId="ADAL" clId="{ECB3E162-B164-4817-97A5-72424B2101C4}" dt="2022-07-06T19:15:33.089" v="5505" actId="2696"/>
        <pc:sldMkLst>
          <pc:docMk/>
          <pc:sldMk cId="2615948903" sldId="10237"/>
        </pc:sldMkLst>
        <pc:spChg chg="mod">
          <ac:chgData name="Viola Minio Paluello" userId="a11f66ca-b6c1-4910-9cea-e3cc09751abb" providerId="ADAL" clId="{ECB3E162-B164-4817-97A5-72424B2101C4}" dt="2022-07-06T17:16:48.910" v="2308" actId="14100"/>
          <ac:spMkLst>
            <pc:docMk/>
            <pc:sldMk cId="2615948903" sldId="10237"/>
            <ac:spMk id="10" creationId="{8BEA70F3-559F-462C-A758-0C255A7A2763}"/>
          </ac:spMkLst>
        </pc:spChg>
        <pc:spChg chg="add del mod">
          <ac:chgData name="Viola Minio Paluello" userId="a11f66ca-b6c1-4910-9cea-e3cc09751abb" providerId="ADAL" clId="{ECB3E162-B164-4817-97A5-72424B2101C4}" dt="2022-07-06T18:07:31.090" v="3279" actId="478"/>
          <ac:spMkLst>
            <pc:docMk/>
            <pc:sldMk cId="2615948903" sldId="10237"/>
            <ac:spMk id="27" creationId="{AEEED3E8-DB29-4A66-89E7-75EF66FFFE7E}"/>
          </ac:spMkLst>
        </pc:spChg>
        <pc:spChg chg="mod">
          <ac:chgData name="Viola Minio Paluello" userId="a11f66ca-b6c1-4910-9cea-e3cc09751abb" providerId="ADAL" clId="{ECB3E162-B164-4817-97A5-72424B2101C4}" dt="2022-07-06T18:31:26.336" v="4183" actId="20577"/>
          <ac:spMkLst>
            <pc:docMk/>
            <pc:sldMk cId="2615948903" sldId="10237"/>
            <ac:spMk id="28" creationId="{B216494A-2D83-4F65-BA4E-861E739601C6}"/>
          </ac:spMkLst>
        </pc:spChg>
        <pc:spChg chg="add del mod">
          <ac:chgData name="Viola Minio Paluello" userId="a11f66ca-b6c1-4910-9cea-e3cc09751abb" providerId="ADAL" clId="{ECB3E162-B164-4817-97A5-72424B2101C4}" dt="2022-07-06T17:15:23.469" v="2281" actId="478"/>
          <ac:spMkLst>
            <pc:docMk/>
            <pc:sldMk cId="2615948903" sldId="10237"/>
            <ac:spMk id="29" creationId="{EBB2AA67-646B-49BA-B02A-0781183667CF}"/>
          </ac:spMkLst>
        </pc:spChg>
        <pc:spChg chg="add del mod">
          <ac:chgData name="Viola Minio Paluello" userId="a11f66ca-b6c1-4910-9cea-e3cc09751abb" providerId="ADAL" clId="{ECB3E162-B164-4817-97A5-72424B2101C4}" dt="2022-07-06T17:19:32.872" v="2345" actId="478"/>
          <ac:spMkLst>
            <pc:docMk/>
            <pc:sldMk cId="2615948903" sldId="10237"/>
            <ac:spMk id="31" creationId="{9492CF31-2F81-4EE2-95ED-523142920A96}"/>
          </ac:spMkLst>
        </pc:spChg>
        <pc:spChg chg="add del">
          <ac:chgData name="Viola Minio Paluello" userId="a11f66ca-b6c1-4910-9cea-e3cc09751abb" providerId="ADAL" clId="{ECB3E162-B164-4817-97A5-72424B2101C4}" dt="2022-07-06T17:19:39.099" v="2349" actId="22"/>
          <ac:spMkLst>
            <pc:docMk/>
            <pc:sldMk cId="2615948903" sldId="10237"/>
            <ac:spMk id="32" creationId="{B11889CA-8B7D-4917-A30A-8EE1B1AAD1E3}"/>
          </ac:spMkLst>
        </pc:spChg>
        <pc:spChg chg="add del mod">
          <ac:chgData name="Viola Minio Paluello" userId="a11f66ca-b6c1-4910-9cea-e3cc09751abb" providerId="ADAL" clId="{ECB3E162-B164-4817-97A5-72424B2101C4}" dt="2022-07-06T18:07:29.911" v="3278" actId="478"/>
          <ac:spMkLst>
            <pc:docMk/>
            <pc:sldMk cId="2615948903" sldId="10237"/>
            <ac:spMk id="33" creationId="{851CDBE6-83AC-4E69-A792-7B56448AC7B9}"/>
          </ac:spMkLst>
        </pc:spChg>
        <pc:spChg chg="add del mod">
          <ac:chgData name="Viola Minio Paluello" userId="a11f66ca-b6c1-4910-9cea-e3cc09751abb" providerId="ADAL" clId="{ECB3E162-B164-4817-97A5-72424B2101C4}" dt="2022-07-06T18:26:22.927" v="4120" actId="478"/>
          <ac:spMkLst>
            <pc:docMk/>
            <pc:sldMk cId="2615948903" sldId="10237"/>
            <ac:spMk id="35" creationId="{E50E8339-A9AB-42CC-9190-A2A46A28F25A}"/>
          </ac:spMkLst>
        </pc:spChg>
        <pc:spChg chg="add mod">
          <ac:chgData name="Viola Minio Paluello" userId="a11f66ca-b6c1-4910-9cea-e3cc09751abb" providerId="ADAL" clId="{ECB3E162-B164-4817-97A5-72424B2101C4}" dt="2022-07-06T18:30:38.720" v="4175" actId="1076"/>
          <ac:spMkLst>
            <pc:docMk/>
            <pc:sldMk cId="2615948903" sldId="10237"/>
            <ac:spMk id="41" creationId="{71D2E044-9178-4966-A9D8-1FE83E8B5508}"/>
          </ac:spMkLst>
        </pc:spChg>
        <pc:spChg chg="add del mod">
          <ac:chgData name="Viola Minio Paluello" userId="a11f66ca-b6c1-4910-9cea-e3cc09751abb" providerId="ADAL" clId="{ECB3E162-B164-4817-97A5-72424B2101C4}" dt="2022-07-06T17:29:31.967" v="2751" actId="478"/>
          <ac:spMkLst>
            <pc:docMk/>
            <pc:sldMk cId="2615948903" sldId="10237"/>
            <ac:spMk id="43" creationId="{C0BA7819-5E29-4F9A-9B36-C56541FA00E8}"/>
          </ac:spMkLst>
        </pc:spChg>
        <pc:spChg chg="mod">
          <ac:chgData name="Viola Minio Paluello" userId="a11f66ca-b6c1-4910-9cea-e3cc09751abb" providerId="ADAL" clId="{ECB3E162-B164-4817-97A5-72424B2101C4}" dt="2022-07-06T17:17:01.320" v="2309" actId="1076"/>
          <ac:spMkLst>
            <pc:docMk/>
            <pc:sldMk cId="2615948903" sldId="10237"/>
            <ac:spMk id="44" creationId="{A3F79EEA-5AC8-437C-887F-8CD512B4DDA0}"/>
          </ac:spMkLst>
        </pc:spChg>
        <pc:spChg chg="add mod">
          <ac:chgData name="Viola Minio Paluello" userId="a11f66ca-b6c1-4910-9cea-e3cc09751abb" providerId="ADAL" clId="{ECB3E162-B164-4817-97A5-72424B2101C4}" dt="2022-07-06T18:28:49.848" v="4174" actId="1036"/>
          <ac:spMkLst>
            <pc:docMk/>
            <pc:sldMk cId="2615948903" sldId="10237"/>
            <ac:spMk id="45" creationId="{61955AF1-0F55-43BC-9392-8A2948FC80CF}"/>
          </ac:spMkLst>
        </pc:spChg>
        <pc:spChg chg="mod">
          <ac:chgData name="Viola Minio Paluello" userId="a11f66ca-b6c1-4910-9cea-e3cc09751abb" providerId="ADAL" clId="{ECB3E162-B164-4817-97A5-72424B2101C4}" dt="2022-07-06T17:25:17.187" v="2500"/>
          <ac:spMkLst>
            <pc:docMk/>
            <pc:sldMk cId="2615948903" sldId="10237"/>
            <ac:spMk id="47" creationId="{EA299748-D842-405B-91D9-57670333CD6E}"/>
          </ac:spMkLst>
        </pc:spChg>
        <pc:spChg chg="mod">
          <ac:chgData name="Viola Minio Paluello" userId="a11f66ca-b6c1-4910-9cea-e3cc09751abb" providerId="ADAL" clId="{ECB3E162-B164-4817-97A5-72424B2101C4}" dt="2022-07-06T17:25:17.187" v="2500"/>
          <ac:spMkLst>
            <pc:docMk/>
            <pc:sldMk cId="2615948903" sldId="10237"/>
            <ac:spMk id="48" creationId="{2CFC7914-563E-46B1-97AF-A055667A9DEF}"/>
          </ac:spMkLst>
        </pc:spChg>
        <pc:spChg chg="mod">
          <ac:chgData name="Viola Minio Paluello" userId="a11f66ca-b6c1-4910-9cea-e3cc09751abb" providerId="ADAL" clId="{ECB3E162-B164-4817-97A5-72424B2101C4}" dt="2022-07-06T17:25:17.187" v="2500"/>
          <ac:spMkLst>
            <pc:docMk/>
            <pc:sldMk cId="2615948903" sldId="10237"/>
            <ac:spMk id="49" creationId="{048A51B0-60A1-44F3-8251-F9F3B0761ECF}"/>
          </ac:spMkLst>
        </pc:spChg>
        <pc:spChg chg="mod">
          <ac:chgData name="Viola Minio Paluello" userId="a11f66ca-b6c1-4910-9cea-e3cc09751abb" providerId="ADAL" clId="{ECB3E162-B164-4817-97A5-72424B2101C4}" dt="2022-07-06T17:25:17.187" v="2500"/>
          <ac:spMkLst>
            <pc:docMk/>
            <pc:sldMk cId="2615948903" sldId="10237"/>
            <ac:spMk id="50" creationId="{5D4D3C5D-9912-43D9-8B53-EA469828DC73}"/>
          </ac:spMkLst>
        </pc:spChg>
        <pc:spChg chg="mod">
          <ac:chgData name="Viola Minio Paluello" userId="a11f66ca-b6c1-4910-9cea-e3cc09751abb" providerId="ADAL" clId="{ECB3E162-B164-4817-97A5-72424B2101C4}" dt="2022-07-06T17:25:17.187" v="2500"/>
          <ac:spMkLst>
            <pc:docMk/>
            <pc:sldMk cId="2615948903" sldId="10237"/>
            <ac:spMk id="51" creationId="{AC6A5446-A0DF-4691-9F0D-5BB46BB6FA2D}"/>
          </ac:spMkLst>
        </pc:spChg>
        <pc:spChg chg="mod">
          <ac:chgData name="Viola Minio Paluello" userId="a11f66ca-b6c1-4910-9cea-e3cc09751abb" providerId="ADAL" clId="{ECB3E162-B164-4817-97A5-72424B2101C4}" dt="2022-07-06T18:28:49.848" v="4174" actId="1036"/>
          <ac:spMkLst>
            <pc:docMk/>
            <pc:sldMk cId="2615948903" sldId="10237"/>
            <ac:spMk id="53" creationId="{43410A38-4506-42BF-9D93-2F854A2E6C22}"/>
          </ac:spMkLst>
        </pc:spChg>
        <pc:spChg chg="mod">
          <ac:chgData name="Viola Minio Paluello" userId="a11f66ca-b6c1-4910-9cea-e3cc09751abb" providerId="ADAL" clId="{ECB3E162-B164-4817-97A5-72424B2101C4}" dt="2022-07-06T18:28:49.848" v="4174" actId="1036"/>
          <ac:spMkLst>
            <pc:docMk/>
            <pc:sldMk cId="2615948903" sldId="10237"/>
            <ac:spMk id="54" creationId="{D7CB79A4-52F6-4A09-BCDC-77603A25169F}"/>
          </ac:spMkLst>
        </pc:spChg>
        <pc:spChg chg="mod">
          <ac:chgData name="Viola Minio Paluello" userId="a11f66ca-b6c1-4910-9cea-e3cc09751abb" providerId="ADAL" clId="{ECB3E162-B164-4817-97A5-72424B2101C4}" dt="2022-07-06T18:28:49.848" v="4174" actId="1036"/>
          <ac:spMkLst>
            <pc:docMk/>
            <pc:sldMk cId="2615948903" sldId="10237"/>
            <ac:spMk id="55" creationId="{128143C4-2E0D-4BE5-9D54-48E30E9B1338}"/>
          </ac:spMkLst>
        </pc:spChg>
        <pc:spChg chg="mod">
          <ac:chgData name="Viola Minio Paluello" userId="a11f66ca-b6c1-4910-9cea-e3cc09751abb" providerId="ADAL" clId="{ECB3E162-B164-4817-97A5-72424B2101C4}" dt="2022-07-06T18:28:49.848" v="4174" actId="1036"/>
          <ac:spMkLst>
            <pc:docMk/>
            <pc:sldMk cId="2615948903" sldId="10237"/>
            <ac:spMk id="56" creationId="{9E3BCEE4-FBD7-433A-9C2E-07E8646C259C}"/>
          </ac:spMkLst>
        </pc:spChg>
        <pc:spChg chg="mod">
          <ac:chgData name="Viola Minio Paluello" userId="a11f66ca-b6c1-4910-9cea-e3cc09751abb" providerId="ADAL" clId="{ECB3E162-B164-4817-97A5-72424B2101C4}" dt="2022-07-06T18:28:49.848" v="4174" actId="1036"/>
          <ac:spMkLst>
            <pc:docMk/>
            <pc:sldMk cId="2615948903" sldId="10237"/>
            <ac:spMk id="57" creationId="{4CDF8442-2CB1-4DDD-B58F-2EA2918409E2}"/>
          </ac:spMkLst>
        </pc:spChg>
        <pc:spChg chg="mod">
          <ac:chgData name="Viola Minio Paluello" userId="a11f66ca-b6c1-4910-9cea-e3cc09751abb" providerId="ADAL" clId="{ECB3E162-B164-4817-97A5-72424B2101C4}" dt="2022-07-06T18:28:49.848" v="4174" actId="1036"/>
          <ac:spMkLst>
            <pc:docMk/>
            <pc:sldMk cId="2615948903" sldId="10237"/>
            <ac:spMk id="58" creationId="{6EA45FD2-AC61-45FC-85EE-338E4C56BAC2}"/>
          </ac:spMkLst>
        </pc:spChg>
        <pc:spChg chg="add mod">
          <ac:chgData name="Viola Minio Paluello" userId="a11f66ca-b6c1-4910-9cea-e3cc09751abb" providerId="ADAL" clId="{ECB3E162-B164-4817-97A5-72424B2101C4}" dt="2022-07-06T18:27:11.231" v="4136" actId="1036"/>
          <ac:spMkLst>
            <pc:docMk/>
            <pc:sldMk cId="2615948903" sldId="10237"/>
            <ac:spMk id="60" creationId="{EFF7D122-E1C9-4E13-BAB2-2CDFDE45DEED}"/>
          </ac:spMkLst>
        </pc:spChg>
        <pc:spChg chg="add mod ord">
          <ac:chgData name="Viola Minio Paluello" userId="a11f66ca-b6c1-4910-9cea-e3cc09751abb" providerId="ADAL" clId="{ECB3E162-B164-4817-97A5-72424B2101C4}" dt="2022-07-06T18:31:04.159" v="4181" actId="1076"/>
          <ac:spMkLst>
            <pc:docMk/>
            <pc:sldMk cId="2615948903" sldId="10237"/>
            <ac:spMk id="61" creationId="{B0DBBDD7-07D1-4267-8CD2-9B6218647760}"/>
          </ac:spMkLst>
        </pc:spChg>
        <pc:grpChg chg="add del mod">
          <ac:chgData name="Viola Minio Paluello" userId="a11f66ca-b6c1-4910-9cea-e3cc09751abb" providerId="ADAL" clId="{ECB3E162-B164-4817-97A5-72424B2101C4}" dt="2022-07-06T17:25:20.608" v="2501" actId="478"/>
          <ac:grpSpMkLst>
            <pc:docMk/>
            <pc:sldMk cId="2615948903" sldId="10237"/>
            <ac:grpSpMk id="46" creationId="{AC637258-725D-436D-B32A-4912604F7988}"/>
          </ac:grpSpMkLst>
        </pc:grpChg>
        <pc:grpChg chg="add mod">
          <ac:chgData name="Viola Minio Paluello" userId="a11f66ca-b6c1-4910-9cea-e3cc09751abb" providerId="ADAL" clId="{ECB3E162-B164-4817-97A5-72424B2101C4}" dt="2022-07-06T18:28:49.848" v="4174" actId="1036"/>
          <ac:grpSpMkLst>
            <pc:docMk/>
            <pc:sldMk cId="2615948903" sldId="10237"/>
            <ac:grpSpMk id="52" creationId="{9259C6E8-1ECF-420F-A057-1F8881EB889D}"/>
          </ac:grpSpMkLst>
        </pc:grpChg>
        <pc:picChg chg="add del mod">
          <ac:chgData name="Viola Minio Paluello" userId="a11f66ca-b6c1-4910-9cea-e3cc09751abb" providerId="ADAL" clId="{ECB3E162-B164-4817-97A5-72424B2101C4}" dt="2022-07-06T17:15:08.342" v="2247" actId="478"/>
          <ac:picMkLst>
            <pc:docMk/>
            <pc:sldMk cId="2615948903" sldId="10237"/>
            <ac:picMk id="30" creationId="{969FC049-414C-413A-A7B9-B7342455FA38}"/>
          </ac:picMkLst>
        </pc:picChg>
        <pc:picChg chg="add del mod">
          <ac:chgData name="Viola Minio Paluello" userId="a11f66ca-b6c1-4910-9cea-e3cc09751abb" providerId="ADAL" clId="{ECB3E162-B164-4817-97A5-72424B2101C4}" dt="2022-07-06T18:26:22.927" v="4120" actId="478"/>
          <ac:picMkLst>
            <pc:docMk/>
            <pc:sldMk cId="2615948903" sldId="10237"/>
            <ac:picMk id="34" creationId="{69A160D8-BAF8-4413-9318-ED9545977A26}"/>
          </ac:picMkLst>
        </pc:picChg>
        <pc:picChg chg="add del mod">
          <ac:chgData name="Viola Minio Paluello" userId="a11f66ca-b6c1-4910-9cea-e3cc09751abb" providerId="ADAL" clId="{ECB3E162-B164-4817-97A5-72424B2101C4}" dt="2022-07-06T18:26:22.927" v="4120" actId="478"/>
          <ac:picMkLst>
            <pc:docMk/>
            <pc:sldMk cId="2615948903" sldId="10237"/>
            <ac:picMk id="36" creationId="{CF7CE8C0-DC7F-4C7E-B98A-8B935FAE295B}"/>
          </ac:picMkLst>
        </pc:picChg>
        <pc:picChg chg="add del mod">
          <ac:chgData name="Viola Minio Paluello" userId="a11f66ca-b6c1-4910-9cea-e3cc09751abb" providerId="ADAL" clId="{ECB3E162-B164-4817-97A5-72424B2101C4}" dt="2022-07-06T18:26:22.927" v="4120" actId="478"/>
          <ac:picMkLst>
            <pc:docMk/>
            <pc:sldMk cId="2615948903" sldId="10237"/>
            <ac:picMk id="37" creationId="{7EB45616-8EEB-4754-83C7-A4CE4F8A1B74}"/>
          </ac:picMkLst>
        </pc:picChg>
        <pc:picChg chg="add del mod">
          <ac:chgData name="Viola Minio Paluello" userId="a11f66ca-b6c1-4910-9cea-e3cc09751abb" providerId="ADAL" clId="{ECB3E162-B164-4817-97A5-72424B2101C4}" dt="2022-07-06T18:26:22.927" v="4120" actId="478"/>
          <ac:picMkLst>
            <pc:docMk/>
            <pc:sldMk cId="2615948903" sldId="10237"/>
            <ac:picMk id="38" creationId="{71C7A489-F4C8-4DAF-B3BF-B056A2F03034}"/>
          </ac:picMkLst>
        </pc:picChg>
        <pc:picChg chg="add del mod">
          <ac:chgData name="Viola Minio Paluello" userId="a11f66ca-b6c1-4910-9cea-e3cc09751abb" providerId="ADAL" clId="{ECB3E162-B164-4817-97A5-72424B2101C4}" dt="2022-07-06T17:21:42.638" v="2420" actId="478"/>
          <ac:picMkLst>
            <pc:docMk/>
            <pc:sldMk cId="2615948903" sldId="10237"/>
            <ac:picMk id="40" creationId="{386FEE09-131E-42A2-A84B-C82B31A6409B}"/>
          </ac:picMkLst>
        </pc:picChg>
        <pc:picChg chg="add mod">
          <ac:chgData name="Viola Minio Paluello" userId="a11f66ca-b6c1-4910-9cea-e3cc09751abb" providerId="ADAL" clId="{ECB3E162-B164-4817-97A5-72424B2101C4}" dt="2022-07-06T18:27:20.473" v="4154" actId="1036"/>
          <ac:picMkLst>
            <pc:docMk/>
            <pc:sldMk cId="2615948903" sldId="10237"/>
            <ac:picMk id="42" creationId="{2D21E167-1E5F-4029-B2FB-65D307BBCEF4}"/>
          </ac:picMkLst>
        </pc:picChg>
        <pc:cxnChg chg="add del mod">
          <ac:chgData name="Viola Minio Paluello" userId="a11f66ca-b6c1-4910-9cea-e3cc09751abb" providerId="ADAL" clId="{ECB3E162-B164-4817-97A5-72424B2101C4}" dt="2022-07-06T18:26:22.927" v="4120" actId="478"/>
          <ac:cxnSpMkLst>
            <pc:docMk/>
            <pc:sldMk cId="2615948903" sldId="10237"/>
            <ac:cxnSpMk id="39" creationId="{9A6BDC11-F83E-464D-9641-24B0E87B87D5}"/>
          </ac:cxnSpMkLst>
        </pc:cxnChg>
      </pc:sldChg>
      <pc:sldChg chg="addSp delSp modSp mod">
        <pc:chgData name="Viola Minio Paluello" userId="a11f66ca-b6c1-4910-9cea-e3cc09751abb" providerId="ADAL" clId="{ECB3E162-B164-4817-97A5-72424B2101C4}" dt="2022-07-07T08:55:47.219" v="10693" actId="20577"/>
        <pc:sldMkLst>
          <pc:docMk/>
          <pc:sldMk cId="497260852" sldId="10239"/>
        </pc:sldMkLst>
        <pc:spChg chg="del">
          <ac:chgData name="Viola Minio Paluello" userId="a11f66ca-b6c1-4910-9cea-e3cc09751abb" providerId="ADAL" clId="{ECB3E162-B164-4817-97A5-72424B2101C4}" dt="2022-07-06T18:09:41.113" v="3326" actId="478"/>
          <ac:spMkLst>
            <pc:docMk/>
            <pc:sldMk cId="497260852" sldId="10239"/>
            <ac:spMk id="2" creationId="{30CCE502-5B84-41F0-8FF3-2DCE0EB28537}"/>
          </ac:spMkLst>
        </pc:spChg>
        <pc:spChg chg="del">
          <ac:chgData name="Viola Minio Paluello" userId="a11f66ca-b6c1-4910-9cea-e3cc09751abb" providerId="ADAL" clId="{ECB3E162-B164-4817-97A5-72424B2101C4}" dt="2022-07-06T18:09:41.113" v="3326" actId="478"/>
          <ac:spMkLst>
            <pc:docMk/>
            <pc:sldMk cId="497260852" sldId="10239"/>
            <ac:spMk id="3" creationId="{6B54D75D-52BE-4F11-8F87-6A8BF314C586}"/>
          </ac:spMkLst>
        </pc:spChg>
        <pc:spChg chg="del">
          <ac:chgData name="Viola Minio Paluello" userId="a11f66ca-b6c1-4910-9cea-e3cc09751abb" providerId="ADAL" clId="{ECB3E162-B164-4817-97A5-72424B2101C4}" dt="2022-07-06T18:09:41.113" v="3326" actId="478"/>
          <ac:spMkLst>
            <pc:docMk/>
            <pc:sldMk cId="497260852" sldId="10239"/>
            <ac:spMk id="5" creationId="{5704CF99-46A3-495D-A6C2-CD0150AA3D04}"/>
          </ac:spMkLst>
        </pc:spChg>
        <pc:spChg chg="del">
          <ac:chgData name="Viola Minio Paluello" userId="a11f66ca-b6c1-4910-9cea-e3cc09751abb" providerId="ADAL" clId="{ECB3E162-B164-4817-97A5-72424B2101C4}" dt="2022-07-06T18:09:41.113" v="3326" actId="478"/>
          <ac:spMkLst>
            <pc:docMk/>
            <pc:sldMk cId="497260852" sldId="10239"/>
            <ac:spMk id="7" creationId="{5A25C08C-B765-4ABF-BFB9-E97806973688}"/>
          </ac:spMkLst>
        </pc:spChg>
        <pc:spChg chg="del">
          <ac:chgData name="Viola Minio Paluello" userId="a11f66ca-b6c1-4910-9cea-e3cc09751abb" providerId="ADAL" clId="{ECB3E162-B164-4817-97A5-72424B2101C4}" dt="2022-07-06T18:09:41.113" v="3326" actId="478"/>
          <ac:spMkLst>
            <pc:docMk/>
            <pc:sldMk cId="497260852" sldId="10239"/>
            <ac:spMk id="8" creationId="{45872BE1-B645-4564-A00C-7C940683772A}"/>
          </ac:spMkLst>
        </pc:spChg>
        <pc:spChg chg="del">
          <ac:chgData name="Viola Minio Paluello" userId="a11f66ca-b6c1-4910-9cea-e3cc09751abb" providerId="ADAL" clId="{ECB3E162-B164-4817-97A5-72424B2101C4}" dt="2022-07-06T18:09:41.113" v="3326" actId="478"/>
          <ac:spMkLst>
            <pc:docMk/>
            <pc:sldMk cId="497260852" sldId="10239"/>
            <ac:spMk id="25" creationId="{F7EC7577-87E4-492E-A6CC-0494E85EB572}"/>
          </ac:spMkLst>
        </pc:spChg>
        <pc:spChg chg="del">
          <ac:chgData name="Viola Minio Paluello" userId="a11f66ca-b6c1-4910-9cea-e3cc09751abb" providerId="ADAL" clId="{ECB3E162-B164-4817-97A5-72424B2101C4}" dt="2022-07-06T18:09:41.113" v="3326" actId="478"/>
          <ac:spMkLst>
            <pc:docMk/>
            <pc:sldMk cId="497260852" sldId="10239"/>
            <ac:spMk id="26" creationId="{A1C65F1B-38D5-459F-9E07-02EC40EB8582}"/>
          </ac:spMkLst>
        </pc:spChg>
        <pc:spChg chg="del">
          <ac:chgData name="Viola Minio Paluello" userId="a11f66ca-b6c1-4910-9cea-e3cc09751abb" providerId="ADAL" clId="{ECB3E162-B164-4817-97A5-72424B2101C4}" dt="2022-07-06T19:26:26.184" v="5827" actId="478"/>
          <ac:spMkLst>
            <pc:docMk/>
            <pc:sldMk cId="497260852" sldId="10239"/>
            <ac:spMk id="57" creationId="{7847F7AE-7DA9-4E1D-BCA5-D1917DE0E672}"/>
          </ac:spMkLst>
        </pc:spChg>
        <pc:spChg chg="mod">
          <ac:chgData name="Viola Minio Paluello" userId="a11f66ca-b6c1-4910-9cea-e3cc09751abb" providerId="ADAL" clId="{ECB3E162-B164-4817-97A5-72424B2101C4}" dt="2022-07-06T18:31:43.833" v="4186" actId="113"/>
          <ac:spMkLst>
            <pc:docMk/>
            <pc:sldMk cId="497260852" sldId="10239"/>
            <ac:spMk id="58" creationId="{ED370E8D-82BF-47BE-B283-03A5C142D259}"/>
          </ac:spMkLst>
        </pc:spChg>
        <pc:spChg chg="add mod">
          <ac:chgData name="Viola Minio Paluello" userId="a11f66ca-b6c1-4910-9cea-e3cc09751abb" providerId="ADAL" clId="{ECB3E162-B164-4817-97A5-72424B2101C4}" dt="2022-07-06T18:43:09.541" v="4210" actId="1076"/>
          <ac:spMkLst>
            <pc:docMk/>
            <pc:sldMk cId="497260852" sldId="10239"/>
            <ac:spMk id="59" creationId="{1A4DE68E-1FA0-44D1-9A10-998E3CBDDA51}"/>
          </ac:spMkLst>
        </pc:spChg>
        <pc:spChg chg="mod">
          <ac:chgData name="Viola Minio Paluello" userId="a11f66ca-b6c1-4910-9cea-e3cc09751abb" providerId="ADAL" clId="{ECB3E162-B164-4817-97A5-72424B2101C4}" dt="2022-07-06T18:44:38.728" v="4226" actId="20577"/>
          <ac:spMkLst>
            <pc:docMk/>
            <pc:sldMk cId="497260852" sldId="10239"/>
            <ac:spMk id="61" creationId="{EC80B54F-CE71-4511-9892-93C973EF92F7}"/>
          </ac:spMkLst>
        </pc:spChg>
        <pc:spChg chg="add mod">
          <ac:chgData name="Viola Minio Paluello" userId="a11f66ca-b6c1-4910-9cea-e3cc09751abb" providerId="ADAL" clId="{ECB3E162-B164-4817-97A5-72424B2101C4}" dt="2022-07-07T08:55:47.219" v="10693" actId="20577"/>
          <ac:spMkLst>
            <pc:docMk/>
            <pc:sldMk cId="497260852" sldId="10239"/>
            <ac:spMk id="62" creationId="{185BEB9E-3361-4E58-A35B-83D8D6C9460E}"/>
          </ac:spMkLst>
        </pc:spChg>
        <pc:spChg chg="add mod">
          <ac:chgData name="Viola Minio Paluello" userId="a11f66ca-b6c1-4910-9cea-e3cc09751abb" providerId="ADAL" clId="{ECB3E162-B164-4817-97A5-72424B2101C4}" dt="2022-07-06T19:26:26.646" v="5828"/>
          <ac:spMkLst>
            <pc:docMk/>
            <pc:sldMk cId="497260852" sldId="10239"/>
            <ac:spMk id="63" creationId="{E8A82AF7-151B-41B9-BCED-99020C34478D}"/>
          </ac:spMkLst>
        </pc:spChg>
        <pc:spChg chg="del">
          <ac:chgData name="Viola Minio Paluello" userId="a11f66ca-b6c1-4910-9cea-e3cc09751abb" providerId="ADAL" clId="{ECB3E162-B164-4817-97A5-72424B2101C4}" dt="2022-07-06T18:09:41.113" v="3326" actId="478"/>
          <ac:spMkLst>
            <pc:docMk/>
            <pc:sldMk cId="497260852" sldId="10239"/>
            <ac:spMk id="64" creationId="{ECC0F707-1051-46EA-BA86-A66884BBE659}"/>
          </ac:spMkLst>
        </pc:spChg>
        <pc:spChg chg="del">
          <ac:chgData name="Viola Minio Paluello" userId="a11f66ca-b6c1-4910-9cea-e3cc09751abb" providerId="ADAL" clId="{ECB3E162-B164-4817-97A5-72424B2101C4}" dt="2022-07-06T18:09:41.113" v="3326" actId="478"/>
          <ac:spMkLst>
            <pc:docMk/>
            <pc:sldMk cId="497260852" sldId="10239"/>
            <ac:spMk id="72" creationId="{02B313D6-2EEB-4160-BCEF-F8B6EB1F442B}"/>
          </ac:spMkLst>
        </pc:spChg>
        <pc:spChg chg="del">
          <ac:chgData name="Viola Minio Paluello" userId="a11f66ca-b6c1-4910-9cea-e3cc09751abb" providerId="ADAL" clId="{ECB3E162-B164-4817-97A5-72424B2101C4}" dt="2022-07-06T18:09:41.113" v="3326" actId="478"/>
          <ac:spMkLst>
            <pc:docMk/>
            <pc:sldMk cId="497260852" sldId="10239"/>
            <ac:spMk id="80" creationId="{BF2998F6-1C85-41AC-9387-32C0962C1BC6}"/>
          </ac:spMkLst>
        </pc:spChg>
        <pc:spChg chg="del">
          <ac:chgData name="Viola Minio Paluello" userId="a11f66ca-b6c1-4910-9cea-e3cc09751abb" providerId="ADAL" clId="{ECB3E162-B164-4817-97A5-72424B2101C4}" dt="2022-07-06T18:09:41.113" v="3326" actId="478"/>
          <ac:spMkLst>
            <pc:docMk/>
            <pc:sldMk cId="497260852" sldId="10239"/>
            <ac:spMk id="81" creationId="{2EA3BADE-223E-475F-8DDA-4A74EBEB4D8F}"/>
          </ac:spMkLst>
        </pc:spChg>
        <pc:spChg chg="del">
          <ac:chgData name="Viola Minio Paluello" userId="a11f66ca-b6c1-4910-9cea-e3cc09751abb" providerId="ADAL" clId="{ECB3E162-B164-4817-97A5-72424B2101C4}" dt="2022-07-06T18:09:41.113" v="3326" actId="478"/>
          <ac:spMkLst>
            <pc:docMk/>
            <pc:sldMk cId="497260852" sldId="10239"/>
            <ac:spMk id="82" creationId="{EA635343-4902-498A-A340-C845C43152BB}"/>
          </ac:spMkLst>
        </pc:spChg>
        <pc:spChg chg="del">
          <ac:chgData name="Viola Minio Paluello" userId="a11f66ca-b6c1-4910-9cea-e3cc09751abb" providerId="ADAL" clId="{ECB3E162-B164-4817-97A5-72424B2101C4}" dt="2022-07-06T18:09:41.113" v="3326" actId="478"/>
          <ac:spMkLst>
            <pc:docMk/>
            <pc:sldMk cId="497260852" sldId="10239"/>
            <ac:spMk id="83" creationId="{942C0B32-BE45-49AF-AD6E-D1141A25B731}"/>
          </ac:spMkLst>
        </pc:spChg>
        <pc:spChg chg="del">
          <ac:chgData name="Viola Minio Paluello" userId="a11f66ca-b6c1-4910-9cea-e3cc09751abb" providerId="ADAL" clId="{ECB3E162-B164-4817-97A5-72424B2101C4}" dt="2022-07-06T18:09:41.113" v="3326" actId="478"/>
          <ac:spMkLst>
            <pc:docMk/>
            <pc:sldMk cId="497260852" sldId="10239"/>
            <ac:spMk id="84" creationId="{C924E567-941A-4A27-AF98-462B4B7AFE52}"/>
          </ac:spMkLst>
        </pc:spChg>
        <pc:spChg chg="del">
          <ac:chgData name="Viola Minio Paluello" userId="a11f66ca-b6c1-4910-9cea-e3cc09751abb" providerId="ADAL" clId="{ECB3E162-B164-4817-97A5-72424B2101C4}" dt="2022-07-06T18:09:41.113" v="3326" actId="478"/>
          <ac:spMkLst>
            <pc:docMk/>
            <pc:sldMk cId="497260852" sldId="10239"/>
            <ac:spMk id="85" creationId="{3704428A-2762-4A2B-889E-B0A653EED837}"/>
          </ac:spMkLst>
        </pc:spChg>
        <pc:spChg chg="del">
          <ac:chgData name="Viola Minio Paluello" userId="a11f66ca-b6c1-4910-9cea-e3cc09751abb" providerId="ADAL" clId="{ECB3E162-B164-4817-97A5-72424B2101C4}" dt="2022-07-06T18:09:41.113" v="3326" actId="478"/>
          <ac:spMkLst>
            <pc:docMk/>
            <pc:sldMk cId="497260852" sldId="10239"/>
            <ac:spMk id="86" creationId="{081EFE1F-726F-4D3A-9D10-DA5F5340FC7C}"/>
          </ac:spMkLst>
        </pc:spChg>
        <pc:spChg chg="del">
          <ac:chgData name="Viola Minio Paluello" userId="a11f66ca-b6c1-4910-9cea-e3cc09751abb" providerId="ADAL" clId="{ECB3E162-B164-4817-97A5-72424B2101C4}" dt="2022-07-06T18:09:41.113" v="3326" actId="478"/>
          <ac:spMkLst>
            <pc:docMk/>
            <pc:sldMk cId="497260852" sldId="10239"/>
            <ac:spMk id="87" creationId="{5F04E31C-CC0A-4943-8EDF-9D8DB2BBD592}"/>
          </ac:spMkLst>
        </pc:spChg>
        <pc:spChg chg="del">
          <ac:chgData name="Viola Minio Paluello" userId="a11f66ca-b6c1-4910-9cea-e3cc09751abb" providerId="ADAL" clId="{ECB3E162-B164-4817-97A5-72424B2101C4}" dt="2022-07-06T18:09:41.113" v="3326" actId="478"/>
          <ac:spMkLst>
            <pc:docMk/>
            <pc:sldMk cId="497260852" sldId="10239"/>
            <ac:spMk id="88" creationId="{12E1C6F1-58AF-4E8F-B7C9-8E62CAC44B92}"/>
          </ac:spMkLst>
        </pc:spChg>
        <pc:grpChg chg="del">
          <ac:chgData name="Viola Minio Paluello" userId="a11f66ca-b6c1-4910-9cea-e3cc09751abb" providerId="ADAL" clId="{ECB3E162-B164-4817-97A5-72424B2101C4}" dt="2022-07-06T18:09:41.113" v="3326" actId="478"/>
          <ac:grpSpMkLst>
            <pc:docMk/>
            <pc:sldMk cId="497260852" sldId="10239"/>
            <ac:grpSpMk id="90" creationId="{CD5226F0-B9B3-444C-9926-286B16C3720A}"/>
          </ac:grpSpMkLst>
        </pc:grpChg>
        <pc:picChg chg="del">
          <ac:chgData name="Viola Minio Paluello" userId="a11f66ca-b6c1-4910-9cea-e3cc09751abb" providerId="ADAL" clId="{ECB3E162-B164-4817-97A5-72424B2101C4}" dt="2022-07-06T18:09:41.113" v="3326" actId="478"/>
          <ac:picMkLst>
            <pc:docMk/>
            <pc:sldMk cId="497260852" sldId="10239"/>
            <ac:picMk id="19" creationId="{CF8A5174-C9FE-4FF8-B0A0-0379A8EDDD55}"/>
          </ac:picMkLst>
        </pc:picChg>
        <pc:picChg chg="add mod">
          <ac:chgData name="Viola Minio Paluello" userId="a11f66ca-b6c1-4910-9cea-e3cc09751abb" providerId="ADAL" clId="{ECB3E162-B164-4817-97A5-72424B2101C4}" dt="2022-07-07T08:47:23.507" v="10481" actId="14100"/>
          <ac:picMkLst>
            <pc:docMk/>
            <pc:sldMk cId="497260852" sldId="10239"/>
            <ac:picMk id="65" creationId="{91AC8268-BAD3-42EA-A01E-51EDDF6793BC}"/>
          </ac:picMkLst>
        </pc:picChg>
        <pc:picChg chg="del">
          <ac:chgData name="Viola Minio Paluello" userId="a11f66ca-b6c1-4910-9cea-e3cc09751abb" providerId="ADAL" clId="{ECB3E162-B164-4817-97A5-72424B2101C4}" dt="2022-07-06T18:09:41.113" v="3326" actId="478"/>
          <ac:picMkLst>
            <pc:docMk/>
            <pc:sldMk cId="497260852" sldId="10239"/>
            <ac:picMk id="94" creationId="{77581A54-6466-41D1-AA6A-29A8C2E4A930}"/>
          </ac:picMkLst>
        </pc:picChg>
        <pc:picChg chg="add mod">
          <ac:chgData name="Viola Minio Paluello" userId="a11f66ca-b6c1-4910-9cea-e3cc09751abb" providerId="ADAL" clId="{ECB3E162-B164-4817-97A5-72424B2101C4}" dt="2022-07-06T18:43:30.589" v="4217" actId="1076"/>
          <ac:picMkLst>
            <pc:docMk/>
            <pc:sldMk cId="497260852" sldId="10239"/>
            <ac:picMk id="12290" creationId="{244D838C-EF64-4C4B-B1F9-C364CC2C25F5}"/>
          </ac:picMkLst>
        </pc:picChg>
        <pc:picChg chg="add mod">
          <ac:chgData name="Viola Minio Paluello" userId="a11f66ca-b6c1-4910-9cea-e3cc09751abb" providerId="ADAL" clId="{ECB3E162-B164-4817-97A5-72424B2101C4}" dt="2022-07-07T08:47:05.025" v="10479" actId="1076"/>
          <ac:picMkLst>
            <pc:docMk/>
            <pc:sldMk cId="497260852" sldId="10239"/>
            <ac:picMk id="12292" creationId="{2CF2A22F-8ACC-4E7E-913F-FCEBFEA30166}"/>
          </ac:picMkLst>
        </pc:picChg>
      </pc:sldChg>
      <pc:sldChg chg="del">
        <pc:chgData name="Viola Minio Paluello" userId="a11f66ca-b6c1-4910-9cea-e3cc09751abb" providerId="ADAL" clId="{ECB3E162-B164-4817-97A5-72424B2101C4}" dt="2022-07-06T20:43:51.899" v="7603" actId="47"/>
        <pc:sldMkLst>
          <pc:docMk/>
          <pc:sldMk cId="3278665241" sldId="10240"/>
        </pc:sldMkLst>
      </pc:sldChg>
      <pc:sldChg chg="addSp delSp modSp mod">
        <pc:chgData name="Viola Minio Paluello" userId="a11f66ca-b6c1-4910-9cea-e3cc09751abb" providerId="ADAL" clId="{ECB3E162-B164-4817-97A5-72424B2101C4}" dt="2022-07-07T08:50:49.223" v="10614" actId="20577"/>
        <pc:sldMkLst>
          <pc:docMk/>
          <pc:sldMk cId="384113891" sldId="10243"/>
        </pc:sldMkLst>
        <pc:spChg chg="del">
          <ac:chgData name="Viola Minio Paluello" userId="a11f66ca-b6c1-4910-9cea-e3cc09751abb" providerId="ADAL" clId="{ECB3E162-B164-4817-97A5-72424B2101C4}" dt="2022-07-06T19:26:00.454" v="5815" actId="478"/>
          <ac:spMkLst>
            <pc:docMk/>
            <pc:sldMk cId="384113891" sldId="10243"/>
            <ac:spMk id="40" creationId="{033EF358-5D82-4645-97D7-926480B1A384}"/>
          </ac:spMkLst>
        </pc:spChg>
        <pc:spChg chg="add mod">
          <ac:chgData name="Viola Minio Paluello" userId="a11f66ca-b6c1-4910-9cea-e3cc09751abb" providerId="ADAL" clId="{ECB3E162-B164-4817-97A5-72424B2101C4}" dt="2022-07-06T17:17:49.493" v="2330"/>
          <ac:spMkLst>
            <pc:docMk/>
            <pc:sldMk cId="384113891" sldId="10243"/>
            <ac:spMk id="41" creationId="{E021ABD5-8946-4BE4-A55C-FC547BAF9A47}"/>
          </ac:spMkLst>
        </pc:spChg>
        <pc:spChg chg="add mod">
          <ac:chgData name="Viola Minio Paluello" userId="a11f66ca-b6c1-4910-9cea-e3cc09751abb" providerId="ADAL" clId="{ECB3E162-B164-4817-97A5-72424B2101C4}" dt="2022-07-06T19:26:01.062" v="5816"/>
          <ac:spMkLst>
            <pc:docMk/>
            <pc:sldMk cId="384113891" sldId="10243"/>
            <ac:spMk id="42" creationId="{E6DA7B00-CDFB-4AF0-9A6E-7BE9F1FADA09}"/>
          </ac:spMkLst>
        </pc:spChg>
        <pc:spChg chg="del mod">
          <ac:chgData name="Viola Minio Paluello" userId="a11f66ca-b6c1-4910-9cea-e3cc09751abb" providerId="ADAL" clId="{ECB3E162-B164-4817-97A5-72424B2101C4}" dt="2022-07-06T17:17:48.445" v="2329" actId="478"/>
          <ac:spMkLst>
            <pc:docMk/>
            <pc:sldMk cId="384113891" sldId="10243"/>
            <ac:spMk id="44" creationId="{394A34AD-7ACD-49E2-8E76-6935DA0237D2}"/>
          </ac:spMkLst>
        </pc:spChg>
        <pc:spChg chg="mod">
          <ac:chgData name="Viola Minio Paluello" userId="a11f66ca-b6c1-4910-9cea-e3cc09751abb" providerId="ADAL" clId="{ECB3E162-B164-4817-97A5-72424B2101C4}" dt="2022-07-06T17:09:58.079" v="2057" actId="14100"/>
          <ac:spMkLst>
            <pc:docMk/>
            <pc:sldMk cId="384113891" sldId="10243"/>
            <ac:spMk id="48" creationId="{38AE0CD6-13E4-4830-888D-DC64BF2D48BD}"/>
          </ac:spMkLst>
        </pc:spChg>
        <pc:spChg chg="del">
          <ac:chgData name="Viola Minio Paluello" userId="a11f66ca-b6c1-4910-9cea-e3cc09751abb" providerId="ADAL" clId="{ECB3E162-B164-4817-97A5-72424B2101C4}" dt="2022-07-06T17:09:47.473" v="2054" actId="478"/>
          <ac:spMkLst>
            <pc:docMk/>
            <pc:sldMk cId="384113891" sldId="10243"/>
            <ac:spMk id="59" creationId="{08AA56FC-4166-4645-B131-9599D783CE7A}"/>
          </ac:spMkLst>
        </pc:spChg>
        <pc:spChg chg="del">
          <ac:chgData name="Viola Minio Paluello" userId="a11f66ca-b6c1-4910-9cea-e3cc09751abb" providerId="ADAL" clId="{ECB3E162-B164-4817-97A5-72424B2101C4}" dt="2022-07-06T17:10:02.518" v="2058" actId="478"/>
          <ac:spMkLst>
            <pc:docMk/>
            <pc:sldMk cId="384113891" sldId="10243"/>
            <ac:spMk id="70" creationId="{CF2ED5F5-B6BD-49B2-B171-F736A699E89E}"/>
          </ac:spMkLst>
        </pc:spChg>
        <pc:spChg chg="del">
          <ac:chgData name="Viola Minio Paluello" userId="a11f66ca-b6c1-4910-9cea-e3cc09751abb" providerId="ADAL" clId="{ECB3E162-B164-4817-97A5-72424B2101C4}" dt="2022-07-06T17:10:06.893" v="2059" actId="478"/>
          <ac:spMkLst>
            <pc:docMk/>
            <pc:sldMk cId="384113891" sldId="10243"/>
            <ac:spMk id="71" creationId="{933CDFF6-2388-4883-9D9C-DBD277A608C8}"/>
          </ac:spMkLst>
        </pc:spChg>
        <pc:spChg chg="del">
          <ac:chgData name="Viola Minio Paluello" userId="a11f66ca-b6c1-4910-9cea-e3cc09751abb" providerId="ADAL" clId="{ECB3E162-B164-4817-97A5-72424B2101C4}" dt="2022-07-06T17:09:52.676" v="2056" actId="478"/>
          <ac:spMkLst>
            <pc:docMk/>
            <pc:sldMk cId="384113891" sldId="10243"/>
            <ac:spMk id="72" creationId="{F2BB4AD1-2FC2-4B21-BAAB-62869B5A5F52}"/>
          </ac:spMkLst>
        </pc:spChg>
        <pc:spChg chg="mod">
          <ac:chgData name="Viola Minio Paluello" userId="a11f66ca-b6c1-4910-9cea-e3cc09751abb" providerId="ADAL" clId="{ECB3E162-B164-4817-97A5-72424B2101C4}" dt="2022-07-07T08:50:49.223" v="10614" actId="20577"/>
          <ac:spMkLst>
            <pc:docMk/>
            <pc:sldMk cId="384113891" sldId="10243"/>
            <ac:spMk id="73" creationId="{B924A64E-D5EC-467C-86DC-98E278D6C78D}"/>
          </ac:spMkLst>
        </pc:spChg>
        <pc:spChg chg="del">
          <ac:chgData name="Viola Minio Paluello" userId="a11f66ca-b6c1-4910-9cea-e3cc09751abb" providerId="ADAL" clId="{ECB3E162-B164-4817-97A5-72424B2101C4}" dt="2022-07-06T17:09:49.706" v="2055" actId="478"/>
          <ac:spMkLst>
            <pc:docMk/>
            <pc:sldMk cId="384113891" sldId="10243"/>
            <ac:spMk id="74" creationId="{132FE60E-236C-4040-9E76-5D51062AABE2}"/>
          </ac:spMkLst>
        </pc:spChg>
        <pc:spChg chg="mod">
          <ac:chgData name="Viola Minio Paluello" userId="a11f66ca-b6c1-4910-9cea-e3cc09751abb" providerId="ADAL" clId="{ECB3E162-B164-4817-97A5-72424B2101C4}" dt="2022-07-06T17:09:45.317" v="2053" actId="1076"/>
          <ac:spMkLst>
            <pc:docMk/>
            <pc:sldMk cId="384113891" sldId="10243"/>
            <ac:spMk id="75" creationId="{FADFCA85-BDF4-4BA2-A908-F641467453A9}"/>
          </ac:spMkLst>
        </pc:spChg>
        <pc:grpChg chg="del">
          <ac:chgData name="Viola Minio Paluello" userId="a11f66ca-b6c1-4910-9cea-e3cc09751abb" providerId="ADAL" clId="{ECB3E162-B164-4817-97A5-72424B2101C4}" dt="2022-07-06T17:10:02.518" v="2058" actId="478"/>
          <ac:grpSpMkLst>
            <pc:docMk/>
            <pc:sldMk cId="384113891" sldId="10243"/>
            <ac:grpSpMk id="69" creationId="{C7C3B6A0-FD0E-4D8B-A90C-0244388B4542}"/>
          </ac:grpSpMkLst>
        </pc:grpChg>
      </pc:sldChg>
      <pc:sldChg chg="modSp mod">
        <pc:chgData name="Viola Minio Paluello" userId="a11f66ca-b6c1-4910-9cea-e3cc09751abb" providerId="ADAL" clId="{ECB3E162-B164-4817-97A5-72424B2101C4}" dt="2022-07-06T19:25:30.014" v="5804" actId="14100"/>
        <pc:sldMkLst>
          <pc:docMk/>
          <pc:sldMk cId="3374301003" sldId="10244"/>
        </pc:sldMkLst>
        <pc:spChg chg="mod">
          <ac:chgData name="Viola Minio Paluello" userId="a11f66ca-b6c1-4910-9cea-e3cc09751abb" providerId="ADAL" clId="{ECB3E162-B164-4817-97A5-72424B2101C4}" dt="2022-07-06T19:25:30.014" v="5804" actId="14100"/>
          <ac:spMkLst>
            <pc:docMk/>
            <pc:sldMk cId="3374301003" sldId="10244"/>
            <ac:spMk id="7" creationId="{C328A688-19D2-4624-AB33-F763F3D0718C}"/>
          </ac:spMkLst>
        </pc:spChg>
        <pc:spChg chg="mod">
          <ac:chgData name="Viola Minio Paluello" userId="a11f66ca-b6c1-4910-9cea-e3cc09751abb" providerId="ADAL" clId="{ECB3E162-B164-4817-97A5-72424B2101C4}" dt="2022-07-06T09:38:58.451" v="834" actId="14100"/>
          <ac:spMkLst>
            <pc:docMk/>
            <pc:sldMk cId="3374301003" sldId="10244"/>
            <ac:spMk id="14" creationId="{D18B1CC7-1379-48F9-8156-61C06EAF3C58}"/>
          </ac:spMkLst>
        </pc:spChg>
        <pc:graphicFrameChg chg="mod modGraphic">
          <ac:chgData name="Viola Minio Paluello" userId="a11f66ca-b6c1-4910-9cea-e3cc09751abb" providerId="ADAL" clId="{ECB3E162-B164-4817-97A5-72424B2101C4}" dt="2022-07-06T09:40:05.383" v="850" actId="12"/>
          <ac:graphicFrameMkLst>
            <pc:docMk/>
            <pc:sldMk cId="3374301003" sldId="10244"/>
            <ac:graphicFrameMk id="13" creationId="{859F9F45-4AC4-49E9-8BA0-2E2B8C4F9F21}"/>
          </ac:graphicFrameMkLst>
        </pc:graphicFrameChg>
      </pc:sldChg>
      <pc:sldChg chg="modSp mod">
        <pc:chgData name="Viola Minio Paluello" userId="a11f66ca-b6c1-4910-9cea-e3cc09751abb" providerId="ADAL" clId="{ECB3E162-B164-4817-97A5-72424B2101C4}" dt="2022-07-06T16:09:26.393" v="1158" actId="20577"/>
        <pc:sldMkLst>
          <pc:docMk/>
          <pc:sldMk cId="2774960577" sldId="10248"/>
        </pc:sldMkLst>
        <pc:spChg chg="mod">
          <ac:chgData name="Viola Minio Paluello" userId="a11f66ca-b6c1-4910-9cea-e3cc09751abb" providerId="ADAL" clId="{ECB3E162-B164-4817-97A5-72424B2101C4}" dt="2022-07-06T16:09:26.393" v="1158" actId="20577"/>
          <ac:spMkLst>
            <pc:docMk/>
            <pc:sldMk cId="2774960577" sldId="10248"/>
            <ac:spMk id="8" creationId="{6C201850-EF0C-49A7-ADAA-127E1684F2E6}"/>
          </ac:spMkLst>
        </pc:spChg>
      </pc:sldChg>
      <pc:sldChg chg="modSp mod">
        <pc:chgData name="Viola Minio Paluello" userId="a11f66ca-b6c1-4910-9cea-e3cc09751abb" providerId="ADAL" clId="{ECB3E162-B164-4817-97A5-72424B2101C4}" dt="2022-07-06T16:10:00.397" v="1208" actId="20577"/>
        <pc:sldMkLst>
          <pc:docMk/>
          <pc:sldMk cId="2188309167" sldId="10250"/>
        </pc:sldMkLst>
        <pc:spChg chg="mod">
          <ac:chgData name="Viola Minio Paluello" userId="a11f66ca-b6c1-4910-9cea-e3cc09751abb" providerId="ADAL" clId="{ECB3E162-B164-4817-97A5-72424B2101C4}" dt="2022-07-06T16:10:00.397" v="1208" actId="20577"/>
          <ac:spMkLst>
            <pc:docMk/>
            <pc:sldMk cId="2188309167" sldId="10250"/>
            <ac:spMk id="8" creationId="{6C201850-EF0C-49A7-ADAA-127E1684F2E6}"/>
          </ac:spMkLst>
        </pc:spChg>
        <pc:spChg chg="mod">
          <ac:chgData name="Viola Minio Paluello" userId="a11f66ca-b6c1-4910-9cea-e3cc09751abb" providerId="ADAL" clId="{ECB3E162-B164-4817-97A5-72424B2101C4}" dt="2022-07-06T09:32:21.032" v="818" actId="20577"/>
          <ac:spMkLst>
            <pc:docMk/>
            <pc:sldMk cId="2188309167" sldId="10250"/>
            <ac:spMk id="17" creationId="{B2DDE57B-7B02-4C70-98DB-C654557890C0}"/>
          </ac:spMkLst>
        </pc:spChg>
      </pc:sldChg>
      <pc:sldChg chg="modSp mod">
        <pc:chgData name="Viola Minio Paluello" userId="a11f66ca-b6c1-4910-9cea-e3cc09751abb" providerId="ADAL" clId="{ECB3E162-B164-4817-97A5-72424B2101C4}" dt="2022-07-06T16:10:13.397" v="1212" actId="20577"/>
        <pc:sldMkLst>
          <pc:docMk/>
          <pc:sldMk cId="4136053315" sldId="10251"/>
        </pc:sldMkLst>
        <pc:spChg chg="mod">
          <ac:chgData name="Viola Minio Paluello" userId="a11f66ca-b6c1-4910-9cea-e3cc09751abb" providerId="ADAL" clId="{ECB3E162-B164-4817-97A5-72424B2101C4}" dt="2022-07-06T16:10:13.397" v="1212" actId="20577"/>
          <ac:spMkLst>
            <pc:docMk/>
            <pc:sldMk cId="4136053315" sldId="10251"/>
            <ac:spMk id="8" creationId="{6C201850-EF0C-49A7-ADAA-127E1684F2E6}"/>
          </ac:spMkLst>
        </pc:spChg>
      </pc:sldChg>
      <pc:sldChg chg="del">
        <pc:chgData name="Viola Minio Paluello" userId="a11f66ca-b6c1-4910-9cea-e3cc09751abb" providerId="ADAL" clId="{ECB3E162-B164-4817-97A5-72424B2101C4}" dt="2022-07-06T17:09:24.301" v="2038" actId="2696"/>
        <pc:sldMkLst>
          <pc:docMk/>
          <pc:sldMk cId="3723249938" sldId="10252"/>
        </pc:sldMkLst>
      </pc:sldChg>
      <pc:sldChg chg="del">
        <pc:chgData name="Viola Minio Paluello" userId="a11f66ca-b6c1-4910-9cea-e3cc09751abb" providerId="ADAL" clId="{ECB3E162-B164-4817-97A5-72424B2101C4}" dt="2022-07-06T17:13:55.180" v="2151" actId="2696"/>
        <pc:sldMkLst>
          <pc:docMk/>
          <pc:sldMk cId="317301247" sldId="10253"/>
        </pc:sldMkLst>
      </pc:sldChg>
      <pc:sldChg chg="del">
        <pc:chgData name="Viola Minio Paluello" userId="a11f66ca-b6c1-4910-9cea-e3cc09751abb" providerId="ADAL" clId="{ECB3E162-B164-4817-97A5-72424B2101C4}" dt="2022-07-06T20:43:51.899" v="7603" actId="47"/>
        <pc:sldMkLst>
          <pc:docMk/>
          <pc:sldMk cId="2855024916" sldId="10254"/>
        </pc:sldMkLst>
      </pc:sldChg>
      <pc:sldChg chg="del">
        <pc:chgData name="Viola Minio Paluello" userId="a11f66ca-b6c1-4910-9cea-e3cc09751abb" providerId="ADAL" clId="{ECB3E162-B164-4817-97A5-72424B2101C4}" dt="2022-07-06T17:14:00.400" v="2153" actId="2696"/>
        <pc:sldMkLst>
          <pc:docMk/>
          <pc:sldMk cId="657122757" sldId="10255"/>
        </pc:sldMkLst>
      </pc:sldChg>
      <pc:sldChg chg="addSp delSp modSp mod">
        <pc:chgData name="Viola Minio Paluello" userId="a11f66ca-b6c1-4910-9cea-e3cc09751abb" providerId="ADAL" clId="{ECB3E162-B164-4817-97A5-72424B2101C4}" dt="2022-07-11T07:55:00.562" v="10970" actId="6549"/>
        <pc:sldMkLst>
          <pc:docMk/>
          <pc:sldMk cId="3896464410" sldId="10256"/>
        </pc:sldMkLst>
        <pc:spChg chg="del">
          <ac:chgData name="Viola Minio Paluello" userId="a11f66ca-b6c1-4910-9cea-e3cc09751abb" providerId="ADAL" clId="{ECB3E162-B164-4817-97A5-72424B2101C4}" dt="2022-07-06T19:26:31.148" v="5829" actId="478"/>
          <ac:spMkLst>
            <pc:docMk/>
            <pc:sldMk cId="3896464410" sldId="10256"/>
            <ac:spMk id="39" creationId="{2F4341A9-6BA3-4D6C-B543-1F63804AE6CA}"/>
          </ac:spMkLst>
        </pc:spChg>
        <pc:spChg chg="add mod">
          <ac:chgData name="Viola Minio Paluello" userId="a11f66ca-b6c1-4910-9cea-e3cc09751abb" providerId="ADAL" clId="{ECB3E162-B164-4817-97A5-72424B2101C4}" dt="2022-07-06T19:26:31.904" v="5830"/>
          <ac:spMkLst>
            <pc:docMk/>
            <pc:sldMk cId="3896464410" sldId="10256"/>
            <ac:spMk id="40" creationId="{414AAD4C-525A-4BB1-BC93-D2B2B60021B1}"/>
          </ac:spMkLst>
        </pc:spChg>
        <pc:spChg chg="mod">
          <ac:chgData name="Viola Minio Paluello" userId="a11f66ca-b6c1-4910-9cea-e3cc09751abb" providerId="ADAL" clId="{ECB3E162-B164-4817-97A5-72424B2101C4}" dt="2022-07-11T07:55:00.562" v="10970" actId="6549"/>
          <ac:spMkLst>
            <pc:docMk/>
            <pc:sldMk cId="3896464410" sldId="10256"/>
            <ac:spMk id="57" creationId="{46EB4E48-3034-4184-835E-AC5C1055B297}"/>
          </ac:spMkLst>
        </pc:spChg>
        <pc:spChg chg="mod">
          <ac:chgData name="Viola Minio Paluello" userId="a11f66ca-b6c1-4910-9cea-e3cc09751abb" providerId="ADAL" clId="{ECB3E162-B164-4817-97A5-72424B2101C4}" dt="2022-07-06T19:27:22.450" v="5844" actId="14100"/>
          <ac:spMkLst>
            <pc:docMk/>
            <pc:sldMk cId="3896464410" sldId="10256"/>
            <ac:spMk id="60" creationId="{4B01E0B6-779D-4102-B0F9-DE85A326CB65}"/>
          </ac:spMkLst>
        </pc:spChg>
        <pc:spChg chg="del">
          <ac:chgData name="Viola Minio Paluello" userId="a11f66ca-b6c1-4910-9cea-e3cc09751abb" providerId="ADAL" clId="{ECB3E162-B164-4817-97A5-72424B2101C4}" dt="2022-07-06T19:27:16.548" v="5843" actId="478"/>
          <ac:spMkLst>
            <pc:docMk/>
            <pc:sldMk cId="3896464410" sldId="10256"/>
            <ac:spMk id="61" creationId="{AA193C57-654B-4EDC-81CC-2E58707D9B00}"/>
          </ac:spMkLst>
        </pc:spChg>
        <pc:spChg chg="del">
          <ac:chgData name="Viola Minio Paluello" userId="a11f66ca-b6c1-4910-9cea-e3cc09751abb" providerId="ADAL" clId="{ECB3E162-B164-4817-97A5-72424B2101C4}" dt="2022-07-06T19:27:16.548" v="5843" actId="478"/>
          <ac:spMkLst>
            <pc:docMk/>
            <pc:sldMk cId="3896464410" sldId="10256"/>
            <ac:spMk id="75" creationId="{3F2AE278-C2A8-4DF6-B56B-03E7FBD72499}"/>
          </ac:spMkLst>
        </pc:spChg>
        <pc:spChg chg="mod">
          <ac:chgData name="Viola Minio Paluello" userId="a11f66ca-b6c1-4910-9cea-e3cc09751abb" providerId="ADAL" clId="{ECB3E162-B164-4817-97A5-72424B2101C4}" dt="2022-07-07T08:55:57.192" v="10694" actId="20577"/>
          <ac:spMkLst>
            <pc:docMk/>
            <pc:sldMk cId="3896464410" sldId="10256"/>
            <ac:spMk id="76" creationId="{87CB80E7-EBC7-483F-A08D-EC58D6A33BA1}"/>
          </ac:spMkLst>
        </pc:spChg>
        <pc:spChg chg="del">
          <ac:chgData name="Viola Minio Paluello" userId="a11f66ca-b6c1-4910-9cea-e3cc09751abb" providerId="ADAL" clId="{ECB3E162-B164-4817-97A5-72424B2101C4}" dt="2022-07-06T19:27:16.548" v="5843" actId="478"/>
          <ac:spMkLst>
            <pc:docMk/>
            <pc:sldMk cId="3896464410" sldId="10256"/>
            <ac:spMk id="77" creationId="{98F7D1BF-0529-4196-A55A-422F5E8C3752}"/>
          </ac:spMkLst>
        </pc:spChg>
        <pc:grpChg chg="del">
          <ac:chgData name="Viola Minio Paluello" userId="a11f66ca-b6c1-4910-9cea-e3cc09751abb" providerId="ADAL" clId="{ECB3E162-B164-4817-97A5-72424B2101C4}" dt="2022-07-06T19:27:16.548" v="5843" actId="478"/>
          <ac:grpSpMkLst>
            <pc:docMk/>
            <pc:sldMk cId="3896464410" sldId="10256"/>
            <ac:grpSpMk id="72" creationId="{EDC814EE-44D9-4E57-81B7-1C0A90AB8686}"/>
          </ac:grpSpMkLst>
        </pc:grpChg>
      </pc:sldChg>
      <pc:sldChg chg="del">
        <pc:chgData name="Viola Minio Paluello" userId="a11f66ca-b6c1-4910-9cea-e3cc09751abb" providerId="ADAL" clId="{ECB3E162-B164-4817-97A5-72424B2101C4}" dt="2022-07-06T20:43:51.899" v="7603" actId="47"/>
        <pc:sldMkLst>
          <pc:docMk/>
          <pc:sldMk cId="925191668" sldId="10257"/>
        </pc:sldMkLst>
      </pc:sldChg>
      <pc:sldChg chg="del">
        <pc:chgData name="Viola Minio Paluello" userId="a11f66ca-b6c1-4910-9cea-e3cc09751abb" providerId="ADAL" clId="{ECB3E162-B164-4817-97A5-72424B2101C4}" dt="2022-07-06T18:54:42.502" v="4798" actId="47"/>
        <pc:sldMkLst>
          <pc:docMk/>
          <pc:sldMk cId="4013051636" sldId="10258"/>
        </pc:sldMkLst>
      </pc:sldChg>
      <pc:sldChg chg="del">
        <pc:chgData name="Viola Minio Paluello" userId="a11f66ca-b6c1-4910-9cea-e3cc09751abb" providerId="ADAL" clId="{ECB3E162-B164-4817-97A5-72424B2101C4}" dt="2022-07-06T20:43:51.899" v="7603" actId="47"/>
        <pc:sldMkLst>
          <pc:docMk/>
          <pc:sldMk cId="23018868" sldId="10259"/>
        </pc:sldMkLst>
      </pc:sldChg>
      <pc:sldChg chg="del">
        <pc:chgData name="Viola Minio Paluello" userId="a11f66ca-b6c1-4910-9cea-e3cc09751abb" providerId="ADAL" clId="{ECB3E162-B164-4817-97A5-72424B2101C4}" dt="2022-07-06T20:43:51.899" v="7603" actId="47"/>
        <pc:sldMkLst>
          <pc:docMk/>
          <pc:sldMk cId="2823409067" sldId="10260"/>
        </pc:sldMkLst>
      </pc:sldChg>
      <pc:sldChg chg="del">
        <pc:chgData name="Viola Minio Paluello" userId="a11f66ca-b6c1-4910-9cea-e3cc09751abb" providerId="ADAL" clId="{ECB3E162-B164-4817-97A5-72424B2101C4}" dt="2022-07-06T18:53:29.897" v="4778" actId="47"/>
        <pc:sldMkLst>
          <pc:docMk/>
          <pc:sldMk cId="3810055792" sldId="10261"/>
        </pc:sldMkLst>
      </pc:sldChg>
      <pc:sldChg chg="del">
        <pc:chgData name="Viola Minio Paluello" userId="a11f66ca-b6c1-4910-9cea-e3cc09751abb" providerId="ADAL" clId="{ECB3E162-B164-4817-97A5-72424B2101C4}" dt="2022-07-06T18:44:33.247" v="4222" actId="47"/>
        <pc:sldMkLst>
          <pc:docMk/>
          <pc:sldMk cId="1430760387" sldId="10262"/>
        </pc:sldMkLst>
      </pc:sldChg>
      <pc:sldChg chg="del">
        <pc:chgData name="Viola Minio Paluello" userId="a11f66ca-b6c1-4910-9cea-e3cc09751abb" providerId="ADAL" clId="{ECB3E162-B164-4817-97A5-72424B2101C4}" dt="2022-07-06T09:40:52.953" v="851" actId="2696"/>
        <pc:sldMkLst>
          <pc:docMk/>
          <pc:sldMk cId="73720657" sldId="10264"/>
        </pc:sldMkLst>
      </pc:sldChg>
      <pc:sldChg chg="addSp delSp modSp mod modNotesTx">
        <pc:chgData name="Viola Minio Paluello" userId="a11f66ca-b6c1-4910-9cea-e3cc09751abb" providerId="ADAL" clId="{ECB3E162-B164-4817-97A5-72424B2101C4}" dt="2022-07-07T08:50:28.155" v="10584" actId="20577"/>
        <pc:sldMkLst>
          <pc:docMk/>
          <pc:sldMk cId="1951381192" sldId="10265"/>
        </pc:sldMkLst>
        <pc:spChg chg="add mod">
          <ac:chgData name="Viola Minio Paluello" userId="a11f66ca-b6c1-4910-9cea-e3cc09751abb" providerId="ADAL" clId="{ECB3E162-B164-4817-97A5-72424B2101C4}" dt="2022-07-06T18:25:38.630" v="4114" actId="20577"/>
          <ac:spMkLst>
            <pc:docMk/>
            <pc:sldMk cId="1951381192" sldId="10265"/>
            <ac:spMk id="14" creationId="{ED88996C-C0C7-4F3F-9F47-9676AE57F253}"/>
          </ac:spMkLst>
        </pc:spChg>
        <pc:spChg chg="del">
          <ac:chgData name="Viola Minio Paluello" userId="a11f66ca-b6c1-4910-9cea-e3cc09751abb" providerId="ADAL" clId="{ECB3E162-B164-4817-97A5-72424B2101C4}" dt="2022-07-06T19:25:55.913" v="5813" actId="478"/>
          <ac:spMkLst>
            <pc:docMk/>
            <pc:sldMk cId="1951381192" sldId="10265"/>
            <ac:spMk id="31" creationId="{59CDFC51-2C5C-4296-905B-4288322C3B5A}"/>
          </ac:spMkLst>
        </pc:spChg>
        <pc:spChg chg="add del mod">
          <ac:chgData name="Viola Minio Paluello" userId="a11f66ca-b6c1-4910-9cea-e3cc09751abb" providerId="ADAL" clId="{ECB3E162-B164-4817-97A5-72424B2101C4}" dt="2022-07-06T18:23:54.844" v="4015" actId="478"/>
          <ac:spMkLst>
            <pc:docMk/>
            <pc:sldMk cId="1951381192" sldId="10265"/>
            <ac:spMk id="34" creationId="{BDC76F46-B908-4A90-ACED-144A4BC8E604}"/>
          </ac:spMkLst>
        </pc:spChg>
        <pc:spChg chg="mod">
          <ac:chgData name="Viola Minio Paluello" userId="a11f66ca-b6c1-4910-9cea-e3cc09751abb" providerId="ADAL" clId="{ECB3E162-B164-4817-97A5-72424B2101C4}" dt="2022-07-06T17:17:39.028" v="2328" actId="14100"/>
          <ac:spMkLst>
            <pc:docMk/>
            <pc:sldMk cId="1951381192" sldId="10265"/>
            <ac:spMk id="37" creationId="{7D4AE4F7-49A9-4D7D-82C6-49771FC3CBAB}"/>
          </ac:spMkLst>
        </pc:spChg>
        <pc:spChg chg="del">
          <ac:chgData name="Viola Minio Paluello" userId="a11f66ca-b6c1-4910-9cea-e3cc09751abb" providerId="ADAL" clId="{ECB3E162-B164-4817-97A5-72424B2101C4}" dt="2022-07-06T16:37:29.478" v="1561" actId="478"/>
          <ac:spMkLst>
            <pc:docMk/>
            <pc:sldMk cId="1951381192" sldId="10265"/>
            <ac:spMk id="38" creationId="{3F814A29-6616-4446-9BFE-4A19DAC23941}"/>
          </ac:spMkLst>
        </pc:spChg>
        <pc:spChg chg="mod">
          <ac:chgData name="Viola Minio Paluello" userId="a11f66ca-b6c1-4910-9cea-e3cc09751abb" providerId="ADAL" clId="{ECB3E162-B164-4817-97A5-72424B2101C4}" dt="2022-07-06T17:16:21.429" v="2302" actId="14100"/>
          <ac:spMkLst>
            <pc:docMk/>
            <pc:sldMk cId="1951381192" sldId="10265"/>
            <ac:spMk id="39" creationId="{AD055B9B-FA56-409B-AC84-1EED23020A03}"/>
          </ac:spMkLst>
        </pc:spChg>
        <pc:spChg chg="del">
          <ac:chgData name="Viola Minio Paluello" userId="a11f66ca-b6c1-4910-9cea-e3cc09751abb" providerId="ADAL" clId="{ECB3E162-B164-4817-97A5-72424B2101C4}" dt="2022-07-06T16:37:29.478" v="1561" actId="478"/>
          <ac:spMkLst>
            <pc:docMk/>
            <pc:sldMk cId="1951381192" sldId="10265"/>
            <ac:spMk id="40" creationId="{CA9C5318-22D9-455F-A4D9-05999C464EC7}"/>
          </ac:spMkLst>
        </pc:spChg>
        <pc:spChg chg="del">
          <ac:chgData name="Viola Minio Paluello" userId="a11f66ca-b6c1-4910-9cea-e3cc09751abb" providerId="ADAL" clId="{ECB3E162-B164-4817-97A5-72424B2101C4}" dt="2022-07-06T16:37:29.478" v="1561" actId="478"/>
          <ac:spMkLst>
            <pc:docMk/>
            <pc:sldMk cId="1951381192" sldId="10265"/>
            <ac:spMk id="41" creationId="{C0675808-A19D-4E83-A5CE-FB874388A024}"/>
          </ac:spMkLst>
        </pc:spChg>
        <pc:spChg chg="mod">
          <ac:chgData name="Viola Minio Paluello" userId="a11f66ca-b6c1-4910-9cea-e3cc09751abb" providerId="ADAL" clId="{ECB3E162-B164-4817-97A5-72424B2101C4}" dt="2022-07-06T16:52:58.046" v="1810" actId="20577"/>
          <ac:spMkLst>
            <pc:docMk/>
            <pc:sldMk cId="1951381192" sldId="10265"/>
            <ac:spMk id="44" creationId="{A3F79EEA-5AC8-437C-887F-8CD512B4DDA0}"/>
          </ac:spMkLst>
        </pc:spChg>
        <pc:spChg chg="add del mod">
          <ac:chgData name="Viola Minio Paluello" userId="a11f66ca-b6c1-4910-9cea-e3cc09751abb" providerId="ADAL" clId="{ECB3E162-B164-4817-97A5-72424B2101C4}" dt="2022-07-06T17:05:51.659" v="2015"/>
          <ac:spMkLst>
            <pc:docMk/>
            <pc:sldMk cId="1951381192" sldId="10265"/>
            <ac:spMk id="48" creationId="{E43DA928-C2F1-4F40-AC30-AC011BFEE3AF}"/>
          </ac:spMkLst>
        </pc:spChg>
        <pc:spChg chg="add mod">
          <ac:chgData name="Viola Minio Paluello" userId="a11f66ca-b6c1-4910-9cea-e3cc09751abb" providerId="ADAL" clId="{ECB3E162-B164-4817-97A5-72424B2101C4}" dt="2022-07-07T08:26:59.152" v="10297" actId="1035"/>
          <ac:spMkLst>
            <pc:docMk/>
            <pc:sldMk cId="1951381192" sldId="10265"/>
            <ac:spMk id="59" creationId="{030F0FC5-D799-4C89-97B2-C52794FC5506}"/>
          </ac:spMkLst>
        </pc:spChg>
        <pc:spChg chg="add mod">
          <ac:chgData name="Viola Minio Paluello" userId="a11f66ca-b6c1-4910-9cea-e3cc09751abb" providerId="ADAL" clId="{ECB3E162-B164-4817-97A5-72424B2101C4}" dt="2022-07-06T19:25:56.503" v="5814"/>
          <ac:spMkLst>
            <pc:docMk/>
            <pc:sldMk cId="1951381192" sldId="10265"/>
            <ac:spMk id="60" creationId="{CE743E63-3F59-4525-B7C9-F8CFB95B7566}"/>
          </ac:spMkLst>
        </pc:spChg>
        <pc:spChg chg="add mod">
          <ac:chgData name="Viola Minio Paluello" userId="a11f66ca-b6c1-4910-9cea-e3cc09751abb" providerId="ADAL" clId="{ECB3E162-B164-4817-97A5-72424B2101C4}" dt="2022-07-07T08:26:52.419" v="10276" actId="1076"/>
          <ac:spMkLst>
            <pc:docMk/>
            <pc:sldMk cId="1951381192" sldId="10265"/>
            <ac:spMk id="61" creationId="{0F28C5EB-08A6-4EA8-9AE4-6C5B91627252}"/>
          </ac:spMkLst>
        </pc:spChg>
        <pc:spChg chg="del">
          <ac:chgData name="Viola Minio Paluello" userId="a11f66ca-b6c1-4910-9cea-e3cc09751abb" providerId="ADAL" clId="{ECB3E162-B164-4817-97A5-72424B2101C4}" dt="2022-07-06T16:37:29.478" v="1561" actId="478"/>
          <ac:spMkLst>
            <pc:docMk/>
            <pc:sldMk cId="1951381192" sldId="10265"/>
            <ac:spMk id="62" creationId="{D47BA249-B489-4A64-8B5E-48643834FE3C}"/>
          </ac:spMkLst>
        </pc:spChg>
        <pc:picChg chg="add del mod">
          <ac:chgData name="Viola Minio Paluello" userId="a11f66ca-b6c1-4910-9cea-e3cc09751abb" providerId="ADAL" clId="{ECB3E162-B164-4817-97A5-72424B2101C4}" dt="2022-07-06T18:23:54.844" v="4015" actId="478"/>
          <ac:picMkLst>
            <pc:docMk/>
            <pc:sldMk cId="1951381192" sldId="10265"/>
            <ac:picMk id="5" creationId="{E9479AFC-EC61-4B52-810E-23DE75F988AC}"/>
          </ac:picMkLst>
        </pc:picChg>
        <pc:picChg chg="del">
          <ac:chgData name="Viola Minio Paluello" userId="a11f66ca-b6c1-4910-9cea-e3cc09751abb" providerId="ADAL" clId="{ECB3E162-B164-4817-97A5-72424B2101C4}" dt="2022-07-06T16:37:29.478" v="1561" actId="478"/>
          <ac:picMkLst>
            <pc:docMk/>
            <pc:sldMk cId="1951381192" sldId="10265"/>
            <ac:picMk id="7" creationId="{E03E288E-979E-4EC9-8D39-3F7CC49CB3F3}"/>
          </ac:picMkLst>
        </pc:picChg>
        <pc:picChg chg="add mod">
          <ac:chgData name="Viola Minio Paluello" userId="a11f66ca-b6c1-4910-9cea-e3cc09751abb" providerId="ADAL" clId="{ECB3E162-B164-4817-97A5-72424B2101C4}" dt="2022-07-07T08:27:01.761" v="10312" actId="1035"/>
          <ac:picMkLst>
            <pc:docMk/>
            <pc:sldMk cId="1951381192" sldId="10265"/>
            <ac:picMk id="12" creationId="{036B08B3-4F05-4170-B511-513E3F6F0AB2}"/>
          </ac:picMkLst>
        </pc:picChg>
        <pc:picChg chg="add mod">
          <ac:chgData name="Viola Minio Paluello" userId="a11f66ca-b6c1-4910-9cea-e3cc09751abb" providerId="ADAL" clId="{ECB3E162-B164-4817-97A5-72424B2101C4}" dt="2022-07-07T08:28:11.911" v="10316" actId="207"/>
          <ac:picMkLst>
            <pc:docMk/>
            <pc:sldMk cId="1951381192" sldId="10265"/>
            <ac:picMk id="16" creationId="{48B398E8-7C33-4922-8264-15564E448DA1}"/>
          </ac:picMkLst>
        </pc:picChg>
        <pc:picChg chg="del">
          <ac:chgData name="Viola Minio Paluello" userId="a11f66ca-b6c1-4910-9cea-e3cc09751abb" providerId="ADAL" clId="{ECB3E162-B164-4817-97A5-72424B2101C4}" dt="2022-07-06T16:37:29.478" v="1561" actId="478"/>
          <ac:picMkLst>
            <pc:docMk/>
            <pc:sldMk cId="1951381192" sldId="10265"/>
            <ac:picMk id="19" creationId="{C13C7BE0-F413-4F46-9D9F-297C8A48C8DF}"/>
          </ac:picMkLst>
        </pc:picChg>
        <pc:picChg chg="del">
          <ac:chgData name="Viola Minio Paluello" userId="a11f66ca-b6c1-4910-9cea-e3cc09751abb" providerId="ADAL" clId="{ECB3E162-B164-4817-97A5-72424B2101C4}" dt="2022-07-06T16:37:29.478" v="1561" actId="478"/>
          <ac:picMkLst>
            <pc:docMk/>
            <pc:sldMk cId="1951381192" sldId="10265"/>
            <ac:picMk id="22" creationId="{48FD6DEF-2DF9-4D7A-B3CB-4C960FFEE6E5}"/>
          </ac:picMkLst>
        </pc:picChg>
        <pc:picChg chg="del">
          <ac:chgData name="Viola Minio Paluello" userId="a11f66ca-b6c1-4910-9cea-e3cc09751abb" providerId="ADAL" clId="{ECB3E162-B164-4817-97A5-72424B2101C4}" dt="2022-07-06T16:37:29.478" v="1561" actId="478"/>
          <ac:picMkLst>
            <pc:docMk/>
            <pc:sldMk cId="1951381192" sldId="10265"/>
            <ac:picMk id="24" creationId="{9450C8E5-0889-4D68-8538-0CC549D4009C}"/>
          </ac:picMkLst>
        </pc:picChg>
        <pc:picChg chg="add del mod">
          <ac:chgData name="Viola Minio Paluello" userId="a11f66ca-b6c1-4910-9cea-e3cc09751abb" providerId="ADAL" clId="{ECB3E162-B164-4817-97A5-72424B2101C4}" dt="2022-07-06T17:02:25.588" v="1898" actId="478"/>
          <ac:picMkLst>
            <pc:docMk/>
            <pc:sldMk cId="1951381192" sldId="10265"/>
            <ac:picMk id="43" creationId="{FF770B9B-65C6-4650-A512-0B12D3A5B90E}"/>
          </ac:picMkLst>
        </pc:picChg>
        <pc:picChg chg="add del mod">
          <ac:chgData name="Viola Minio Paluello" userId="a11f66ca-b6c1-4910-9cea-e3cc09751abb" providerId="ADAL" clId="{ECB3E162-B164-4817-97A5-72424B2101C4}" dt="2022-07-06T17:06:23.369" v="2020" actId="478"/>
          <ac:picMkLst>
            <pc:docMk/>
            <pc:sldMk cId="1951381192" sldId="10265"/>
            <ac:picMk id="58" creationId="{1834639F-E88A-4873-B393-6CCEA85AB225}"/>
          </ac:picMkLst>
        </pc:picChg>
        <pc:picChg chg="add del mod">
          <ac:chgData name="Viola Minio Paluello" userId="a11f66ca-b6c1-4910-9cea-e3cc09751abb" providerId="ADAL" clId="{ECB3E162-B164-4817-97A5-72424B2101C4}" dt="2022-07-06T18:23:54.844" v="4015" actId="478"/>
          <ac:picMkLst>
            <pc:docMk/>
            <pc:sldMk cId="1951381192" sldId="10265"/>
            <ac:picMk id="6146" creationId="{DF808ED6-6A29-4B90-AE59-0657471B7EF2}"/>
          </ac:picMkLst>
        </pc:picChg>
        <pc:picChg chg="add del mod">
          <ac:chgData name="Viola Minio Paluello" userId="a11f66ca-b6c1-4910-9cea-e3cc09751abb" providerId="ADAL" clId="{ECB3E162-B164-4817-97A5-72424B2101C4}" dt="2022-07-06T18:23:54.844" v="4015" actId="478"/>
          <ac:picMkLst>
            <pc:docMk/>
            <pc:sldMk cId="1951381192" sldId="10265"/>
            <ac:picMk id="6148" creationId="{C959FAE0-DF84-472B-BCD8-AAD9BB92575A}"/>
          </ac:picMkLst>
        </pc:picChg>
        <pc:picChg chg="add del mod">
          <ac:chgData name="Viola Minio Paluello" userId="a11f66ca-b6c1-4910-9cea-e3cc09751abb" providerId="ADAL" clId="{ECB3E162-B164-4817-97A5-72424B2101C4}" dt="2022-07-06T18:23:54.844" v="4015" actId="478"/>
          <ac:picMkLst>
            <pc:docMk/>
            <pc:sldMk cId="1951381192" sldId="10265"/>
            <ac:picMk id="6150" creationId="{D48C510E-99E2-40B4-9A9B-1D56A4ECC44E}"/>
          </ac:picMkLst>
        </pc:picChg>
        <pc:picChg chg="add del mod">
          <ac:chgData name="Viola Minio Paluello" userId="a11f66ca-b6c1-4910-9cea-e3cc09751abb" providerId="ADAL" clId="{ECB3E162-B164-4817-97A5-72424B2101C4}" dt="2022-07-06T17:05:51.656" v="2013" actId="478"/>
          <ac:picMkLst>
            <pc:docMk/>
            <pc:sldMk cId="1951381192" sldId="10265"/>
            <ac:picMk id="6152" creationId="{E1A540A5-8E6F-41DF-B1CC-07C08172CDAD}"/>
          </ac:picMkLst>
        </pc:picChg>
        <pc:cxnChg chg="add del mod">
          <ac:chgData name="Viola Minio Paluello" userId="a11f66ca-b6c1-4910-9cea-e3cc09751abb" providerId="ADAL" clId="{ECB3E162-B164-4817-97A5-72424B2101C4}" dt="2022-07-06T18:23:54.844" v="4015" actId="478"/>
          <ac:cxnSpMkLst>
            <pc:docMk/>
            <pc:sldMk cId="1951381192" sldId="10265"/>
            <ac:cxnSpMk id="42" creationId="{2169A367-3B2E-4485-A9A6-63B89B71A7AA}"/>
          </ac:cxnSpMkLst>
        </pc:cxnChg>
      </pc:sldChg>
      <pc:sldChg chg="del">
        <pc:chgData name="Viola Minio Paluello" userId="a11f66ca-b6c1-4910-9cea-e3cc09751abb" providerId="ADAL" clId="{ECB3E162-B164-4817-97A5-72424B2101C4}" dt="2022-07-06T18:44:34.657" v="4223" actId="47"/>
        <pc:sldMkLst>
          <pc:docMk/>
          <pc:sldMk cId="2585284572" sldId="10266"/>
        </pc:sldMkLst>
      </pc:sldChg>
      <pc:sldChg chg="addSp delSp modSp add del mod">
        <pc:chgData name="Viola Minio Paluello" userId="a11f66ca-b6c1-4910-9cea-e3cc09751abb" providerId="ADAL" clId="{ECB3E162-B164-4817-97A5-72424B2101C4}" dt="2022-07-06T19:26:35.743" v="5832"/>
        <pc:sldMkLst>
          <pc:docMk/>
          <pc:sldMk cId="3612319274" sldId="10267"/>
        </pc:sldMkLst>
        <pc:spChg chg="mod">
          <ac:chgData name="Viola Minio Paluello" userId="a11f66ca-b6c1-4910-9cea-e3cc09751abb" providerId="ADAL" clId="{ECB3E162-B164-4817-97A5-72424B2101C4}" dt="2022-07-06T18:54:28.297" v="4788" actId="14100"/>
          <ac:spMkLst>
            <pc:docMk/>
            <pc:sldMk cId="3612319274" sldId="10267"/>
            <ac:spMk id="10" creationId="{8BEA70F3-559F-462C-A758-0C255A7A2763}"/>
          </ac:spMkLst>
        </pc:spChg>
        <pc:spChg chg="del">
          <ac:chgData name="Viola Minio Paluello" userId="a11f66ca-b6c1-4910-9cea-e3cc09751abb" providerId="ADAL" clId="{ECB3E162-B164-4817-97A5-72424B2101C4}" dt="2022-07-06T18:54:31.667" v="4789" actId="478"/>
          <ac:spMkLst>
            <pc:docMk/>
            <pc:sldMk cId="3612319274" sldId="10267"/>
            <ac:spMk id="18" creationId="{591D2B0B-2C3B-4F62-8F76-EF525D0D77A9}"/>
          </ac:spMkLst>
        </pc:spChg>
        <pc:spChg chg="del">
          <ac:chgData name="Viola Minio Paluello" userId="a11f66ca-b6c1-4910-9cea-e3cc09751abb" providerId="ADAL" clId="{ECB3E162-B164-4817-97A5-72424B2101C4}" dt="2022-07-06T19:26:35.237" v="5831" actId="478"/>
          <ac:spMkLst>
            <pc:docMk/>
            <pc:sldMk cId="3612319274" sldId="10267"/>
            <ac:spMk id="40" creationId="{D987485A-6C6F-4FE6-993D-2EF1890FE413}"/>
          </ac:spMkLst>
        </pc:spChg>
        <pc:spChg chg="add mod">
          <ac:chgData name="Viola Minio Paluello" userId="a11f66ca-b6c1-4910-9cea-e3cc09751abb" providerId="ADAL" clId="{ECB3E162-B164-4817-97A5-72424B2101C4}" dt="2022-07-06T19:26:35.743" v="5832"/>
          <ac:spMkLst>
            <pc:docMk/>
            <pc:sldMk cId="3612319274" sldId="10267"/>
            <ac:spMk id="41" creationId="{6E5E1CA6-1DE3-4505-8EEE-F5D198577B80}"/>
          </ac:spMkLst>
        </pc:spChg>
        <pc:spChg chg="mod">
          <ac:chgData name="Viola Minio Paluello" userId="a11f66ca-b6c1-4910-9cea-e3cc09751abb" providerId="ADAL" clId="{ECB3E162-B164-4817-97A5-72424B2101C4}" dt="2022-07-06T18:54:23.337" v="4787"/>
          <ac:spMkLst>
            <pc:docMk/>
            <pc:sldMk cId="3612319274" sldId="10267"/>
            <ac:spMk id="44" creationId="{A3F79EEA-5AC8-437C-887F-8CD512B4DDA0}"/>
          </ac:spMkLst>
        </pc:spChg>
        <pc:spChg chg="mod">
          <ac:chgData name="Viola Minio Paluello" userId="a11f66ca-b6c1-4910-9cea-e3cc09751abb" providerId="ADAL" clId="{ECB3E162-B164-4817-97A5-72424B2101C4}" dt="2022-07-06T18:54:39.889" v="4797" actId="14100"/>
          <ac:spMkLst>
            <pc:docMk/>
            <pc:sldMk cId="3612319274" sldId="10267"/>
            <ac:spMk id="71" creationId="{7F0DC86E-F544-4556-9BBF-CE592300D5A4}"/>
          </ac:spMkLst>
        </pc:spChg>
        <pc:spChg chg="del">
          <ac:chgData name="Viola Minio Paluello" userId="a11f66ca-b6c1-4910-9cea-e3cc09751abb" providerId="ADAL" clId="{ECB3E162-B164-4817-97A5-72424B2101C4}" dt="2022-07-06T18:54:31.667" v="4789" actId="478"/>
          <ac:spMkLst>
            <pc:docMk/>
            <pc:sldMk cId="3612319274" sldId="10267"/>
            <ac:spMk id="78" creationId="{A58B5F0C-E422-4498-BAA7-DD0DA0984055}"/>
          </ac:spMkLst>
        </pc:spChg>
        <pc:spChg chg="del">
          <ac:chgData name="Viola Minio Paluello" userId="a11f66ca-b6c1-4910-9cea-e3cc09751abb" providerId="ADAL" clId="{ECB3E162-B164-4817-97A5-72424B2101C4}" dt="2022-07-06T18:54:31.667" v="4789" actId="478"/>
          <ac:spMkLst>
            <pc:docMk/>
            <pc:sldMk cId="3612319274" sldId="10267"/>
            <ac:spMk id="79" creationId="{55223F23-006D-4EF6-AD92-3DE621AD4A36}"/>
          </ac:spMkLst>
        </pc:spChg>
        <pc:grpChg chg="del">
          <ac:chgData name="Viola Minio Paluello" userId="a11f66ca-b6c1-4910-9cea-e3cc09751abb" providerId="ADAL" clId="{ECB3E162-B164-4817-97A5-72424B2101C4}" dt="2022-07-06T18:54:31.667" v="4789" actId="478"/>
          <ac:grpSpMkLst>
            <pc:docMk/>
            <pc:sldMk cId="3612319274" sldId="10267"/>
            <ac:grpSpMk id="58" creationId="{FB032BD3-3FC8-4D62-A3A1-DC90560CCF93}"/>
          </ac:grpSpMkLst>
        </pc:grpChg>
        <pc:picChg chg="del">
          <ac:chgData name="Viola Minio Paluello" userId="a11f66ca-b6c1-4910-9cea-e3cc09751abb" providerId="ADAL" clId="{ECB3E162-B164-4817-97A5-72424B2101C4}" dt="2022-07-06T18:54:31.667" v="4789" actId="478"/>
          <ac:picMkLst>
            <pc:docMk/>
            <pc:sldMk cId="3612319274" sldId="10267"/>
            <ac:picMk id="12" creationId="{2F97BFC3-70DB-4022-B334-D61A2D4FA207}"/>
          </ac:picMkLst>
        </pc:picChg>
        <pc:picChg chg="del">
          <ac:chgData name="Viola Minio Paluello" userId="a11f66ca-b6c1-4910-9cea-e3cc09751abb" providerId="ADAL" clId="{ECB3E162-B164-4817-97A5-72424B2101C4}" dt="2022-07-06T18:54:31.667" v="4789" actId="478"/>
          <ac:picMkLst>
            <pc:docMk/>
            <pc:sldMk cId="3612319274" sldId="10267"/>
            <ac:picMk id="14" creationId="{F149F6DA-7AEB-4C03-A076-96F45F4F0523}"/>
          </ac:picMkLst>
        </pc:picChg>
        <pc:picChg chg="del">
          <ac:chgData name="Viola Minio Paluello" userId="a11f66ca-b6c1-4910-9cea-e3cc09751abb" providerId="ADAL" clId="{ECB3E162-B164-4817-97A5-72424B2101C4}" dt="2022-07-06T18:54:31.667" v="4789" actId="478"/>
          <ac:picMkLst>
            <pc:docMk/>
            <pc:sldMk cId="3612319274" sldId="10267"/>
            <ac:picMk id="17" creationId="{0662A8E1-71EA-4650-B16C-02468BACEDFC}"/>
          </ac:picMkLst>
        </pc:picChg>
      </pc:sldChg>
      <pc:sldChg chg="modSp mod">
        <pc:chgData name="Viola Minio Paluello" userId="a11f66ca-b6c1-4910-9cea-e3cc09751abb" providerId="ADAL" clId="{ECB3E162-B164-4817-97A5-72424B2101C4}" dt="2022-07-07T06:47:01.606" v="9429" actId="20577"/>
        <pc:sldMkLst>
          <pc:docMk/>
          <pc:sldMk cId="2001705144" sldId="10269"/>
        </pc:sldMkLst>
        <pc:spChg chg="mod">
          <ac:chgData name="Viola Minio Paluello" userId="a11f66ca-b6c1-4910-9cea-e3cc09751abb" providerId="ADAL" clId="{ECB3E162-B164-4817-97A5-72424B2101C4}" dt="2022-07-07T06:46:56.442" v="9428" actId="14100"/>
          <ac:spMkLst>
            <pc:docMk/>
            <pc:sldMk cId="2001705144" sldId="10269"/>
            <ac:spMk id="7" creationId="{157C2CA6-FC7C-491A-B499-AB0AF6B62364}"/>
          </ac:spMkLst>
        </pc:spChg>
        <pc:spChg chg="mod">
          <ac:chgData name="Viola Minio Paluello" userId="a11f66ca-b6c1-4910-9cea-e3cc09751abb" providerId="ADAL" clId="{ECB3E162-B164-4817-97A5-72424B2101C4}" dt="2022-07-06T19:43:46.154" v="5892" actId="14100"/>
          <ac:spMkLst>
            <pc:docMk/>
            <pc:sldMk cId="2001705144" sldId="10269"/>
            <ac:spMk id="14" creationId="{D18B1CC7-1379-48F9-8156-61C06EAF3C58}"/>
          </ac:spMkLst>
        </pc:spChg>
        <pc:graphicFrameChg chg="mod modGraphic">
          <ac:chgData name="Viola Minio Paluello" userId="a11f66ca-b6c1-4910-9cea-e3cc09751abb" providerId="ADAL" clId="{ECB3E162-B164-4817-97A5-72424B2101C4}" dt="2022-07-07T06:47:01.606" v="9429" actId="20577"/>
          <ac:graphicFrameMkLst>
            <pc:docMk/>
            <pc:sldMk cId="2001705144" sldId="10269"/>
            <ac:graphicFrameMk id="13" creationId="{859F9F45-4AC4-49E9-8BA0-2E2B8C4F9F21}"/>
          </ac:graphicFrameMkLst>
        </pc:graphicFrameChg>
      </pc:sldChg>
      <pc:sldChg chg="addSp delSp modSp mod modNotesTx">
        <pc:chgData name="Viola Minio Paluello" userId="a11f66ca-b6c1-4910-9cea-e3cc09751abb" providerId="ADAL" clId="{ECB3E162-B164-4817-97A5-72424B2101C4}" dt="2022-07-11T07:53:26.783" v="10967" actId="14100"/>
        <pc:sldMkLst>
          <pc:docMk/>
          <pc:sldMk cId="1814073068" sldId="10271"/>
        </pc:sldMkLst>
        <pc:spChg chg="add mod ord">
          <ac:chgData name="Viola Minio Paluello" userId="a11f66ca-b6c1-4910-9cea-e3cc09751abb" providerId="ADAL" clId="{ECB3E162-B164-4817-97A5-72424B2101C4}" dt="2022-07-06T20:15:27.867" v="6642" actId="167"/>
          <ac:spMkLst>
            <pc:docMk/>
            <pc:sldMk cId="1814073068" sldId="10271"/>
            <ac:spMk id="6" creationId="{DC3C7F65-2257-46C6-8DC1-BDF00BA33F45}"/>
          </ac:spMkLst>
        </pc:spChg>
        <pc:spChg chg="add mod">
          <ac:chgData name="Viola Minio Paluello" userId="a11f66ca-b6c1-4910-9cea-e3cc09751abb" providerId="ADAL" clId="{ECB3E162-B164-4817-97A5-72424B2101C4}" dt="2022-07-11T07:51:36.084" v="10930" actId="1037"/>
          <ac:spMkLst>
            <pc:docMk/>
            <pc:sldMk cId="1814073068" sldId="10271"/>
            <ac:spMk id="8" creationId="{E7CA2C8A-346D-4969-9099-274A3FE97F6F}"/>
          </ac:spMkLst>
        </pc:spChg>
        <pc:spChg chg="add mod">
          <ac:chgData name="Viola Minio Paluello" userId="a11f66ca-b6c1-4910-9cea-e3cc09751abb" providerId="ADAL" clId="{ECB3E162-B164-4817-97A5-72424B2101C4}" dt="2022-07-11T07:51:36.084" v="10930" actId="1037"/>
          <ac:spMkLst>
            <pc:docMk/>
            <pc:sldMk cId="1814073068" sldId="10271"/>
            <ac:spMk id="10" creationId="{08E90982-179F-404A-8F36-AAEBD247061D}"/>
          </ac:spMkLst>
        </pc:spChg>
        <pc:spChg chg="add mod ord">
          <ac:chgData name="Viola Minio Paluello" userId="a11f66ca-b6c1-4910-9cea-e3cc09751abb" providerId="ADAL" clId="{ECB3E162-B164-4817-97A5-72424B2101C4}" dt="2022-07-06T20:21:24.448" v="6813" actId="1076"/>
          <ac:spMkLst>
            <pc:docMk/>
            <pc:sldMk cId="1814073068" sldId="10271"/>
            <ac:spMk id="11" creationId="{708A4AD1-B7EA-44C6-AA2C-314A24BC4423}"/>
          </ac:spMkLst>
        </pc:spChg>
        <pc:spChg chg="mod">
          <ac:chgData name="Viola Minio Paluello" userId="a11f66ca-b6c1-4910-9cea-e3cc09751abb" providerId="ADAL" clId="{ECB3E162-B164-4817-97A5-72424B2101C4}" dt="2022-07-06T20:12:15.934" v="6566" actId="14100"/>
          <ac:spMkLst>
            <pc:docMk/>
            <pc:sldMk cId="1814073068" sldId="10271"/>
            <ac:spMk id="31" creationId="{2BAA0751-C56E-4286-B18C-1CF51E6A5298}"/>
          </ac:spMkLst>
        </pc:spChg>
        <pc:spChg chg="mod">
          <ac:chgData name="Viola Minio Paluello" userId="a11f66ca-b6c1-4910-9cea-e3cc09751abb" providerId="ADAL" clId="{ECB3E162-B164-4817-97A5-72424B2101C4}" dt="2022-07-07T08:52:27.135" v="10621" actId="20577"/>
          <ac:spMkLst>
            <pc:docMk/>
            <pc:sldMk cId="1814073068" sldId="10271"/>
            <ac:spMk id="33" creationId="{3EAFE1C7-A911-40D1-9CD0-94AA2682DF9D}"/>
          </ac:spMkLst>
        </pc:spChg>
        <pc:spChg chg="add mod">
          <ac:chgData name="Viola Minio Paluello" userId="a11f66ca-b6c1-4910-9cea-e3cc09751abb" providerId="ADAL" clId="{ECB3E162-B164-4817-97A5-72424B2101C4}" dt="2022-07-11T07:53:14.793" v="10966" actId="20577"/>
          <ac:spMkLst>
            <pc:docMk/>
            <pc:sldMk cId="1814073068" sldId="10271"/>
            <ac:spMk id="34" creationId="{6B3A9265-2B48-49B9-8783-4B9F07267172}"/>
          </ac:spMkLst>
        </pc:spChg>
        <pc:spChg chg="add mod">
          <ac:chgData name="Viola Minio Paluello" userId="a11f66ca-b6c1-4910-9cea-e3cc09751abb" providerId="ADAL" clId="{ECB3E162-B164-4817-97A5-72424B2101C4}" dt="2022-07-06T20:21:36.232" v="6822" actId="1035"/>
          <ac:spMkLst>
            <pc:docMk/>
            <pc:sldMk cId="1814073068" sldId="10271"/>
            <ac:spMk id="35" creationId="{BEAF4614-4433-46E2-A21B-EDD08A480188}"/>
          </ac:spMkLst>
        </pc:spChg>
        <pc:spChg chg="del">
          <ac:chgData name="Viola Minio Paluello" userId="a11f66ca-b6c1-4910-9cea-e3cc09751abb" providerId="ADAL" clId="{ECB3E162-B164-4817-97A5-72424B2101C4}" dt="2022-07-06T20:12:08.959" v="6565" actId="478"/>
          <ac:spMkLst>
            <pc:docMk/>
            <pc:sldMk cId="1814073068" sldId="10271"/>
            <ac:spMk id="37" creationId="{25E1F98B-1783-422F-A2A4-479E1BCE1C66}"/>
          </ac:spMkLst>
        </pc:spChg>
        <pc:spChg chg="add mod">
          <ac:chgData name="Viola Minio Paluello" userId="a11f66ca-b6c1-4910-9cea-e3cc09751abb" providerId="ADAL" clId="{ECB3E162-B164-4817-97A5-72424B2101C4}" dt="2022-07-11T07:53:26.783" v="10967" actId="14100"/>
          <ac:spMkLst>
            <pc:docMk/>
            <pc:sldMk cId="1814073068" sldId="10271"/>
            <ac:spMk id="38" creationId="{EB3206AD-F586-42E5-9579-62CFB44C15B8}"/>
          </ac:spMkLst>
        </pc:spChg>
        <pc:spChg chg="del">
          <ac:chgData name="Viola Minio Paluello" userId="a11f66ca-b6c1-4910-9cea-e3cc09751abb" providerId="ADAL" clId="{ECB3E162-B164-4817-97A5-72424B2101C4}" dt="2022-07-06T20:12:08.959" v="6565" actId="478"/>
          <ac:spMkLst>
            <pc:docMk/>
            <pc:sldMk cId="1814073068" sldId="10271"/>
            <ac:spMk id="39" creationId="{179A8C6F-BA88-4240-AC22-F5F323805C85}"/>
          </ac:spMkLst>
        </pc:spChg>
        <pc:spChg chg="add mod">
          <ac:chgData name="Viola Minio Paluello" userId="a11f66ca-b6c1-4910-9cea-e3cc09751abb" providerId="ADAL" clId="{ECB3E162-B164-4817-97A5-72424B2101C4}" dt="2022-07-11T07:51:36.084" v="10930" actId="1037"/>
          <ac:spMkLst>
            <pc:docMk/>
            <pc:sldMk cId="1814073068" sldId="10271"/>
            <ac:spMk id="40" creationId="{AF0216EA-CADF-44C6-B1B1-9A5FABB8F715}"/>
          </ac:spMkLst>
        </pc:spChg>
        <pc:spChg chg="add mod">
          <ac:chgData name="Viola Minio Paluello" userId="a11f66ca-b6c1-4910-9cea-e3cc09751abb" providerId="ADAL" clId="{ECB3E162-B164-4817-97A5-72424B2101C4}" dt="2022-07-07T08:44:02.497" v="10418" actId="20577"/>
          <ac:spMkLst>
            <pc:docMk/>
            <pc:sldMk cId="1814073068" sldId="10271"/>
            <ac:spMk id="41" creationId="{4EB28486-F58E-4DCC-8446-8E8FC7BC3B37}"/>
          </ac:spMkLst>
        </pc:spChg>
        <pc:spChg chg="mod">
          <ac:chgData name="Viola Minio Paluello" userId="a11f66ca-b6c1-4910-9cea-e3cc09751abb" providerId="ADAL" clId="{ECB3E162-B164-4817-97A5-72424B2101C4}" dt="2022-07-06T20:12:03.255" v="6564" actId="113"/>
          <ac:spMkLst>
            <pc:docMk/>
            <pc:sldMk cId="1814073068" sldId="10271"/>
            <ac:spMk id="44" creationId="{A3F79EEA-5AC8-437C-887F-8CD512B4DDA0}"/>
          </ac:spMkLst>
        </pc:spChg>
        <pc:spChg chg="del">
          <ac:chgData name="Viola Minio Paluello" userId="a11f66ca-b6c1-4910-9cea-e3cc09751abb" providerId="ADAL" clId="{ECB3E162-B164-4817-97A5-72424B2101C4}" dt="2022-07-06T20:12:08.959" v="6565" actId="478"/>
          <ac:spMkLst>
            <pc:docMk/>
            <pc:sldMk cId="1814073068" sldId="10271"/>
            <ac:spMk id="62" creationId="{D47BA249-B489-4A64-8B5E-48643834FE3C}"/>
          </ac:spMkLst>
        </pc:spChg>
        <pc:picChg chg="del">
          <ac:chgData name="Viola Minio Paluello" userId="a11f66ca-b6c1-4910-9cea-e3cc09751abb" providerId="ADAL" clId="{ECB3E162-B164-4817-97A5-72424B2101C4}" dt="2022-07-06T20:12:08.959" v="6565" actId="478"/>
          <ac:picMkLst>
            <pc:docMk/>
            <pc:sldMk cId="1814073068" sldId="10271"/>
            <ac:picMk id="7" creationId="{D18A2D31-762F-48BE-AD35-14A1B123F27F}"/>
          </ac:picMkLst>
        </pc:picChg>
        <pc:picChg chg="del">
          <ac:chgData name="Viola Minio Paluello" userId="a11f66ca-b6c1-4910-9cea-e3cc09751abb" providerId="ADAL" clId="{ECB3E162-B164-4817-97A5-72424B2101C4}" dt="2022-07-06T20:12:08.959" v="6565" actId="478"/>
          <ac:picMkLst>
            <pc:docMk/>
            <pc:sldMk cId="1814073068" sldId="10271"/>
            <ac:picMk id="12" creationId="{BB9F827B-7430-4B12-87A3-D1A09D853FA0}"/>
          </ac:picMkLst>
        </pc:picChg>
        <pc:picChg chg="del">
          <ac:chgData name="Viola Minio Paluello" userId="a11f66ca-b6c1-4910-9cea-e3cc09751abb" providerId="ADAL" clId="{ECB3E162-B164-4817-97A5-72424B2101C4}" dt="2022-07-06T20:12:08.959" v="6565" actId="478"/>
          <ac:picMkLst>
            <pc:docMk/>
            <pc:sldMk cId="1814073068" sldId="10271"/>
            <ac:picMk id="17" creationId="{D8D17A1C-818C-4512-8FE3-993E8C6BB7A6}"/>
          </ac:picMkLst>
        </pc:picChg>
        <pc:picChg chg="del">
          <ac:chgData name="Viola Minio Paluello" userId="a11f66ca-b6c1-4910-9cea-e3cc09751abb" providerId="ADAL" clId="{ECB3E162-B164-4817-97A5-72424B2101C4}" dt="2022-07-06T20:12:08.959" v="6565" actId="478"/>
          <ac:picMkLst>
            <pc:docMk/>
            <pc:sldMk cId="1814073068" sldId="10271"/>
            <ac:picMk id="21" creationId="{265777F9-3D2D-4E1D-BB0B-1FEEA6381253}"/>
          </ac:picMkLst>
        </pc:picChg>
      </pc:sldChg>
      <pc:sldChg chg="addSp delSp modSp mod">
        <pc:chgData name="Viola Minio Paluello" userId="a11f66ca-b6c1-4910-9cea-e3cc09751abb" providerId="ADAL" clId="{ECB3E162-B164-4817-97A5-72424B2101C4}" dt="2022-07-07T08:52:32.284" v="10626" actId="6549"/>
        <pc:sldMkLst>
          <pc:docMk/>
          <pc:sldMk cId="705368261" sldId="10272"/>
        </pc:sldMkLst>
        <pc:spChg chg="mod">
          <ac:chgData name="Viola Minio Paluello" userId="a11f66ca-b6c1-4910-9cea-e3cc09751abb" providerId="ADAL" clId="{ECB3E162-B164-4817-97A5-72424B2101C4}" dt="2022-07-06T20:25:10.043" v="6887" actId="14100"/>
          <ac:spMkLst>
            <pc:docMk/>
            <pc:sldMk cId="705368261" sldId="10272"/>
            <ac:spMk id="11" creationId="{4E1A1B2C-4D12-4E0E-8728-B90824B389A6}"/>
          </ac:spMkLst>
        </pc:spChg>
        <pc:spChg chg="mod">
          <ac:chgData name="Viola Minio Paluello" userId="a11f66ca-b6c1-4910-9cea-e3cc09751abb" providerId="ADAL" clId="{ECB3E162-B164-4817-97A5-72424B2101C4}" dt="2022-07-06T20:25:18.503" v="6889" actId="403"/>
          <ac:spMkLst>
            <pc:docMk/>
            <pc:sldMk cId="705368261" sldId="10272"/>
            <ac:spMk id="13" creationId="{DFC73C88-A4A4-40EC-91DE-3DD498C47774}"/>
          </ac:spMkLst>
        </pc:spChg>
        <pc:spChg chg="mod">
          <ac:chgData name="Viola Minio Paluello" userId="a11f66ca-b6c1-4910-9cea-e3cc09751abb" providerId="ADAL" clId="{ECB3E162-B164-4817-97A5-72424B2101C4}" dt="2022-07-06T20:25:10.043" v="6887" actId="14100"/>
          <ac:spMkLst>
            <pc:docMk/>
            <pc:sldMk cId="705368261" sldId="10272"/>
            <ac:spMk id="28" creationId="{C595B9E8-BCE3-4E5C-90A3-8A7BAA97D512}"/>
          </ac:spMkLst>
        </pc:spChg>
        <pc:spChg chg="mod">
          <ac:chgData name="Viola Minio Paluello" userId="a11f66ca-b6c1-4910-9cea-e3cc09751abb" providerId="ADAL" clId="{ECB3E162-B164-4817-97A5-72424B2101C4}" dt="2022-07-06T20:25:00.032" v="6885" actId="404"/>
          <ac:spMkLst>
            <pc:docMk/>
            <pc:sldMk cId="705368261" sldId="10272"/>
            <ac:spMk id="43" creationId="{3B76A818-ED35-469F-8C71-17A41C679866}"/>
          </ac:spMkLst>
        </pc:spChg>
        <pc:spChg chg="mod">
          <ac:chgData name="Viola Minio Paluello" userId="a11f66ca-b6c1-4910-9cea-e3cc09751abb" providerId="ADAL" clId="{ECB3E162-B164-4817-97A5-72424B2101C4}" dt="2022-07-07T08:52:32.284" v="10626" actId="6549"/>
          <ac:spMkLst>
            <pc:docMk/>
            <pc:sldMk cId="705368261" sldId="10272"/>
            <ac:spMk id="44" creationId="{1E48B010-85D2-4CCD-9EC2-DCC306C2B780}"/>
          </ac:spMkLst>
        </pc:spChg>
        <pc:spChg chg="del">
          <ac:chgData name="Viola Minio Paluello" userId="a11f66ca-b6c1-4910-9cea-e3cc09751abb" providerId="ADAL" clId="{ECB3E162-B164-4817-97A5-72424B2101C4}" dt="2022-07-07T06:48:51.519" v="9441" actId="478"/>
          <ac:spMkLst>
            <pc:docMk/>
            <pc:sldMk cId="705368261" sldId="10272"/>
            <ac:spMk id="48" creationId="{6FAF0B6D-DB3F-41B7-A4F5-CD969FFBD4E4}"/>
          </ac:spMkLst>
        </pc:spChg>
        <pc:spChg chg="add mod">
          <ac:chgData name="Viola Minio Paluello" userId="a11f66ca-b6c1-4910-9cea-e3cc09751abb" providerId="ADAL" clId="{ECB3E162-B164-4817-97A5-72424B2101C4}" dt="2022-07-07T06:48:52.094" v="9442"/>
          <ac:spMkLst>
            <pc:docMk/>
            <pc:sldMk cId="705368261" sldId="10272"/>
            <ac:spMk id="59" creationId="{BA20B2D6-0A65-4DED-AAC6-60C6D8C9C18F}"/>
          </ac:spMkLst>
        </pc:spChg>
      </pc:sldChg>
      <pc:sldChg chg="del">
        <pc:chgData name="Viola Minio Paluello" userId="a11f66ca-b6c1-4910-9cea-e3cc09751abb" providerId="ADAL" clId="{ECB3E162-B164-4817-97A5-72424B2101C4}" dt="2022-07-06T20:43:17.234" v="7597" actId="47"/>
        <pc:sldMkLst>
          <pc:docMk/>
          <pc:sldMk cId="3015411260" sldId="10273"/>
        </pc:sldMkLst>
      </pc:sldChg>
      <pc:sldChg chg="del">
        <pc:chgData name="Viola Minio Paluello" userId="a11f66ca-b6c1-4910-9cea-e3cc09751abb" providerId="ADAL" clId="{ECB3E162-B164-4817-97A5-72424B2101C4}" dt="2022-07-06T20:44:23.696" v="7606" actId="47"/>
        <pc:sldMkLst>
          <pc:docMk/>
          <pc:sldMk cId="1153551683" sldId="10274"/>
        </pc:sldMkLst>
      </pc:sldChg>
      <pc:sldChg chg="del">
        <pc:chgData name="Viola Minio Paluello" userId="a11f66ca-b6c1-4910-9cea-e3cc09751abb" providerId="ADAL" clId="{ECB3E162-B164-4817-97A5-72424B2101C4}" dt="2022-07-06T20:43:51.899" v="7603" actId="47"/>
        <pc:sldMkLst>
          <pc:docMk/>
          <pc:sldMk cId="2522054969" sldId="10275"/>
        </pc:sldMkLst>
      </pc:sldChg>
      <pc:sldChg chg="del">
        <pc:chgData name="Viola Minio Paluello" userId="a11f66ca-b6c1-4910-9cea-e3cc09751abb" providerId="ADAL" clId="{ECB3E162-B164-4817-97A5-72424B2101C4}" dt="2022-07-06T20:43:51.899" v="7603" actId="47"/>
        <pc:sldMkLst>
          <pc:docMk/>
          <pc:sldMk cId="2091865004" sldId="10276"/>
        </pc:sldMkLst>
      </pc:sldChg>
      <pc:sldChg chg="del">
        <pc:chgData name="Viola Minio Paluello" userId="a11f66ca-b6c1-4910-9cea-e3cc09751abb" providerId="ADAL" clId="{ECB3E162-B164-4817-97A5-72424B2101C4}" dt="2022-07-06T20:43:51.899" v="7603" actId="47"/>
        <pc:sldMkLst>
          <pc:docMk/>
          <pc:sldMk cId="2446852460" sldId="10277"/>
        </pc:sldMkLst>
      </pc:sldChg>
      <pc:sldChg chg="del">
        <pc:chgData name="Viola Minio Paluello" userId="a11f66ca-b6c1-4910-9cea-e3cc09751abb" providerId="ADAL" clId="{ECB3E162-B164-4817-97A5-72424B2101C4}" dt="2022-07-06T20:43:51.899" v="7603" actId="47"/>
        <pc:sldMkLst>
          <pc:docMk/>
          <pc:sldMk cId="3802653118" sldId="10278"/>
        </pc:sldMkLst>
      </pc:sldChg>
      <pc:sldChg chg="del">
        <pc:chgData name="Viola Minio Paluello" userId="a11f66ca-b6c1-4910-9cea-e3cc09751abb" providerId="ADAL" clId="{ECB3E162-B164-4817-97A5-72424B2101C4}" dt="2022-07-06T20:43:51.899" v="7603" actId="47"/>
        <pc:sldMkLst>
          <pc:docMk/>
          <pc:sldMk cId="3697972778" sldId="10279"/>
        </pc:sldMkLst>
      </pc:sldChg>
      <pc:sldChg chg="del">
        <pc:chgData name="Viola Minio Paluello" userId="a11f66ca-b6c1-4910-9cea-e3cc09751abb" providerId="ADAL" clId="{ECB3E162-B164-4817-97A5-72424B2101C4}" dt="2022-07-06T20:43:51.899" v="7603" actId="47"/>
        <pc:sldMkLst>
          <pc:docMk/>
          <pc:sldMk cId="2398037186" sldId="10280"/>
        </pc:sldMkLst>
      </pc:sldChg>
      <pc:sldChg chg="del">
        <pc:chgData name="Viola Minio Paluello" userId="a11f66ca-b6c1-4910-9cea-e3cc09751abb" providerId="ADAL" clId="{ECB3E162-B164-4817-97A5-72424B2101C4}" dt="2022-07-06T18:54:45.553" v="4800" actId="47"/>
        <pc:sldMkLst>
          <pc:docMk/>
          <pc:sldMk cId="2388816655" sldId="10281"/>
        </pc:sldMkLst>
      </pc:sldChg>
      <pc:sldChg chg="del">
        <pc:chgData name="Viola Minio Paluello" userId="a11f66ca-b6c1-4910-9cea-e3cc09751abb" providerId="ADAL" clId="{ECB3E162-B164-4817-97A5-72424B2101C4}" dt="2022-07-06T20:43:51.899" v="7603" actId="47"/>
        <pc:sldMkLst>
          <pc:docMk/>
          <pc:sldMk cId="2300182421" sldId="10290"/>
        </pc:sldMkLst>
      </pc:sldChg>
      <pc:sldChg chg="del">
        <pc:chgData name="Viola Minio Paluello" userId="a11f66ca-b6c1-4910-9cea-e3cc09751abb" providerId="ADAL" clId="{ECB3E162-B164-4817-97A5-72424B2101C4}" dt="2022-07-06T20:43:51.899" v="7603" actId="47"/>
        <pc:sldMkLst>
          <pc:docMk/>
          <pc:sldMk cId="1921604209" sldId="10291"/>
        </pc:sldMkLst>
      </pc:sldChg>
      <pc:sldChg chg="del">
        <pc:chgData name="Viola Minio Paluello" userId="a11f66ca-b6c1-4910-9cea-e3cc09751abb" providerId="ADAL" clId="{ECB3E162-B164-4817-97A5-72424B2101C4}" dt="2022-07-06T20:43:51.899" v="7603" actId="47"/>
        <pc:sldMkLst>
          <pc:docMk/>
          <pc:sldMk cId="3681128645" sldId="10293"/>
        </pc:sldMkLst>
      </pc:sldChg>
      <pc:sldChg chg="del">
        <pc:chgData name="Viola Minio Paluello" userId="a11f66ca-b6c1-4910-9cea-e3cc09751abb" providerId="ADAL" clId="{ECB3E162-B164-4817-97A5-72424B2101C4}" dt="2022-07-06T20:43:51.899" v="7603" actId="47"/>
        <pc:sldMkLst>
          <pc:docMk/>
          <pc:sldMk cId="649240041" sldId="10294"/>
        </pc:sldMkLst>
      </pc:sldChg>
      <pc:sldChg chg="del">
        <pc:chgData name="Viola Minio Paluello" userId="a11f66ca-b6c1-4910-9cea-e3cc09751abb" providerId="ADAL" clId="{ECB3E162-B164-4817-97A5-72424B2101C4}" dt="2022-07-06T20:43:51.899" v="7603" actId="47"/>
        <pc:sldMkLst>
          <pc:docMk/>
          <pc:sldMk cId="215430957" sldId="10295"/>
        </pc:sldMkLst>
      </pc:sldChg>
      <pc:sldChg chg="del">
        <pc:chgData name="Viola Minio Paluello" userId="a11f66ca-b6c1-4910-9cea-e3cc09751abb" providerId="ADAL" clId="{ECB3E162-B164-4817-97A5-72424B2101C4}" dt="2022-07-06T20:43:51.899" v="7603" actId="47"/>
        <pc:sldMkLst>
          <pc:docMk/>
          <pc:sldMk cId="1406651385" sldId="10296"/>
        </pc:sldMkLst>
      </pc:sldChg>
      <pc:sldChg chg="del">
        <pc:chgData name="Viola Minio Paluello" userId="a11f66ca-b6c1-4910-9cea-e3cc09751abb" providerId="ADAL" clId="{ECB3E162-B164-4817-97A5-72424B2101C4}" dt="2022-07-06T20:43:51.899" v="7603" actId="47"/>
        <pc:sldMkLst>
          <pc:docMk/>
          <pc:sldMk cId="3796810884" sldId="10297"/>
        </pc:sldMkLst>
      </pc:sldChg>
      <pc:sldChg chg="del">
        <pc:chgData name="Viola Minio Paluello" userId="a11f66ca-b6c1-4910-9cea-e3cc09751abb" providerId="ADAL" clId="{ECB3E162-B164-4817-97A5-72424B2101C4}" dt="2022-07-06T20:43:51.899" v="7603" actId="47"/>
        <pc:sldMkLst>
          <pc:docMk/>
          <pc:sldMk cId="1050744303" sldId="10298"/>
        </pc:sldMkLst>
      </pc:sldChg>
      <pc:sldChg chg="del">
        <pc:chgData name="Viola Minio Paluello" userId="a11f66ca-b6c1-4910-9cea-e3cc09751abb" providerId="ADAL" clId="{ECB3E162-B164-4817-97A5-72424B2101C4}" dt="2022-07-06T20:43:51.899" v="7603" actId="47"/>
        <pc:sldMkLst>
          <pc:docMk/>
          <pc:sldMk cId="3206311906" sldId="10299"/>
        </pc:sldMkLst>
      </pc:sldChg>
      <pc:sldChg chg="del">
        <pc:chgData name="Viola Minio Paluello" userId="a11f66ca-b6c1-4910-9cea-e3cc09751abb" providerId="ADAL" clId="{ECB3E162-B164-4817-97A5-72424B2101C4}" dt="2022-07-06T20:43:51.899" v="7603" actId="47"/>
        <pc:sldMkLst>
          <pc:docMk/>
          <pc:sldMk cId="2292348759" sldId="10300"/>
        </pc:sldMkLst>
      </pc:sldChg>
      <pc:sldChg chg="del">
        <pc:chgData name="Viola Minio Paluello" userId="a11f66ca-b6c1-4910-9cea-e3cc09751abb" providerId="ADAL" clId="{ECB3E162-B164-4817-97A5-72424B2101C4}" dt="2022-07-06T20:43:51.899" v="7603" actId="47"/>
        <pc:sldMkLst>
          <pc:docMk/>
          <pc:sldMk cId="4255314044" sldId="10301"/>
        </pc:sldMkLst>
      </pc:sldChg>
      <pc:sldChg chg="del">
        <pc:chgData name="Viola Minio Paluello" userId="a11f66ca-b6c1-4910-9cea-e3cc09751abb" providerId="ADAL" clId="{ECB3E162-B164-4817-97A5-72424B2101C4}" dt="2022-07-06T20:43:51.899" v="7603" actId="47"/>
        <pc:sldMkLst>
          <pc:docMk/>
          <pc:sldMk cId="575409178" sldId="10302"/>
        </pc:sldMkLst>
      </pc:sldChg>
      <pc:sldChg chg="del">
        <pc:chgData name="Viola Minio Paluello" userId="a11f66ca-b6c1-4910-9cea-e3cc09751abb" providerId="ADAL" clId="{ECB3E162-B164-4817-97A5-72424B2101C4}" dt="2022-07-06T20:43:51.899" v="7603" actId="47"/>
        <pc:sldMkLst>
          <pc:docMk/>
          <pc:sldMk cId="919378564" sldId="10303"/>
        </pc:sldMkLst>
      </pc:sldChg>
      <pc:sldChg chg="del">
        <pc:chgData name="Viola Minio Paluello" userId="a11f66ca-b6c1-4910-9cea-e3cc09751abb" providerId="ADAL" clId="{ECB3E162-B164-4817-97A5-72424B2101C4}" dt="2022-07-06T20:43:51.899" v="7603" actId="47"/>
        <pc:sldMkLst>
          <pc:docMk/>
          <pc:sldMk cId="3885423887" sldId="10304"/>
        </pc:sldMkLst>
      </pc:sldChg>
      <pc:sldChg chg="del">
        <pc:chgData name="Viola Minio Paluello" userId="a11f66ca-b6c1-4910-9cea-e3cc09751abb" providerId="ADAL" clId="{ECB3E162-B164-4817-97A5-72424B2101C4}" dt="2022-07-06T20:43:51.899" v="7603" actId="47"/>
        <pc:sldMkLst>
          <pc:docMk/>
          <pc:sldMk cId="3571810247" sldId="10305"/>
        </pc:sldMkLst>
      </pc:sldChg>
      <pc:sldChg chg="del">
        <pc:chgData name="Viola Minio Paluello" userId="a11f66ca-b6c1-4910-9cea-e3cc09751abb" providerId="ADAL" clId="{ECB3E162-B164-4817-97A5-72424B2101C4}" dt="2022-07-06T20:43:51.899" v="7603" actId="47"/>
        <pc:sldMkLst>
          <pc:docMk/>
          <pc:sldMk cId="677651846" sldId="10306"/>
        </pc:sldMkLst>
      </pc:sldChg>
      <pc:sldChg chg="del">
        <pc:chgData name="Viola Minio Paluello" userId="a11f66ca-b6c1-4910-9cea-e3cc09751abb" providerId="ADAL" clId="{ECB3E162-B164-4817-97A5-72424B2101C4}" dt="2022-07-06T20:43:51.899" v="7603" actId="47"/>
        <pc:sldMkLst>
          <pc:docMk/>
          <pc:sldMk cId="65668859" sldId="10307"/>
        </pc:sldMkLst>
      </pc:sldChg>
      <pc:sldChg chg="del">
        <pc:chgData name="Viola Minio Paluello" userId="a11f66ca-b6c1-4910-9cea-e3cc09751abb" providerId="ADAL" clId="{ECB3E162-B164-4817-97A5-72424B2101C4}" dt="2022-07-06T20:43:51.899" v="7603" actId="47"/>
        <pc:sldMkLst>
          <pc:docMk/>
          <pc:sldMk cId="1369009448" sldId="10316"/>
        </pc:sldMkLst>
      </pc:sldChg>
      <pc:sldChg chg="del">
        <pc:chgData name="Viola Minio Paluello" userId="a11f66ca-b6c1-4910-9cea-e3cc09751abb" providerId="ADAL" clId="{ECB3E162-B164-4817-97A5-72424B2101C4}" dt="2022-07-06T20:43:51.899" v="7603" actId="47"/>
        <pc:sldMkLst>
          <pc:docMk/>
          <pc:sldMk cId="3793039007" sldId="10317"/>
        </pc:sldMkLst>
      </pc:sldChg>
      <pc:sldChg chg="del">
        <pc:chgData name="Viola Minio Paluello" userId="a11f66ca-b6c1-4910-9cea-e3cc09751abb" providerId="ADAL" clId="{ECB3E162-B164-4817-97A5-72424B2101C4}" dt="2022-07-06T20:43:51.899" v="7603" actId="47"/>
        <pc:sldMkLst>
          <pc:docMk/>
          <pc:sldMk cId="219012897" sldId="10319"/>
        </pc:sldMkLst>
      </pc:sldChg>
      <pc:sldChg chg="del">
        <pc:chgData name="Viola Minio Paluello" userId="a11f66ca-b6c1-4910-9cea-e3cc09751abb" providerId="ADAL" clId="{ECB3E162-B164-4817-97A5-72424B2101C4}" dt="2022-07-06T20:43:51.899" v="7603" actId="47"/>
        <pc:sldMkLst>
          <pc:docMk/>
          <pc:sldMk cId="1565026879" sldId="10320"/>
        </pc:sldMkLst>
      </pc:sldChg>
      <pc:sldChg chg="del">
        <pc:chgData name="Viola Minio Paluello" userId="a11f66ca-b6c1-4910-9cea-e3cc09751abb" providerId="ADAL" clId="{ECB3E162-B164-4817-97A5-72424B2101C4}" dt="2022-07-06T20:43:51.899" v="7603" actId="47"/>
        <pc:sldMkLst>
          <pc:docMk/>
          <pc:sldMk cId="2126675854" sldId="10321"/>
        </pc:sldMkLst>
      </pc:sldChg>
      <pc:sldChg chg="del">
        <pc:chgData name="Viola Minio Paluello" userId="a11f66ca-b6c1-4910-9cea-e3cc09751abb" providerId="ADAL" clId="{ECB3E162-B164-4817-97A5-72424B2101C4}" dt="2022-07-06T20:43:51.899" v="7603" actId="47"/>
        <pc:sldMkLst>
          <pc:docMk/>
          <pc:sldMk cId="582169273" sldId="10322"/>
        </pc:sldMkLst>
      </pc:sldChg>
      <pc:sldChg chg="del">
        <pc:chgData name="Viola Minio Paluello" userId="a11f66ca-b6c1-4910-9cea-e3cc09751abb" providerId="ADAL" clId="{ECB3E162-B164-4817-97A5-72424B2101C4}" dt="2022-07-06T20:43:51.899" v="7603" actId="47"/>
        <pc:sldMkLst>
          <pc:docMk/>
          <pc:sldMk cId="1193846348" sldId="10323"/>
        </pc:sldMkLst>
      </pc:sldChg>
      <pc:sldChg chg="del">
        <pc:chgData name="Viola Minio Paluello" userId="a11f66ca-b6c1-4910-9cea-e3cc09751abb" providerId="ADAL" clId="{ECB3E162-B164-4817-97A5-72424B2101C4}" dt="2022-07-06T20:43:51.899" v="7603" actId="47"/>
        <pc:sldMkLst>
          <pc:docMk/>
          <pc:sldMk cId="3053970173" sldId="10324"/>
        </pc:sldMkLst>
      </pc:sldChg>
      <pc:sldChg chg="del">
        <pc:chgData name="Viola Minio Paluello" userId="a11f66ca-b6c1-4910-9cea-e3cc09751abb" providerId="ADAL" clId="{ECB3E162-B164-4817-97A5-72424B2101C4}" dt="2022-07-06T20:43:51.899" v="7603" actId="47"/>
        <pc:sldMkLst>
          <pc:docMk/>
          <pc:sldMk cId="1850639848" sldId="10325"/>
        </pc:sldMkLst>
      </pc:sldChg>
      <pc:sldChg chg="del">
        <pc:chgData name="Viola Minio Paluello" userId="a11f66ca-b6c1-4910-9cea-e3cc09751abb" providerId="ADAL" clId="{ECB3E162-B164-4817-97A5-72424B2101C4}" dt="2022-07-06T20:43:51.899" v="7603" actId="47"/>
        <pc:sldMkLst>
          <pc:docMk/>
          <pc:sldMk cId="2397425911" sldId="10326"/>
        </pc:sldMkLst>
      </pc:sldChg>
      <pc:sldChg chg="del">
        <pc:chgData name="Viola Minio Paluello" userId="a11f66ca-b6c1-4910-9cea-e3cc09751abb" providerId="ADAL" clId="{ECB3E162-B164-4817-97A5-72424B2101C4}" dt="2022-07-06T20:43:51.899" v="7603" actId="47"/>
        <pc:sldMkLst>
          <pc:docMk/>
          <pc:sldMk cId="621313437" sldId="10327"/>
        </pc:sldMkLst>
      </pc:sldChg>
      <pc:sldChg chg="del">
        <pc:chgData name="Viola Minio Paluello" userId="a11f66ca-b6c1-4910-9cea-e3cc09751abb" providerId="ADAL" clId="{ECB3E162-B164-4817-97A5-72424B2101C4}" dt="2022-07-06T20:43:51.899" v="7603" actId="47"/>
        <pc:sldMkLst>
          <pc:docMk/>
          <pc:sldMk cId="66245760" sldId="10328"/>
        </pc:sldMkLst>
      </pc:sldChg>
      <pc:sldChg chg="del">
        <pc:chgData name="Viola Minio Paluello" userId="a11f66ca-b6c1-4910-9cea-e3cc09751abb" providerId="ADAL" clId="{ECB3E162-B164-4817-97A5-72424B2101C4}" dt="2022-07-06T20:43:51.899" v="7603" actId="47"/>
        <pc:sldMkLst>
          <pc:docMk/>
          <pc:sldMk cId="1615224918" sldId="10329"/>
        </pc:sldMkLst>
      </pc:sldChg>
      <pc:sldChg chg="del">
        <pc:chgData name="Viola Minio Paluello" userId="a11f66ca-b6c1-4910-9cea-e3cc09751abb" providerId="ADAL" clId="{ECB3E162-B164-4817-97A5-72424B2101C4}" dt="2022-07-06T20:43:51.899" v="7603" actId="47"/>
        <pc:sldMkLst>
          <pc:docMk/>
          <pc:sldMk cId="2603548329" sldId="10330"/>
        </pc:sldMkLst>
      </pc:sldChg>
      <pc:sldChg chg="del">
        <pc:chgData name="Viola Minio Paluello" userId="a11f66ca-b6c1-4910-9cea-e3cc09751abb" providerId="ADAL" clId="{ECB3E162-B164-4817-97A5-72424B2101C4}" dt="2022-07-06T20:43:51.899" v="7603" actId="47"/>
        <pc:sldMkLst>
          <pc:docMk/>
          <pc:sldMk cId="318309984" sldId="10331"/>
        </pc:sldMkLst>
      </pc:sldChg>
      <pc:sldChg chg="del">
        <pc:chgData name="Viola Minio Paluello" userId="a11f66ca-b6c1-4910-9cea-e3cc09751abb" providerId="ADAL" clId="{ECB3E162-B164-4817-97A5-72424B2101C4}" dt="2022-07-06T20:43:51.899" v="7603" actId="47"/>
        <pc:sldMkLst>
          <pc:docMk/>
          <pc:sldMk cId="870415611" sldId="10332"/>
        </pc:sldMkLst>
      </pc:sldChg>
      <pc:sldChg chg="del">
        <pc:chgData name="Viola Minio Paluello" userId="a11f66ca-b6c1-4910-9cea-e3cc09751abb" providerId="ADAL" clId="{ECB3E162-B164-4817-97A5-72424B2101C4}" dt="2022-07-06T20:43:51.899" v="7603" actId="47"/>
        <pc:sldMkLst>
          <pc:docMk/>
          <pc:sldMk cId="3623451158" sldId="10334"/>
        </pc:sldMkLst>
      </pc:sldChg>
      <pc:sldChg chg="del">
        <pc:chgData name="Viola Minio Paluello" userId="a11f66ca-b6c1-4910-9cea-e3cc09751abb" providerId="ADAL" clId="{ECB3E162-B164-4817-97A5-72424B2101C4}" dt="2022-07-06T20:43:51.899" v="7603" actId="47"/>
        <pc:sldMkLst>
          <pc:docMk/>
          <pc:sldMk cId="1550731499" sldId="10335"/>
        </pc:sldMkLst>
      </pc:sldChg>
      <pc:sldChg chg="modNotesTx">
        <pc:chgData name="Viola Minio Paluello" userId="a11f66ca-b6c1-4910-9cea-e3cc09751abb" providerId="ADAL" clId="{ECB3E162-B164-4817-97A5-72424B2101C4}" dt="2022-07-07T08:55:15.559" v="10672"/>
        <pc:sldMkLst>
          <pc:docMk/>
          <pc:sldMk cId="1151803116" sldId="10336"/>
        </pc:sldMkLst>
      </pc:sldChg>
      <pc:sldChg chg="modSp mod">
        <pc:chgData name="Viola Minio Paluello" userId="a11f66ca-b6c1-4910-9cea-e3cc09751abb" providerId="ADAL" clId="{ECB3E162-B164-4817-97A5-72424B2101C4}" dt="2022-07-06T16:20:38.504" v="1239" actId="1076"/>
        <pc:sldMkLst>
          <pc:docMk/>
          <pc:sldMk cId="3095385645" sldId="10338"/>
        </pc:sldMkLst>
        <pc:spChg chg="mod">
          <ac:chgData name="Viola Minio Paluello" userId="a11f66ca-b6c1-4910-9cea-e3cc09751abb" providerId="ADAL" clId="{ECB3E162-B164-4817-97A5-72424B2101C4}" dt="2022-07-06T16:13:02.559" v="1232" actId="20577"/>
          <ac:spMkLst>
            <pc:docMk/>
            <pc:sldMk cId="3095385645" sldId="10338"/>
            <ac:spMk id="2" creationId="{16F1566B-9046-4B97-A0CE-4BAC0C790332}"/>
          </ac:spMkLst>
        </pc:spChg>
        <pc:spChg chg="mod">
          <ac:chgData name="Viola Minio Paluello" userId="a11f66ca-b6c1-4910-9cea-e3cc09751abb" providerId="ADAL" clId="{ECB3E162-B164-4817-97A5-72424B2101C4}" dt="2022-07-06T16:20:38.504" v="1239" actId="1076"/>
          <ac:spMkLst>
            <pc:docMk/>
            <pc:sldMk cId="3095385645" sldId="10338"/>
            <ac:spMk id="3" creationId="{C3AB981B-D328-41E5-BAEF-9952FC777C28}"/>
          </ac:spMkLst>
        </pc:spChg>
      </pc:sldChg>
      <pc:sldChg chg="modSp mod">
        <pc:chgData name="Viola Minio Paluello" userId="a11f66ca-b6c1-4910-9cea-e3cc09751abb" providerId="ADAL" clId="{ECB3E162-B164-4817-97A5-72424B2101C4}" dt="2022-07-06T19:29:14.830" v="5870" actId="1076"/>
        <pc:sldMkLst>
          <pc:docMk/>
          <pc:sldMk cId="2324290685" sldId="10339"/>
        </pc:sldMkLst>
        <pc:spChg chg="mod">
          <ac:chgData name="Viola Minio Paluello" userId="a11f66ca-b6c1-4910-9cea-e3cc09751abb" providerId="ADAL" clId="{ECB3E162-B164-4817-97A5-72424B2101C4}" dt="2022-07-06T19:00:36.081" v="4913" actId="20577"/>
          <ac:spMkLst>
            <pc:docMk/>
            <pc:sldMk cId="2324290685" sldId="10339"/>
            <ac:spMk id="2" creationId="{16F1566B-9046-4B97-A0CE-4BAC0C790332}"/>
          </ac:spMkLst>
        </pc:spChg>
        <pc:spChg chg="mod">
          <ac:chgData name="Viola Minio Paluello" userId="a11f66ca-b6c1-4910-9cea-e3cc09751abb" providerId="ADAL" clId="{ECB3E162-B164-4817-97A5-72424B2101C4}" dt="2022-07-06T19:29:14.830" v="5870" actId="1076"/>
          <ac:spMkLst>
            <pc:docMk/>
            <pc:sldMk cId="2324290685" sldId="10339"/>
            <ac:spMk id="3" creationId="{C3AB981B-D328-41E5-BAEF-9952FC777C28}"/>
          </ac:spMkLst>
        </pc:spChg>
      </pc:sldChg>
      <pc:sldChg chg="del">
        <pc:chgData name="Viola Minio Paluello" userId="a11f66ca-b6c1-4910-9cea-e3cc09751abb" providerId="ADAL" clId="{ECB3E162-B164-4817-97A5-72424B2101C4}" dt="2022-07-06T20:43:51.899" v="7603" actId="47"/>
        <pc:sldMkLst>
          <pc:docMk/>
          <pc:sldMk cId="953629211" sldId="10340"/>
        </pc:sldMkLst>
      </pc:sldChg>
      <pc:sldChg chg="del">
        <pc:chgData name="Viola Minio Paluello" userId="a11f66ca-b6c1-4910-9cea-e3cc09751abb" providerId="ADAL" clId="{ECB3E162-B164-4817-97A5-72424B2101C4}" dt="2022-07-06T20:43:51.899" v="7603" actId="47"/>
        <pc:sldMkLst>
          <pc:docMk/>
          <pc:sldMk cId="3870464397" sldId="10341"/>
        </pc:sldMkLst>
      </pc:sldChg>
      <pc:sldChg chg="modSp mod">
        <pc:chgData name="Viola Minio Paluello" userId="a11f66ca-b6c1-4910-9cea-e3cc09751abb" providerId="ADAL" clId="{ECB3E162-B164-4817-97A5-72424B2101C4}" dt="2022-07-06T16:11:59.753" v="1228" actId="123"/>
        <pc:sldMkLst>
          <pc:docMk/>
          <pc:sldMk cId="3561784397" sldId="10342"/>
        </pc:sldMkLst>
        <pc:spChg chg="mod">
          <ac:chgData name="Viola Minio Paluello" userId="a11f66ca-b6c1-4910-9cea-e3cc09751abb" providerId="ADAL" clId="{ECB3E162-B164-4817-97A5-72424B2101C4}" dt="2022-07-06T16:09:22.169" v="1156" actId="20577"/>
          <ac:spMkLst>
            <pc:docMk/>
            <pc:sldMk cId="3561784397" sldId="10342"/>
            <ac:spMk id="8" creationId="{6C201850-EF0C-49A7-ADAA-127E1684F2E6}"/>
          </ac:spMkLst>
        </pc:spChg>
        <pc:spChg chg="mod">
          <ac:chgData name="Viola Minio Paluello" userId="a11f66ca-b6c1-4910-9cea-e3cc09751abb" providerId="ADAL" clId="{ECB3E162-B164-4817-97A5-72424B2101C4}" dt="2022-07-06T16:11:59.753" v="1228" actId="123"/>
          <ac:spMkLst>
            <pc:docMk/>
            <pc:sldMk cId="3561784397" sldId="10342"/>
            <ac:spMk id="39" creationId="{9D104F0F-2DC7-4311-8B89-C329B3792B2D}"/>
          </ac:spMkLst>
        </pc:spChg>
      </pc:sldChg>
      <pc:sldChg chg="addSp delSp modSp del mod">
        <pc:chgData name="Viola Minio Paluello" userId="a11f66ca-b6c1-4910-9cea-e3cc09751abb" providerId="ADAL" clId="{ECB3E162-B164-4817-97A5-72424B2101C4}" dt="2022-07-06T09:42:55.702" v="864" actId="2696"/>
        <pc:sldMkLst>
          <pc:docMk/>
          <pc:sldMk cId="4010193277" sldId="10343"/>
        </pc:sldMkLst>
        <pc:spChg chg="del">
          <ac:chgData name="Viola Minio Paluello" userId="a11f66ca-b6c1-4910-9cea-e3cc09751abb" providerId="ADAL" clId="{ECB3E162-B164-4817-97A5-72424B2101C4}" dt="2022-07-06T09:42:23.879" v="859" actId="478"/>
          <ac:spMkLst>
            <pc:docMk/>
            <pc:sldMk cId="4010193277" sldId="10343"/>
            <ac:spMk id="18" creationId="{568319D6-9726-40AB-9E68-878F72042CD3}"/>
          </ac:spMkLst>
        </pc:spChg>
        <pc:spChg chg="add del">
          <ac:chgData name="Viola Minio Paluello" userId="a11f66ca-b6c1-4910-9cea-e3cc09751abb" providerId="ADAL" clId="{ECB3E162-B164-4817-97A5-72424B2101C4}" dt="2022-07-06T09:41:33.468" v="853" actId="22"/>
          <ac:spMkLst>
            <pc:docMk/>
            <pc:sldMk cId="4010193277" sldId="10343"/>
            <ac:spMk id="19" creationId="{B6861818-AEEE-414C-BCFB-335FE2755547}"/>
          </ac:spMkLst>
        </pc:spChg>
        <pc:spChg chg="add mod">
          <ac:chgData name="Viola Minio Paluello" userId="a11f66ca-b6c1-4910-9cea-e3cc09751abb" providerId="ADAL" clId="{ECB3E162-B164-4817-97A5-72424B2101C4}" dt="2022-07-06T09:42:24.627" v="860"/>
          <ac:spMkLst>
            <pc:docMk/>
            <pc:sldMk cId="4010193277" sldId="10343"/>
            <ac:spMk id="20" creationId="{281EF5BC-1A6D-46C9-8340-23F990170B5F}"/>
          </ac:spMkLst>
        </pc:spChg>
        <pc:picChg chg="add mod">
          <ac:chgData name="Viola Minio Paluello" userId="a11f66ca-b6c1-4910-9cea-e3cc09751abb" providerId="ADAL" clId="{ECB3E162-B164-4817-97A5-72424B2101C4}" dt="2022-07-06T09:42:24.627" v="860"/>
          <ac:picMkLst>
            <pc:docMk/>
            <pc:sldMk cId="4010193277" sldId="10343"/>
            <ac:picMk id="21" creationId="{8E0D0104-4890-4AD9-9A87-16E04414765F}"/>
          </ac:picMkLst>
        </pc:picChg>
      </pc:sldChg>
      <pc:sldChg chg="modSp del mod">
        <pc:chgData name="Viola Minio Paluello" userId="a11f66ca-b6c1-4910-9cea-e3cc09751abb" providerId="ADAL" clId="{ECB3E162-B164-4817-97A5-72424B2101C4}" dt="2022-07-06T19:57:50.784" v="6214" actId="47"/>
        <pc:sldMkLst>
          <pc:docMk/>
          <pc:sldMk cId="1579605914" sldId="10344"/>
        </pc:sldMkLst>
        <pc:spChg chg="mod">
          <ac:chgData name="Viola Minio Paluello" userId="a11f66ca-b6c1-4910-9cea-e3cc09751abb" providerId="ADAL" clId="{ECB3E162-B164-4817-97A5-72424B2101C4}" dt="2022-07-06T19:57:23.192" v="6211" actId="14100"/>
          <ac:spMkLst>
            <pc:docMk/>
            <pc:sldMk cId="1579605914" sldId="10344"/>
            <ac:spMk id="6" creationId="{4B5375B6-03CC-4013-9B6D-84AFB0D22F77}"/>
          </ac:spMkLst>
        </pc:spChg>
      </pc:sldChg>
      <pc:sldChg chg="addSp delSp modSp mod ord">
        <pc:chgData name="Viola Minio Paluello" userId="a11f66ca-b6c1-4910-9cea-e3cc09751abb" providerId="ADAL" clId="{ECB3E162-B164-4817-97A5-72424B2101C4}" dt="2022-07-07T06:48:41.815" v="9437"/>
        <pc:sldMkLst>
          <pc:docMk/>
          <pc:sldMk cId="3315975681" sldId="10345"/>
        </pc:sldMkLst>
        <pc:spChg chg="mod">
          <ac:chgData name="Viola Minio Paluello" userId="a11f66ca-b6c1-4910-9cea-e3cc09751abb" providerId="ADAL" clId="{ECB3E162-B164-4817-97A5-72424B2101C4}" dt="2022-07-06T19:57:06.043" v="6195" actId="14100"/>
          <ac:spMkLst>
            <pc:docMk/>
            <pc:sldMk cId="3315975681" sldId="10345"/>
            <ac:spMk id="6" creationId="{4B5375B6-03CC-4013-9B6D-84AFB0D22F77}"/>
          </ac:spMkLst>
        </pc:spChg>
        <pc:spChg chg="del mod">
          <ac:chgData name="Viola Minio Paluello" userId="a11f66ca-b6c1-4910-9cea-e3cc09751abb" providerId="ADAL" clId="{ECB3E162-B164-4817-97A5-72424B2101C4}" dt="2022-07-06T19:55:55.143" v="6169" actId="478"/>
          <ac:spMkLst>
            <pc:docMk/>
            <pc:sldMk cId="3315975681" sldId="10345"/>
            <ac:spMk id="12" creationId="{68DCAC9F-76CA-4095-A006-A5AC99A0572B}"/>
          </ac:spMkLst>
        </pc:spChg>
        <pc:spChg chg="del">
          <ac:chgData name="Viola Minio Paluello" userId="a11f66ca-b6c1-4910-9cea-e3cc09751abb" providerId="ADAL" clId="{ECB3E162-B164-4817-97A5-72424B2101C4}" dt="2022-07-06T19:55:58.088" v="6170" actId="478"/>
          <ac:spMkLst>
            <pc:docMk/>
            <pc:sldMk cId="3315975681" sldId="10345"/>
            <ac:spMk id="14" creationId="{3F511808-FD40-40AC-88BD-03D4BDE07823}"/>
          </ac:spMkLst>
        </pc:spChg>
        <pc:spChg chg="del mod">
          <ac:chgData name="Viola Minio Paluello" userId="a11f66ca-b6c1-4910-9cea-e3cc09751abb" providerId="ADAL" clId="{ECB3E162-B164-4817-97A5-72424B2101C4}" dt="2022-07-06T19:56:00.392" v="6171" actId="478"/>
          <ac:spMkLst>
            <pc:docMk/>
            <pc:sldMk cId="3315975681" sldId="10345"/>
            <ac:spMk id="16" creationId="{1762585D-7E1F-4A9D-B1BF-5415E50A8AFB}"/>
          </ac:spMkLst>
        </pc:spChg>
        <pc:spChg chg="del">
          <ac:chgData name="Viola Minio Paluello" userId="a11f66ca-b6c1-4910-9cea-e3cc09751abb" providerId="ADAL" clId="{ECB3E162-B164-4817-97A5-72424B2101C4}" dt="2022-07-07T06:48:41.387" v="9436" actId="478"/>
          <ac:spMkLst>
            <pc:docMk/>
            <pc:sldMk cId="3315975681" sldId="10345"/>
            <ac:spMk id="17" creationId="{4C0BA755-A2E6-4DCD-AC24-4B032E462945}"/>
          </ac:spMkLst>
        </pc:spChg>
        <pc:spChg chg="del">
          <ac:chgData name="Viola Minio Paluello" userId="a11f66ca-b6c1-4910-9cea-e3cc09751abb" providerId="ADAL" clId="{ECB3E162-B164-4817-97A5-72424B2101C4}" dt="2022-07-06T19:55:52.268" v="6167" actId="478"/>
          <ac:spMkLst>
            <pc:docMk/>
            <pc:sldMk cId="3315975681" sldId="10345"/>
            <ac:spMk id="18" creationId="{568319D6-9726-40AB-9E68-878F72042CD3}"/>
          </ac:spMkLst>
        </pc:spChg>
        <pc:spChg chg="add mod">
          <ac:chgData name="Viola Minio Paluello" userId="a11f66ca-b6c1-4910-9cea-e3cc09751abb" providerId="ADAL" clId="{ECB3E162-B164-4817-97A5-72424B2101C4}" dt="2022-07-06T19:56:01.020" v="6172"/>
          <ac:spMkLst>
            <pc:docMk/>
            <pc:sldMk cId="3315975681" sldId="10345"/>
            <ac:spMk id="19" creationId="{EB27FD17-4531-45FC-BD3F-5D80CC72F859}"/>
          </ac:spMkLst>
        </pc:spChg>
        <pc:spChg chg="add mod">
          <ac:chgData name="Viola Minio Paluello" userId="a11f66ca-b6c1-4910-9cea-e3cc09751abb" providerId="ADAL" clId="{ECB3E162-B164-4817-97A5-72424B2101C4}" dt="2022-07-06T19:56:01.020" v="6172"/>
          <ac:spMkLst>
            <pc:docMk/>
            <pc:sldMk cId="3315975681" sldId="10345"/>
            <ac:spMk id="20" creationId="{C306D7A1-059F-4947-A769-CB9D2509D030}"/>
          </ac:spMkLst>
        </pc:spChg>
        <pc:spChg chg="add mod">
          <ac:chgData name="Viola Minio Paluello" userId="a11f66ca-b6c1-4910-9cea-e3cc09751abb" providerId="ADAL" clId="{ECB3E162-B164-4817-97A5-72424B2101C4}" dt="2022-07-06T19:56:01.020" v="6172"/>
          <ac:spMkLst>
            <pc:docMk/>
            <pc:sldMk cId="3315975681" sldId="10345"/>
            <ac:spMk id="21" creationId="{6B635E36-1A7C-416E-80B6-492C6211BF2D}"/>
          </ac:spMkLst>
        </pc:spChg>
        <pc:spChg chg="add mod">
          <ac:chgData name="Viola Minio Paluello" userId="a11f66ca-b6c1-4910-9cea-e3cc09751abb" providerId="ADAL" clId="{ECB3E162-B164-4817-97A5-72424B2101C4}" dt="2022-07-06T19:56:01.020" v="6172"/>
          <ac:spMkLst>
            <pc:docMk/>
            <pc:sldMk cId="3315975681" sldId="10345"/>
            <ac:spMk id="22" creationId="{0A867972-9CFD-4599-8862-F63C1A811FBC}"/>
          </ac:spMkLst>
        </pc:spChg>
        <pc:spChg chg="add mod">
          <ac:chgData name="Viola Minio Paluello" userId="a11f66ca-b6c1-4910-9cea-e3cc09751abb" providerId="ADAL" clId="{ECB3E162-B164-4817-97A5-72424B2101C4}" dt="2022-07-07T06:48:41.815" v="9437"/>
          <ac:spMkLst>
            <pc:docMk/>
            <pc:sldMk cId="3315975681" sldId="10345"/>
            <ac:spMk id="24" creationId="{B57DACEF-7B4B-41BC-97F2-754FE6B58F97}"/>
          </ac:spMkLst>
        </pc:spChg>
        <pc:picChg chg="add mod">
          <ac:chgData name="Viola Minio Paluello" userId="a11f66ca-b6c1-4910-9cea-e3cc09751abb" providerId="ADAL" clId="{ECB3E162-B164-4817-97A5-72424B2101C4}" dt="2022-07-06T19:56:01.020" v="6172"/>
          <ac:picMkLst>
            <pc:docMk/>
            <pc:sldMk cId="3315975681" sldId="10345"/>
            <ac:picMk id="23" creationId="{36A2A809-E410-4323-90F5-95E3F309CA2C}"/>
          </ac:picMkLst>
        </pc:picChg>
      </pc:sldChg>
      <pc:sldChg chg="del">
        <pc:chgData name="Viola Minio Paluello" userId="a11f66ca-b6c1-4910-9cea-e3cc09751abb" providerId="ADAL" clId="{ECB3E162-B164-4817-97A5-72424B2101C4}" dt="2022-07-06T20:43:51.899" v="7603" actId="47"/>
        <pc:sldMkLst>
          <pc:docMk/>
          <pc:sldMk cId="1665304589" sldId="10346"/>
        </pc:sldMkLst>
      </pc:sldChg>
      <pc:sldChg chg="del">
        <pc:chgData name="Viola Minio Paluello" userId="a11f66ca-b6c1-4910-9cea-e3cc09751abb" providerId="ADAL" clId="{ECB3E162-B164-4817-97A5-72424B2101C4}" dt="2022-07-06T18:54:46.285" v="4801" actId="47"/>
        <pc:sldMkLst>
          <pc:docMk/>
          <pc:sldMk cId="708563654" sldId="10347"/>
        </pc:sldMkLst>
      </pc:sldChg>
      <pc:sldChg chg="del">
        <pc:chgData name="Viola Minio Paluello" userId="a11f66ca-b6c1-4910-9cea-e3cc09751abb" providerId="ADAL" clId="{ECB3E162-B164-4817-97A5-72424B2101C4}" dt="2022-07-06T20:43:51.899" v="7603" actId="47"/>
        <pc:sldMkLst>
          <pc:docMk/>
          <pc:sldMk cId="1458430363" sldId="10348"/>
        </pc:sldMkLst>
      </pc:sldChg>
      <pc:sldChg chg="addSp delSp modSp add mod">
        <pc:chgData name="Viola Minio Paluello" userId="a11f66ca-b6c1-4910-9cea-e3cc09751abb" providerId="ADAL" clId="{ECB3E162-B164-4817-97A5-72424B2101C4}" dt="2022-07-06T16:09:53.949" v="1204" actId="20577"/>
        <pc:sldMkLst>
          <pc:docMk/>
          <pc:sldMk cId="2785665025" sldId="10350"/>
        </pc:sldMkLst>
        <pc:spChg chg="mod">
          <ac:chgData name="Viola Minio Paluello" userId="a11f66ca-b6c1-4910-9cea-e3cc09751abb" providerId="ADAL" clId="{ECB3E162-B164-4817-97A5-72424B2101C4}" dt="2022-07-06T08:54:14.851" v="37" actId="20577"/>
          <ac:spMkLst>
            <pc:docMk/>
            <pc:sldMk cId="2785665025" sldId="10350"/>
            <ac:spMk id="2" creationId="{57898C9C-6EFB-44BF-8D34-0BD7585FDCB4}"/>
          </ac:spMkLst>
        </pc:spChg>
        <pc:spChg chg="add mod">
          <ac:chgData name="Viola Minio Paluello" userId="a11f66ca-b6c1-4910-9cea-e3cc09751abb" providerId="ADAL" clId="{ECB3E162-B164-4817-97A5-72424B2101C4}" dt="2022-07-06T09:28:09.571" v="784" actId="207"/>
          <ac:spMkLst>
            <pc:docMk/>
            <pc:sldMk cId="2785665025" sldId="10350"/>
            <ac:spMk id="3" creationId="{BBCAFFEB-6FDC-4E94-8A0E-F630ABEF8E8E}"/>
          </ac:spMkLst>
        </pc:spChg>
        <pc:spChg chg="del">
          <ac:chgData name="Viola Minio Paluello" userId="a11f66ca-b6c1-4910-9cea-e3cc09751abb" providerId="ADAL" clId="{ECB3E162-B164-4817-97A5-72424B2101C4}" dt="2022-07-06T08:54:20.581" v="38" actId="478"/>
          <ac:spMkLst>
            <pc:docMk/>
            <pc:sldMk cId="2785665025" sldId="10350"/>
            <ac:spMk id="6" creationId="{2DFDB96A-0B26-4A16-8033-F4B79F916E02}"/>
          </ac:spMkLst>
        </pc:spChg>
        <pc:spChg chg="del">
          <ac:chgData name="Viola Minio Paluello" userId="a11f66ca-b6c1-4910-9cea-e3cc09751abb" providerId="ADAL" clId="{ECB3E162-B164-4817-97A5-72424B2101C4}" dt="2022-07-06T08:54:20.581" v="38" actId="478"/>
          <ac:spMkLst>
            <pc:docMk/>
            <pc:sldMk cId="2785665025" sldId="10350"/>
            <ac:spMk id="7" creationId="{ABC8FBAE-CF43-4B80-A2B2-92A4C44B40DF}"/>
          </ac:spMkLst>
        </pc:spChg>
        <pc:spChg chg="mod">
          <ac:chgData name="Viola Minio Paluello" userId="a11f66ca-b6c1-4910-9cea-e3cc09751abb" providerId="ADAL" clId="{ECB3E162-B164-4817-97A5-72424B2101C4}" dt="2022-07-06T16:09:53.949" v="1204" actId="20577"/>
          <ac:spMkLst>
            <pc:docMk/>
            <pc:sldMk cId="2785665025" sldId="10350"/>
            <ac:spMk id="8" creationId="{6C201850-EF0C-49A7-ADAA-127E1684F2E6}"/>
          </ac:spMkLst>
        </pc:spChg>
        <pc:spChg chg="del">
          <ac:chgData name="Viola Minio Paluello" userId="a11f66ca-b6c1-4910-9cea-e3cc09751abb" providerId="ADAL" clId="{ECB3E162-B164-4817-97A5-72424B2101C4}" dt="2022-07-06T08:54:20.581" v="38" actId="478"/>
          <ac:spMkLst>
            <pc:docMk/>
            <pc:sldMk cId="2785665025" sldId="10350"/>
            <ac:spMk id="10" creationId="{184BB3C3-E26F-4155-B318-A1D45E240BB1}"/>
          </ac:spMkLst>
        </pc:spChg>
        <pc:spChg chg="del">
          <ac:chgData name="Viola Minio Paluello" userId="a11f66ca-b6c1-4910-9cea-e3cc09751abb" providerId="ADAL" clId="{ECB3E162-B164-4817-97A5-72424B2101C4}" dt="2022-07-06T08:54:20.581" v="38" actId="478"/>
          <ac:spMkLst>
            <pc:docMk/>
            <pc:sldMk cId="2785665025" sldId="10350"/>
            <ac:spMk id="12" creationId="{CF1143FA-1F24-4828-9EDB-9D2F4E880614}"/>
          </ac:spMkLst>
        </pc:spChg>
        <pc:spChg chg="add mod">
          <ac:chgData name="Viola Minio Paluello" userId="a11f66ca-b6c1-4910-9cea-e3cc09751abb" providerId="ADAL" clId="{ECB3E162-B164-4817-97A5-72424B2101C4}" dt="2022-07-06T09:21:43.138" v="749" actId="1076"/>
          <ac:spMkLst>
            <pc:docMk/>
            <pc:sldMk cId="2785665025" sldId="10350"/>
            <ac:spMk id="13" creationId="{F9D4DD5A-2559-4188-9277-A843E87CA3C1}"/>
          </ac:spMkLst>
        </pc:spChg>
        <pc:spChg chg="del">
          <ac:chgData name="Viola Minio Paluello" userId="a11f66ca-b6c1-4910-9cea-e3cc09751abb" providerId="ADAL" clId="{ECB3E162-B164-4817-97A5-72424B2101C4}" dt="2022-07-06T08:54:20.581" v="38" actId="478"/>
          <ac:spMkLst>
            <pc:docMk/>
            <pc:sldMk cId="2785665025" sldId="10350"/>
            <ac:spMk id="15" creationId="{3672FDDE-C4BD-480B-B9F8-7A2A8BB585CA}"/>
          </ac:spMkLst>
        </pc:spChg>
        <pc:spChg chg="add mod">
          <ac:chgData name="Viola Minio Paluello" userId="a11f66ca-b6c1-4910-9cea-e3cc09751abb" providerId="ADAL" clId="{ECB3E162-B164-4817-97A5-72424B2101C4}" dt="2022-07-06T09:27:07.685" v="770" actId="14100"/>
          <ac:spMkLst>
            <pc:docMk/>
            <pc:sldMk cId="2785665025" sldId="10350"/>
            <ac:spMk id="18" creationId="{4BED81F1-2C98-4D9D-8EAC-9F9CF0184473}"/>
          </ac:spMkLst>
        </pc:spChg>
        <pc:spChg chg="add mod">
          <ac:chgData name="Viola Minio Paluello" userId="a11f66ca-b6c1-4910-9cea-e3cc09751abb" providerId="ADAL" clId="{ECB3E162-B164-4817-97A5-72424B2101C4}" dt="2022-07-06T09:21:43.138" v="749" actId="1076"/>
          <ac:spMkLst>
            <pc:docMk/>
            <pc:sldMk cId="2785665025" sldId="10350"/>
            <ac:spMk id="20" creationId="{DDE6BED3-DC6A-4478-A170-A42E218DD8B1}"/>
          </ac:spMkLst>
        </pc:spChg>
        <pc:spChg chg="del">
          <ac:chgData name="Viola Minio Paluello" userId="a11f66ca-b6c1-4910-9cea-e3cc09751abb" providerId="ADAL" clId="{ECB3E162-B164-4817-97A5-72424B2101C4}" dt="2022-07-06T08:54:20.581" v="38" actId="478"/>
          <ac:spMkLst>
            <pc:docMk/>
            <pc:sldMk cId="2785665025" sldId="10350"/>
            <ac:spMk id="21" creationId="{6C0FD65F-A36B-4493-A526-1D10ABF37437}"/>
          </ac:spMkLst>
        </pc:spChg>
        <pc:spChg chg="del">
          <ac:chgData name="Viola Minio Paluello" userId="a11f66ca-b6c1-4910-9cea-e3cc09751abb" providerId="ADAL" clId="{ECB3E162-B164-4817-97A5-72424B2101C4}" dt="2022-07-06T08:54:20.581" v="38" actId="478"/>
          <ac:spMkLst>
            <pc:docMk/>
            <pc:sldMk cId="2785665025" sldId="10350"/>
            <ac:spMk id="22" creationId="{B8F9694D-DC7F-4897-B688-52530D7676A6}"/>
          </ac:spMkLst>
        </pc:spChg>
        <pc:spChg chg="del">
          <ac:chgData name="Viola Minio Paluello" userId="a11f66ca-b6c1-4910-9cea-e3cc09751abb" providerId="ADAL" clId="{ECB3E162-B164-4817-97A5-72424B2101C4}" dt="2022-07-06T08:54:20.581" v="38" actId="478"/>
          <ac:spMkLst>
            <pc:docMk/>
            <pc:sldMk cId="2785665025" sldId="10350"/>
            <ac:spMk id="23" creationId="{E8454135-E5F6-4FDC-A6CF-D36DBDD7B4BA}"/>
          </ac:spMkLst>
        </pc:spChg>
        <pc:spChg chg="del">
          <ac:chgData name="Viola Minio Paluello" userId="a11f66ca-b6c1-4910-9cea-e3cc09751abb" providerId="ADAL" clId="{ECB3E162-B164-4817-97A5-72424B2101C4}" dt="2022-07-06T08:54:20.581" v="38" actId="478"/>
          <ac:spMkLst>
            <pc:docMk/>
            <pc:sldMk cId="2785665025" sldId="10350"/>
            <ac:spMk id="25" creationId="{49002DD1-1A26-4E4A-BAC6-5F3381243850}"/>
          </ac:spMkLst>
        </pc:spChg>
        <pc:spChg chg="add del mod">
          <ac:chgData name="Viola Minio Paluello" userId="a11f66ca-b6c1-4910-9cea-e3cc09751abb" providerId="ADAL" clId="{ECB3E162-B164-4817-97A5-72424B2101C4}" dt="2022-07-06T09:04:47.631" v="270"/>
          <ac:spMkLst>
            <pc:docMk/>
            <pc:sldMk cId="2785665025" sldId="10350"/>
            <ac:spMk id="27" creationId="{1B57F90C-61AF-4C1B-8C85-ED4D05CD80A0}"/>
          </ac:spMkLst>
        </pc:spChg>
        <pc:spChg chg="add del mod">
          <ac:chgData name="Viola Minio Paluello" userId="a11f66ca-b6c1-4910-9cea-e3cc09751abb" providerId="ADAL" clId="{ECB3E162-B164-4817-97A5-72424B2101C4}" dt="2022-07-06T09:04:47.631" v="270"/>
          <ac:spMkLst>
            <pc:docMk/>
            <pc:sldMk cId="2785665025" sldId="10350"/>
            <ac:spMk id="28" creationId="{F4D07440-487E-4B0E-87B8-A06446A2D544}"/>
          </ac:spMkLst>
        </pc:spChg>
        <pc:spChg chg="add mod">
          <ac:chgData name="Viola Minio Paluello" userId="a11f66ca-b6c1-4910-9cea-e3cc09751abb" providerId="ADAL" clId="{ECB3E162-B164-4817-97A5-72424B2101C4}" dt="2022-07-06T09:21:43.138" v="749" actId="1076"/>
          <ac:spMkLst>
            <pc:docMk/>
            <pc:sldMk cId="2785665025" sldId="10350"/>
            <ac:spMk id="30" creationId="{BCE080BA-DB71-482B-84D6-490E0AF7F5B3}"/>
          </ac:spMkLst>
        </pc:spChg>
        <pc:spChg chg="add del mod">
          <ac:chgData name="Viola Minio Paluello" userId="a11f66ca-b6c1-4910-9cea-e3cc09751abb" providerId="ADAL" clId="{ECB3E162-B164-4817-97A5-72424B2101C4}" dt="2022-07-06T09:05:30.957" v="322" actId="478"/>
          <ac:spMkLst>
            <pc:docMk/>
            <pc:sldMk cId="2785665025" sldId="10350"/>
            <ac:spMk id="31" creationId="{C6414B3C-0756-4927-BAF5-E5DC154570CF}"/>
          </ac:spMkLst>
        </pc:spChg>
        <pc:spChg chg="add del mod">
          <ac:chgData name="Viola Minio Paluello" userId="a11f66ca-b6c1-4910-9cea-e3cc09751abb" providerId="ADAL" clId="{ECB3E162-B164-4817-97A5-72424B2101C4}" dt="2022-07-06T09:15:37.876" v="527"/>
          <ac:spMkLst>
            <pc:docMk/>
            <pc:sldMk cId="2785665025" sldId="10350"/>
            <ac:spMk id="46" creationId="{A51288D6-B79A-4872-A7A4-8F4D001B518D}"/>
          </ac:spMkLst>
        </pc:spChg>
        <pc:spChg chg="add mod">
          <ac:chgData name="Viola Minio Paluello" userId="a11f66ca-b6c1-4910-9cea-e3cc09751abb" providerId="ADAL" clId="{ECB3E162-B164-4817-97A5-72424B2101C4}" dt="2022-07-06T09:27:17.211" v="779" actId="1038"/>
          <ac:spMkLst>
            <pc:docMk/>
            <pc:sldMk cId="2785665025" sldId="10350"/>
            <ac:spMk id="49" creationId="{549E7EFF-AED4-42BC-925D-B29BF487A164}"/>
          </ac:spMkLst>
        </pc:spChg>
        <pc:spChg chg="add mod">
          <ac:chgData name="Viola Minio Paluello" userId="a11f66ca-b6c1-4910-9cea-e3cc09751abb" providerId="ADAL" clId="{ECB3E162-B164-4817-97A5-72424B2101C4}" dt="2022-07-06T09:27:17.211" v="779" actId="1038"/>
          <ac:spMkLst>
            <pc:docMk/>
            <pc:sldMk cId="2785665025" sldId="10350"/>
            <ac:spMk id="54" creationId="{D1CE21AD-30B0-4C01-85C7-B4228037DDCA}"/>
          </ac:spMkLst>
        </pc:spChg>
        <pc:spChg chg="add mod">
          <ac:chgData name="Viola Minio Paluello" userId="a11f66ca-b6c1-4910-9cea-e3cc09751abb" providerId="ADAL" clId="{ECB3E162-B164-4817-97A5-72424B2101C4}" dt="2022-07-06T09:26:52.308" v="769" actId="20577"/>
          <ac:spMkLst>
            <pc:docMk/>
            <pc:sldMk cId="2785665025" sldId="10350"/>
            <ac:spMk id="55" creationId="{03CD3449-DE91-42ED-B072-F3CDC8C66F9C}"/>
          </ac:spMkLst>
        </pc:spChg>
        <pc:spChg chg="add mod">
          <ac:chgData name="Viola Minio Paluello" userId="a11f66ca-b6c1-4910-9cea-e3cc09751abb" providerId="ADAL" clId="{ECB3E162-B164-4817-97A5-72424B2101C4}" dt="2022-07-06T09:32:06.630" v="811" actId="207"/>
          <ac:spMkLst>
            <pc:docMk/>
            <pc:sldMk cId="2785665025" sldId="10350"/>
            <ac:spMk id="56" creationId="{91C4A98B-6569-47BF-9AAD-E0C2F629219F}"/>
          </ac:spMkLst>
        </pc:spChg>
        <pc:spChg chg="add mod">
          <ac:chgData name="Viola Minio Paluello" userId="a11f66ca-b6c1-4910-9cea-e3cc09751abb" providerId="ADAL" clId="{ECB3E162-B164-4817-97A5-72424B2101C4}" dt="2022-07-06T09:32:10.067" v="812" actId="207"/>
          <ac:spMkLst>
            <pc:docMk/>
            <pc:sldMk cId="2785665025" sldId="10350"/>
            <ac:spMk id="57" creationId="{39C7CFD4-F934-48E4-83A5-D6D4BDD6CD5F}"/>
          </ac:spMkLst>
        </pc:spChg>
        <pc:cxnChg chg="add mod">
          <ac:chgData name="Viola Minio Paluello" userId="a11f66ca-b6c1-4910-9cea-e3cc09751abb" providerId="ADAL" clId="{ECB3E162-B164-4817-97A5-72424B2101C4}" dt="2022-07-06T09:27:37.355" v="780" actId="1582"/>
          <ac:cxnSpMkLst>
            <pc:docMk/>
            <pc:sldMk cId="2785665025" sldId="10350"/>
            <ac:cxnSpMk id="11" creationId="{C2E713DE-4F4A-4FD1-A8F5-DC9E35CE5B0B}"/>
          </ac:cxnSpMkLst>
        </pc:cxnChg>
        <pc:cxnChg chg="add del mod">
          <ac:chgData name="Viola Minio Paluello" userId="a11f66ca-b6c1-4910-9cea-e3cc09751abb" providerId="ADAL" clId="{ECB3E162-B164-4817-97A5-72424B2101C4}" dt="2022-07-06T09:04:18.776" v="266" actId="478"/>
          <ac:cxnSpMkLst>
            <pc:docMk/>
            <pc:sldMk cId="2785665025" sldId="10350"/>
            <ac:cxnSpMk id="24" creationId="{D248B7E6-627B-4355-BCE9-508E68D9F46B}"/>
          </ac:cxnSpMkLst>
        </pc:cxnChg>
        <pc:cxnChg chg="add del mod">
          <ac:chgData name="Viola Minio Paluello" userId="a11f66ca-b6c1-4910-9cea-e3cc09751abb" providerId="ADAL" clId="{ECB3E162-B164-4817-97A5-72424B2101C4}" dt="2022-07-06T09:04:47.631" v="270"/>
          <ac:cxnSpMkLst>
            <pc:docMk/>
            <pc:sldMk cId="2785665025" sldId="10350"/>
            <ac:cxnSpMk id="26" creationId="{142A7722-DA93-4AF2-9757-192C4AD337F6}"/>
          </ac:cxnSpMkLst>
        </pc:cxnChg>
        <pc:cxnChg chg="add mod">
          <ac:chgData name="Viola Minio Paluello" userId="a11f66ca-b6c1-4910-9cea-e3cc09751abb" providerId="ADAL" clId="{ECB3E162-B164-4817-97A5-72424B2101C4}" dt="2022-07-06T09:27:44.571" v="781" actId="1582"/>
          <ac:cxnSpMkLst>
            <pc:docMk/>
            <pc:sldMk cId="2785665025" sldId="10350"/>
            <ac:cxnSpMk id="29" creationId="{A90B11F6-75F1-47BF-B7A0-9DC193B23F1D}"/>
          </ac:cxnSpMkLst>
        </pc:cxnChg>
        <pc:cxnChg chg="add mod">
          <ac:chgData name="Viola Minio Paluello" userId="a11f66ca-b6c1-4910-9cea-e3cc09751abb" providerId="ADAL" clId="{ECB3E162-B164-4817-97A5-72424B2101C4}" dt="2022-07-06T09:27:51.030" v="782" actId="1582"/>
          <ac:cxnSpMkLst>
            <pc:docMk/>
            <pc:sldMk cId="2785665025" sldId="10350"/>
            <ac:cxnSpMk id="35" creationId="{5F0090FA-9B67-49DD-9641-D5E71C86B911}"/>
          </ac:cxnSpMkLst>
        </pc:cxnChg>
        <pc:cxnChg chg="add mod">
          <ac:chgData name="Viola Minio Paluello" userId="a11f66ca-b6c1-4910-9cea-e3cc09751abb" providerId="ADAL" clId="{ECB3E162-B164-4817-97A5-72424B2101C4}" dt="2022-07-06T09:27:59.236" v="783" actId="1582"/>
          <ac:cxnSpMkLst>
            <pc:docMk/>
            <pc:sldMk cId="2785665025" sldId="10350"/>
            <ac:cxnSpMk id="52" creationId="{9829EC8D-8AE0-484C-8F0E-BCE02429C00F}"/>
          </ac:cxnSpMkLst>
        </pc:cxnChg>
      </pc:sldChg>
      <pc:sldChg chg="addSp delSp modSp add mod">
        <pc:chgData name="Viola Minio Paluello" userId="a11f66ca-b6c1-4910-9cea-e3cc09751abb" providerId="ADAL" clId="{ECB3E162-B164-4817-97A5-72424B2101C4}" dt="2022-07-06T19:58:08.684" v="6231" actId="14100"/>
        <pc:sldMkLst>
          <pc:docMk/>
          <pc:sldMk cId="1288192431" sldId="10351"/>
        </pc:sldMkLst>
        <pc:spChg chg="del">
          <ac:chgData name="Viola Minio Paluello" userId="a11f66ca-b6c1-4910-9cea-e3cc09751abb" providerId="ADAL" clId="{ECB3E162-B164-4817-97A5-72424B2101C4}" dt="2022-07-06T09:41:42.485" v="856" actId="478"/>
          <ac:spMkLst>
            <pc:docMk/>
            <pc:sldMk cId="1288192431" sldId="10351"/>
            <ac:spMk id="2" creationId="{52BA31DC-41B2-445A-95B4-393E5F4708AA}"/>
          </ac:spMkLst>
        </pc:spChg>
        <pc:spChg chg="mod">
          <ac:chgData name="Viola Minio Paluello" userId="a11f66ca-b6c1-4910-9cea-e3cc09751abb" providerId="ADAL" clId="{ECB3E162-B164-4817-97A5-72424B2101C4}" dt="2022-07-06T19:58:08.684" v="6231" actId="14100"/>
          <ac:spMkLst>
            <pc:docMk/>
            <pc:sldMk cId="1288192431" sldId="10351"/>
            <ac:spMk id="6" creationId="{4B5375B6-03CC-4013-9B6D-84AFB0D22F77}"/>
          </ac:spMkLst>
        </pc:spChg>
        <pc:spChg chg="mod">
          <ac:chgData name="Viola Minio Paluello" userId="a11f66ca-b6c1-4910-9cea-e3cc09751abb" providerId="ADAL" clId="{ECB3E162-B164-4817-97A5-72424B2101C4}" dt="2022-07-06T09:42:05.621" v="858" actId="207"/>
          <ac:spMkLst>
            <pc:docMk/>
            <pc:sldMk cId="1288192431" sldId="10351"/>
            <ac:spMk id="15" creationId="{EBC5A7FD-B929-4269-A1DB-70D4A9CE4E99}"/>
          </ac:spMkLst>
        </pc:spChg>
        <pc:spChg chg="mod">
          <ac:chgData name="Viola Minio Paluello" userId="a11f66ca-b6c1-4910-9cea-e3cc09751abb" providerId="ADAL" clId="{ECB3E162-B164-4817-97A5-72424B2101C4}" dt="2022-07-06T09:42:49.704" v="863" actId="207"/>
          <ac:spMkLst>
            <pc:docMk/>
            <pc:sldMk cId="1288192431" sldId="10351"/>
            <ac:spMk id="16" creationId="{1762585D-7E1F-4A9D-B1BF-5415E50A8AFB}"/>
          </ac:spMkLst>
        </pc:spChg>
        <pc:spChg chg="del">
          <ac:chgData name="Viola Minio Paluello" userId="a11f66ca-b6c1-4910-9cea-e3cc09751abb" providerId="ADAL" clId="{ECB3E162-B164-4817-97A5-72424B2101C4}" dt="2022-07-06T19:25:39.019" v="5805" actId="478"/>
          <ac:spMkLst>
            <pc:docMk/>
            <pc:sldMk cId="1288192431" sldId="10351"/>
            <ac:spMk id="17" creationId="{3BC9F2C8-0620-4531-9200-CEC4E381B9DB}"/>
          </ac:spMkLst>
        </pc:spChg>
        <pc:spChg chg="mod">
          <ac:chgData name="Viola Minio Paluello" userId="a11f66ca-b6c1-4910-9cea-e3cc09751abb" providerId="ADAL" clId="{ECB3E162-B164-4817-97A5-72424B2101C4}" dt="2022-07-06T09:41:47.918" v="857" actId="1076"/>
          <ac:spMkLst>
            <pc:docMk/>
            <pc:sldMk cId="1288192431" sldId="10351"/>
            <ac:spMk id="18" creationId="{568319D6-9726-40AB-9E68-878F72042CD3}"/>
          </ac:spMkLst>
        </pc:spChg>
        <pc:spChg chg="add mod">
          <ac:chgData name="Viola Minio Paluello" userId="a11f66ca-b6c1-4910-9cea-e3cc09751abb" providerId="ADAL" clId="{ECB3E162-B164-4817-97A5-72424B2101C4}" dt="2022-07-06T09:42:39.603" v="862" actId="1076"/>
          <ac:spMkLst>
            <pc:docMk/>
            <pc:sldMk cId="1288192431" sldId="10351"/>
            <ac:spMk id="19" creationId="{029C42D3-D771-4034-90DC-AC7684D7969A}"/>
          </ac:spMkLst>
        </pc:spChg>
        <pc:spChg chg="add mod">
          <ac:chgData name="Viola Minio Paluello" userId="a11f66ca-b6c1-4910-9cea-e3cc09751abb" providerId="ADAL" clId="{ECB3E162-B164-4817-97A5-72424B2101C4}" dt="2022-07-06T19:25:39.644" v="5806"/>
          <ac:spMkLst>
            <pc:docMk/>
            <pc:sldMk cId="1288192431" sldId="10351"/>
            <ac:spMk id="21" creationId="{270A99DD-507C-43F5-8439-D82A4DB83BBD}"/>
          </ac:spMkLst>
        </pc:spChg>
        <pc:picChg chg="del">
          <ac:chgData name="Viola Minio Paluello" userId="a11f66ca-b6c1-4910-9cea-e3cc09751abb" providerId="ADAL" clId="{ECB3E162-B164-4817-97A5-72424B2101C4}" dt="2022-07-06T09:41:41.289" v="855" actId="478"/>
          <ac:picMkLst>
            <pc:docMk/>
            <pc:sldMk cId="1288192431" sldId="10351"/>
            <ac:picMk id="5" creationId="{6DF19FDA-B9A0-4F2B-AA7F-CF9BF990CD3B}"/>
          </ac:picMkLst>
        </pc:picChg>
        <pc:picChg chg="add mod">
          <ac:chgData name="Viola Minio Paluello" userId="a11f66ca-b6c1-4910-9cea-e3cc09751abb" providerId="ADAL" clId="{ECB3E162-B164-4817-97A5-72424B2101C4}" dt="2022-07-06T09:42:39.603" v="862" actId="1076"/>
          <ac:picMkLst>
            <pc:docMk/>
            <pc:sldMk cId="1288192431" sldId="10351"/>
            <ac:picMk id="20" creationId="{B7E4A1A0-952A-4820-9101-6EFE9DBA044B}"/>
          </ac:picMkLst>
        </pc:picChg>
      </pc:sldChg>
      <pc:sldChg chg="addSp delSp modSp add mod">
        <pc:chgData name="Viola Minio Paluello" userId="a11f66ca-b6c1-4910-9cea-e3cc09751abb" providerId="ADAL" clId="{ECB3E162-B164-4817-97A5-72424B2101C4}" dt="2022-07-06T19:25:47.732" v="5810"/>
        <pc:sldMkLst>
          <pc:docMk/>
          <pc:sldMk cId="840910350" sldId="10352"/>
        </pc:sldMkLst>
        <pc:spChg chg="add del mod">
          <ac:chgData name="Viola Minio Paluello" userId="a11f66ca-b6c1-4910-9cea-e3cc09751abb" providerId="ADAL" clId="{ECB3E162-B164-4817-97A5-72424B2101C4}" dt="2022-07-06T16:46:03.243" v="1620" actId="478"/>
          <ac:spMkLst>
            <pc:docMk/>
            <pc:sldMk cId="840910350" sldId="10352"/>
            <ac:spMk id="6" creationId="{DB975251-6C22-4C6D-AD0C-EF8E814FF31A}"/>
          </ac:spMkLst>
        </pc:spChg>
        <pc:spChg chg="mod">
          <ac:chgData name="Viola Minio Paluello" userId="a11f66ca-b6c1-4910-9cea-e3cc09751abb" providerId="ADAL" clId="{ECB3E162-B164-4817-97A5-72424B2101C4}" dt="2022-07-06T16:47:52.654" v="1654" actId="14100"/>
          <ac:spMkLst>
            <pc:docMk/>
            <pc:sldMk cId="840910350" sldId="10352"/>
            <ac:spMk id="8" creationId="{1F46983B-7E12-47C8-81CE-C409B4565368}"/>
          </ac:spMkLst>
        </pc:spChg>
        <pc:spChg chg="add mod">
          <ac:chgData name="Viola Minio Paluello" userId="a11f66ca-b6c1-4910-9cea-e3cc09751abb" providerId="ADAL" clId="{ECB3E162-B164-4817-97A5-72424B2101C4}" dt="2022-07-06T16:54:17.017" v="1818" actId="14100"/>
          <ac:spMkLst>
            <pc:docMk/>
            <pc:sldMk cId="840910350" sldId="10352"/>
            <ac:spMk id="13" creationId="{6EB0AEF2-E0A5-452B-9B0A-C831F5DEBAEB}"/>
          </ac:spMkLst>
        </pc:spChg>
        <pc:spChg chg="add del mod">
          <ac:chgData name="Viola Minio Paluello" userId="a11f66ca-b6c1-4910-9cea-e3cc09751abb" providerId="ADAL" clId="{ECB3E162-B164-4817-97A5-72424B2101C4}" dt="2022-07-06T16:46:49.395" v="1630" actId="478"/>
          <ac:spMkLst>
            <pc:docMk/>
            <pc:sldMk cId="840910350" sldId="10352"/>
            <ac:spMk id="15" creationId="{F3AB5694-86D8-4194-AFB8-E7FF4C4FFA12}"/>
          </ac:spMkLst>
        </pc:spChg>
        <pc:spChg chg="add mod">
          <ac:chgData name="Viola Minio Paluello" userId="a11f66ca-b6c1-4910-9cea-e3cc09751abb" providerId="ADAL" clId="{ECB3E162-B164-4817-97A5-72424B2101C4}" dt="2022-07-06T17:09:17.411" v="2037" actId="1076"/>
          <ac:spMkLst>
            <pc:docMk/>
            <pc:sldMk cId="840910350" sldId="10352"/>
            <ac:spMk id="16" creationId="{DCB43CBB-0D1D-47FA-960F-092C3BE1C36E}"/>
          </ac:spMkLst>
        </pc:spChg>
        <pc:spChg chg="del">
          <ac:chgData name="Viola Minio Paluello" userId="a11f66ca-b6c1-4910-9cea-e3cc09751abb" providerId="ADAL" clId="{ECB3E162-B164-4817-97A5-72424B2101C4}" dt="2022-07-06T16:46:46.631" v="1629" actId="478"/>
          <ac:spMkLst>
            <pc:docMk/>
            <pc:sldMk cId="840910350" sldId="10352"/>
            <ac:spMk id="27" creationId="{A22AFBEA-26C6-4366-AFF8-56329FA9875A}"/>
          </ac:spMkLst>
        </pc:spChg>
        <pc:spChg chg="mod">
          <ac:chgData name="Viola Minio Paluello" userId="a11f66ca-b6c1-4910-9cea-e3cc09751abb" providerId="ADAL" clId="{ECB3E162-B164-4817-97A5-72424B2101C4}" dt="2022-07-06T16:47:16.490" v="1649" actId="1076"/>
          <ac:spMkLst>
            <pc:docMk/>
            <pc:sldMk cId="840910350" sldId="10352"/>
            <ac:spMk id="31" creationId="{C31E9D00-08A4-495B-AFBD-50ECC10F04E3}"/>
          </ac:spMkLst>
        </pc:spChg>
        <pc:spChg chg="mod">
          <ac:chgData name="Viola Minio Paluello" userId="a11f66ca-b6c1-4910-9cea-e3cc09751abb" providerId="ADAL" clId="{ECB3E162-B164-4817-97A5-72424B2101C4}" dt="2022-07-06T16:47:16.490" v="1649" actId="1076"/>
          <ac:spMkLst>
            <pc:docMk/>
            <pc:sldMk cId="840910350" sldId="10352"/>
            <ac:spMk id="32" creationId="{9A3B853B-F39D-457B-A69A-1194C369AE39}"/>
          </ac:spMkLst>
        </pc:spChg>
        <pc:spChg chg="mod">
          <ac:chgData name="Viola Minio Paluello" userId="a11f66ca-b6c1-4910-9cea-e3cc09751abb" providerId="ADAL" clId="{ECB3E162-B164-4817-97A5-72424B2101C4}" dt="2022-07-06T16:47:16.490" v="1649" actId="1076"/>
          <ac:spMkLst>
            <pc:docMk/>
            <pc:sldMk cId="840910350" sldId="10352"/>
            <ac:spMk id="33" creationId="{685E6185-5353-4E3B-938C-3ED57D470837}"/>
          </ac:spMkLst>
        </pc:spChg>
        <pc:spChg chg="mod">
          <ac:chgData name="Viola Minio Paluello" userId="a11f66ca-b6c1-4910-9cea-e3cc09751abb" providerId="ADAL" clId="{ECB3E162-B164-4817-97A5-72424B2101C4}" dt="2022-07-06T16:47:16.490" v="1649" actId="1076"/>
          <ac:spMkLst>
            <pc:docMk/>
            <pc:sldMk cId="840910350" sldId="10352"/>
            <ac:spMk id="34" creationId="{815AA7E6-BAC1-431C-93D8-0AF8C83EE527}"/>
          </ac:spMkLst>
        </pc:spChg>
        <pc:spChg chg="mod">
          <ac:chgData name="Viola Minio Paluello" userId="a11f66ca-b6c1-4910-9cea-e3cc09751abb" providerId="ADAL" clId="{ECB3E162-B164-4817-97A5-72424B2101C4}" dt="2022-07-06T16:47:16.490" v="1649" actId="1076"/>
          <ac:spMkLst>
            <pc:docMk/>
            <pc:sldMk cId="840910350" sldId="10352"/>
            <ac:spMk id="35" creationId="{99954865-D953-46FC-B281-DA79B3624496}"/>
          </ac:spMkLst>
        </pc:spChg>
        <pc:spChg chg="mod">
          <ac:chgData name="Viola Minio Paluello" userId="a11f66ca-b6c1-4910-9cea-e3cc09751abb" providerId="ADAL" clId="{ECB3E162-B164-4817-97A5-72424B2101C4}" dt="2022-07-06T16:47:16.490" v="1649" actId="1076"/>
          <ac:spMkLst>
            <pc:docMk/>
            <pc:sldMk cId="840910350" sldId="10352"/>
            <ac:spMk id="36" creationId="{67CE62B3-EDB5-4712-A700-A84939091166}"/>
          </ac:spMkLst>
        </pc:spChg>
        <pc:spChg chg="mod">
          <ac:chgData name="Viola Minio Paluello" userId="a11f66ca-b6c1-4910-9cea-e3cc09751abb" providerId="ADAL" clId="{ECB3E162-B164-4817-97A5-72424B2101C4}" dt="2022-07-06T16:47:16.490" v="1649" actId="1076"/>
          <ac:spMkLst>
            <pc:docMk/>
            <pc:sldMk cId="840910350" sldId="10352"/>
            <ac:spMk id="37" creationId="{9FF5B918-8406-4D14-BC0F-450410B22304}"/>
          </ac:spMkLst>
        </pc:spChg>
        <pc:spChg chg="mod">
          <ac:chgData name="Viola Minio Paluello" userId="a11f66ca-b6c1-4910-9cea-e3cc09751abb" providerId="ADAL" clId="{ECB3E162-B164-4817-97A5-72424B2101C4}" dt="2022-07-06T16:47:16.490" v="1649" actId="1076"/>
          <ac:spMkLst>
            <pc:docMk/>
            <pc:sldMk cId="840910350" sldId="10352"/>
            <ac:spMk id="38" creationId="{1E3DAEDD-0677-48D2-8511-3CBA5D214D3C}"/>
          </ac:spMkLst>
        </pc:spChg>
        <pc:spChg chg="mod">
          <ac:chgData name="Viola Minio Paluello" userId="a11f66ca-b6c1-4910-9cea-e3cc09751abb" providerId="ADAL" clId="{ECB3E162-B164-4817-97A5-72424B2101C4}" dt="2022-07-06T16:47:16.490" v="1649" actId="1076"/>
          <ac:spMkLst>
            <pc:docMk/>
            <pc:sldMk cId="840910350" sldId="10352"/>
            <ac:spMk id="39" creationId="{ABD44758-8544-49C1-BAB1-764F3C2BAA0F}"/>
          </ac:spMkLst>
        </pc:spChg>
        <pc:spChg chg="del">
          <ac:chgData name="Viola Minio Paluello" userId="a11f66ca-b6c1-4910-9cea-e3cc09751abb" providerId="ADAL" clId="{ECB3E162-B164-4817-97A5-72424B2101C4}" dt="2022-07-06T19:25:47.298" v="5809" actId="478"/>
          <ac:spMkLst>
            <pc:docMk/>
            <pc:sldMk cId="840910350" sldId="10352"/>
            <ac:spMk id="40" creationId="{DB179758-A11E-4EBD-ABE2-E08532B493D6}"/>
          </ac:spMkLst>
        </pc:spChg>
        <pc:spChg chg="del mod">
          <ac:chgData name="Viola Minio Paluello" userId="a11f66ca-b6c1-4910-9cea-e3cc09751abb" providerId="ADAL" clId="{ECB3E162-B164-4817-97A5-72424B2101C4}" dt="2022-07-06T16:44:53.090" v="1607" actId="478"/>
          <ac:spMkLst>
            <pc:docMk/>
            <pc:sldMk cId="840910350" sldId="10352"/>
            <ac:spMk id="41" creationId="{1478909C-C38C-4908-9E3E-3B781AFD65F4}"/>
          </ac:spMkLst>
        </pc:spChg>
        <pc:spChg chg="mod">
          <ac:chgData name="Viola Minio Paluello" userId="a11f66ca-b6c1-4910-9cea-e3cc09751abb" providerId="ADAL" clId="{ECB3E162-B164-4817-97A5-72424B2101C4}" dt="2022-07-06T16:47:16.490" v="1649" actId="1076"/>
          <ac:spMkLst>
            <pc:docMk/>
            <pc:sldMk cId="840910350" sldId="10352"/>
            <ac:spMk id="43" creationId="{A199DA7E-E1C7-4D78-96DD-C6ABF71BCD6D}"/>
          </ac:spMkLst>
        </pc:spChg>
        <pc:spChg chg="mod">
          <ac:chgData name="Viola Minio Paluello" userId="a11f66ca-b6c1-4910-9cea-e3cc09751abb" providerId="ADAL" clId="{ECB3E162-B164-4817-97A5-72424B2101C4}" dt="2022-07-06T16:47:16.490" v="1649" actId="1076"/>
          <ac:spMkLst>
            <pc:docMk/>
            <pc:sldMk cId="840910350" sldId="10352"/>
            <ac:spMk id="49" creationId="{115A2E5A-23D9-46E8-A81D-5CA8A5816EDF}"/>
          </ac:spMkLst>
        </pc:spChg>
        <pc:spChg chg="mod">
          <ac:chgData name="Viola Minio Paluello" userId="a11f66ca-b6c1-4910-9cea-e3cc09751abb" providerId="ADAL" clId="{ECB3E162-B164-4817-97A5-72424B2101C4}" dt="2022-07-06T16:47:16.490" v="1649" actId="1076"/>
          <ac:spMkLst>
            <pc:docMk/>
            <pc:sldMk cId="840910350" sldId="10352"/>
            <ac:spMk id="52" creationId="{CCD0BEA4-7F7D-47C5-8E87-D308ABD63E61}"/>
          </ac:spMkLst>
        </pc:spChg>
        <pc:spChg chg="mod">
          <ac:chgData name="Viola Minio Paluello" userId="a11f66ca-b6c1-4910-9cea-e3cc09751abb" providerId="ADAL" clId="{ECB3E162-B164-4817-97A5-72424B2101C4}" dt="2022-07-06T16:47:16.490" v="1649" actId="1076"/>
          <ac:spMkLst>
            <pc:docMk/>
            <pc:sldMk cId="840910350" sldId="10352"/>
            <ac:spMk id="53" creationId="{B7917791-0B6A-448E-8F94-93A7701E5887}"/>
          </ac:spMkLst>
        </pc:spChg>
        <pc:spChg chg="mod">
          <ac:chgData name="Viola Minio Paluello" userId="a11f66ca-b6c1-4910-9cea-e3cc09751abb" providerId="ADAL" clId="{ECB3E162-B164-4817-97A5-72424B2101C4}" dt="2022-07-06T16:47:16.490" v="1649" actId="1076"/>
          <ac:spMkLst>
            <pc:docMk/>
            <pc:sldMk cId="840910350" sldId="10352"/>
            <ac:spMk id="55" creationId="{1586561A-7449-444D-A3CE-830786233088}"/>
          </ac:spMkLst>
        </pc:spChg>
        <pc:spChg chg="mod">
          <ac:chgData name="Viola Minio Paluello" userId="a11f66ca-b6c1-4910-9cea-e3cc09751abb" providerId="ADAL" clId="{ECB3E162-B164-4817-97A5-72424B2101C4}" dt="2022-07-06T16:47:16.490" v="1649" actId="1076"/>
          <ac:spMkLst>
            <pc:docMk/>
            <pc:sldMk cId="840910350" sldId="10352"/>
            <ac:spMk id="57" creationId="{5BD6CD31-AFA9-4AFB-A08D-87F8529B99C2}"/>
          </ac:spMkLst>
        </pc:spChg>
        <pc:spChg chg="mod">
          <ac:chgData name="Viola Minio Paluello" userId="a11f66ca-b6c1-4910-9cea-e3cc09751abb" providerId="ADAL" clId="{ECB3E162-B164-4817-97A5-72424B2101C4}" dt="2022-07-06T16:47:16.490" v="1649" actId="1076"/>
          <ac:spMkLst>
            <pc:docMk/>
            <pc:sldMk cId="840910350" sldId="10352"/>
            <ac:spMk id="58" creationId="{F0EEC198-E682-4DC9-8FA0-E5692F27C7EB}"/>
          </ac:spMkLst>
        </pc:spChg>
        <pc:spChg chg="mod">
          <ac:chgData name="Viola Minio Paluello" userId="a11f66ca-b6c1-4910-9cea-e3cc09751abb" providerId="ADAL" clId="{ECB3E162-B164-4817-97A5-72424B2101C4}" dt="2022-07-06T16:47:16.490" v="1649" actId="1076"/>
          <ac:spMkLst>
            <pc:docMk/>
            <pc:sldMk cId="840910350" sldId="10352"/>
            <ac:spMk id="59" creationId="{A044EA7F-953E-4253-A0D9-F589C8470773}"/>
          </ac:spMkLst>
        </pc:spChg>
        <pc:spChg chg="mod">
          <ac:chgData name="Viola Minio Paluello" userId="a11f66ca-b6c1-4910-9cea-e3cc09751abb" providerId="ADAL" clId="{ECB3E162-B164-4817-97A5-72424B2101C4}" dt="2022-07-06T16:47:16.490" v="1649" actId="1076"/>
          <ac:spMkLst>
            <pc:docMk/>
            <pc:sldMk cId="840910350" sldId="10352"/>
            <ac:spMk id="60" creationId="{D56FE7FB-4CBD-497D-BBD9-C0AA3B04B67D}"/>
          </ac:spMkLst>
        </pc:spChg>
        <pc:spChg chg="mod">
          <ac:chgData name="Viola Minio Paluello" userId="a11f66ca-b6c1-4910-9cea-e3cc09751abb" providerId="ADAL" clId="{ECB3E162-B164-4817-97A5-72424B2101C4}" dt="2022-07-06T16:47:16.490" v="1649" actId="1076"/>
          <ac:spMkLst>
            <pc:docMk/>
            <pc:sldMk cId="840910350" sldId="10352"/>
            <ac:spMk id="61" creationId="{301D09C5-DB7C-4347-B47E-223C0A7ABCAD}"/>
          </ac:spMkLst>
        </pc:spChg>
        <pc:spChg chg="mod">
          <ac:chgData name="Viola Minio Paluello" userId="a11f66ca-b6c1-4910-9cea-e3cc09751abb" providerId="ADAL" clId="{ECB3E162-B164-4817-97A5-72424B2101C4}" dt="2022-07-06T16:47:16.490" v="1649" actId="1076"/>
          <ac:spMkLst>
            <pc:docMk/>
            <pc:sldMk cId="840910350" sldId="10352"/>
            <ac:spMk id="62" creationId="{FB1AB0E6-71B9-4077-B074-6A4261821F1F}"/>
          </ac:spMkLst>
        </pc:spChg>
        <pc:spChg chg="mod">
          <ac:chgData name="Viola Minio Paluello" userId="a11f66ca-b6c1-4910-9cea-e3cc09751abb" providerId="ADAL" clId="{ECB3E162-B164-4817-97A5-72424B2101C4}" dt="2022-07-06T16:47:16.490" v="1649" actId="1076"/>
          <ac:spMkLst>
            <pc:docMk/>
            <pc:sldMk cId="840910350" sldId="10352"/>
            <ac:spMk id="63" creationId="{2368C147-EDEE-4401-811C-1F8CC42F4ED1}"/>
          </ac:spMkLst>
        </pc:spChg>
        <pc:spChg chg="mod">
          <ac:chgData name="Viola Minio Paluello" userId="a11f66ca-b6c1-4910-9cea-e3cc09751abb" providerId="ADAL" clId="{ECB3E162-B164-4817-97A5-72424B2101C4}" dt="2022-07-06T16:47:16.490" v="1649" actId="1076"/>
          <ac:spMkLst>
            <pc:docMk/>
            <pc:sldMk cId="840910350" sldId="10352"/>
            <ac:spMk id="64" creationId="{3154E7A9-9463-48C7-BD44-A3E671D8C1A1}"/>
          </ac:spMkLst>
        </pc:spChg>
        <pc:spChg chg="mod">
          <ac:chgData name="Viola Minio Paluello" userId="a11f66ca-b6c1-4910-9cea-e3cc09751abb" providerId="ADAL" clId="{ECB3E162-B164-4817-97A5-72424B2101C4}" dt="2022-07-06T16:47:16.490" v="1649" actId="1076"/>
          <ac:spMkLst>
            <pc:docMk/>
            <pc:sldMk cId="840910350" sldId="10352"/>
            <ac:spMk id="65" creationId="{393E3529-E1CE-47DD-83F8-A1FACB1A7B86}"/>
          </ac:spMkLst>
        </pc:spChg>
        <pc:spChg chg="mod">
          <ac:chgData name="Viola Minio Paluello" userId="a11f66ca-b6c1-4910-9cea-e3cc09751abb" providerId="ADAL" clId="{ECB3E162-B164-4817-97A5-72424B2101C4}" dt="2022-07-06T16:47:16.490" v="1649" actId="1076"/>
          <ac:spMkLst>
            <pc:docMk/>
            <pc:sldMk cId="840910350" sldId="10352"/>
            <ac:spMk id="66" creationId="{FB11F5C6-4231-4E38-9AE4-0C5E19DBD903}"/>
          </ac:spMkLst>
        </pc:spChg>
        <pc:spChg chg="mod">
          <ac:chgData name="Viola Minio Paluello" userId="a11f66ca-b6c1-4910-9cea-e3cc09751abb" providerId="ADAL" clId="{ECB3E162-B164-4817-97A5-72424B2101C4}" dt="2022-07-06T16:47:16.490" v="1649" actId="1076"/>
          <ac:spMkLst>
            <pc:docMk/>
            <pc:sldMk cId="840910350" sldId="10352"/>
            <ac:spMk id="67" creationId="{8830C499-1DBA-42AC-87A4-FC6C1F64960F}"/>
          </ac:spMkLst>
        </pc:spChg>
        <pc:spChg chg="mod">
          <ac:chgData name="Viola Minio Paluello" userId="a11f66ca-b6c1-4910-9cea-e3cc09751abb" providerId="ADAL" clId="{ECB3E162-B164-4817-97A5-72424B2101C4}" dt="2022-07-06T16:47:16.490" v="1649" actId="1076"/>
          <ac:spMkLst>
            <pc:docMk/>
            <pc:sldMk cId="840910350" sldId="10352"/>
            <ac:spMk id="68" creationId="{5EBD0B4A-A307-41D2-96DB-2BD46CA8E7A0}"/>
          </ac:spMkLst>
        </pc:spChg>
        <pc:spChg chg="mod">
          <ac:chgData name="Viola Minio Paluello" userId="a11f66ca-b6c1-4910-9cea-e3cc09751abb" providerId="ADAL" clId="{ECB3E162-B164-4817-97A5-72424B2101C4}" dt="2022-07-06T16:47:16.490" v="1649" actId="1076"/>
          <ac:spMkLst>
            <pc:docMk/>
            <pc:sldMk cId="840910350" sldId="10352"/>
            <ac:spMk id="69" creationId="{51BE63B7-6150-4552-B327-2630793546F2}"/>
          </ac:spMkLst>
        </pc:spChg>
        <pc:spChg chg="mod">
          <ac:chgData name="Viola Minio Paluello" userId="a11f66ca-b6c1-4910-9cea-e3cc09751abb" providerId="ADAL" clId="{ECB3E162-B164-4817-97A5-72424B2101C4}" dt="2022-07-06T16:47:16.490" v="1649" actId="1076"/>
          <ac:spMkLst>
            <pc:docMk/>
            <pc:sldMk cId="840910350" sldId="10352"/>
            <ac:spMk id="70" creationId="{A7B3C573-E833-46A2-BEE5-22001869AB49}"/>
          </ac:spMkLst>
        </pc:spChg>
        <pc:spChg chg="mod">
          <ac:chgData name="Viola Minio Paluello" userId="a11f66ca-b6c1-4910-9cea-e3cc09751abb" providerId="ADAL" clId="{ECB3E162-B164-4817-97A5-72424B2101C4}" dt="2022-07-06T16:47:16.490" v="1649" actId="1076"/>
          <ac:spMkLst>
            <pc:docMk/>
            <pc:sldMk cId="840910350" sldId="10352"/>
            <ac:spMk id="71" creationId="{0FF2FF1B-CB2C-4D14-A27B-E7EB6D9B5609}"/>
          </ac:spMkLst>
        </pc:spChg>
        <pc:spChg chg="mod">
          <ac:chgData name="Viola Minio Paluello" userId="a11f66ca-b6c1-4910-9cea-e3cc09751abb" providerId="ADAL" clId="{ECB3E162-B164-4817-97A5-72424B2101C4}" dt="2022-07-06T16:47:16.490" v="1649" actId="1076"/>
          <ac:spMkLst>
            <pc:docMk/>
            <pc:sldMk cId="840910350" sldId="10352"/>
            <ac:spMk id="72" creationId="{E3B8BBEE-FD0C-4447-A295-4184A5F49D5B}"/>
          </ac:spMkLst>
        </pc:spChg>
        <pc:spChg chg="mod">
          <ac:chgData name="Viola Minio Paluello" userId="a11f66ca-b6c1-4910-9cea-e3cc09751abb" providerId="ADAL" clId="{ECB3E162-B164-4817-97A5-72424B2101C4}" dt="2022-07-06T16:47:16.490" v="1649" actId="1076"/>
          <ac:spMkLst>
            <pc:docMk/>
            <pc:sldMk cId="840910350" sldId="10352"/>
            <ac:spMk id="73" creationId="{7017E283-0ABA-4BC9-A2B0-82C6EEC44D14}"/>
          </ac:spMkLst>
        </pc:spChg>
        <pc:spChg chg="mod">
          <ac:chgData name="Viola Minio Paluello" userId="a11f66ca-b6c1-4910-9cea-e3cc09751abb" providerId="ADAL" clId="{ECB3E162-B164-4817-97A5-72424B2101C4}" dt="2022-07-06T16:47:16.490" v="1649" actId="1076"/>
          <ac:spMkLst>
            <pc:docMk/>
            <pc:sldMk cId="840910350" sldId="10352"/>
            <ac:spMk id="74" creationId="{D61A53C8-745F-4D60-A296-EA0093751B07}"/>
          </ac:spMkLst>
        </pc:spChg>
        <pc:spChg chg="mod">
          <ac:chgData name="Viola Minio Paluello" userId="a11f66ca-b6c1-4910-9cea-e3cc09751abb" providerId="ADAL" clId="{ECB3E162-B164-4817-97A5-72424B2101C4}" dt="2022-07-06T16:47:16.490" v="1649" actId="1076"/>
          <ac:spMkLst>
            <pc:docMk/>
            <pc:sldMk cId="840910350" sldId="10352"/>
            <ac:spMk id="75" creationId="{3EFEE65C-0A3C-4485-BB3B-49D7BCC1BFB8}"/>
          </ac:spMkLst>
        </pc:spChg>
        <pc:spChg chg="mod">
          <ac:chgData name="Viola Minio Paluello" userId="a11f66ca-b6c1-4910-9cea-e3cc09751abb" providerId="ADAL" clId="{ECB3E162-B164-4817-97A5-72424B2101C4}" dt="2022-07-06T16:47:16.490" v="1649" actId="1076"/>
          <ac:spMkLst>
            <pc:docMk/>
            <pc:sldMk cId="840910350" sldId="10352"/>
            <ac:spMk id="76" creationId="{456335C8-9AEA-4F3A-8B76-3E6E5067A411}"/>
          </ac:spMkLst>
        </pc:spChg>
        <pc:spChg chg="mod">
          <ac:chgData name="Viola Minio Paluello" userId="a11f66ca-b6c1-4910-9cea-e3cc09751abb" providerId="ADAL" clId="{ECB3E162-B164-4817-97A5-72424B2101C4}" dt="2022-07-06T16:47:16.490" v="1649" actId="1076"/>
          <ac:spMkLst>
            <pc:docMk/>
            <pc:sldMk cId="840910350" sldId="10352"/>
            <ac:spMk id="77" creationId="{7AA24C40-2647-4523-B922-24B03089B513}"/>
          </ac:spMkLst>
        </pc:spChg>
        <pc:spChg chg="mod">
          <ac:chgData name="Viola Minio Paluello" userId="a11f66ca-b6c1-4910-9cea-e3cc09751abb" providerId="ADAL" clId="{ECB3E162-B164-4817-97A5-72424B2101C4}" dt="2022-07-06T16:47:16.490" v="1649" actId="1076"/>
          <ac:spMkLst>
            <pc:docMk/>
            <pc:sldMk cId="840910350" sldId="10352"/>
            <ac:spMk id="78" creationId="{25084055-3B4E-4C12-A336-ED07B250299E}"/>
          </ac:spMkLst>
        </pc:spChg>
        <pc:spChg chg="mod">
          <ac:chgData name="Viola Minio Paluello" userId="a11f66ca-b6c1-4910-9cea-e3cc09751abb" providerId="ADAL" clId="{ECB3E162-B164-4817-97A5-72424B2101C4}" dt="2022-07-06T16:47:16.490" v="1649" actId="1076"/>
          <ac:spMkLst>
            <pc:docMk/>
            <pc:sldMk cId="840910350" sldId="10352"/>
            <ac:spMk id="79" creationId="{4AF51637-E7B0-4F42-B3C2-B3A78F632179}"/>
          </ac:spMkLst>
        </pc:spChg>
        <pc:spChg chg="mod">
          <ac:chgData name="Viola Minio Paluello" userId="a11f66ca-b6c1-4910-9cea-e3cc09751abb" providerId="ADAL" clId="{ECB3E162-B164-4817-97A5-72424B2101C4}" dt="2022-07-06T16:47:16.490" v="1649" actId="1076"/>
          <ac:spMkLst>
            <pc:docMk/>
            <pc:sldMk cId="840910350" sldId="10352"/>
            <ac:spMk id="81" creationId="{289E66F5-214D-4B91-A978-B70A0CAC0996}"/>
          </ac:spMkLst>
        </pc:spChg>
        <pc:spChg chg="mod">
          <ac:chgData name="Viola Minio Paluello" userId="a11f66ca-b6c1-4910-9cea-e3cc09751abb" providerId="ADAL" clId="{ECB3E162-B164-4817-97A5-72424B2101C4}" dt="2022-07-06T16:47:16.490" v="1649" actId="1076"/>
          <ac:spMkLst>
            <pc:docMk/>
            <pc:sldMk cId="840910350" sldId="10352"/>
            <ac:spMk id="82" creationId="{5D013BB3-F58E-4A1B-A2BB-99B49768E91D}"/>
          </ac:spMkLst>
        </pc:spChg>
        <pc:spChg chg="mod">
          <ac:chgData name="Viola Minio Paluello" userId="a11f66ca-b6c1-4910-9cea-e3cc09751abb" providerId="ADAL" clId="{ECB3E162-B164-4817-97A5-72424B2101C4}" dt="2022-07-06T16:47:16.490" v="1649" actId="1076"/>
          <ac:spMkLst>
            <pc:docMk/>
            <pc:sldMk cId="840910350" sldId="10352"/>
            <ac:spMk id="83" creationId="{46065417-7ED1-41CC-92C0-C27D5737EF4B}"/>
          </ac:spMkLst>
        </pc:spChg>
        <pc:spChg chg="mod">
          <ac:chgData name="Viola Minio Paluello" userId="a11f66ca-b6c1-4910-9cea-e3cc09751abb" providerId="ADAL" clId="{ECB3E162-B164-4817-97A5-72424B2101C4}" dt="2022-07-06T16:47:16.490" v="1649" actId="1076"/>
          <ac:spMkLst>
            <pc:docMk/>
            <pc:sldMk cId="840910350" sldId="10352"/>
            <ac:spMk id="84" creationId="{F486B873-2B9D-42CD-9CF5-63D541BCA04C}"/>
          </ac:spMkLst>
        </pc:spChg>
        <pc:spChg chg="mod">
          <ac:chgData name="Viola Minio Paluello" userId="a11f66ca-b6c1-4910-9cea-e3cc09751abb" providerId="ADAL" clId="{ECB3E162-B164-4817-97A5-72424B2101C4}" dt="2022-07-06T16:47:16.490" v="1649" actId="1076"/>
          <ac:spMkLst>
            <pc:docMk/>
            <pc:sldMk cId="840910350" sldId="10352"/>
            <ac:spMk id="85" creationId="{22383316-7714-45F0-BDDB-7115E01B7070}"/>
          </ac:spMkLst>
        </pc:spChg>
        <pc:spChg chg="mod">
          <ac:chgData name="Viola Minio Paluello" userId="a11f66ca-b6c1-4910-9cea-e3cc09751abb" providerId="ADAL" clId="{ECB3E162-B164-4817-97A5-72424B2101C4}" dt="2022-07-06T16:47:16.490" v="1649" actId="1076"/>
          <ac:spMkLst>
            <pc:docMk/>
            <pc:sldMk cId="840910350" sldId="10352"/>
            <ac:spMk id="86" creationId="{7208753B-768C-4753-84DC-15DE46B0E93F}"/>
          </ac:spMkLst>
        </pc:spChg>
        <pc:spChg chg="add mod">
          <ac:chgData name="Viola Minio Paluello" userId="a11f66ca-b6c1-4910-9cea-e3cc09751abb" providerId="ADAL" clId="{ECB3E162-B164-4817-97A5-72424B2101C4}" dt="2022-07-06T16:48:09.130" v="1657" actId="2085"/>
          <ac:spMkLst>
            <pc:docMk/>
            <pc:sldMk cId="840910350" sldId="10352"/>
            <ac:spMk id="87" creationId="{9B1A0C2A-6482-4354-A33E-7FE2DDB2E2B0}"/>
          </ac:spMkLst>
        </pc:spChg>
        <pc:spChg chg="add del mod">
          <ac:chgData name="Viola Minio Paluello" userId="a11f66ca-b6c1-4910-9cea-e3cc09751abb" providerId="ADAL" clId="{ECB3E162-B164-4817-97A5-72424B2101C4}" dt="2022-07-06T16:47:19.795" v="1650" actId="478"/>
          <ac:spMkLst>
            <pc:docMk/>
            <pc:sldMk cId="840910350" sldId="10352"/>
            <ac:spMk id="88" creationId="{028D605B-3989-469B-94B0-4A64D4E05EA5}"/>
          </ac:spMkLst>
        </pc:spChg>
        <pc:spChg chg="add mod">
          <ac:chgData name="Viola Minio Paluello" userId="a11f66ca-b6c1-4910-9cea-e3cc09751abb" providerId="ADAL" clId="{ECB3E162-B164-4817-97A5-72424B2101C4}" dt="2022-07-06T16:47:02.153" v="1648" actId="20577"/>
          <ac:spMkLst>
            <pc:docMk/>
            <pc:sldMk cId="840910350" sldId="10352"/>
            <ac:spMk id="89" creationId="{C275F0FB-AFE6-406D-9D44-4611398DF880}"/>
          </ac:spMkLst>
        </pc:spChg>
        <pc:spChg chg="add mod">
          <ac:chgData name="Viola Minio Paluello" userId="a11f66ca-b6c1-4910-9cea-e3cc09751abb" providerId="ADAL" clId="{ECB3E162-B164-4817-97A5-72424B2101C4}" dt="2022-07-06T19:25:47.732" v="5810"/>
          <ac:spMkLst>
            <pc:docMk/>
            <pc:sldMk cId="840910350" sldId="10352"/>
            <ac:spMk id="90" creationId="{B1AF7E6F-A180-4177-9045-EA260F8D592E}"/>
          </ac:spMkLst>
        </pc:spChg>
        <pc:grpChg chg="add mod">
          <ac:chgData name="Viola Minio Paluello" userId="a11f66ca-b6c1-4910-9cea-e3cc09751abb" providerId="ADAL" clId="{ECB3E162-B164-4817-97A5-72424B2101C4}" dt="2022-07-06T16:47:16.490" v="1649" actId="1076"/>
          <ac:grpSpMkLst>
            <pc:docMk/>
            <pc:sldMk cId="840910350" sldId="10352"/>
            <ac:grpSpMk id="12" creationId="{1A785159-3289-47F9-9290-81848555913B}"/>
          </ac:grpSpMkLst>
        </pc:grpChg>
        <pc:grpChg chg="add mod">
          <ac:chgData name="Viola Minio Paluello" userId="a11f66ca-b6c1-4910-9cea-e3cc09751abb" providerId="ADAL" clId="{ECB3E162-B164-4817-97A5-72424B2101C4}" dt="2022-07-06T16:47:16.490" v="1649" actId="1076"/>
          <ac:grpSpMkLst>
            <pc:docMk/>
            <pc:sldMk cId="840910350" sldId="10352"/>
            <ac:grpSpMk id="28" creationId="{97AFCB72-0360-447A-948F-E99F864CA425}"/>
          </ac:grpSpMkLst>
        </pc:grpChg>
        <pc:grpChg chg="add mod">
          <ac:chgData name="Viola Minio Paluello" userId="a11f66ca-b6c1-4910-9cea-e3cc09751abb" providerId="ADAL" clId="{ECB3E162-B164-4817-97A5-72424B2101C4}" dt="2022-07-06T16:47:16.490" v="1649" actId="1076"/>
          <ac:grpSpMkLst>
            <pc:docMk/>
            <pc:sldMk cId="840910350" sldId="10352"/>
            <ac:grpSpMk id="42" creationId="{9281693D-9307-44E8-9C86-8EC1F7EE295C}"/>
          </ac:grpSpMkLst>
        </pc:grpChg>
        <pc:grpChg chg="add mod">
          <ac:chgData name="Viola Minio Paluello" userId="a11f66ca-b6c1-4910-9cea-e3cc09751abb" providerId="ADAL" clId="{ECB3E162-B164-4817-97A5-72424B2101C4}" dt="2022-07-06T16:47:16.490" v="1649" actId="1076"/>
          <ac:grpSpMkLst>
            <pc:docMk/>
            <pc:sldMk cId="840910350" sldId="10352"/>
            <ac:grpSpMk id="56" creationId="{2A72B0F3-7648-48DB-9681-F407BA7C7897}"/>
          </ac:grpSpMkLst>
        </pc:grpChg>
        <pc:grpChg chg="add mod">
          <ac:chgData name="Viola Minio Paluello" userId="a11f66ca-b6c1-4910-9cea-e3cc09751abb" providerId="ADAL" clId="{ECB3E162-B164-4817-97A5-72424B2101C4}" dt="2022-07-06T16:47:16.490" v="1649" actId="1076"/>
          <ac:grpSpMkLst>
            <pc:docMk/>
            <pc:sldMk cId="840910350" sldId="10352"/>
            <ac:grpSpMk id="80" creationId="{B3F42B94-4F47-40AA-A25B-6FEDF078EC2B}"/>
          </ac:grpSpMkLst>
        </pc:grpChg>
        <pc:picChg chg="add mod">
          <ac:chgData name="Viola Minio Paluello" userId="a11f66ca-b6c1-4910-9cea-e3cc09751abb" providerId="ADAL" clId="{ECB3E162-B164-4817-97A5-72424B2101C4}" dt="2022-07-06T16:48:46.961" v="1661" actId="14100"/>
          <ac:picMkLst>
            <pc:docMk/>
            <pc:sldMk cId="840910350" sldId="10352"/>
            <ac:picMk id="10" creationId="{C1D10250-B4BC-4CD2-A4B9-52CCFEB8F369}"/>
          </ac:picMkLst>
        </pc:picChg>
        <pc:picChg chg="del">
          <ac:chgData name="Viola Minio Paluello" userId="a11f66ca-b6c1-4910-9cea-e3cc09751abb" providerId="ADAL" clId="{ECB3E162-B164-4817-97A5-72424B2101C4}" dt="2022-07-06T10:01:22.354" v="1002" actId="478"/>
          <ac:picMkLst>
            <pc:docMk/>
            <pc:sldMk cId="840910350" sldId="10352"/>
            <ac:picMk id="11" creationId="{F4E98A26-09FE-4414-B28B-FB73C95B4FE3}"/>
          </ac:picMkLst>
        </pc:picChg>
      </pc:sldChg>
      <pc:sldChg chg="addSp delSp modSp add mod">
        <pc:chgData name="Viola Minio Paluello" userId="a11f66ca-b6c1-4910-9cea-e3cc09751abb" providerId="ADAL" clId="{ECB3E162-B164-4817-97A5-72424B2101C4}" dt="2022-07-06T19:25:43.509" v="5808"/>
        <pc:sldMkLst>
          <pc:docMk/>
          <pc:sldMk cId="701591593" sldId="10353"/>
        </pc:sldMkLst>
        <pc:spChg chg="del">
          <ac:chgData name="Viola Minio Paluello" userId="a11f66ca-b6c1-4910-9cea-e3cc09751abb" providerId="ADAL" clId="{ECB3E162-B164-4817-97A5-72424B2101C4}" dt="2022-07-06T16:22:13.300" v="1262" actId="478"/>
          <ac:spMkLst>
            <pc:docMk/>
            <pc:sldMk cId="701591593" sldId="10353"/>
            <ac:spMk id="2" creationId="{52BA31DC-41B2-445A-95B4-393E5F4708AA}"/>
          </ac:spMkLst>
        </pc:spChg>
        <pc:spChg chg="add mod">
          <ac:chgData name="Viola Minio Paluello" userId="a11f66ca-b6c1-4910-9cea-e3cc09751abb" providerId="ADAL" clId="{ECB3E162-B164-4817-97A5-72424B2101C4}" dt="2022-07-06T16:34:18.466" v="1511" actId="1035"/>
          <ac:spMkLst>
            <pc:docMk/>
            <pc:sldMk cId="701591593" sldId="10353"/>
            <ac:spMk id="3" creationId="{8AB62F11-07F9-458B-9B10-85FA45545308}"/>
          </ac:spMkLst>
        </pc:spChg>
        <pc:spChg chg="add mod">
          <ac:chgData name="Viola Minio Paluello" userId="a11f66ca-b6c1-4910-9cea-e3cc09751abb" providerId="ADAL" clId="{ECB3E162-B164-4817-97A5-72424B2101C4}" dt="2022-07-06T16:36:53.926" v="1557" actId="1037"/>
          <ac:spMkLst>
            <pc:docMk/>
            <pc:sldMk cId="701591593" sldId="10353"/>
            <ac:spMk id="9" creationId="{D9820A61-7240-498A-A392-E3B7874AEA8A}"/>
          </ac:spMkLst>
        </pc:spChg>
        <pc:spChg chg="mod">
          <ac:chgData name="Viola Minio Paluello" userId="a11f66ca-b6c1-4910-9cea-e3cc09751abb" providerId="ADAL" clId="{ECB3E162-B164-4817-97A5-72424B2101C4}" dt="2022-07-06T16:22:08.585" v="1261" actId="27636"/>
          <ac:spMkLst>
            <pc:docMk/>
            <pc:sldMk cId="701591593" sldId="10353"/>
            <ac:spMk id="19" creationId="{53B85B3A-21E3-4DF8-84DD-5B2F267B440F}"/>
          </ac:spMkLst>
        </pc:spChg>
        <pc:spChg chg="del">
          <ac:chgData name="Viola Minio Paluello" userId="a11f66ca-b6c1-4910-9cea-e3cc09751abb" providerId="ADAL" clId="{ECB3E162-B164-4817-97A5-72424B2101C4}" dt="2022-07-06T19:25:42.829" v="5807" actId="478"/>
          <ac:spMkLst>
            <pc:docMk/>
            <pc:sldMk cId="701591593" sldId="10353"/>
            <ac:spMk id="20" creationId="{CF17CB67-2606-4EE9-9005-78EFF2136FE8}"/>
          </ac:spMkLst>
        </pc:spChg>
        <pc:spChg chg="add del mod">
          <ac:chgData name="Viola Minio Paluello" userId="a11f66ca-b6c1-4910-9cea-e3cc09751abb" providerId="ADAL" clId="{ECB3E162-B164-4817-97A5-72424B2101C4}" dt="2022-07-06T16:23:29.103" v="1389" actId="478"/>
          <ac:spMkLst>
            <pc:docMk/>
            <pc:sldMk cId="701591593" sldId="10353"/>
            <ac:spMk id="21" creationId="{A6BB4052-F266-4826-AB60-151C6FED981C}"/>
          </ac:spMkLst>
        </pc:spChg>
        <pc:spChg chg="mod">
          <ac:chgData name="Viola Minio Paluello" userId="a11f66ca-b6c1-4910-9cea-e3cc09751abb" providerId="ADAL" clId="{ECB3E162-B164-4817-97A5-72424B2101C4}" dt="2022-07-06T16:36:47.349" v="1547" actId="1076"/>
          <ac:spMkLst>
            <pc:docMk/>
            <pc:sldMk cId="701591593" sldId="10353"/>
            <ac:spMk id="23" creationId="{5196CE0E-2387-470D-85B2-14BA5DCE15C5}"/>
          </ac:spMkLst>
        </pc:spChg>
        <pc:spChg chg="del">
          <ac:chgData name="Viola Minio Paluello" userId="a11f66ca-b6c1-4910-9cea-e3cc09751abb" providerId="ADAL" clId="{ECB3E162-B164-4817-97A5-72424B2101C4}" dt="2022-07-06T16:22:13.300" v="1262" actId="478"/>
          <ac:spMkLst>
            <pc:docMk/>
            <pc:sldMk cId="701591593" sldId="10353"/>
            <ac:spMk id="24" creationId="{318C239B-2317-4F3C-B59A-25AD2F22C843}"/>
          </ac:spMkLst>
        </pc:spChg>
        <pc:spChg chg="mod">
          <ac:chgData name="Viola Minio Paluello" userId="a11f66ca-b6c1-4910-9cea-e3cc09751abb" providerId="ADAL" clId="{ECB3E162-B164-4817-97A5-72424B2101C4}" dt="2022-07-06T16:36:47.349" v="1547" actId="1076"/>
          <ac:spMkLst>
            <pc:docMk/>
            <pc:sldMk cId="701591593" sldId="10353"/>
            <ac:spMk id="25" creationId="{A6A961D5-32E5-4E5D-83EE-734B0E2612BE}"/>
          </ac:spMkLst>
        </pc:spChg>
        <pc:spChg chg="mod">
          <ac:chgData name="Viola Minio Paluello" userId="a11f66ca-b6c1-4910-9cea-e3cc09751abb" providerId="ADAL" clId="{ECB3E162-B164-4817-97A5-72424B2101C4}" dt="2022-07-06T16:36:47.349" v="1547" actId="1076"/>
          <ac:spMkLst>
            <pc:docMk/>
            <pc:sldMk cId="701591593" sldId="10353"/>
            <ac:spMk id="26" creationId="{6849EE88-B4B6-4392-B0F8-04D1B512C5D5}"/>
          </ac:spMkLst>
        </pc:spChg>
        <pc:spChg chg="mod">
          <ac:chgData name="Viola Minio Paluello" userId="a11f66ca-b6c1-4910-9cea-e3cc09751abb" providerId="ADAL" clId="{ECB3E162-B164-4817-97A5-72424B2101C4}" dt="2022-07-06T16:36:47.349" v="1547" actId="1076"/>
          <ac:spMkLst>
            <pc:docMk/>
            <pc:sldMk cId="701591593" sldId="10353"/>
            <ac:spMk id="27" creationId="{648CCC4C-493E-4653-BF34-84EF46BD6417}"/>
          </ac:spMkLst>
        </pc:spChg>
        <pc:spChg chg="mod">
          <ac:chgData name="Viola Minio Paluello" userId="a11f66ca-b6c1-4910-9cea-e3cc09751abb" providerId="ADAL" clId="{ECB3E162-B164-4817-97A5-72424B2101C4}" dt="2022-07-06T16:36:47.349" v="1547" actId="1076"/>
          <ac:spMkLst>
            <pc:docMk/>
            <pc:sldMk cId="701591593" sldId="10353"/>
            <ac:spMk id="28" creationId="{5B7E1DD9-F537-4E34-BCF0-1D2645FF6E59}"/>
          </ac:spMkLst>
        </pc:spChg>
        <pc:spChg chg="mod">
          <ac:chgData name="Viola Minio Paluello" userId="a11f66ca-b6c1-4910-9cea-e3cc09751abb" providerId="ADAL" clId="{ECB3E162-B164-4817-97A5-72424B2101C4}" dt="2022-07-06T16:36:47.349" v="1547" actId="1076"/>
          <ac:spMkLst>
            <pc:docMk/>
            <pc:sldMk cId="701591593" sldId="10353"/>
            <ac:spMk id="29" creationId="{9C7490B4-9B3D-431F-9242-947150CABD1B}"/>
          </ac:spMkLst>
        </pc:spChg>
        <pc:spChg chg="mod">
          <ac:chgData name="Viola Minio Paluello" userId="a11f66ca-b6c1-4910-9cea-e3cc09751abb" providerId="ADAL" clId="{ECB3E162-B164-4817-97A5-72424B2101C4}" dt="2022-07-06T16:36:47.349" v="1547" actId="1076"/>
          <ac:spMkLst>
            <pc:docMk/>
            <pc:sldMk cId="701591593" sldId="10353"/>
            <ac:spMk id="30" creationId="{D534EEA5-FF43-4DF4-ADB7-DC3437A5A286}"/>
          </ac:spMkLst>
        </pc:spChg>
        <pc:spChg chg="mod">
          <ac:chgData name="Viola Minio Paluello" userId="a11f66ca-b6c1-4910-9cea-e3cc09751abb" providerId="ADAL" clId="{ECB3E162-B164-4817-97A5-72424B2101C4}" dt="2022-07-06T16:36:47.349" v="1547" actId="1076"/>
          <ac:spMkLst>
            <pc:docMk/>
            <pc:sldMk cId="701591593" sldId="10353"/>
            <ac:spMk id="31" creationId="{1FFF5F51-CFC1-4800-BCEC-913E29651320}"/>
          </ac:spMkLst>
        </pc:spChg>
        <pc:spChg chg="mod">
          <ac:chgData name="Viola Minio Paluello" userId="a11f66ca-b6c1-4910-9cea-e3cc09751abb" providerId="ADAL" clId="{ECB3E162-B164-4817-97A5-72424B2101C4}" dt="2022-07-06T16:34:25.574" v="1527" actId="1036"/>
          <ac:spMkLst>
            <pc:docMk/>
            <pc:sldMk cId="701591593" sldId="10353"/>
            <ac:spMk id="33" creationId="{D493132B-D5EF-4B4C-87BD-C2D620F8414F}"/>
          </ac:spMkLst>
        </pc:spChg>
        <pc:spChg chg="mod">
          <ac:chgData name="Viola Minio Paluello" userId="a11f66ca-b6c1-4910-9cea-e3cc09751abb" providerId="ADAL" clId="{ECB3E162-B164-4817-97A5-72424B2101C4}" dt="2022-07-06T16:34:25.574" v="1527" actId="1036"/>
          <ac:spMkLst>
            <pc:docMk/>
            <pc:sldMk cId="701591593" sldId="10353"/>
            <ac:spMk id="34" creationId="{EE562BCB-8C95-4174-A35A-8E07EC8D91A2}"/>
          </ac:spMkLst>
        </pc:spChg>
        <pc:spChg chg="mod">
          <ac:chgData name="Viola Minio Paluello" userId="a11f66ca-b6c1-4910-9cea-e3cc09751abb" providerId="ADAL" clId="{ECB3E162-B164-4817-97A5-72424B2101C4}" dt="2022-07-06T16:34:25.574" v="1527" actId="1036"/>
          <ac:spMkLst>
            <pc:docMk/>
            <pc:sldMk cId="701591593" sldId="10353"/>
            <ac:spMk id="35" creationId="{EA86352C-5385-463C-ABDE-F0A29E31F14D}"/>
          </ac:spMkLst>
        </pc:spChg>
        <pc:spChg chg="mod">
          <ac:chgData name="Viola Minio Paluello" userId="a11f66ca-b6c1-4910-9cea-e3cc09751abb" providerId="ADAL" clId="{ECB3E162-B164-4817-97A5-72424B2101C4}" dt="2022-07-06T16:34:25.574" v="1527" actId="1036"/>
          <ac:spMkLst>
            <pc:docMk/>
            <pc:sldMk cId="701591593" sldId="10353"/>
            <ac:spMk id="36" creationId="{8B3DC54A-6031-456F-A505-EBFBFDDEDCF0}"/>
          </ac:spMkLst>
        </pc:spChg>
        <pc:spChg chg="mod">
          <ac:chgData name="Viola Minio Paluello" userId="a11f66ca-b6c1-4910-9cea-e3cc09751abb" providerId="ADAL" clId="{ECB3E162-B164-4817-97A5-72424B2101C4}" dt="2022-07-06T16:34:25.574" v="1527" actId="1036"/>
          <ac:spMkLst>
            <pc:docMk/>
            <pc:sldMk cId="701591593" sldId="10353"/>
            <ac:spMk id="37" creationId="{D055739D-42CE-4673-BE2E-F33548FE0118}"/>
          </ac:spMkLst>
        </pc:spChg>
        <pc:spChg chg="mod">
          <ac:chgData name="Viola Minio Paluello" userId="a11f66ca-b6c1-4910-9cea-e3cc09751abb" providerId="ADAL" clId="{ECB3E162-B164-4817-97A5-72424B2101C4}" dt="2022-07-06T16:34:25.574" v="1527" actId="1036"/>
          <ac:spMkLst>
            <pc:docMk/>
            <pc:sldMk cId="701591593" sldId="10353"/>
            <ac:spMk id="38" creationId="{B8C1756E-C65F-46E7-B2A9-19DFA890AB76}"/>
          </ac:spMkLst>
        </pc:spChg>
        <pc:spChg chg="mod">
          <ac:chgData name="Viola Minio Paluello" userId="a11f66ca-b6c1-4910-9cea-e3cc09751abb" providerId="ADAL" clId="{ECB3E162-B164-4817-97A5-72424B2101C4}" dt="2022-07-06T16:34:25.574" v="1527" actId="1036"/>
          <ac:spMkLst>
            <pc:docMk/>
            <pc:sldMk cId="701591593" sldId="10353"/>
            <ac:spMk id="39" creationId="{875F733E-B44A-4840-8F74-2C908363F94A}"/>
          </ac:spMkLst>
        </pc:spChg>
        <pc:spChg chg="mod">
          <ac:chgData name="Viola Minio Paluello" userId="a11f66ca-b6c1-4910-9cea-e3cc09751abb" providerId="ADAL" clId="{ECB3E162-B164-4817-97A5-72424B2101C4}" dt="2022-07-06T16:34:25.574" v="1527" actId="1036"/>
          <ac:spMkLst>
            <pc:docMk/>
            <pc:sldMk cId="701591593" sldId="10353"/>
            <ac:spMk id="40" creationId="{8A781031-01AC-4364-A833-600BAD7A8C24}"/>
          </ac:spMkLst>
        </pc:spChg>
        <pc:spChg chg="mod">
          <ac:chgData name="Viola Minio Paluello" userId="a11f66ca-b6c1-4910-9cea-e3cc09751abb" providerId="ADAL" clId="{ECB3E162-B164-4817-97A5-72424B2101C4}" dt="2022-07-06T16:34:25.574" v="1527" actId="1036"/>
          <ac:spMkLst>
            <pc:docMk/>
            <pc:sldMk cId="701591593" sldId="10353"/>
            <ac:spMk id="41" creationId="{C2FD34BB-504E-4810-88B2-E9CB1D716770}"/>
          </ac:spMkLst>
        </pc:spChg>
        <pc:spChg chg="del">
          <ac:chgData name="Viola Minio Paluello" userId="a11f66ca-b6c1-4910-9cea-e3cc09751abb" providerId="ADAL" clId="{ECB3E162-B164-4817-97A5-72424B2101C4}" dt="2022-07-06T16:22:13.300" v="1262" actId="478"/>
          <ac:spMkLst>
            <pc:docMk/>
            <pc:sldMk cId="701591593" sldId="10353"/>
            <ac:spMk id="43" creationId="{8C007DB0-4053-495C-A9D1-3D8FC8A12B90}"/>
          </ac:spMkLst>
        </pc:spChg>
        <pc:spChg chg="mod">
          <ac:chgData name="Viola Minio Paluello" userId="a11f66ca-b6c1-4910-9cea-e3cc09751abb" providerId="ADAL" clId="{ECB3E162-B164-4817-97A5-72424B2101C4}" dt="2022-07-06T16:34:25.574" v="1527" actId="1036"/>
          <ac:spMkLst>
            <pc:docMk/>
            <pc:sldMk cId="701591593" sldId="10353"/>
            <ac:spMk id="44" creationId="{15186992-14CE-4BB2-8833-E806DC75D60F}"/>
          </ac:spMkLst>
        </pc:spChg>
        <pc:spChg chg="mod">
          <ac:chgData name="Viola Minio Paluello" userId="a11f66ca-b6c1-4910-9cea-e3cc09751abb" providerId="ADAL" clId="{ECB3E162-B164-4817-97A5-72424B2101C4}" dt="2022-07-06T16:34:25.574" v="1527" actId="1036"/>
          <ac:spMkLst>
            <pc:docMk/>
            <pc:sldMk cId="701591593" sldId="10353"/>
            <ac:spMk id="45" creationId="{76E9526C-A98D-4158-9799-1DDAB9AED814}"/>
          </ac:spMkLst>
        </pc:spChg>
        <pc:spChg chg="mod">
          <ac:chgData name="Viola Minio Paluello" userId="a11f66ca-b6c1-4910-9cea-e3cc09751abb" providerId="ADAL" clId="{ECB3E162-B164-4817-97A5-72424B2101C4}" dt="2022-07-06T16:34:25.574" v="1527" actId="1036"/>
          <ac:spMkLst>
            <pc:docMk/>
            <pc:sldMk cId="701591593" sldId="10353"/>
            <ac:spMk id="46" creationId="{3D8AD04F-EEF2-4231-B884-4831BABD89B5}"/>
          </ac:spMkLst>
        </pc:spChg>
        <pc:spChg chg="mod">
          <ac:chgData name="Viola Minio Paluello" userId="a11f66ca-b6c1-4910-9cea-e3cc09751abb" providerId="ADAL" clId="{ECB3E162-B164-4817-97A5-72424B2101C4}" dt="2022-07-06T16:34:25.574" v="1527" actId="1036"/>
          <ac:spMkLst>
            <pc:docMk/>
            <pc:sldMk cId="701591593" sldId="10353"/>
            <ac:spMk id="47" creationId="{36B880DA-9DD2-4D52-AD2C-EC9EF480605B}"/>
          </ac:spMkLst>
        </pc:spChg>
        <pc:spChg chg="mod">
          <ac:chgData name="Viola Minio Paluello" userId="a11f66ca-b6c1-4910-9cea-e3cc09751abb" providerId="ADAL" clId="{ECB3E162-B164-4817-97A5-72424B2101C4}" dt="2022-07-06T16:34:25.574" v="1527" actId="1036"/>
          <ac:spMkLst>
            <pc:docMk/>
            <pc:sldMk cId="701591593" sldId="10353"/>
            <ac:spMk id="48" creationId="{A23B01EE-CC3D-42FD-BB08-B123A4D7B3AA}"/>
          </ac:spMkLst>
        </pc:spChg>
        <pc:spChg chg="mod">
          <ac:chgData name="Viola Minio Paluello" userId="a11f66ca-b6c1-4910-9cea-e3cc09751abb" providerId="ADAL" clId="{ECB3E162-B164-4817-97A5-72424B2101C4}" dt="2022-07-06T16:34:25.574" v="1527" actId="1036"/>
          <ac:spMkLst>
            <pc:docMk/>
            <pc:sldMk cId="701591593" sldId="10353"/>
            <ac:spMk id="50" creationId="{AF772928-CE5B-432B-AC6B-2620AD51BCE7}"/>
          </ac:spMkLst>
        </pc:spChg>
        <pc:spChg chg="mod">
          <ac:chgData name="Viola Minio Paluello" userId="a11f66ca-b6c1-4910-9cea-e3cc09751abb" providerId="ADAL" clId="{ECB3E162-B164-4817-97A5-72424B2101C4}" dt="2022-07-06T16:34:25.574" v="1527" actId="1036"/>
          <ac:spMkLst>
            <pc:docMk/>
            <pc:sldMk cId="701591593" sldId="10353"/>
            <ac:spMk id="51" creationId="{91B8DA9D-9429-4833-ACE3-B8D047097A4C}"/>
          </ac:spMkLst>
        </pc:spChg>
        <pc:spChg chg="mod">
          <ac:chgData name="Viola Minio Paluello" userId="a11f66ca-b6c1-4910-9cea-e3cc09751abb" providerId="ADAL" clId="{ECB3E162-B164-4817-97A5-72424B2101C4}" dt="2022-07-06T16:34:25.574" v="1527" actId="1036"/>
          <ac:spMkLst>
            <pc:docMk/>
            <pc:sldMk cId="701591593" sldId="10353"/>
            <ac:spMk id="52" creationId="{AF8CCFE0-15FC-42C7-A770-EF3DADB30715}"/>
          </ac:spMkLst>
        </pc:spChg>
        <pc:spChg chg="del">
          <ac:chgData name="Viola Minio Paluello" userId="a11f66ca-b6c1-4910-9cea-e3cc09751abb" providerId="ADAL" clId="{ECB3E162-B164-4817-97A5-72424B2101C4}" dt="2022-07-06T16:22:13.300" v="1262" actId="478"/>
          <ac:spMkLst>
            <pc:docMk/>
            <pc:sldMk cId="701591593" sldId="10353"/>
            <ac:spMk id="53" creationId="{97179CF9-B5DB-4CD1-AF82-C3A0CF5A1715}"/>
          </ac:spMkLst>
        </pc:spChg>
        <pc:spChg chg="mod">
          <ac:chgData name="Viola Minio Paluello" userId="a11f66ca-b6c1-4910-9cea-e3cc09751abb" providerId="ADAL" clId="{ECB3E162-B164-4817-97A5-72424B2101C4}" dt="2022-07-06T16:34:25.574" v="1527" actId="1036"/>
          <ac:spMkLst>
            <pc:docMk/>
            <pc:sldMk cId="701591593" sldId="10353"/>
            <ac:spMk id="54" creationId="{E26960AB-DD15-4C61-A604-A2603317561C}"/>
          </ac:spMkLst>
        </pc:spChg>
        <pc:spChg chg="del">
          <ac:chgData name="Viola Minio Paluello" userId="a11f66ca-b6c1-4910-9cea-e3cc09751abb" providerId="ADAL" clId="{ECB3E162-B164-4817-97A5-72424B2101C4}" dt="2022-07-06T16:22:13.300" v="1262" actId="478"/>
          <ac:spMkLst>
            <pc:docMk/>
            <pc:sldMk cId="701591593" sldId="10353"/>
            <ac:spMk id="55" creationId="{EBD09C4E-5900-4706-8029-3FCF56B04BDA}"/>
          </ac:spMkLst>
        </pc:spChg>
        <pc:spChg chg="del">
          <ac:chgData name="Viola Minio Paluello" userId="a11f66ca-b6c1-4910-9cea-e3cc09751abb" providerId="ADAL" clId="{ECB3E162-B164-4817-97A5-72424B2101C4}" dt="2022-07-06T16:22:13.300" v="1262" actId="478"/>
          <ac:spMkLst>
            <pc:docMk/>
            <pc:sldMk cId="701591593" sldId="10353"/>
            <ac:spMk id="56" creationId="{C4B9EEF1-BDBF-44DA-9AE7-EFFE00FC967B}"/>
          </ac:spMkLst>
        </pc:spChg>
        <pc:spChg chg="mod">
          <ac:chgData name="Viola Minio Paluello" userId="a11f66ca-b6c1-4910-9cea-e3cc09751abb" providerId="ADAL" clId="{ECB3E162-B164-4817-97A5-72424B2101C4}" dt="2022-07-06T16:34:25.574" v="1527" actId="1036"/>
          <ac:spMkLst>
            <pc:docMk/>
            <pc:sldMk cId="701591593" sldId="10353"/>
            <ac:spMk id="57" creationId="{E5FC5144-DEB7-4B40-9DBF-CD83D816EAB3}"/>
          </ac:spMkLst>
        </pc:spChg>
        <pc:spChg chg="mod">
          <ac:chgData name="Viola Minio Paluello" userId="a11f66ca-b6c1-4910-9cea-e3cc09751abb" providerId="ADAL" clId="{ECB3E162-B164-4817-97A5-72424B2101C4}" dt="2022-07-06T16:34:25.574" v="1527" actId="1036"/>
          <ac:spMkLst>
            <pc:docMk/>
            <pc:sldMk cId="701591593" sldId="10353"/>
            <ac:spMk id="58" creationId="{121DE08C-D7AA-41F5-ABA1-4F3B3C542D92}"/>
          </ac:spMkLst>
        </pc:spChg>
        <pc:spChg chg="mod">
          <ac:chgData name="Viola Minio Paluello" userId="a11f66ca-b6c1-4910-9cea-e3cc09751abb" providerId="ADAL" clId="{ECB3E162-B164-4817-97A5-72424B2101C4}" dt="2022-07-06T16:34:25.574" v="1527" actId="1036"/>
          <ac:spMkLst>
            <pc:docMk/>
            <pc:sldMk cId="701591593" sldId="10353"/>
            <ac:spMk id="59" creationId="{7418473D-7F3E-435F-BFE5-19AE4F4C7FDE}"/>
          </ac:spMkLst>
        </pc:spChg>
        <pc:spChg chg="del">
          <ac:chgData name="Viola Minio Paluello" userId="a11f66ca-b6c1-4910-9cea-e3cc09751abb" providerId="ADAL" clId="{ECB3E162-B164-4817-97A5-72424B2101C4}" dt="2022-07-06T16:22:13.300" v="1262" actId="478"/>
          <ac:spMkLst>
            <pc:docMk/>
            <pc:sldMk cId="701591593" sldId="10353"/>
            <ac:spMk id="60" creationId="{6ACF1922-FB37-4073-9444-BB2AF6D78B0B}"/>
          </ac:spMkLst>
        </pc:spChg>
        <pc:spChg chg="del">
          <ac:chgData name="Viola Minio Paluello" userId="a11f66ca-b6c1-4910-9cea-e3cc09751abb" providerId="ADAL" clId="{ECB3E162-B164-4817-97A5-72424B2101C4}" dt="2022-07-06T16:22:13.300" v="1262" actId="478"/>
          <ac:spMkLst>
            <pc:docMk/>
            <pc:sldMk cId="701591593" sldId="10353"/>
            <ac:spMk id="61" creationId="{3E8F8944-95E2-4AF6-A7F2-36F57A47CEA3}"/>
          </ac:spMkLst>
        </pc:spChg>
        <pc:spChg chg="del">
          <ac:chgData name="Viola Minio Paluello" userId="a11f66ca-b6c1-4910-9cea-e3cc09751abb" providerId="ADAL" clId="{ECB3E162-B164-4817-97A5-72424B2101C4}" dt="2022-07-06T16:22:13.300" v="1262" actId="478"/>
          <ac:spMkLst>
            <pc:docMk/>
            <pc:sldMk cId="701591593" sldId="10353"/>
            <ac:spMk id="62" creationId="{AC2BE918-8D01-4D03-8108-ABE4D4215CA9}"/>
          </ac:spMkLst>
        </pc:spChg>
        <pc:spChg chg="mod">
          <ac:chgData name="Viola Minio Paluello" userId="a11f66ca-b6c1-4910-9cea-e3cc09751abb" providerId="ADAL" clId="{ECB3E162-B164-4817-97A5-72424B2101C4}" dt="2022-07-06T16:34:25.574" v="1527" actId="1036"/>
          <ac:spMkLst>
            <pc:docMk/>
            <pc:sldMk cId="701591593" sldId="10353"/>
            <ac:spMk id="63" creationId="{41CEE690-5324-4C73-B115-051FCB836E3E}"/>
          </ac:spMkLst>
        </pc:spChg>
        <pc:spChg chg="mod">
          <ac:chgData name="Viola Minio Paluello" userId="a11f66ca-b6c1-4910-9cea-e3cc09751abb" providerId="ADAL" clId="{ECB3E162-B164-4817-97A5-72424B2101C4}" dt="2022-07-06T16:34:25.574" v="1527" actId="1036"/>
          <ac:spMkLst>
            <pc:docMk/>
            <pc:sldMk cId="701591593" sldId="10353"/>
            <ac:spMk id="64" creationId="{BB373B40-B03B-49D1-B810-C01EA5BC2149}"/>
          </ac:spMkLst>
        </pc:spChg>
        <pc:spChg chg="mod">
          <ac:chgData name="Viola Minio Paluello" userId="a11f66ca-b6c1-4910-9cea-e3cc09751abb" providerId="ADAL" clId="{ECB3E162-B164-4817-97A5-72424B2101C4}" dt="2022-07-06T16:34:25.574" v="1527" actId="1036"/>
          <ac:spMkLst>
            <pc:docMk/>
            <pc:sldMk cId="701591593" sldId="10353"/>
            <ac:spMk id="65" creationId="{03C9114D-4E3E-4A57-B322-A608424BA18D}"/>
          </ac:spMkLst>
        </pc:spChg>
        <pc:spChg chg="mod">
          <ac:chgData name="Viola Minio Paluello" userId="a11f66ca-b6c1-4910-9cea-e3cc09751abb" providerId="ADAL" clId="{ECB3E162-B164-4817-97A5-72424B2101C4}" dt="2022-07-06T16:34:25.574" v="1527" actId="1036"/>
          <ac:spMkLst>
            <pc:docMk/>
            <pc:sldMk cId="701591593" sldId="10353"/>
            <ac:spMk id="66" creationId="{2D76AE9F-409E-49CB-9722-D6D1F0F57266}"/>
          </ac:spMkLst>
        </pc:spChg>
        <pc:spChg chg="mod">
          <ac:chgData name="Viola Minio Paluello" userId="a11f66ca-b6c1-4910-9cea-e3cc09751abb" providerId="ADAL" clId="{ECB3E162-B164-4817-97A5-72424B2101C4}" dt="2022-07-06T16:34:25.574" v="1527" actId="1036"/>
          <ac:spMkLst>
            <pc:docMk/>
            <pc:sldMk cId="701591593" sldId="10353"/>
            <ac:spMk id="67" creationId="{7BA1C92F-6E6D-4528-84B5-B3D20B2B792E}"/>
          </ac:spMkLst>
        </pc:spChg>
        <pc:spChg chg="mod">
          <ac:chgData name="Viola Minio Paluello" userId="a11f66ca-b6c1-4910-9cea-e3cc09751abb" providerId="ADAL" clId="{ECB3E162-B164-4817-97A5-72424B2101C4}" dt="2022-07-06T16:34:25.574" v="1527" actId="1036"/>
          <ac:spMkLst>
            <pc:docMk/>
            <pc:sldMk cId="701591593" sldId="10353"/>
            <ac:spMk id="68" creationId="{D69CFAFF-42B1-4B01-AC99-AD706EB85560}"/>
          </ac:spMkLst>
        </pc:spChg>
        <pc:spChg chg="mod">
          <ac:chgData name="Viola Minio Paluello" userId="a11f66ca-b6c1-4910-9cea-e3cc09751abb" providerId="ADAL" clId="{ECB3E162-B164-4817-97A5-72424B2101C4}" dt="2022-07-06T16:34:25.574" v="1527" actId="1036"/>
          <ac:spMkLst>
            <pc:docMk/>
            <pc:sldMk cId="701591593" sldId="10353"/>
            <ac:spMk id="69" creationId="{70F731CF-450D-49C4-8DF9-D1E78D7F2436}"/>
          </ac:spMkLst>
        </pc:spChg>
        <pc:spChg chg="mod">
          <ac:chgData name="Viola Minio Paluello" userId="a11f66ca-b6c1-4910-9cea-e3cc09751abb" providerId="ADAL" clId="{ECB3E162-B164-4817-97A5-72424B2101C4}" dt="2022-07-06T16:34:25.574" v="1527" actId="1036"/>
          <ac:spMkLst>
            <pc:docMk/>
            <pc:sldMk cId="701591593" sldId="10353"/>
            <ac:spMk id="70" creationId="{36FEF6AA-CF01-4F77-A189-D9B467EDC63A}"/>
          </ac:spMkLst>
        </pc:spChg>
        <pc:spChg chg="mod">
          <ac:chgData name="Viola Minio Paluello" userId="a11f66ca-b6c1-4910-9cea-e3cc09751abb" providerId="ADAL" clId="{ECB3E162-B164-4817-97A5-72424B2101C4}" dt="2022-07-06T16:34:25.574" v="1527" actId="1036"/>
          <ac:spMkLst>
            <pc:docMk/>
            <pc:sldMk cId="701591593" sldId="10353"/>
            <ac:spMk id="71" creationId="{8E4BB093-1263-4511-8FDA-707BCF823033}"/>
          </ac:spMkLst>
        </pc:spChg>
        <pc:spChg chg="mod">
          <ac:chgData name="Viola Minio Paluello" userId="a11f66ca-b6c1-4910-9cea-e3cc09751abb" providerId="ADAL" clId="{ECB3E162-B164-4817-97A5-72424B2101C4}" dt="2022-07-06T16:34:25.574" v="1527" actId="1036"/>
          <ac:spMkLst>
            <pc:docMk/>
            <pc:sldMk cId="701591593" sldId="10353"/>
            <ac:spMk id="72" creationId="{2374C4BB-EA78-488F-A74B-619FA89F2A24}"/>
          </ac:spMkLst>
        </pc:spChg>
        <pc:spChg chg="mod">
          <ac:chgData name="Viola Minio Paluello" userId="a11f66ca-b6c1-4910-9cea-e3cc09751abb" providerId="ADAL" clId="{ECB3E162-B164-4817-97A5-72424B2101C4}" dt="2022-07-06T16:34:25.574" v="1527" actId="1036"/>
          <ac:spMkLst>
            <pc:docMk/>
            <pc:sldMk cId="701591593" sldId="10353"/>
            <ac:spMk id="73" creationId="{EF1C044B-CF7A-4CEE-9C25-5EEF96DF1C0C}"/>
          </ac:spMkLst>
        </pc:spChg>
        <pc:spChg chg="mod">
          <ac:chgData name="Viola Minio Paluello" userId="a11f66ca-b6c1-4910-9cea-e3cc09751abb" providerId="ADAL" clId="{ECB3E162-B164-4817-97A5-72424B2101C4}" dt="2022-07-06T16:34:25.574" v="1527" actId="1036"/>
          <ac:spMkLst>
            <pc:docMk/>
            <pc:sldMk cId="701591593" sldId="10353"/>
            <ac:spMk id="74" creationId="{1FB88492-09D1-4537-A283-D751E17C23AF}"/>
          </ac:spMkLst>
        </pc:spChg>
        <pc:spChg chg="mod">
          <ac:chgData name="Viola Minio Paluello" userId="a11f66ca-b6c1-4910-9cea-e3cc09751abb" providerId="ADAL" clId="{ECB3E162-B164-4817-97A5-72424B2101C4}" dt="2022-07-06T16:34:25.574" v="1527" actId="1036"/>
          <ac:spMkLst>
            <pc:docMk/>
            <pc:sldMk cId="701591593" sldId="10353"/>
            <ac:spMk id="75" creationId="{9CB28F80-6A51-4105-8E17-626E8ACC282E}"/>
          </ac:spMkLst>
        </pc:spChg>
        <pc:spChg chg="del">
          <ac:chgData name="Viola Minio Paluello" userId="a11f66ca-b6c1-4910-9cea-e3cc09751abb" providerId="ADAL" clId="{ECB3E162-B164-4817-97A5-72424B2101C4}" dt="2022-07-06T16:22:13.300" v="1262" actId="478"/>
          <ac:spMkLst>
            <pc:docMk/>
            <pc:sldMk cId="701591593" sldId="10353"/>
            <ac:spMk id="76" creationId="{45122D29-3972-47A9-9CE9-0C42DEFA1AB4}"/>
          </ac:spMkLst>
        </pc:spChg>
        <pc:spChg chg="del">
          <ac:chgData name="Viola Minio Paluello" userId="a11f66ca-b6c1-4910-9cea-e3cc09751abb" providerId="ADAL" clId="{ECB3E162-B164-4817-97A5-72424B2101C4}" dt="2022-07-06T16:22:13.300" v="1262" actId="478"/>
          <ac:spMkLst>
            <pc:docMk/>
            <pc:sldMk cId="701591593" sldId="10353"/>
            <ac:spMk id="77" creationId="{73E15CC4-3886-4C81-BD55-061C40E37BBF}"/>
          </ac:spMkLst>
        </pc:spChg>
        <pc:spChg chg="del">
          <ac:chgData name="Viola Minio Paluello" userId="a11f66ca-b6c1-4910-9cea-e3cc09751abb" providerId="ADAL" clId="{ECB3E162-B164-4817-97A5-72424B2101C4}" dt="2022-07-06T16:22:13.300" v="1262" actId="478"/>
          <ac:spMkLst>
            <pc:docMk/>
            <pc:sldMk cId="701591593" sldId="10353"/>
            <ac:spMk id="78" creationId="{1FE9E191-7BD6-4A76-B3AD-0418F5C78714}"/>
          </ac:spMkLst>
        </pc:spChg>
        <pc:spChg chg="del">
          <ac:chgData name="Viola Minio Paluello" userId="a11f66ca-b6c1-4910-9cea-e3cc09751abb" providerId="ADAL" clId="{ECB3E162-B164-4817-97A5-72424B2101C4}" dt="2022-07-06T16:22:13.300" v="1262" actId="478"/>
          <ac:spMkLst>
            <pc:docMk/>
            <pc:sldMk cId="701591593" sldId="10353"/>
            <ac:spMk id="79" creationId="{1079CC6A-B7BA-4F41-A986-625330AA241C}"/>
          </ac:spMkLst>
        </pc:spChg>
        <pc:spChg chg="mod">
          <ac:chgData name="Viola Minio Paluello" userId="a11f66ca-b6c1-4910-9cea-e3cc09751abb" providerId="ADAL" clId="{ECB3E162-B164-4817-97A5-72424B2101C4}" dt="2022-07-06T16:34:25.574" v="1527" actId="1036"/>
          <ac:spMkLst>
            <pc:docMk/>
            <pc:sldMk cId="701591593" sldId="10353"/>
            <ac:spMk id="80" creationId="{5A8BBC80-2724-446B-AC50-9A13EF4BDBA0}"/>
          </ac:spMkLst>
        </pc:spChg>
        <pc:spChg chg="mod">
          <ac:chgData name="Viola Minio Paluello" userId="a11f66ca-b6c1-4910-9cea-e3cc09751abb" providerId="ADAL" clId="{ECB3E162-B164-4817-97A5-72424B2101C4}" dt="2022-07-06T16:34:25.574" v="1527" actId="1036"/>
          <ac:spMkLst>
            <pc:docMk/>
            <pc:sldMk cId="701591593" sldId="10353"/>
            <ac:spMk id="81" creationId="{542F7319-9C02-4005-8550-16ADD457E751}"/>
          </ac:spMkLst>
        </pc:spChg>
        <pc:spChg chg="mod">
          <ac:chgData name="Viola Minio Paluello" userId="a11f66ca-b6c1-4910-9cea-e3cc09751abb" providerId="ADAL" clId="{ECB3E162-B164-4817-97A5-72424B2101C4}" dt="2022-07-06T16:34:25.574" v="1527" actId="1036"/>
          <ac:spMkLst>
            <pc:docMk/>
            <pc:sldMk cId="701591593" sldId="10353"/>
            <ac:spMk id="82" creationId="{22CE42FD-271F-413D-A840-3286D33E9FB3}"/>
          </ac:spMkLst>
        </pc:spChg>
        <pc:spChg chg="mod">
          <ac:chgData name="Viola Minio Paluello" userId="a11f66ca-b6c1-4910-9cea-e3cc09751abb" providerId="ADAL" clId="{ECB3E162-B164-4817-97A5-72424B2101C4}" dt="2022-07-06T16:34:25.574" v="1527" actId="1036"/>
          <ac:spMkLst>
            <pc:docMk/>
            <pc:sldMk cId="701591593" sldId="10353"/>
            <ac:spMk id="84" creationId="{6AD7A5A2-A769-4109-95EA-3502BF5E908C}"/>
          </ac:spMkLst>
        </pc:spChg>
        <pc:spChg chg="mod">
          <ac:chgData name="Viola Minio Paluello" userId="a11f66ca-b6c1-4910-9cea-e3cc09751abb" providerId="ADAL" clId="{ECB3E162-B164-4817-97A5-72424B2101C4}" dt="2022-07-06T16:34:25.574" v="1527" actId="1036"/>
          <ac:spMkLst>
            <pc:docMk/>
            <pc:sldMk cId="701591593" sldId="10353"/>
            <ac:spMk id="85" creationId="{B8D1700C-10C2-4345-B3CF-81D25CD19BAF}"/>
          </ac:spMkLst>
        </pc:spChg>
        <pc:spChg chg="mod">
          <ac:chgData name="Viola Minio Paluello" userId="a11f66ca-b6c1-4910-9cea-e3cc09751abb" providerId="ADAL" clId="{ECB3E162-B164-4817-97A5-72424B2101C4}" dt="2022-07-06T16:34:25.574" v="1527" actId="1036"/>
          <ac:spMkLst>
            <pc:docMk/>
            <pc:sldMk cId="701591593" sldId="10353"/>
            <ac:spMk id="86" creationId="{80387A70-E01F-45EA-8164-69BB00A9C774}"/>
          </ac:spMkLst>
        </pc:spChg>
        <pc:spChg chg="mod">
          <ac:chgData name="Viola Minio Paluello" userId="a11f66ca-b6c1-4910-9cea-e3cc09751abb" providerId="ADAL" clId="{ECB3E162-B164-4817-97A5-72424B2101C4}" dt="2022-07-06T16:34:25.574" v="1527" actId="1036"/>
          <ac:spMkLst>
            <pc:docMk/>
            <pc:sldMk cId="701591593" sldId="10353"/>
            <ac:spMk id="87" creationId="{1A978B84-7BAB-49F5-A0B1-640FED2120C4}"/>
          </ac:spMkLst>
        </pc:spChg>
        <pc:spChg chg="mod">
          <ac:chgData name="Viola Minio Paluello" userId="a11f66ca-b6c1-4910-9cea-e3cc09751abb" providerId="ADAL" clId="{ECB3E162-B164-4817-97A5-72424B2101C4}" dt="2022-07-06T16:34:25.574" v="1527" actId="1036"/>
          <ac:spMkLst>
            <pc:docMk/>
            <pc:sldMk cId="701591593" sldId="10353"/>
            <ac:spMk id="88" creationId="{2057C00C-E305-450D-90AE-A8745475AC2F}"/>
          </ac:spMkLst>
        </pc:spChg>
        <pc:spChg chg="mod">
          <ac:chgData name="Viola Minio Paluello" userId="a11f66ca-b6c1-4910-9cea-e3cc09751abb" providerId="ADAL" clId="{ECB3E162-B164-4817-97A5-72424B2101C4}" dt="2022-07-06T16:34:25.574" v="1527" actId="1036"/>
          <ac:spMkLst>
            <pc:docMk/>
            <pc:sldMk cId="701591593" sldId="10353"/>
            <ac:spMk id="89" creationId="{13A57452-622A-4B23-9185-525F63525B18}"/>
          </ac:spMkLst>
        </pc:spChg>
        <pc:spChg chg="add mod">
          <ac:chgData name="Viola Minio Paluello" userId="a11f66ca-b6c1-4910-9cea-e3cc09751abb" providerId="ADAL" clId="{ECB3E162-B164-4817-97A5-72424B2101C4}" dt="2022-07-06T16:36:37.012" v="1546" actId="404"/>
          <ac:spMkLst>
            <pc:docMk/>
            <pc:sldMk cId="701591593" sldId="10353"/>
            <ac:spMk id="90" creationId="{B721FB22-8BE3-409B-8E60-3D0A05F47C58}"/>
          </ac:spMkLst>
        </pc:spChg>
        <pc:spChg chg="add mod">
          <ac:chgData name="Viola Minio Paluello" userId="a11f66ca-b6c1-4910-9cea-e3cc09751abb" providerId="ADAL" clId="{ECB3E162-B164-4817-97A5-72424B2101C4}" dt="2022-07-06T19:25:43.509" v="5808"/>
          <ac:spMkLst>
            <pc:docMk/>
            <pc:sldMk cId="701591593" sldId="10353"/>
            <ac:spMk id="91" creationId="{5938DBF4-2F31-46CF-A691-976A3A7B4F57}"/>
          </ac:spMkLst>
        </pc:spChg>
        <pc:grpChg chg="add mod">
          <ac:chgData name="Viola Minio Paluello" userId="a11f66ca-b6c1-4910-9cea-e3cc09751abb" providerId="ADAL" clId="{ECB3E162-B164-4817-97A5-72424B2101C4}" dt="2022-07-06T16:36:47.349" v="1547" actId="1076"/>
          <ac:grpSpMkLst>
            <pc:docMk/>
            <pc:sldMk cId="701591593" sldId="10353"/>
            <ac:grpSpMk id="22" creationId="{75BA4830-BE04-4B6B-AA5C-7DC5ACA094C3}"/>
          </ac:grpSpMkLst>
        </pc:grpChg>
        <pc:grpChg chg="add mod">
          <ac:chgData name="Viola Minio Paluello" userId="a11f66ca-b6c1-4910-9cea-e3cc09751abb" providerId="ADAL" clId="{ECB3E162-B164-4817-97A5-72424B2101C4}" dt="2022-07-06T16:34:25.574" v="1527" actId="1036"/>
          <ac:grpSpMkLst>
            <pc:docMk/>
            <pc:sldMk cId="701591593" sldId="10353"/>
            <ac:grpSpMk id="32" creationId="{419529DE-31D3-4F41-8875-B1961E27D098}"/>
          </ac:grpSpMkLst>
        </pc:grpChg>
        <pc:grpChg chg="add mod">
          <ac:chgData name="Viola Minio Paluello" userId="a11f66ca-b6c1-4910-9cea-e3cc09751abb" providerId="ADAL" clId="{ECB3E162-B164-4817-97A5-72424B2101C4}" dt="2022-07-06T16:34:25.574" v="1527" actId="1036"/>
          <ac:grpSpMkLst>
            <pc:docMk/>
            <pc:sldMk cId="701591593" sldId="10353"/>
            <ac:grpSpMk id="42" creationId="{F88BC18E-778A-4F2E-971F-E796086961E6}"/>
          </ac:grpSpMkLst>
        </pc:grpChg>
        <pc:grpChg chg="add mod">
          <ac:chgData name="Viola Minio Paluello" userId="a11f66ca-b6c1-4910-9cea-e3cc09751abb" providerId="ADAL" clId="{ECB3E162-B164-4817-97A5-72424B2101C4}" dt="2022-07-06T16:34:25.574" v="1527" actId="1036"/>
          <ac:grpSpMkLst>
            <pc:docMk/>
            <pc:sldMk cId="701591593" sldId="10353"/>
            <ac:grpSpMk id="49" creationId="{5A9D4C1B-8CFA-45AC-85D2-3AE6ADDF9608}"/>
          </ac:grpSpMkLst>
        </pc:grpChg>
        <pc:grpChg chg="add mod">
          <ac:chgData name="Viola Minio Paluello" userId="a11f66ca-b6c1-4910-9cea-e3cc09751abb" providerId="ADAL" clId="{ECB3E162-B164-4817-97A5-72424B2101C4}" dt="2022-07-06T16:34:25.574" v="1527" actId="1036"/>
          <ac:grpSpMkLst>
            <pc:docMk/>
            <pc:sldMk cId="701591593" sldId="10353"/>
            <ac:grpSpMk id="83" creationId="{DF25C603-26C9-41B4-88B8-1FC512F7DA5D}"/>
          </ac:grpSpMkLst>
        </pc:grpChg>
        <pc:picChg chg="del">
          <ac:chgData name="Viola Minio Paluello" userId="a11f66ca-b6c1-4910-9cea-e3cc09751abb" providerId="ADAL" clId="{ECB3E162-B164-4817-97A5-72424B2101C4}" dt="2022-07-06T16:22:13.300" v="1262" actId="478"/>
          <ac:picMkLst>
            <pc:docMk/>
            <pc:sldMk cId="701591593" sldId="10353"/>
            <ac:picMk id="7" creationId="{5BB6C7AB-4E94-4628-95A3-542DCC912C6E}"/>
          </ac:picMkLst>
        </pc:picChg>
        <pc:picChg chg="del">
          <ac:chgData name="Viola Minio Paluello" userId="a11f66ca-b6c1-4910-9cea-e3cc09751abb" providerId="ADAL" clId="{ECB3E162-B164-4817-97A5-72424B2101C4}" dt="2022-07-06T16:22:13.300" v="1262" actId="478"/>
          <ac:picMkLst>
            <pc:docMk/>
            <pc:sldMk cId="701591593" sldId="10353"/>
            <ac:picMk id="11" creationId="{A4FF2938-F8C5-473D-8182-79679C6F0D06}"/>
          </ac:picMkLst>
        </pc:picChg>
        <pc:cxnChg chg="add mod">
          <ac:chgData name="Viola Minio Paluello" userId="a11f66ca-b6c1-4910-9cea-e3cc09751abb" providerId="ADAL" clId="{ECB3E162-B164-4817-97A5-72424B2101C4}" dt="2022-07-06T16:34:25.574" v="1527" actId="1036"/>
          <ac:cxnSpMkLst>
            <pc:docMk/>
            <pc:sldMk cId="701591593" sldId="10353"/>
            <ac:cxnSpMk id="6" creationId="{478A4025-79A7-4F1D-8D69-8DEF6A79AA79}"/>
          </ac:cxnSpMkLst>
        </pc:cxnChg>
      </pc:sldChg>
      <pc:sldChg chg="addSp delSp modSp add mod">
        <pc:chgData name="Viola Minio Paluello" userId="a11f66ca-b6c1-4910-9cea-e3cc09751abb" providerId="ADAL" clId="{ECB3E162-B164-4817-97A5-72424B2101C4}" dt="2022-07-06T19:26:09.331" v="5820"/>
        <pc:sldMkLst>
          <pc:docMk/>
          <pc:sldMk cId="1941978741" sldId="10354"/>
        </pc:sldMkLst>
        <pc:spChg chg="mod">
          <ac:chgData name="Viola Minio Paluello" userId="a11f66ca-b6c1-4910-9cea-e3cc09751abb" providerId="ADAL" clId="{ECB3E162-B164-4817-97A5-72424B2101C4}" dt="2022-07-06T17:16:35.363" v="2305" actId="14100"/>
          <ac:spMkLst>
            <pc:docMk/>
            <pc:sldMk cId="1941978741" sldId="10354"/>
            <ac:spMk id="10" creationId="{8BEA70F3-559F-462C-A758-0C255A7A2763}"/>
          </ac:spMkLst>
        </pc:spChg>
        <pc:spChg chg="del">
          <ac:chgData name="Viola Minio Paluello" userId="a11f66ca-b6c1-4910-9cea-e3cc09751abb" providerId="ADAL" clId="{ECB3E162-B164-4817-97A5-72424B2101C4}" dt="2022-07-06T19:26:08.792" v="5819" actId="478"/>
          <ac:spMkLst>
            <pc:docMk/>
            <pc:sldMk cId="1941978741" sldId="10354"/>
            <ac:spMk id="25" creationId="{04769FFB-D219-437F-ABBD-21B6BE27E437}"/>
          </ac:spMkLst>
        </pc:spChg>
        <pc:spChg chg="add mod">
          <ac:chgData name="Viola Minio Paluello" userId="a11f66ca-b6c1-4910-9cea-e3cc09751abb" providerId="ADAL" clId="{ECB3E162-B164-4817-97A5-72424B2101C4}" dt="2022-07-06T19:26:09.331" v="5820"/>
          <ac:spMkLst>
            <pc:docMk/>
            <pc:sldMk cId="1941978741" sldId="10354"/>
            <ac:spMk id="27" creationId="{5D69ABF7-108A-48D9-A3EB-A062623EB049}"/>
          </ac:spMkLst>
        </pc:spChg>
      </pc:sldChg>
      <pc:sldChg chg="addSp delSp modSp add mod ord">
        <pc:chgData name="Viola Minio Paluello" userId="a11f66ca-b6c1-4910-9cea-e3cc09751abb" providerId="ADAL" clId="{ECB3E162-B164-4817-97A5-72424B2101C4}" dt="2022-07-06T19:26:05.579" v="5818"/>
        <pc:sldMkLst>
          <pc:docMk/>
          <pc:sldMk cId="2451130774" sldId="10355"/>
        </pc:sldMkLst>
        <pc:spChg chg="mod">
          <ac:chgData name="Viola Minio Paluello" userId="a11f66ca-b6c1-4910-9cea-e3cc09751abb" providerId="ADAL" clId="{ECB3E162-B164-4817-97A5-72424B2101C4}" dt="2022-07-06T17:16:31.111" v="2304" actId="14100"/>
          <ac:spMkLst>
            <pc:docMk/>
            <pc:sldMk cId="2451130774" sldId="10355"/>
            <ac:spMk id="10" creationId="{8BEA70F3-559F-462C-A758-0C255A7A2763}"/>
          </ac:spMkLst>
        </pc:spChg>
        <pc:spChg chg="del">
          <ac:chgData name="Viola Minio Paluello" userId="a11f66ca-b6c1-4910-9cea-e3cc09751abb" providerId="ADAL" clId="{ECB3E162-B164-4817-97A5-72424B2101C4}" dt="2022-07-06T19:26:04.904" v="5817" actId="478"/>
          <ac:spMkLst>
            <pc:docMk/>
            <pc:sldMk cId="2451130774" sldId="10355"/>
            <ac:spMk id="25" creationId="{04769FFB-D219-437F-ABBD-21B6BE27E437}"/>
          </ac:spMkLst>
        </pc:spChg>
        <pc:spChg chg="add del mod">
          <ac:chgData name="Viola Minio Paluello" userId="a11f66ca-b6c1-4910-9cea-e3cc09751abb" providerId="ADAL" clId="{ECB3E162-B164-4817-97A5-72424B2101C4}" dt="2022-07-06T17:17:28.127" v="2326" actId="14100"/>
          <ac:spMkLst>
            <pc:docMk/>
            <pc:sldMk cId="2451130774" sldId="10355"/>
            <ac:spMk id="28" creationId="{D96988F0-5C22-438A-9702-C11D1118C56B}"/>
          </ac:spMkLst>
        </pc:spChg>
        <pc:spChg chg="del">
          <ac:chgData name="Viola Minio Paluello" userId="a11f66ca-b6c1-4910-9cea-e3cc09751abb" providerId="ADAL" clId="{ECB3E162-B164-4817-97A5-72424B2101C4}" dt="2022-07-06T17:11:55.623" v="2080" actId="478"/>
          <ac:spMkLst>
            <pc:docMk/>
            <pc:sldMk cId="2451130774" sldId="10355"/>
            <ac:spMk id="31" creationId="{EA85FBB1-7527-4548-9085-505A4EBDEA73}"/>
          </ac:spMkLst>
        </pc:spChg>
        <pc:spChg chg="mod">
          <ac:chgData name="Viola Minio Paluello" userId="a11f66ca-b6c1-4910-9cea-e3cc09751abb" providerId="ADAL" clId="{ECB3E162-B164-4817-97A5-72424B2101C4}" dt="2022-07-06T17:12:22.012" v="2123" actId="20577"/>
          <ac:spMkLst>
            <pc:docMk/>
            <pc:sldMk cId="2451130774" sldId="10355"/>
            <ac:spMk id="32" creationId="{753EBFA5-E5F1-4CD0-B9D4-9B5BCEBA8FB4}"/>
          </ac:spMkLst>
        </pc:spChg>
        <pc:spChg chg="mod">
          <ac:chgData name="Viola Minio Paluello" userId="a11f66ca-b6c1-4910-9cea-e3cc09751abb" providerId="ADAL" clId="{ECB3E162-B164-4817-97A5-72424B2101C4}" dt="2022-07-06T17:11:58.980" v="2082"/>
          <ac:spMkLst>
            <pc:docMk/>
            <pc:sldMk cId="2451130774" sldId="10355"/>
            <ac:spMk id="35" creationId="{9B1A0C67-BAC3-4323-BD52-EA7B54B8F4AE}"/>
          </ac:spMkLst>
        </pc:spChg>
        <pc:spChg chg="mod">
          <ac:chgData name="Viola Minio Paluello" userId="a11f66ca-b6c1-4910-9cea-e3cc09751abb" providerId="ADAL" clId="{ECB3E162-B164-4817-97A5-72424B2101C4}" dt="2022-07-06T17:11:58.980" v="2082"/>
          <ac:spMkLst>
            <pc:docMk/>
            <pc:sldMk cId="2451130774" sldId="10355"/>
            <ac:spMk id="37" creationId="{047A8CCF-E986-44A1-A6FF-DECC0614B397}"/>
          </ac:spMkLst>
        </pc:spChg>
        <pc:spChg chg="mod">
          <ac:chgData name="Viola Minio Paluello" userId="a11f66ca-b6c1-4910-9cea-e3cc09751abb" providerId="ADAL" clId="{ECB3E162-B164-4817-97A5-72424B2101C4}" dt="2022-07-06T17:11:58.980" v="2082"/>
          <ac:spMkLst>
            <pc:docMk/>
            <pc:sldMk cId="2451130774" sldId="10355"/>
            <ac:spMk id="43" creationId="{D931C75B-C458-4C80-A26C-EE13C868A7F2}"/>
          </ac:spMkLst>
        </pc:spChg>
        <pc:spChg chg="mod">
          <ac:chgData name="Viola Minio Paluello" userId="a11f66ca-b6c1-4910-9cea-e3cc09751abb" providerId="ADAL" clId="{ECB3E162-B164-4817-97A5-72424B2101C4}" dt="2022-07-06T17:11:58.980" v="2082"/>
          <ac:spMkLst>
            <pc:docMk/>
            <pc:sldMk cId="2451130774" sldId="10355"/>
            <ac:spMk id="44" creationId="{9AD16049-75E6-4B12-9DFC-323B2D9D51F6}"/>
          </ac:spMkLst>
        </pc:spChg>
        <pc:spChg chg="mod">
          <ac:chgData name="Viola Minio Paluello" userId="a11f66ca-b6c1-4910-9cea-e3cc09751abb" providerId="ADAL" clId="{ECB3E162-B164-4817-97A5-72424B2101C4}" dt="2022-07-06T17:11:58.980" v="2082"/>
          <ac:spMkLst>
            <pc:docMk/>
            <pc:sldMk cId="2451130774" sldId="10355"/>
            <ac:spMk id="45" creationId="{735543EF-956F-41FE-87DF-6C63146959C6}"/>
          </ac:spMkLst>
        </pc:spChg>
        <pc:spChg chg="mod">
          <ac:chgData name="Viola Minio Paluello" userId="a11f66ca-b6c1-4910-9cea-e3cc09751abb" providerId="ADAL" clId="{ECB3E162-B164-4817-97A5-72424B2101C4}" dt="2022-07-06T17:11:58.980" v="2082"/>
          <ac:spMkLst>
            <pc:docMk/>
            <pc:sldMk cId="2451130774" sldId="10355"/>
            <ac:spMk id="59" creationId="{31A6FF4B-1DE2-46EC-BAD7-45F4C7E44F23}"/>
          </ac:spMkLst>
        </pc:spChg>
        <pc:spChg chg="mod">
          <ac:chgData name="Viola Minio Paluello" userId="a11f66ca-b6c1-4910-9cea-e3cc09751abb" providerId="ADAL" clId="{ECB3E162-B164-4817-97A5-72424B2101C4}" dt="2022-07-06T17:11:58.980" v="2082"/>
          <ac:spMkLst>
            <pc:docMk/>
            <pc:sldMk cId="2451130774" sldId="10355"/>
            <ac:spMk id="60" creationId="{F646B017-192C-4D6A-AE4E-40E2D9BDE8CA}"/>
          </ac:spMkLst>
        </pc:spChg>
        <pc:spChg chg="add del mod">
          <ac:chgData name="Viola Minio Paluello" userId="a11f66ca-b6c1-4910-9cea-e3cc09751abb" providerId="ADAL" clId="{ECB3E162-B164-4817-97A5-72424B2101C4}" dt="2022-07-06T17:13:26.909" v="2147" actId="478"/>
          <ac:spMkLst>
            <pc:docMk/>
            <pc:sldMk cId="2451130774" sldId="10355"/>
            <ac:spMk id="63" creationId="{E37F215F-50E4-43DE-A44D-FDEDD11AAFF9}"/>
          </ac:spMkLst>
        </pc:spChg>
        <pc:spChg chg="add del mod">
          <ac:chgData name="Viola Minio Paluello" userId="a11f66ca-b6c1-4910-9cea-e3cc09751abb" providerId="ADAL" clId="{ECB3E162-B164-4817-97A5-72424B2101C4}" dt="2022-07-06T17:13:47.565" v="2150" actId="478"/>
          <ac:spMkLst>
            <pc:docMk/>
            <pc:sldMk cId="2451130774" sldId="10355"/>
            <ac:spMk id="64" creationId="{871075F3-2D69-4ABA-9039-3DBC13AA3542}"/>
          </ac:spMkLst>
        </pc:spChg>
        <pc:spChg chg="add mod">
          <ac:chgData name="Viola Minio Paluello" userId="a11f66ca-b6c1-4910-9cea-e3cc09751abb" providerId="ADAL" clId="{ECB3E162-B164-4817-97A5-72424B2101C4}" dt="2022-07-06T19:26:05.579" v="5818"/>
          <ac:spMkLst>
            <pc:docMk/>
            <pc:sldMk cId="2451130774" sldId="10355"/>
            <ac:spMk id="65" creationId="{62A3C167-BC1E-4440-B2A2-457394DEFB55}"/>
          </ac:spMkLst>
        </pc:spChg>
        <pc:grpChg chg="del">
          <ac:chgData name="Viola Minio Paluello" userId="a11f66ca-b6c1-4910-9cea-e3cc09751abb" providerId="ADAL" clId="{ECB3E162-B164-4817-97A5-72424B2101C4}" dt="2022-07-06T17:11:58.095" v="2081" actId="478"/>
          <ac:grpSpMkLst>
            <pc:docMk/>
            <pc:sldMk cId="2451130774" sldId="10355"/>
            <ac:grpSpMk id="2" creationId="{3F7EC1C7-4A93-4F1C-92EE-1418886FC1BB}"/>
          </ac:grpSpMkLst>
        </pc:grpChg>
        <pc:grpChg chg="add del mod">
          <ac:chgData name="Viola Minio Paluello" userId="a11f66ca-b6c1-4910-9cea-e3cc09751abb" providerId="ADAL" clId="{ECB3E162-B164-4817-97A5-72424B2101C4}" dt="2022-07-06T17:12:04.348" v="2086"/>
          <ac:grpSpMkLst>
            <pc:docMk/>
            <pc:sldMk cId="2451130774" sldId="10355"/>
            <ac:grpSpMk id="34" creationId="{7CA8D718-0AB1-4162-A5AE-897DD58D48E4}"/>
          </ac:grpSpMkLst>
        </pc:grpChg>
        <pc:grpChg chg="mod">
          <ac:chgData name="Viola Minio Paluello" userId="a11f66ca-b6c1-4910-9cea-e3cc09751abb" providerId="ADAL" clId="{ECB3E162-B164-4817-97A5-72424B2101C4}" dt="2022-07-06T17:11:58.980" v="2082"/>
          <ac:grpSpMkLst>
            <pc:docMk/>
            <pc:sldMk cId="2451130774" sldId="10355"/>
            <ac:grpSpMk id="36" creationId="{57BA59A6-D266-433D-9785-09BFB4DC48EF}"/>
          </ac:grpSpMkLst>
        </pc:grpChg>
        <pc:grpChg chg="mod">
          <ac:chgData name="Viola Minio Paluello" userId="a11f66ca-b6c1-4910-9cea-e3cc09751abb" providerId="ADAL" clId="{ECB3E162-B164-4817-97A5-72424B2101C4}" dt="2022-07-06T17:11:58.980" v="2082"/>
          <ac:grpSpMkLst>
            <pc:docMk/>
            <pc:sldMk cId="2451130774" sldId="10355"/>
            <ac:grpSpMk id="38" creationId="{7DFAA038-C0A8-461E-90A9-80DEB498BF64}"/>
          </ac:grpSpMkLst>
        </pc:grpChg>
        <pc:grpChg chg="mod">
          <ac:chgData name="Viola Minio Paluello" userId="a11f66ca-b6c1-4910-9cea-e3cc09751abb" providerId="ADAL" clId="{ECB3E162-B164-4817-97A5-72424B2101C4}" dt="2022-07-06T17:11:58.980" v="2082"/>
          <ac:grpSpMkLst>
            <pc:docMk/>
            <pc:sldMk cId="2451130774" sldId="10355"/>
            <ac:grpSpMk id="39" creationId="{F7063AE9-C9B4-4F7F-9D7F-1034D167F10C}"/>
          </ac:grpSpMkLst>
        </pc:grpChg>
        <pc:grpChg chg="del">
          <ac:chgData name="Viola Minio Paluello" userId="a11f66ca-b6c1-4910-9cea-e3cc09751abb" providerId="ADAL" clId="{ECB3E162-B164-4817-97A5-72424B2101C4}" dt="2022-07-06T17:11:51.943" v="2078" actId="478"/>
          <ac:grpSpMkLst>
            <pc:docMk/>
            <pc:sldMk cId="2451130774" sldId="10355"/>
            <ac:grpSpMk id="46" creationId="{0535226F-52B5-4234-A398-7997DD190169}"/>
          </ac:grpSpMkLst>
        </pc:grpChg>
        <pc:graphicFrameChg chg="del">
          <ac:chgData name="Viola Minio Paluello" userId="a11f66ca-b6c1-4910-9cea-e3cc09751abb" providerId="ADAL" clId="{ECB3E162-B164-4817-97A5-72424B2101C4}" dt="2022-07-06T17:11:53.628" v="2079" actId="478"/>
          <ac:graphicFrameMkLst>
            <pc:docMk/>
            <pc:sldMk cId="2451130774" sldId="10355"/>
            <ac:graphicFrameMk id="26" creationId="{BA43FFCC-CCB9-4CDF-A083-2B29F11D2441}"/>
          </ac:graphicFrameMkLst>
        </pc:graphicFrameChg>
        <pc:graphicFrameChg chg="add del mod">
          <ac:chgData name="Viola Minio Paluello" userId="a11f66ca-b6c1-4910-9cea-e3cc09751abb" providerId="ADAL" clId="{ECB3E162-B164-4817-97A5-72424B2101C4}" dt="2022-07-06T17:12:04.348" v="2086"/>
          <ac:graphicFrameMkLst>
            <pc:docMk/>
            <pc:sldMk cId="2451130774" sldId="10355"/>
            <ac:graphicFrameMk id="33" creationId="{9FD5F60F-AF94-4013-821D-6FF57210857A}"/>
          </ac:graphicFrameMkLst>
        </pc:graphicFrameChg>
        <pc:picChg chg="add del mod ord">
          <ac:chgData name="Viola Minio Paluello" userId="a11f66ca-b6c1-4910-9cea-e3cc09751abb" providerId="ADAL" clId="{ECB3E162-B164-4817-97A5-72424B2101C4}" dt="2022-07-06T17:13:05.053" v="2143" actId="167"/>
          <ac:picMkLst>
            <pc:docMk/>
            <pc:sldMk cId="2451130774" sldId="10355"/>
            <ac:picMk id="27" creationId="{D6D05D72-42E5-41A7-9A7C-EBBA4229ECF9}"/>
          </ac:picMkLst>
        </pc:picChg>
        <pc:picChg chg="mod">
          <ac:chgData name="Viola Minio Paluello" userId="a11f66ca-b6c1-4910-9cea-e3cc09751abb" providerId="ADAL" clId="{ECB3E162-B164-4817-97A5-72424B2101C4}" dt="2022-07-06T17:11:58.980" v="2082"/>
          <ac:picMkLst>
            <pc:docMk/>
            <pc:sldMk cId="2451130774" sldId="10355"/>
            <ac:picMk id="40" creationId="{646ED1AD-BAF3-4D55-B309-8A362A51BC81}"/>
          </ac:picMkLst>
        </pc:picChg>
        <pc:picChg chg="mod">
          <ac:chgData name="Viola Minio Paluello" userId="a11f66ca-b6c1-4910-9cea-e3cc09751abb" providerId="ADAL" clId="{ECB3E162-B164-4817-97A5-72424B2101C4}" dt="2022-07-06T17:11:58.980" v="2082"/>
          <ac:picMkLst>
            <pc:docMk/>
            <pc:sldMk cId="2451130774" sldId="10355"/>
            <ac:picMk id="41" creationId="{270E6A28-A496-4FF2-A2C7-23F469DD8FB9}"/>
          </ac:picMkLst>
        </pc:picChg>
        <pc:picChg chg="mod">
          <ac:chgData name="Viola Minio Paluello" userId="a11f66ca-b6c1-4910-9cea-e3cc09751abb" providerId="ADAL" clId="{ECB3E162-B164-4817-97A5-72424B2101C4}" dt="2022-07-06T17:11:58.980" v="2082"/>
          <ac:picMkLst>
            <pc:docMk/>
            <pc:sldMk cId="2451130774" sldId="10355"/>
            <ac:picMk id="42" creationId="{E4FFD5DF-F4EF-4D0A-BF44-CD8FB84D6F86}"/>
          </ac:picMkLst>
        </pc:picChg>
        <pc:picChg chg="add del mod">
          <ac:chgData name="Viola Minio Paluello" userId="a11f66ca-b6c1-4910-9cea-e3cc09751abb" providerId="ADAL" clId="{ECB3E162-B164-4817-97A5-72424B2101C4}" dt="2022-07-06T17:13:13.871" v="2145" actId="1076"/>
          <ac:picMkLst>
            <pc:docMk/>
            <pc:sldMk cId="2451130774" sldId="10355"/>
            <ac:picMk id="61" creationId="{767B3966-DC20-4E09-8E61-B9FEA1F840CC}"/>
          </ac:picMkLst>
        </pc:picChg>
        <pc:picChg chg="add del mod">
          <ac:chgData name="Viola Minio Paluello" userId="a11f66ca-b6c1-4910-9cea-e3cc09751abb" providerId="ADAL" clId="{ECB3E162-B164-4817-97A5-72424B2101C4}" dt="2022-07-06T17:13:07.348" v="2144" actId="478"/>
          <ac:picMkLst>
            <pc:docMk/>
            <pc:sldMk cId="2451130774" sldId="10355"/>
            <ac:picMk id="62" creationId="{C5E1FD50-A988-4B97-9EA6-4DFB281BE368}"/>
          </ac:picMkLst>
        </pc:picChg>
      </pc:sldChg>
      <pc:sldChg chg="addSp delSp modSp add mod">
        <pc:chgData name="Viola Minio Paluello" userId="a11f66ca-b6c1-4910-9cea-e3cc09751abb" providerId="ADAL" clId="{ECB3E162-B164-4817-97A5-72424B2101C4}" dt="2022-07-06T19:26:18.487" v="5824"/>
        <pc:sldMkLst>
          <pc:docMk/>
          <pc:sldMk cId="4243578699" sldId="10356"/>
        </pc:sldMkLst>
        <pc:spChg chg="del">
          <ac:chgData name="Viola Minio Paluello" userId="a11f66ca-b6c1-4910-9cea-e3cc09751abb" providerId="ADAL" clId="{ECB3E162-B164-4817-97A5-72424B2101C4}" dt="2022-07-06T19:26:17.938" v="5823" actId="478"/>
          <ac:spMkLst>
            <pc:docMk/>
            <pc:sldMk cId="4243578699" sldId="10356"/>
            <ac:spMk id="25" creationId="{3A0299D3-1475-4B21-AD45-D156B68D899E}"/>
          </ac:spMkLst>
        </pc:spChg>
        <pc:spChg chg="del">
          <ac:chgData name="Viola Minio Paluello" userId="a11f66ca-b6c1-4910-9cea-e3cc09751abb" providerId="ADAL" clId="{ECB3E162-B164-4817-97A5-72424B2101C4}" dt="2022-07-06T17:30:26.609" v="2759" actId="478"/>
          <ac:spMkLst>
            <pc:docMk/>
            <pc:sldMk cId="4243578699" sldId="10356"/>
            <ac:spMk id="27" creationId="{AEEED3E8-DB29-4A66-89E7-75EF66FFFE7E}"/>
          </ac:spMkLst>
        </pc:spChg>
        <pc:spChg chg="mod">
          <ac:chgData name="Viola Minio Paluello" userId="a11f66ca-b6c1-4910-9cea-e3cc09751abb" providerId="ADAL" clId="{ECB3E162-B164-4817-97A5-72424B2101C4}" dt="2022-07-06T18:31:31.231" v="4185" actId="20577"/>
          <ac:spMkLst>
            <pc:docMk/>
            <pc:sldMk cId="4243578699" sldId="10356"/>
            <ac:spMk id="28" creationId="{B216494A-2D83-4F65-BA4E-861E739601C6}"/>
          </ac:spMkLst>
        </pc:spChg>
        <pc:spChg chg="del mod">
          <ac:chgData name="Viola Minio Paluello" userId="a11f66ca-b6c1-4910-9cea-e3cc09751abb" providerId="ADAL" clId="{ECB3E162-B164-4817-97A5-72424B2101C4}" dt="2022-07-06T17:30:29.825" v="2760" actId="478"/>
          <ac:spMkLst>
            <pc:docMk/>
            <pc:sldMk cId="4243578699" sldId="10356"/>
            <ac:spMk id="33" creationId="{851CDBE6-83AC-4E69-A792-7B56448AC7B9}"/>
          </ac:spMkLst>
        </pc:spChg>
        <pc:spChg chg="del">
          <ac:chgData name="Viola Minio Paluello" userId="a11f66ca-b6c1-4910-9cea-e3cc09751abb" providerId="ADAL" clId="{ECB3E162-B164-4817-97A5-72424B2101C4}" dt="2022-07-06T17:28:02.108" v="2608" actId="478"/>
          <ac:spMkLst>
            <pc:docMk/>
            <pc:sldMk cId="4243578699" sldId="10356"/>
            <ac:spMk id="35" creationId="{E50E8339-A9AB-42CC-9190-A2A46A28F25A}"/>
          </ac:spMkLst>
        </pc:spChg>
        <pc:spChg chg="del">
          <ac:chgData name="Viola Minio Paluello" userId="a11f66ca-b6c1-4910-9cea-e3cc09751abb" providerId="ADAL" clId="{ECB3E162-B164-4817-97A5-72424B2101C4}" dt="2022-07-06T17:28:02.108" v="2608" actId="478"/>
          <ac:spMkLst>
            <pc:docMk/>
            <pc:sldMk cId="4243578699" sldId="10356"/>
            <ac:spMk id="41" creationId="{71D2E044-9178-4966-A9D8-1FE83E8B5508}"/>
          </ac:spMkLst>
        </pc:spChg>
        <pc:spChg chg="del">
          <ac:chgData name="Viola Minio Paluello" userId="a11f66ca-b6c1-4910-9cea-e3cc09751abb" providerId="ADAL" clId="{ECB3E162-B164-4817-97A5-72424B2101C4}" dt="2022-07-06T17:28:02.108" v="2608" actId="478"/>
          <ac:spMkLst>
            <pc:docMk/>
            <pc:sldMk cId="4243578699" sldId="10356"/>
            <ac:spMk id="43" creationId="{C0BA7819-5E29-4F9A-9B36-C56541FA00E8}"/>
          </ac:spMkLst>
        </pc:spChg>
        <pc:spChg chg="del">
          <ac:chgData name="Viola Minio Paluello" userId="a11f66ca-b6c1-4910-9cea-e3cc09751abb" providerId="ADAL" clId="{ECB3E162-B164-4817-97A5-72424B2101C4}" dt="2022-07-06T17:28:02.108" v="2608" actId="478"/>
          <ac:spMkLst>
            <pc:docMk/>
            <pc:sldMk cId="4243578699" sldId="10356"/>
            <ac:spMk id="45" creationId="{61955AF1-0F55-43BC-9392-8A2948FC80CF}"/>
          </ac:spMkLst>
        </pc:spChg>
        <pc:spChg chg="add mod">
          <ac:chgData name="Viola Minio Paluello" userId="a11f66ca-b6c1-4910-9cea-e3cc09751abb" providerId="ADAL" clId="{ECB3E162-B164-4817-97A5-72424B2101C4}" dt="2022-07-06T17:31:07.108" v="2768" actId="115"/>
          <ac:spMkLst>
            <pc:docMk/>
            <pc:sldMk cId="4243578699" sldId="10356"/>
            <ac:spMk id="46" creationId="{5EA7FD76-EA41-49F5-A8F8-CDDA974D2809}"/>
          </ac:spMkLst>
        </pc:spChg>
        <pc:spChg chg="add mod">
          <ac:chgData name="Viola Minio Paluello" userId="a11f66ca-b6c1-4910-9cea-e3cc09751abb" providerId="ADAL" clId="{ECB3E162-B164-4817-97A5-72424B2101C4}" dt="2022-07-06T17:35:45.748" v="2809" actId="14100"/>
          <ac:spMkLst>
            <pc:docMk/>
            <pc:sldMk cId="4243578699" sldId="10356"/>
            <ac:spMk id="47" creationId="{2EC6406F-A8B6-4516-803A-5D7E22123DA1}"/>
          </ac:spMkLst>
        </pc:spChg>
        <pc:spChg chg="add mod">
          <ac:chgData name="Viola Minio Paluello" userId="a11f66ca-b6c1-4910-9cea-e3cc09751abb" providerId="ADAL" clId="{ECB3E162-B164-4817-97A5-72424B2101C4}" dt="2022-07-06T19:26:18.487" v="5824"/>
          <ac:spMkLst>
            <pc:docMk/>
            <pc:sldMk cId="4243578699" sldId="10356"/>
            <ac:spMk id="59" creationId="{D22E0B4F-3445-4E51-9731-7D6FCC3ECFA5}"/>
          </ac:spMkLst>
        </pc:spChg>
        <pc:grpChg chg="del">
          <ac:chgData name="Viola Minio Paluello" userId="a11f66ca-b6c1-4910-9cea-e3cc09751abb" providerId="ADAL" clId="{ECB3E162-B164-4817-97A5-72424B2101C4}" dt="2022-07-06T17:28:02.108" v="2608" actId="478"/>
          <ac:grpSpMkLst>
            <pc:docMk/>
            <pc:sldMk cId="4243578699" sldId="10356"/>
            <ac:grpSpMk id="52" creationId="{9259C6E8-1ECF-420F-A057-1F8881EB889D}"/>
          </ac:grpSpMkLst>
        </pc:grpChg>
        <pc:picChg chg="add del mod">
          <ac:chgData name="Viola Minio Paluello" userId="a11f66ca-b6c1-4910-9cea-e3cc09751abb" providerId="ADAL" clId="{ECB3E162-B164-4817-97A5-72424B2101C4}" dt="2022-07-06T18:08:59.258" v="3322" actId="478"/>
          <ac:picMkLst>
            <pc:docMk/>
            <pc:sldMk cId="4243578699" sldId="10356"/>
            <ac:picMk id="6" creationId="{C4A0F9E0-F535-4BE8-9DCF-3C9FDC3117A5}"/>
          </ac:picMkLst>
        </pc:picChg>
        <pc:picChg chg="add mod">
          <ac:chgData name="Viola Minio Paluello" userId="a11f66ca-b6c1-4910-9cea-e3cc09751abb" providerId="ADAL" clId="{ECB3E162-B164-4817-97A5-72424B2101C4}" dt="2022-07-06T18:09:10.159" v="3325" actId="1076"/>
          <ac:picMkLst>
            <pc:docMk/>
            <pc:sldMk cId="4243578699" sldId="10356"/>
            <ac:picMk id="8" creationId="{E4642645-FD7C-4C29-9ABC-54CFE5A6E4FD}"/>
          </ac:picMkLst>
        </pc:picChg>
        <pc:picChg chg="del">
          <ac:chgData name="Viola Minio Paluello" userId="a11f66ca-b6c1-4910-9cea-e3cc09751abb" providerId="ADAL" clId="{ECB3E162-B164-4817-97A5-72424B2101C4}" dt="2022-07-06T17:28:02.108" v="2608" actId="478"/>
          <ac:picMkLst>
            <pc:docMk/>
            <pc:sldMk cId="4243578699" sldId="10356"/>
            <ac:picMk id="34" creationId="{69A160D8-BAF8-4413-9318-ED9545977A26}"/>
          </ac:picMkLst>
        </pc:picChg>
        <pc:picChg chg="del">
          <ac:chgData name="Viola Minio Paluello" userId="a11f66ca-b6c1-4910-9cea-e3cc09751abb" providerId="ADAL" clId="{ECB3E162-B164-4817-97A5-72424B2101C4}" dt="2022-07-06T17:28:02.108" v="2608" actId="478"/>
          <ac:picMkLst>
            <pc:docMk/>
            <pc:sldMk cId="4243578699" sldId="10356"/>
            <ac:picMk id="36" creationId="{CF7CE8C0-DC7F-4C7E-B98A-8B935FAE295B}"/>
          </ac:picMkLst>
        </pc:picChg>
        <pc:picChg chg="del">
          <ac:chgData name="Viola Minio Paluello" userId="a11f66ca-b6c1-4910-9cea-e3cc09751abb" providerId="ADAL" clId="{ECB3E162-B164-4817-97A5-72424B2101C4}" dt="2022-07-06T17:28:02.108" v="2608" actId="478"/>
          <ac:picMkLst>
            <pc:docMk/>
            <pc:sldMk cId="4243578699" sldId="10356"/>
            <ac:picMk id="37" creationId="{7EB45616-8EEB-4754-83C7-A4CE4F8A1B74}"/>
          </ac:picMkLst>
        </pc:picChg>
        <pc:picChg chg="del">
          <ac:chgData name="Viola Minio Paluello" userId="a11f66ca-b6c1-4910-9cea-e3cc09751abb" providerId="ADAL" clId="{ECB3E162-B164-4817-97A5-72424B2101C4}" dt="2022-07-06T17:28:02.108" v="2608" actId="478"/>
          <ac:picMkLst>
            <pc:docMk/>
            <pc:sldMk cId="4243578699" sldId="10356"/>
            <ac:picMk id="38" creationId="{71C7A489-F4C8-4DAF-B3BF-B056A2F03034}"/>
          </ac:picMkLst>
        </pc:picChg>
        <pc:picChg chg="del">
          <ac:chgData name="Viola Minio Paluello" userId="a11f66ca-b6c1-4910-9cea-e3cc09751abb" providerId="ADAL" clId="{ECB3E162-B164-4817-97A5-72424B2101C4}" dt="2022-07-06T17:28:02.108" v="2608" actId="478"/>
          <ac:picMkLst>
            <pc:docMk/>
            <pc:sldMk cId="4243578699" sldId="10356"/>
            <ac:picMk id="42" creationId="{2D21E167-1E5F-4029-B2FB-65D307BBCEF4}"/>
          </ac:picMkLst>
        </pc:picChg>
        <pc:picChg chg="add mod">
          <ac:chgData name="Viola Minio Paluello" userId="a11f66ca-b6c1-4910-9cea-e3cc09751abb" providerId="ADAL" clId="{ECB3E162-B164-4817-97A5-72424B2101C4}" dt="2022-07-06T17:32:55.854" v="2789" actId="1076"/>
          <ac:picMkLst>
            <pc:docMk/>
            <pc:sldMk cId="4243578699" sldId="10356"/>
            <ac:picMk id="9218" creationId="{E83C9D07-CB51-4AD0-9BC9-69FC86893019}"/>
          </ac:picMkLst>
        </pc:picChg>
        <pc:picChg chg="add mod">
          <ac:chgData name="Viola Minio Paluello" userId="a11f66ca-b6c1-4910-9cea-e3cc09751abb" providerId="ADAL" clId="{ECB3E162-B164-4817-97A5-72424B2101C4}" dt="2022-07-06T17:34:13.913" v="2802" actId="1076"/>
          <ac:picMkLst>
            <pc:docMk/>
            <pc:sldMk cId="4243578699" sldId="10356"/>
            <ac:picMk id="9220" creationId="{7419D378-4767-48C6-A653-996B500F299A}"/>
          </ac:picMkLst>
        </pc:picChg>
        <pc:picChg chg="add mod">
          <ac:chgData name="Viola Minio Paluello" userId="a11f66ca-b6c1-4910-9cea-e3cc09751abb" providerId="ADAL" clId="{ECB3E162-B164-4817-97A5-72424B2101C4}" dt="2022-07-06T17:34:37.022" v="2805" actId="1076"/>
          <ac:picMkLst>
            <pc:docMk/>
            <pc:sldMk cId="4243578699" sldId="10356"/>
            <ac:picMk id="9222" creationId="{D9BBEA50-FDC6-40B9-818E-AAEFD29323B8}"/>
          </ac:picMkLst>
        </pc:picChg>
        <pc:cxnChg chg="del">
          <ac:chgData name="Viola Minio Paluello" userId="a11f66ca-b6c1-4910-9cea-e3cc09751abb" providerId="ADAL" clId="{ECB3E162-B164-4817-97A5-72424B2101C4}" dt="2022-07-06T17:28:02.108" v="2608" actId="478"/>
          <ac:cxnSpMkLst>
            <pc:docMk/>
            <pc:sldMk cId="4243578699" sldId="10356"/>
            <ac:cxnSpMk id="39" creationId="{9A6BDC11-F83E-464D-9641-24B0E87B87D5}"/>
          </ac:cxnSpMkLst>
        </pc:cxnChg>
      </pc:sldChg>
      <pc:sldChg chg="add del">
        <pc:chgData name="Viola Minio Paluello" userId="a11f66ca-b6c1-4910-9cea-e3cc09751abb" providerId="ADAL" clId="{ECB3E162-B164-4817-97A5-72424B2101C4}" dt="2022-07-06T17:36:09.089" v="2811"/>
        <pc:sldMkLst>
          <pc:docMk/>
          <pc:sldMk cId="2572745934" sldId="10357"/>
        </pc:sldMkLst>
      </pc:sldChg>
      <pc:sldChg chg="addSp delSp modSp add mod">
        <pc:chgData name="Viola Minio Paluello" userId="a11f66ca-b6c1-4910-9cea-e3cc09751abb" providerId="ADAL" clId="{ECB3E162-B164-4817-97A5-72424B2101C4}" dt="2022-07-07T08:55:27.458" v="10673" actId="20577"/>
        <pc:sldMkLst>
          <pc:docMk/>
          <pc:sldMk cId="2622448495" sldId="10357"/>
        </pc:sldMkLst>
        <pc:spChg chg="del">
          <ac:chgData name="Viola Minio Paluello" userId="a11f66ca-b6c1-4910-9cea-e3cc09751abb" providerId="ADAL" clId="{ECB3E162-B164-4817-97A5-72424B2101C4}" dt="2022-07-06T19:26:22.303" v="5825" actId="478"/>
          <ac:spMkLst>
            <pc:docMk/>
            <pc:sldMk cId="2622448495" sldId="10357"/>
            <ac:spMk id="41" creationId="{EBD0D824-D9AD-42F9-8A01-02CADEAD0409}"/>
          </ac:spMkLst>
        </pc:spChg>
        <pc:spChg chg="add del mod">
          <ac:chgData name="Viola Minio Paluello" userId="a11f66ca-b6c1-4910-9cea-e3cc09751abb" providerId="ADAL" clId="{ECB3E162-B164-4817-97A5-72424B2101C4}" dt="2022-07-06T17:53:32.203" v="2976"/>
          <ac:spMkLst>
            <pc:docMk/>
            <pc:sldMk cId="2622448495" sldId="10357"/>
            <ac:spMk id="42" creationId="{B9A82D81-42CC-4127-B715-6917A54AFA6A}"/>
          </ac:spMkLst>
        </pc:spChg>
        <pc:spChg chg="add mod ord">
          <ac:chgData name="Viola Minio Paluello" userId="a11f66ca-b6c1-4910-9cea-e3cc09751abb" providerId="ADAL" clId="{ECB3E162-B164-4817-97A5-72424B2101C4}" dt="2022-07-06T17:53:43.052" v="2981" actId="20577"/>
          <ac:spMkLst>
            <pc:docMk/>
            <pc:sldMk cId="2622448495" sldId="10357"/>
            <ac:spMk id="43" creationId="{5D666268-ACC9-4C4A-9231-E939A3294CE9}"/>
          </ac:spMkLst>
        </pc:spChg>
        <pc:spChg chg="add mod">
          <ac:chgData name="Viola Minio Paluello" userId="a11f66ca-b6c1-4910-9cea-e3cc09751abb" providerId="ADAL" clId="{ECB3E162-B164-4817-97A5-72424B2101C4}" dt="2022-07-06T19:26:22.810" v="5826"/>
          <ac:spMkLst>
            <pc:docMk/>
            <pc:sldMk cId="2622448495" sldId="10357"/>
            <ac:spMk id="44" creationId="{863B08C6-C649-43BC-A70E-AC1FD31580AB}"/>
          </ac:spMkLst>
        </pc:spChg>
        <pc:spChg chg="del">
          <ac:chgData name="Viola Minio Paluello" userId="a11f66ca-b6c1-4910-9cea-e3cc09751abb" providerId="ADAL" clId="{ECB3E162-B164-4817-97A5-72424B2101C4}" dt="2022-07-06T17:53:40.774" v="2979" actId="478"/>
          <ac:spMkLst>
            <pc:docMk/>
            <pc:sldMk cId="2622448495" sldId="10357"/>
            <ac:spMk id="78" creationId="{3670E665-D70F-435E-B739-CE53ADDDA6C7}"/>
          </ac:spMkLst>
        </pc:spChg>
        <pc:spChg chg="add del">
          <ac:chgData name="Viola Minio Paluello" userId="a11f66ca-b6c1-4910-9cea-e3cc09751abb" providerId="ADAL" clId="{ECB3E162-B164-4817-97A5-72424B2101C4}" dt="2022-07-06T17:53:27.675" v="2974" actId="478"/>
          <ac:spMkLst>
            <pc:docMk/>
            <pc:sldMk cId="2622448495" sldId="10357"/>
            <ac:spMk id="80" creationId="{6622661D-28EF-4D35-8755-D6620D81A8F0}"/>
          </ac:spMkLst>
        </pc:spChg>
        <pc:spChg chg="mod">
          <ac:chgData name="Viola Minio Paluello" userId="a11f66ca-b6c1-4910-9cea-e3cc09751abb" providerId="ADAL" clId="{ECB3E162-B164-4817-97A5-72424B2101C4}" dt="2022-07-06T18:11:16.740" v="3347" actId="1076"/>
          <ac:spMkLst>
            <pc:docMk/>
            <pc:sldMk cId="2622448495" sldId="10357"/>
            <ac:spMk id="81" creationId="{AA602E37-8186-4821-A4AA-7243C7A37A29}"/>
          </ac:spMkLst>
        </pc:spChg>
        <pc:spChg chg="del">
          <ac:chgData name="Viola Minio Paluello" userId="a11f66ca-b6c1-4910-9cea-e3cc09751abb" providerId="ADAL" clId="{ECB3E162-B164-4817-97A5-72424B2101C4}" dt="2022-07-06T17:36:29.582" v="2813" actId="478"/>
          <ac:spMkLst>
            <pc:docMk/>
            <pc:sldMk cId="2622448495" sldId="10357"/>
            <ac:spMk id="82" creationId="{0BF8F155-F432-499C-8333-CEFE2C918347}"/>
          </ac:spMkLst>
        </pc:spChg>
        <pc:spChg chg="del">
          <ac:chgData name="Viola Minio Paluello" userId="a11f66ca-b6c1-4910-9cea-e3cc09751abb" providerId="ADAL" clId="{ECB3E162-B164-4817-97A5-72424B2101C4}" dt="2022-07-06T17:36:29.582" v="2813" actId="478"/>
          <ac:spMkLst>
            <pc:docMk/>
            <pc:sldMk cId="2622448495" sldId="10357"/>
            <ac:spMk id="95" creationId="{54CA625F-E0AA-4E06-9B66-D5DBBBEFD638}"/>
          </ac:spMkLst>
        </pc:spChg>
        <pc:spChg chg="mod">
          <ac:chgData name="Viola Minio Paluello" userId="a11f66ca-b6c1-4910-9cea-e3cc09751abb" providerId="ADAL" clId="{ECB3E162-B164-4817-97A5-72424B2101C4}" dt="2022-07-07T08:55:27.458" v="10673" actId="20577"/>
          <ac:spMkLst>
            <pc:docMk/>
            <pc:sldMk cId="2622448495" sldId="10357"/>
            <ac:spMk id="96" creationId="{50A991E2-718D-47B7-8121-EFD440A94651}"/>
          </ac:spMkLst>
        </pc:spChg>
        <pc:spChg chg="del">
          <ac:chgData name="Viola Minio Paluello" userId="a11f66ca-b6c1-4910-9cea-e3cc09751abb" providerId="ADAL" clId="{ECB3E162-B164-4817-97A5-72424B2101C4}" dt="2022-07-06T17:36:29.582" v="2813" actId="478"/>
          <ac:spMkLst>
            <pc:docMk/>
            <pc:sldMk cId="2622448495" sldId="10357"/>
            <ac:spMk id="97" creationId="{B713AC82-2902-45D3-80CC-20584E51633F}"/>
          </ac:spMkLst>
        </pc:spChg>
        <pc:grpChg chg="del">
          <ac:chgData name="Viola Minio Paluello" userId="a11f66ca-b6c1-4910-9cea-e3cc09751abb" providerId="ADAL" clId="{ECB3E162-B164-4817-97A5-72424B2101C4}" dt="2022-07-06T17:36:29.582" v="2813" actId="478"/>
          <ac:grpSpMkLst>
            <pc:docMk/>
            <pc:sldMk cId="2622448495" sldId="10357"/>
            <ac:grpSpMk id="92" creationId="{1D4BBAC8-EDDF-4001-95FF-35BC04A0C84E}"/>
          </ac:grpSpMkLst>
        </pc:grpChg>
      </pc:sldChg>
      <pc:sldChg chg="addSp delSp modSp add mod ord modNotesTx">
        <pc:chgData name="Viola Minio Paluello" userId="a11f66ca-b6c1-4910-9cea-e3cc09751abb" providerId="ADAL" clId="{ECB3E162-B164-4817-97A5-72424B2101C4}" dt="2022-07-07T08:49:15.289" v="10485" actId="20577"/>
        <pc:sldMkLst>
          <pc:docMk/>
          <pc:sldMk cId="3219401738" sldId="10358"/>
        </pc:sldMkLst>
        <pc:spChg chg="add mod">
          <ac:chgData name="Viola Minio Paluello" userId="a11f66ca-b6c1-4910-9cea-e3cc09751abb" providerId="ADAL" clId="{ECB3E162-B164-4817-97A5-72424B2101C4}" dt="2022-07-06T19:14:39.155" v="5494" actId="1076"/>
          <ac:spMkLst>
            <pc:docMk/>
            <pc:sldMk cId="3219401738" sldId="10358"/>
            <ac:spMk id="3" creationId="{AB3F0A2A-0D1E-4A4F-ADAA-1DC8C4C97E5D}"/>
          </ac:spMkLst>
        </pc:spChg>
        <pc:spChg chg="mod">
          <ac:chgData name="Viola Minio Paluello" userId="a11f66ca-b6c1-4910-9cea-e3cc09751abb" providerId="ADAL" clId="{ECB3E162-B164-4817-97A5-72424B2101C4}" dt="2022-07-06T19:15:41.678" v="5507" actId="1076"/>
          <ac:spMkLst>
            <pc:docMk/>
            <pc:sldMk cId="3219401738" sldId="10358"/>
            <ac:spMk id="4" creationId="{CC11CACA-3D43-6842-94A5-90E1FE5ACAA5}"/>
          </ac:spMkLst>
        </pc:spChg>
        <pc:spChg chg="add mod">
          <ac:chgData name="Viola Minio Paluello" userId="a11f66ca-b6c1-4910-9cea-e3cc09751abb" providerId="ADAL" clId="{ECB3E162-B164-4817-97A5-72424B2101C4}" dt="2022-07-06T19:14:39.155" v="5494" actId="1076"/>
          <ac:spMkLst>
            <pc:docMk/>
            <pc:sldMk cId="3219401738" sldId="10358"/>
            <ac:spMk id="7" creationId="{BF5A3ED5-2AFC-4B16-AFA5-6B504E93F4DA}"/>
          </ac:spMkLst>
        </pc:spChg>
        <pc:spChg chg="del">
          <ac:chgData name="Viola Minio Paluello" userId="a11f66ca-b6c1-4910-9cea-e3cc09751abb" providerId="ADAL" clId="{ECB3E162-B164-4817-97A5-72424B2101C4}" dt="2022-07-06T19:26:13" v="5821" actId="478"/>
          <ac:spMkLst>
            <pc:docMk/>
            <pc:sldMk cId="3219401738" sldId="10358"/>
            <ac:spMk id="25" creationId="{3A0299D3-1475-4B21-AD45-D156B68D899E}"/>
          </ac:spMkLst>
        </pc:spChg>
        <pc:spChg chg="mod">
          <ac:chgData name="Viola Minio Paluello" userId="a11f66ca-b6c1-4910-9cea-e3cc09751abb" providerId="ADAL" clId="{ECB3E162-B164-4817-97A5-72424B2101C4}" dt="2022-07-06T17:56:40.369" v="2994" actId="14100"/>
          <ac:spMkLst>
            <pc:docMk/>
            <pc:sldMk cId="3219401738" sldId="10358"/>
            <ac:spMk id="27" creationId="{AEEED3E8-DB29-4A66-89E7-75EF66FFFE7E}"/>
          </ac:spMkLst>
        </pc:spChg>
        <pc:spChg chg="mod">
          <ac:chgData name="Viola Minio Paluello" userId="a11f66ca-b6c1-4910-9cea-e3cc09751abb" providerId="ADAL" clId="{ECB3E162-B164-4817-97A5-72424B2101C4}" dt="2022-07-06T17:56:44.151" v="2995" actId="1076"/>
          <ac:spMkLst>
            <pc:docMk/>
            <pc:sldMk cId="3219401738" sldId="10358"/>
            <ac:spMk id="33" creationId="{851CDBE6-83AC-4E69-A792-7B56448AC7B9}"/>
          </ac:spMkLst>
        </pc:spChg>
        <pc:spChg chg="del">
          <ac:chgData name="Viola Minio Paluello" userId="a11f66ca-b6c1-4910-9cea-e3cc09751abb" providerId="ADAL" clId="{ECB3E162-B164-4817-97A5-72424B2101C4}" dt="2022-07-06T17:46:00.280" v="2840" actId="478"/>
          <ac:spMkLst>
            <pc:docMk/>
            <pc:sldMk cId="3219401738" sldId="10358"/>
            <ac:spMk id="35" creationId="{E50E8339-A9AB-42CC-9190-A2A46A28F25A}"/>
          </ac:spMkLst>
        </pc:spChg>
        <pc:spChg chg="del">
          <ac:chgData name="Viola Minio Paluello" userId="a11f66ca-b6c1-4910-9cea-e3cc09751abb" providerId="ADAL" clId="{ECB3E162-B164-4817-97A5-72424B2101C4}" dt="2022-07-06T17:46:00.280" v="2840" actId="478"/>
          <ac:spMkLst>
            <pc:docMk/>
            <pc:sldMk cId="3219401738" sldId="10358"/>
            <ac:spMk id="41" creationId="{71D2E044-9178-4966-A9D8-1FE83E8B5508}"/>
          </ac:spMkLst>
        </pc:spChg>
        <pc:spChg chg="add mod">
          <ac:chgData name="Viola Minio Paluello" userId="a11f66ca-b6c1-4910-9cea-e3cc09751abb" providerId="ADAL" clId="{ECB3E162-B164-4817-97A5-72424B2101C4}" dt="2022-07-07T08:49:02.758" v="10483" actId="14100"/>
          <ac:spMkLst>
            <pc:docMk/>
            <pc:sldMk cId="3219401738" sldId="10358"/>
            <ac:spMk id="43" creationId="{62ACD69B-E469-441F-9C38-FB0E7798F955}"/>
          </ac:spMkLst>
        </pc:spChg>
        <pc:spChg chg="del">
          <ac:chgData name="Viola Minio Paluello" userId="a11f66ca-b6c1-4910-9cea-e3cc09751abb" providerId="ADAL" clId="{ECB3E162-B164-4817-97A5-72424B2101C4}" dt="2022-07-06T17:46:00.280" v="2840" actId="478"/>
          <ac:spMkLst>
            <pc:docMk/>
            <pc:sldMk cId="3219401738" sldId="10358"/>
            <ac:spMk id="45" creationId="{61955AF1-0F55-43BC-9392-8A2948FC80CF}"/>
          </ac:spMkLst>
        </pc:spChg>
        <pc:spChg chg="add mod">
          <ac:chgData name="Viola Minio Paluello" userId="a11f66ca-b6c1-4910-9cea-e3cc09751abb" providerId="ADAL" clId="{ECB3E162-B164-4817-97A5-72424B2101C4}" dt="2022-07-06T19:14:39.155" v="5494" actId="1076"/>
          <ac:spMkLst>
            <pc:docMk/>
            <pc:sldMk cId="3219401738" sldId="10358"/>
            <ac:spMk id="47" creationId="{B9E99A05-7541-4D96-A6CC-9209E0005253}"/>
          </ac:spMkLst>
        </pc:spChg>
        <pc:spChg chg="add del mod">
          <ac:chgData name="Viola Minio Paluello" userId="a11f66ca-b6c1-4910-9cea-e3cc09751abb" providerId="ADAL" clId="{ECB3E162-B164-4817-97A5-72424B2101C4}" dt="2022-07-06T17:55:20.475" v="2983"/>
          <ac:spMkLst>
            <pc:docMk/>
            <pc:sldMk cId="3219401738" sldId="10358"/>
            <ac:spMk id="48" creationId="{C81BB8C3-A017-4EFA-B1EA-921ED7A25318}"/>
          </ac:spMkLst>
        </pc:spChg>
        <pc:spChg chg="add del mod">
          <ac:chgData name="Viola Minio Paluello" userId="a11f66ca-b6c1-4910-9cea-e3cc09751abb" providerId="ADAL" clId="{ECB3E162-B164-4817-97A5-72424B2101C4}" dt="2022-07-06T17:55:20.475" v="2983"/>
          <ac:spMkLst>
            <pc:docMk/>
            <pc:sldMk cId="3219401738" sldId="10358"/>
            <ac:spMk id="49" creationId="{A6F06239-9BE4-4753-9513-12A1127DECFE}"/>
          </ac:spMkLst>
        </pc:spChg>
        <pc:spChg chg="add del mod">
          <ac:chgData name="Viola Minio Paluello" userId="a11f66ca-b6c1-4910-9cea-e3cc09751abb" providerId="ADAL" clId="{ECB3E162-B164-4817-97A5-72424B2101C4}" dt="2022-07-06T17:55:20.475" v="2983"/>
          <ac:spMkLst>
            <pc:docMk/>
            <pc:sldMk cId="3219401738" sldId="10358"/>
            <ac:spMk id="50" creationId="{54EFACEA-C4D4-4C09-A3F5-354282003CAC}"/>
          </ac:spMkLst>
        </pc:spChg>
        <pc:spChg chg="add del mod">
          <ac:chgData name="Viola Minio Paluello" userId="a11f66ca-b6c1-4910-9cea-e3cc09751abb" providerId="ADAL" clId="{ECB3E162-B164-4817-97A5-72424B2101C4}" dt="2022-07-06T17:55:20.475" v="2983"/>
          <ac:spMkLst>
            <pc:docMk/>
            <pc:sldMk cId="3219401738" sldId="10358"/>
            <ac:spMk id="51" creationId="{CF7BFC93-9599-47D1-9493-922A74100FA7}"/>
          </ac:spMkLst>
        </pc:spChg>
        <pc:spChg chg="add del mod">
          <ac:chgData name="Viola Minio Paluello" userId="a11f66ca-b6c1-4910-9cea-e3cc09751abb" providerId="ADAL" clId="{ECB3E162-B164-4817-97A5-72424B2101C4}" dt="2022-07-06T17:55:20.475" v="2983"/>
          <ac:spMkLst>
            <pc:docMk/>
            <pc:sldMk cId="3219401738" sldId="10358"/>
            <ac:spMk id="59" creationId="{E9BEA0BF-8526-40C8-952D-85E0DB1FC01F}"/>
          </ac:spMkLst>
        </pc:spChg>
        <pc:spChg chg="add del mod">
          <ac:chgData name="Viola Minio Paluello" userId="a11f66ca-b6c1-4910-9cea-e3cc09751abb" providerId="ADAL" clId="{ECB3E162-B164-4817-97A5-72424B2101C4}" dt="2022-07-06T17:55:20.475" v="2983"/>
          <ac:spMkLst>
            <pc:docMk/>
            <pc:sldMk cId="3219401738" sldId="10358"/>
            <ac:spMk id="60" creationId="{9225077F-FC69-47E7-9495-1580EC8EA4AC}"/>
          </ac:spMkLst>
        </pc:spChg>
        <pc:spChg chg="add del mod">
          <ac:chgData name="Viola Minio Paluello" userId="a11f66ca-b6c1-4910-9cea-e3cc09751abb" providerId="ADAL" clId="{ECB3E162-B164-4817-97A5-72424B2101C4}" dt="2022-07-06T17:55:20.475" v="2983"/>
          <ac:spMkLst>
            <pc:docMk/>
            <pc:sldMk cId="3219401738" sldId="10358"/>
            <ac:spMk id="61" creationId="{489B0DEF-CDF3-4F9B-856A-7A49DBF1464C}"/>
          </ac:spMkLst>
        </pc:spChg>
        <pc:spChg chg="add del mod">
          <ac:chgData name="Viola Minio Paluello" userId="a11f66ca-b6c1-4910-9cea-e3cc09751abb" providerId="ADAL" clId="{ECB3E162-B164-4817-97A5-72424B2101C4}" dt="2022-07-06T17:55:20.475" v="2983"/>
          <ac:spMkLst>
            <pc:docMk/>
            <pc:sldMk cId="3219401738" sldId="10358"/>
            <ac:spMk id="62" creationId="{1C7CA663-E70B-4072-BD3D-250C67FE2F9A}"/>
          </ac:spMkLst>
        </pc:spChg>
        <pc:spChg chg="add del mod">
          <ac:chgData name="Viola Minio Paluello" userId="a11f66ca-b6c1-4910-9cea-e3cc09751abb" providerId="ADAL" clId="{ECB3E162-B164-4817-97A5-72424B2101C4}" dt="2022-07-06T17:55:20.475" v="2983"/>
          <ac:spMkLst>
            <pc:docMk/>
            <pc:sldMk cId="3219401738" sldId="10358"/>
            <ac:spMk id="63" creationId="{904E5ACE-67CA-49AC-BC21-D68EF9FEA672}"/>
          </ac:spMkLst>
        </pc:spChg>
        <pc:spChg chg="add del mod">
          <ac:chgData name="Viola Minio Paluello" userId="a11f66ca-b6c1-4910-9cea-e3cc09751abb" providerId="ADAL" clId="{ECB3E162-B164-4817-97A5-72424B2101C4}" dt="2022-07-06T17:55:20.475" v="2983"/>
          <ac:spMkLst>
            <pc:docMk/>
            <pc:sldMk cId="3219401738" sldId="10358"/>
            <ac:spMk id="64" creationId="{BF28375E-E1A9-4581-8D2A-C1E0B9A90636}"/>
          </ac:spMkLst>
        </pc:spChg>
        <pc:spChg chg="add del mod">
          <ac:chgData name="Viola Minio Paluello" userId="a11f66ca-b6c1-4910-9cea-e3cc09751abb" providerId="ADAL" clId="{ECB3E162-B164-4817-97A5-72424B2101C4}" dt="2022-07-06T17:55:20.475" v="2983"/>
          <ac:spMkLst>
            <pc:docMk/>
            <pc:sldMk cId="3219401738" sldId="10358"/>
            <ac:spMk id="65" creationId="{C75FD857-3381-47C0-8019-9622DB1185E4}"/>
          </ac:spMkLst>
        </pc:spChg>
        <pc:spChg chg="add del mod">
          <ac:chgData name="Viola Minio Paluello" userId="a11f66ca-b6c1-4910-9cea-e3cc09751abb" providerId="ADAL" clId="{ECB3E162-B164-4817-97A5-72424B2101C4}" dt="2022-07-06T17:55:20.475" v="2983"/>
          <ac:spMkLst>
            <pc:docMk/>
            <pc:sldMk cId="3219401738" sldId="10358"/>
            <ac:spMk id="66" creationId="{49ACD40C-76E3-4323-A490-40CECA0F6038}"/>
          </ac:spMkLst>
        </pc:spChg>
        <pc:spChg chg="add del mod">
          <ac:chgData name="Viola Minio Paluello" userId="a11f66ca-b6c1-4910-9cea-e3cc09751abb" providerId="ADAL" clId="{ECB3E162-B164-4817-97A5-72424B2101C4}" dt="2022-07-06T17:55:20.475" v="2983"/>
          <ac:spMkLst>
            <pc:docMk/>
            <pc:sldMk cId="3219401738" sldId="10358"/>
            <ac:spMk id="67" creationId="{55549EBD-D921-4034-9D49-979735B974C4}"/>
          </ac:spMkLst>
        </pc:spChg>
        <pc:spChg chg="add del mod">
          <ac:chgData name="Viola Minio Paluello" userId="a11f66ca-b6c1-4910-9cea-e3cc09751abb" providerId="ADAL" clId="{ECB3E162-B164-4817-97A5-72424B2101C4}" dt="2022-07-06T17:55:20.475" v="2983"/>
          <ac:spMkLst>
            <pc:docMk/>
            <pc:sldMk cId="3219401738" sldId="10358"/>
            <ac:spMk id="68" creationId="{6E8669B3-4F83-4B1E-AE1F-501B62CDD940}"/>
          </ac:spMkLst>
        </pc:spChg>
        <pc:spChg chg="add del mod">
          <ac:chgData name="Viola Minio Paluello" userId="a11f66ca-b6c1-4910-9cea-e3cc09751abb" providerId="ADAL" clId="{ECB3E162-B164-4817-97A5-72424B2101C4}" dt="2022-07-06T17:55:20.475" v="2983"/>
          <ac:spMkLst>
            <pc:docMk/>
            <pc:sldMk cId="3219401738" sldId="10358"/>
            <ac:spMk id="69" creationId="{A1FB39F7-8E2A-4F37-A555-CEC718F2E52E}"/>
          </ac:spMkLst>
        </pc:spChg>
        <pc:spChg chg="add del mod">
          <ac:chgData name="Viola Minio Paluello" userId="a11f66ca-b6c1-4910-9cea-e3cc09751abb" providerId="ADAL" clId="{ECB3E162-B164-4817-97A5-72424B2101C4}" dt="2022-07-06T17:55:20.475" v="2983"/>
          <ac:spMkLst>
            <pc:docMk/>
            <pc:sldMk cId="3219401738" sldId="10358"/>
            <ac:spMk id="70" creationId="{81823FAE-802D-45D5-977D-70F27C78B77D}"/>
          </ac:spMkLst>
        </pc:spChg>
        <pc:spChg chg="add del mod">
          <ac:chgData name="Viola Minio Paluello" userId="a11f66ca-b6c1-4910-9cea-e3cc09751abb" providerId="ADAL" clId="{ECB3E162-B164-4817-97A5-72424B2101C4}" dt="2022-07-06T17:55:20.475" v="2983"/>
          <ac:spMkLst>
            <pc:docMk/>
            <pc:sldMk cId="3219401738" sldId="10358"/>
            <ac:spMk id="71" creationId="{0FDAEB62-7A17-4C65-855F-81870126D29B}"/>
          </ac:spMkLst>
        </pc:spChg>
        <pc:spChg chg="add mod">
          <ac:chgData name="Viola Minio Paluello" userId="a11f66ca-b6c1-4910-9cea-e3cc09751abb" providerId="ADAL" clId="{ECB3E162-B164-4817-97A5-72424B2101C4}" dt="2022-07-06T19:14:39.155" v="5494" actId="1076"/>
          <ac:spMkLst>
            <pc:docMk/>
            <pc:sldMk cId="3219401738" sldId="10358"/>
            <ac:spMk id="72" creationId="{1CD2FF8A-B7AC-4BB5-B31F-61B7736DB05D}"/>
          </ac:spMkLst>
        </pc:spChg>
        <pc:spChg chg="add mod">
          <ac:chgData name="Viola Minio Paluello" userId="a11f66ca-b6c1-4910-9cea-e3cc09751abb" providerId="ADAL" clId="{ECB3E162-B164-4817-97A5-72424B2101C4}" dt="2022-07-06T19:14:39.155" v="5494" actId="1076"/>
          <ac:spMkLst>
            <pc:docMk/>
            <pc:sldMk cId="3219401738" sldId="10358"/>
            <ac:spMk id="73" creationId="{B7279AAC-37A6-4140-BF9E-46AD32DAB0A0}"/>
          </ac:spMkLst>
        </pc:spChg>
        <pc:spChg chg="add mod">
          <ac:chgData name="Viola Minio Paluello" userId="a11f66ca-b6c1-4910-9cea-e3cc09751abb" providerId="ADAL" clId="{ECB3E162-B164-4817-97A5-72424B2101C4}" dt="2022-07-06T19:14:39.155" v="5494" actId="1076"/>
          <ac:spMkLst>
            <pc:docMk/>
            <pc:sldMk cId="3219401738" sldId="10358"/>
            <ac:spMk id="74" creationId="{04D54F6E-7CD9-41C9-86D9-7D79871C680B}"/>
          </ac:spMkLst>
        </pc:spChg>
        <pc:spChg chg="add mod">
          <ac:chgData name="Viola Minio Paluello" userId="a11f66ca-b6c1-4910-9cea-e3cc09751abb" providerId="ADAL" clId="{ECB3E162-B164-4817-97A5-72424B2101C4}" dt="2022-07-06T19:14:39.155" v="5494" actId="1076"/>
          <ac:spMkLst>
            <pc:docMk/>
            <pc:sldMk cId="3219401738" sldId="10358"/>
            <ac:spMk id="78" creationId="{69096B6F-6ECF-4F84-82ED-517280321002}"/>
          </ac:spMkLst>
        </pc:spChg>
        <pc:spChg chg="add mod">
          <ac:chgData name="Viola Minio Paluello" userId="a11f66ca-b6c1-4910-9cea-e3cc09751abb" providerId="ADAL" clId="{ECB3E162-B164-4817-97A5-72424B2101C4}" dt="2022-07-06T19:14:39.155" v="5494" actId="1076"/>
          <ac:spMkLst>
            <pc:docMk/>
            <pc:sldMk cId="3219401738" sldId="10358"/>
            <ac:spMk id="80" creationId="{7A7D4176-9265-4D6E-A8A1-64DFDC080105}"/>
          </ac:spMkLst>
        </pc:spChg>
        <pc:spChg chg="add mod">
          <ac:chgData name="Viola Minio Paluello" userId="a11f66ca-b6c1-4910-9cea-e3cc09751abb" providerId="ADAL" clId="{ECB3E162-B164-4817-97A5-72424B2101C4}" dt="2022-07-06T19:15:03.144" v="5499" actId="1076"/>
          <ac:spMkLst>
            <pc:docMk/>
            <pc:sldMk cId="3219401738" sldId="10358"/>
            <ac:spMk id="82" creationId="{1F12BB7C-5B07-46BD-A185-6F0181892D24}"/>
          </ac:spMkLst>
        </pc:spChg>
        <pc:spChg chg="add mod">
          <ac:chgData name="Viola Minio Paluello" userId="a11f66ca-b6c1-4910-9cea-e3cc09751abb" providerId="ADAL" clId="{ECB3E162-B164-4817-97A5-72424B2101C4}" dt="2022-07-06T19:26:13.499" v="5822"/>
          <ac:spMkLst>
            <pc:docMk/>
            <pc:sldMk cId="3219401738" sldId="10358"/>
            <ac:spMk id="83" creationId="{5F9F41F4-6023-45B8-99D5-C325A7BCA056}"/>
          </ac:spMkLst>
        </pc:spChg>
        <pc:grpChg chg="del">
          <ac:chgData name="Viola Minio Paluello" userId="a11f66ca-b6c1-4910-9cea-e3cc09751abb" providerId="ADAL" clId="{ECB3E162-B164-4817-97A5-72424B2101C4}" dt="2022-07-06T17:46:00.280" v="2840" actId="478"/>
          <ac:grpSpMkLst>
            <pc:docMk/>
            <pc:sldMk cId="3219401738" sldId="10358"/>
            <ac:grpSpMk id="52" creationId="{9259C6E8-1ECF-420F-A057-1F8881EB889D}"/>
          </ac:grpSpMkLst>
        </pc:grpChg>
        <pc:picChg chg="add mod">
          <ac:chgData name="Viola Minio Paluello" userId="a11f66ca-b6c1-4910-9cea-e3cc09751abb" providerId="ADAL" clId="{ECB3E162-B164-4817-97A5-72424B2101C4}" dt="2022-07-06T19:14:39.155" v="5494" actId="1076"/>
          <ac:picMkLst>
            <pc:docMk/>
            <pc:sldMk cId="3219401738" sldId="10358"/>
            <ac:picMk id="6" creationId="{7DD1D483-F4DC-48BC-B72B-98644087A4B3}"/>
          </ac:picMkLst>
        </pc:picChg>
        <pc:picChg chg="add mod">
          <ac:chgData name="Viola Minio Paluello" userId="a11f66ca-b6c1-4910-9cea-e3cc09751abb" providerId="ADAL" clId="{ECB3E162-B164-4817-97A5-72424B2101C4}" dt="2022-07-06T19:14:39.155" v="5494" actId="1076"/>
          <ac:picMkLst>
            <pc:docMk/>
            <pc:sldMk cId="3219401738" sldId="10358"/>
            <ac:picMk id="29" creationId="{1C1AAF56-1828-4AA8-8BE0-1B17475E0AA5}"/>
          </ac:picMkLst>
        </pc:picChg>
        <pc:picChg chg="add mod">
          <ac:chgData name="Viola Minio Paluello" userId="a11f66ca-b6c1-4910-9cea-e3cc09751abb" providerId="ADAL" clId="{ECB3E162-B164-4817-97A5-72424B2101C4}" dt="2022-07-06T19:14:39.155" v="5494" actId="1076"/>
          <ac:picMkLst>
            <pc:docMk/>
            <pc:sldMk cId="3219401738" sldId="10358"/>
            <ac:picMk id="31" creationId="{94981DED-DBC7-4CF5-B413-260A2A385B18}"/>
          </ac:picMkLst>
        </pc:picChg>
        <pc:picChg chg="del">
          <ac:chgData name="Viola Minio Paluello" userId="a11f66ca-b6c1-4910-9cea-e3cc09751abb" providerId="ADAL" clId="{ECB3E162-B164-4817-97A5-72424B2101C4}" dt="2022-07-06T17:46:00.280" v="2840" actId="478"/>
          <ac:picMkLst>
            <pc:docMk/>
            <pc:sldMk cId="3219401738" sldId="10358"/>
            <ac:picMk id="34" creationId="{69A160D8-BAF8-4413-9318-ED9545977A26}"/>
          </ac:picMkLst>
        </pc:picChg>
        <pc:picChg chg="del">
          <ac:chgData name="Viola Minio Paluello" userId="a11f66ca-b6c1-4910-9cea-e3cc09751abb" providerId="ADAL" clId="{ECB3E162-B164-4817-97A5-72424B2101C4}" dt="2022-07-06T17:46:00.280" v="2840" actId="478"/>
          <ac:picMkLst>
            <pc:docMk/>
            <pc:sldMk cId="3219401738" sldId="10358"/>
            <ac:picMk id="36" creationId="{CF7CE8C0-DC7F-4C7E-B98A-8B935FAE295B}"/>
          </ac:picMkLst>
        </pc:picChg>
        <pc:picChg chg="del">
          <ac:chgData name="Viola Minio Paluello" userId="a11f66ca-b6c1-4910-9cea-e3cc09751abb" providerId="ADAL" clId="{ECB3E162-B164-4817-97A5-72424B2101C4}" dt="2022-07-06T17:46:00.280" v="2840" actId="478"/>
          <ac:picMkLst>
            <pc:docMk/>
            <pc:sldMk cId="3219401738" sldId="10358"/>
            <ac:picMk id="37" creationId="{7EB45616-8EEB-4754-83C7-A4CE4F8A1B74}"/>
          </ac:picMkLst>
        </pc:picChg>
        <pc:picChg chg="del">
          <ac:chgData name="Viola Minio Paluello" userId="a11f66ca-b6c1-4910-9cea-e3cc09751abb" providerId="ADAL" clId="{ECB3E162-B164-4817-97A5-72424B2101C4}" dt="2022-07-06T17:46:00.280" v="2840" actId="478"/>
          <ac:picMkLst>
            <pc:docMk/>
            <pc:sldMk cId="3219401738" sldId="10358"/>
            <ac:picMk id="38" creationId="{71C7A489-F4C8-4DAF-B3BF-B056A2F03034}"/>
          </ac:picMkLst>
        </pc:picChg>
        <pc:picChg chg="del">
          <ac:chgData name="Viola Minio Paluello" userId="a11f66ca-b6c1-4910-9cea-e3cc09751abb" providerId="ADAL" clId="{ECB3E162-B164-4817-97A5-72424B2101C4}" dt="2022-07-06T17:46:00.280" v="2840" actId="478"/>
          <ac:picMkLst>
            <pc:docMk/>
            <pc:sldMk cId="3219401738" sldId="10358"/>
            <ac:picMk id="42" creationId="{2D21E167-1E5F-4029-B2FB-65D307BBCEF4}"/>
          </ac:picMkLst>
        </pc:picChg>
        <pc:picChg chg="add del mod">
          <ac:chgData name="Viola Minio Paluello" userId="a11f66ca-b6c1-4910-9cea-e3cc09751abb" providerId="ADAL" clId="{ECB3E162-B164-4817-97A5-72424B2101C4}" dt="2022-07-06T17:55:23.391" v="2984" actId="478"/>
          <ac:picMkLst>
            <pc:docMk/>
            <pc:sldMk cId="3219401738" sldId="10358"/>
            <ac:picMk id="46" creationId="{2C7EC1EF-AC71-4CA9-BBF1-BEADB4AB3D27}"/>
          </ac:picMkLst>
        </pc:picChg>
        <pc:picChg chg="add mod">
          <ac:chgData name="Viola Minio Paluello" userId="a11f66ca-b6c1-4910-9cea-e3cc09751abb" providerId="ADAL" clId="{ECB3E162-B164-4817-97A5-72424B2101C4}" dt="2022-07-06T19:14:39.155" v="5494" actId="1076"/>
          <ac:picMkLst>
            <pc:docMk/>
            <pc:sldMk cId="3219401738" sldId="10358"/>
            <ac:picMk id="75" creationId="{4072D494-66DC-4C98-8DCF-548588E80C9B}"/>
          </ac:picMkLst>
        </pc:picChg>
        <pc:picChg chg="add mod">
          <ac:chgData name="Viola Minio Paluello" userId="a11f66ca-b6c1-4910-9cea-e3cc09751abb" providerId="ADAL" clId="{ECB3E162-B164-4817-97A5-72424B2101C4}" dt="2022-07-06T19:16:27.328" v="5509" actId="1076"/>
          <ac:picMkLst>
            <pc:docMk/>
            <pc:sldMk cId="3219401738" sldId="10358"/>
            <ac:picMk id="76" creationId="{F9586D73-50D1-4F5F-BA26-135F75D938D7}"/>
          </ac:picMkLst>
        </pc:picChg>
        <pc:picChg chg="add mod">
          <ac:chgData name="Viola Minio Paluello" userId="a11f66ca-b6c1-4910-9cea-e3cc09751abb" providerId="ADAL" clId="{ECB3E162-B164-4817-97A5-72424B2101C4}" dt="2022-07-06T19:14:39.155" v="5494" actId="1076"/>
          <ac:picMkLst>
            <pc:docMk/>
            <pc:sldMk cId="3219401738" sldId="10358"/>
            <ac:picMk id="77" creationId="{006FF7B4-DF7F-4FAD-A3DB-ED1D5EC8E0DB}"/>
          </ac:picMkLst>
        </pc:picChg>
        <pc:picChg chg="add del mod">
          <ac:chgData name="Viola Minio Paluello" userId="a11f66ca-b6c1-4910-9cea-e3cc09751abb" providerId="ADAL" clId="{ECB3E162-B164-4817-97A5-72424B2101C4}" dt="2022-07-06T18:04:13.474" v="3239" actId="478"/>
          <ac:picMkLst>
            <pc:docMk/>
            <pc:sldMk cId="3219401738" sldId="10358"/>
            <ac:picMk id="79" creationId="{C69431AD-8D58-4765-B1F4-D14575EC4FCF}"/>
          </ac:picMkLst>
        </pc:picChg>
        <pc:picChg chg="add del mod">
          <ac:chgData name="Viola Minio Paluello" userId="a11f66ca-b6c1-4910-9cea-e3cc09751abb" providerId="ADAL" clId="{ECB3E162-B164-4817-97A5-72424B2101C4}" dt="2022-07-06T18:04:16.148" v="3240" actId="478"/>
          <ac:picMkLst>
            <pc:docMk/>
            <pc:sldMk cId="3219401738" sldId="10358"/>
            <ac:picMk id="81" creationId="{D07180EF-9FF4-45E5-A040-ADE8427B82ED}"/>
          </ac:picMkLst>
        </pc:picChg>
        <pc:cxnChg chg="del">
          <ac:chgData name="Viola Minio Paluello" userId="a11f66ca-b6c1-4910-9cea-e3cc09751abb" providerId="ADAL" clId="{ECB3E162-B164-4817-97A5-72424B2101C4}" dt="2022-07-06T17:46:00.280" v="2840" actId="478"/>
          <ac:cxnSpMkLst>
            <pc:docMk/>
            <pc:sldMk cId="3219401738" sldId="10358"/>
            <ac:cxnSpMk id="39" creationId="{9A6BDC11-F83E-464D-9641-24B0E87B87D5}"/>
          </ac:cxnSpMkLst>
        </pc:cxnChg>
      </pc:sldChg>
      <pc:sldChg chg="addSp delSp modSp add mod">
        <pc:chgData name="Viola Minio Paluello" userId="a11f66ca-b6c1-4910-9cea-e3cc09751abb" providerId="ADAL" clId="{ECB3E162-B164-4817-97A5-72424B2101C4}" dt="2022-07-06T19:25:52.374" v="5812"/>
        <pc:sldMkLst>
          <pc:docMk/>
          <pc:sldMk cId="271533600" sldId="10359"/>
        </pc:sldMkLst>
        <pc:spChg chg="del">
          <ac:chgData name="Viola Minio Paluello" userId="a11f66ca-b6c1-4910-9cea-e3cc09751abb" providerId="ADAL" clId="{ECB3E162-B164-4817-97A5-72424B2101C4}" dt="2022-07-06T18:13:15.898" v="3355" actId="478"/>
          <ac:spMkLst>
            <pc:docMk/>
            <pc:sldMk cId="271533600" sldId="10359"/>
            <ac:spMk id="8" creationId="{1F46983B-7E12-47C8-81CE-C409B4565368}"/>
          </ac:spMkLst>
        </pc:spChg>
        <pc:spChg chg="del">
          <ac:chgData name="Viola Minio Paluello" userId="a11f66ca-b6c1-4910-9cea-e3cc09751abb" providerId="ADAL" clId="{ECB3E162-B164-4817-97A5-72424B2101C4}" dt="2022-07-06T18:13:15.898" v="3355" actId="478"/>
          <ac:spMkLst>
            <pc:docMk/>
            <pc:sldMk cId="271533600" sldId="10359"/>
            <ac:spMk id="13" creationId="{6EB0AEF2-E0A5-452B-9B0A-C831F5DEBAEB}"/>
          </ac:spMkLst>
        </pc:spChg>
        <pc:spChg chg="del">
          <ac:chgData name="Viola Minio Paluello" userId="a11f66ca-b6c1-4910-9cea-e3cc09751abb" providerId="ADAL" clId="{ECB3E162-B164-4817-97A5-72424B2101C4}" dt="2022-07-06T18:13:15.898" v="3355" actId="478"/>
          <ac:spMkLst>
            <pc:docMk/>
            <pc:sldMk cId="271533600" sldId="10359"/>
            <ac:spMk id="16" creationId="{DCB43CBB-0D1D-47FA-960F-092C3BE1C36E}"/>
          </ac:spMkLst>
        </pc:spChg>
        <pc:spChg chg="del">
          <ac:chgData name="Viola Minio Paluello" userId="a11f66ca-b6c1-4910-9cea-e3cc09751abb" providerId="ADAL" clId="{ECB3E162-B164-4817-97A5-72424B2101C4}" dt="2022-07-06T19:25:51.896" v="5811" actId="478"/>
          <ac:spMkLst>
            <pc:docMk/>
            <pc:sldMk cId="271533600" sldId="10359"/>
            <ac:spMk id="40" creationId="{DB179758-A11E-4EBD-ABE2-E08532B493D6}"/>
          </ac:spMkLst>
        </pc:spChg>
        <pc:spChg chg="del">
          <ac:chgData name="Viola Minio Paluello" userId="a11f66ca-b6c1-4910-9cea-e3cc09751abb" providerId="ADAL" clId="{ECB3E162-B164-4817-97A5-72424B2101C4}" dt="2022-07-06T18:13:15.898" v="3355" actId="478"/>
          <ac:spMkLst>
            <pc:docMk/>
            <pc:sldMk cId="271533600" sldId="10359"/>
            <ac:spMk id="87" creationId="{9B1A0C2A-6482-4354-A33E-7FE2DDB2E2B0}"/>
          </ac:spMkLst>
        </pc:spChg>
        <pc:spChg chg="add mod">
          <ac:chgData name="Viola Minio Paluello" userId="a11f66ca-b6c1-4910-9cea-e3cc09751abb" providerId="ADAL" clId="{ECB3E162-B164-4817-97A5-72424B2101C4}" dt="2022-07-06T18:22:37.081" v="3922" actId="20577"/>
          <ac:spMkLst>
            <pc:docMk/>
            <pc:sldMk cId="271533600" sldId="10359"/>
            <ac:spMk id="88" creationId="{5CA5B9F9-02F1-4515-8B53-470217A186CD}"/>
          </ac:spMkLst>
        </pc:spChg>
        <pc:spChg chg="add mod">
          <ac:chgData name="Viola Minio Paluello" userId="a11f66ca-b6c1-4910-9cea-e3cc09751abb" providerId="ADAL" clId="{ECB3E162-B164-4817-97A5-72424B2101C4}" dt="2022-07-06T18:23:44.604" v="4014" actId="1076"/>
          <ac:spMkLst>
            <pc:docMk/>
            <pc:sldMk cId="271533600" sldId="10359"/>
            <ac:spMk id="90" creationId="{B2DB1051-0399-4104-A1AE-C891F73F9D99}"/>
          </ac:spMkLst>
        </pc:spChg>
        <pc:spChg chg="add mod">
          <ac:chgData name="Viola Minio Paluello" userId="a11f66ca-b6c1-4910-9cea-e3cc09751abb" providerId="ADAL" clId="{ECB3E162-B164-4817-97A5-72424B2101C4}" dt="2022-07-06T19:25:52.374" v="5812"/>
          <ac:spMkLst>
            <pc:docMk/>
            <pc:sldMk cId="271533600" sldId="10359"/>
            <ac:spMk id="94" creationId="{5E657929-83AF-40FF-AA24-09E784A99D59}"/>
          </ac:spMkLst>
        </pc:spChg>
        <pc:grpChg chg="del">
          <ac:chgData name="Viola Minio Paluello" userId="a11f66ca-b6c1-4910-9cea-e3cc09751abb" providerId="ADAL" clId="{ECB3E162-B164-4817-97A5-72424B2101C4}" dt="2022-07-06T18:13:15.898" v="3355" actId="478"/>
          <ac:grpSpMkLst>
            <pc:docMk/>
            <pc:sldMk cId="271533600" sldId="10359"/>
            <ac:grpSpMk id="12" creationId="{1A785159-3289-47F9-9290-81848555913B}"/>
          </ac:grpSpMkLst>
        </pc:grpChg>
        <pc:picChg chg="del">
          <ac:chgData name="Viola Minio Paluello" userId="a11f66ca-b6c1-4910-9cea-e3cc09751abb" providerId="ADAL" clId="{ECB3E162-B164-4817-97A5-72424B2101C4}" dt="2022-07-06T18:13:15.898" v="3355" actId="478"/>
          <ac:picMkLst>
            <pc:docMk/>
            <pc:sldMk cId="271533600" sldId="10359"/>
            <ac:picMk id="10" creationId="{C1D10250-B4BC-4CD2-A4B9-52CCFEB8F369}"/>
          </ac:picMkLst>
        </pc:picChg>
        <pc:picChg chg="add mod">
          <ac:chgData name="Viola Minio Paluello" userId="a11f66ca-b6c1-4910-9cea-e3cc09751abb" providerId="ADAL" clId="{ECB3E162-B164-4817-97A5-72424B2101C4}" dt="2022-07-06T18:23:27.974" v="4001" actId="1076"/>
          <ac:picMkLst>
            <pc:docMk/>
            <pc:sldMk cId="271533600" sldId="10359"/>
            <ac:picMk id="91" creationId="{9DDAB4B5-92A9-441A-9AC7-2C0855912B61}"/>
          </ac:picMkLst>
        </pc:picChg>
        <pc:picChg chg="add mod">
          <ac:chgData name="Viola Minio Paluello" userId="a11f66ca-b6c1-4910-9cea-e3cc09751abb" providerId="ADAL" clId="{ECB3E162-B164-4817-97A5-72424B2101C4}" dt="2022-07-06T18:23:27.974" v="4001" actId="1076"/>
          <ac:picMkLst>
            <pc:docMk/>
            <pc:sldMk cId="271533600" sldId="10359"/>
            <ac:picMk id="92" creationId="{D595116B-E755-4055-AB0A-DBE75DE330F6}"/>
          </ac:picMkLst>
        </pc:picChg>
        <pc:picChg chg="add mod">
          <ac:chgData name="Viola Minio Paluello" userId="a11f66ca-b6c1-4910-9cea-e3cc09751abb" providerId="ADAL" clId="{ECB3E162-B164-4817-97A5-72424B2101C4}" dt="2022-07-06T18:23:27.974" v="4001" actId="1076"/>
          <ac:picMkLst>
            <pc:docMk/>
            <pc:sldMk cId="271533600" sldId="10359"/>
            <ac:picMk id="93" creationId="{8AD5FABC-39FF-4FAD-8259-C10BBCEC3209}"/>
          </ac:picMkLst>
        </pc:picChg>
      </pc:sldChg>
      <pc:sldChg chg="addSp delSp modSp add mod">
        <pc:chgData name="Viola Minio Paluello" userId="a11f66ca-b6c1-4910-9cea-e3cc09751abb" providerId="ADAL" clId="{ECB3E162-B164-4817-97A5-72424B2101C4}" dt="2022-07-06T19:26:39.547" v="5834"/>
        <pc:sldMkLst>
          <pc:docMk/>
          <pc:sldMk cId="3803964810" sldId="10360"/>
        </pc:sldMkLst>
        <pc:spChg chg="mod">
          <ac:chgData name="Viola Minio Paluello" userId="a11f66ca-b6c1-4910-9cea-e3cc09751abb" providerId="ADAL" clId="{ECB3E162-B164-4817-97A5-72424B2101C4}" dt="2022-07-06T19:02:09.533" v="4958" actId="27636"/>
          <ac:spMkLst>
            <pc:docMk/>
            <pc:sldMk cId="3803964810" sldId="10360"/>
            <ac:spMk id="9" creationId="{7B595272-78FB-48A9-B8EF-F0A32D7EA508}"/>
          </ac:spMkLst>
        </pc:spChg>
        <pc:spChg chg="mod">
          <ac:chgData name="Viola Minio Paluello" userId="a11f66ca-b6c1-4910-9cea-e3cc09751abb" providerId="ADAL" clId="{ECB3E162-B164-4817-97A5-72424B2101C4}" dt="2022-07-06T18:57:34.379" v="4901" actId="1076"/>
          <ac:spMkLst>
            <pc:docMk/>
            <pc:sldMk cId="3803964810" sldId="10360"/>
            <ac:spMk id="13" creationId="{6EB0AEF2-E0A5-452B-9B0A-C831F5DEBAEB}"/>
          </ac:spMkLst>
        </pc:spChg>
        <pc:spChg chg="del">
          <ac:chgData name="Viola Minio Paluello" userId="a11f66ca-b6c1-4910-9cea-e3cc09751abb" providerId="ADAL" clId="{ECB3E162-B164-4817-97A5-72424B2101C4}" dt="2022-07-06T19:26:38.904" v="5833" actId="478"/>
          <ac:spMkLst>
            <pc:docMk/>
            <pc:sldMk cId="3803964810" sldId="10360"/>
            <ac:spMk id="40" creationId="{DB179758-A11E-4EBD-ABE2-E08532B493D6}"/>
          </ac:spMkLst>
        </pc:spChg>
        <pc:spChg chg="mod">
          <ac:chgData name="Viola Minio Paluello" userId="a11f66ca-b6c1-4910-9cea-e3cc09751abb" providerId="ADAL" clId="{ECB3E162-B164-4817-97A5-72424B2101C4}" dt="2022-07-06T18:55:51.223" v="4813" actId="20577"/>
          <ac:spMkLst>
            <pc:docMk/>
            <pc:sldMk cId="3803964810" sldId="10360"/>
            <ac:spMk id="87" creationId="{9B1A0C2A-6482-4354-A33E-7FE2DDB2E2B0}"/>
          </ac:spMkLst>
        </pc:spChg>
        <pc:spChg chg="mod">
          <ac:chgData name="Viola Minio Paluello" userId="a11f66ca-b6c1-4910-9cea-e3cc09751abb" providerId="ADAL" clId="{ECB3E162-B164-4817-97A5-72424B2101C4}" dt="2022-07-06T19:02:21.228" v="4969" actId="20577"/>
          <ac:spMkLst>
            <pc:docMk/>
            <pc:sldMk cId="3803964810" sldId="10360"/>
            <ac:spMk id="89" creationId="{C275F0FB-AFE6-406D-9D44-4611398DF880}"/>
          </ac:spMkLst>
        </pc:spChg>
        <pc:spChg chg="mod">
          <ac:chgData name="Viola Minio Paluello" userId="a11f66ca-b6c1-4910-9cea-e3cc09751abb" providerId="ADAL" clId="{ECB3E162-B164-4817-97A5-72424B2101C4}" dt="2022-07-06T18:55:24.131" v="4805" actId="1076"/>
          <ac:spMkLst>
            <pc:docMk/>
            <pc:sldMk cId="3803964810" sldId="10360"/>
            <ac:spMk id="90" creationId="{3E4DD609-D68D-493A-A4BF-1AD69DBF8B49}"/>
          </ac:spMkLst>
        </pc:spChg>
        <pc:spChg chg="mod">
          <ac:chgData name="Viola Minio Paluello" userId="a11f66ca-b6c1-4910-9cea-e3cc09751abb" providerId="ADAL" clId="{ECB3E162-B164-4817-97A5-72424B2101C4}" dt="2022-07-06T18:55:24.131" v="4805" actId="1076"/>
          <ac:spMkLst>
            <pc:docMk/>
            <pc:sldMk cId="3803964810" sldId="10360"/>
            <ac:spMk id="91" creationId="{7C3949C0-340D-4151-B463-E64FA614FD79}"/>
          </ac:spMkLst>
        </pc:spChg>
        <pc:spChg chg="mod">
          <ac:chgData name="Viola Minio Paluello" userId="a11f66ca-b6c1-4910-9cea-e3cc09751abb" providerId="ADAL" clId="{ECB3E162-B164-4817-97A5-72424B2101C4}" dt="2022-07-06T18:55:24.131" v="4805" actId="1076"/>
          <ac:spMkLst>
            <pc:docMk/>
            <pc:sldMk cId="3803964810" sldId="10360"/>
            <ac:spMk id="92" creationId="{4A46FAEB-50B3-401D-AE82-975C9CBDF1CF}"/>
          </ac:spMkLst>
        </pc:spChg>
        <pc:spChg chg="mod">
          <ac:chgData name="Viola Minio Paluello" userId="a11f66ca-b6c1-4910-9cea-e3cc09751abb" providerId="ADAL" clId="{ECB3E162-B164-4817-97A5-72424B2101C4}" dt="2022-07-06T18:55:24.131" v="4805" actId="1076"/>
          <ac:spMkLst>
            <pc:docMk/>
            <pc:sldMk cId="3803964810" sldId="10360"/>
            <ac:spMk id="93" creationId="{B0F8D348-DEB9-4843-AFAE-56D209351975}"/>
          </ac:spMkLst>
        </pc:spChg>
        <pc:spChg chg="mod">
          <ac:chgData name="Viola Minio Paluello" userId="a11f66ca-b6c1-4910-9cea-e3cc09751abb" providerId="ADAL" clId="{ECB3E162-B164-4817-97A5-72424B2101C4}" dt="2022-07-06T18:55:24.131" v="4805" actId="1076"/>
          <ac:spMkLst>
            <pc:docMk/>
            <pc:sldMk cId="3803964810" sldId="10360"/>
            <ac:spMk id="94" creationId="{AA998720-303B-449C-936D-DA1A7C0503B6}"/>
          </ac:spMkLst>
        </pc:spChg>
        <pc:spChg chg="mod">
          <ac:chgData name="Viola Minio Paluello" userId="a11f66ca-b6c1-4910-9cea-e3cc09751abb" providerId="ADAL" clId="{ECB3E162-B164-4817-97A5-72424B2101C4}" dt="2022-07-06T18:55:24.131" v="4805" actId="1076"/>
          <ac:spMkLst>
            <pc:docMk/>
            <pc:sldMk cId="3803964810" sldId="10360"/>
            <ac:spMk id="95" creationId="{C4EA8B8C-51E6-4A27-8CFF-A687A55B172D}"/>
          </ac:spMkLst>
        </pc:spChg>
        <pc:spChg chg="mod">
          <ac:chgData name="Viola Minio Paluello" userId="a11f66ca-b6c1-4910-9cea-e3cc09751abb" providerId="ADAL" clId="{ECB3E162-B164-4817-97A5-72424B2101C4}" dt="2022-07-06T18:55:24.131" v="4805" actId="1076"/>
          <ac:spMkLst>
            <pc:docMk/>
            <pc:sldMk cId="3803964810" sldId="10360"/>
            <ac:spMk id="96" creationId="{EF25BF49-3731-4294-9AC5-149759A5AD9C}"/>
          </ac:spMkLst>
        </pc:spChg>
        <pc:spChg chg="mod">
          <ac:chgData name="Viola Minio Paluello" userId="a11f66ca-b6c1-4910-9cea-e3cc09751abb" providerId="ADAL" clId="{ECB3E162-B164-4817-97A5-72424B2101C4}" dt="2022-07-06T18:55:24.131" v="4805" actId="1076"/>
          <ac:spMkLst>
            <pc:docMk/>
            <pc:sldMk cId="3803964810" sldId="10360"/>
            <ac:spMk id="97" creationId="{0D99B68E-7C44-4F42-BBBA-03F07F0D2F0B}"/>
          </ac:spMkLst>
        </pc:spChg>
        <pc:spChg chg="add mod">
          <ac:chgData name="Viola Minio Paluello" userId="a11f66ca-b6c1-4910-9cea-e3cc09751abb" providerId="ADAL" clId="{ECB3E162-B164-4817-97A5-72424B2101C4}" dt="2022-07-06T19:26:39.547" v="5834"/>
          <ac:spMkLst>
            <pc:docMk/>
            <pc:sldMk cId="3803964810" sldId="10360"/>
            <ac:spMk id="98" creationId="{4BF6AE8D-324E-4F1D-8F89-C61CAF074514}"/>
          </ac:spMkLst>
        </pc:spChg>
        <pc:grpChg chg="del">
          <ac:chgData name="Viola Minio Paluello" userId="a11f66ca-b6c1-4910-9cea-e3cc09751abb" providerId="ADAL" clId="{ECB3E162-B164-4817-97A5-72424B2101C4}" dt="2022-07-06T18:55:16.096" v="4803" actId="478"/>
          <ac:grpSpMkLst>
            <pc:docMk/>
            <pc:sldMk cId="3803964810" sldId="10360"/>
            <ac:grpSpMk id="12" creationId="{1A785159-3289-47F9-9290-81848555913B}"/>
          </ac:grpSpMkLst>
        </pc:grpChg>
        <pc:grpChg chg="add mod">
          <ac:chgData name="Viola Minio Paluello" userId="a11f66ca-b6c1-4910-9cea-e3cc09751abb" providerId="ADAL" clId="{ECB3E162-B164-4817-97A5-72424B2101C4}" dt="2022-07-06T18:55:24.131" v="4805" actId="1076"/>
          <ac:grpSpMkLst>
            <pc:docMk/>
            <pc:sldMk cId="3803964810" sldId="10360"/>
            <ac:grpSpMk id="88" creationId="{D35BF844-4AAD-43EE-8FB9-D0134D43C91F}"/>
          </ac:grpSpMkLst>
        </pc:grpChg>
        <pc:picChg chg="add mod">
          <ac:chgData name="Viola Minio Paluello" userId="a11f66ca-b6c1-4910-9cea-e3cc09751abb" providerId="ADAL" clId="{ECB3E162-B164-4817-97A5-72424B2101C4}" dt="2022-07-06T19:03:45.834" v="4982"/>
          <ac:picMkLst>
            <pc:docMk/>
            <pc:sldMk cId="3803964810" sldId="10360"/>
            <ac:picMk id="7" creationId="{969734ED-2B10-4070-A727-E51C6B39125F}"/>
          </ac:picMkLst>
        </pc:picChg>
        <pc:picChg chg="del">
          <ac:chgData name="Viola Minio Paluello" userId="a11f66ca-b6c1-4910-9cea-e3cc09751abb" providerId="ADAL" clId="{ECB3E162-B164-4817-97A5-72424B2101C4}" dt="2022-07-06T18:58:34.964" v="4902" actId="478"/>
          <ac:picMkLst>
            <pc:docMk/>
            <pc:sldMk cId="3803964810" sldId="10360"/>
            <ac:picMk id="10" creationId="{C1D10250-B4BC-4CD2-A4B9-52CCFEB8F369}"/>
          </ac:picMkLst>
        </pc:picChg>
      </pc:sldChg>
      <pc:sldChg chg="addSp delSp modSp add mod">
        <pc:chgData name="Viola Minio Paluello" userId="a11f66ca-b6c1-4910-9cea-e3cc09751abb" providerId="ADAL" clId="{ECB3E162-B164-4817-97A5-72424B2101C4}" dt="2022-07-06T19:26:42.823" v="5836"/>
        <pc:sldMkLst>
          <pc:docMk/>
          <pc:sldMk cId="2653001297" sldId="10361"/>
        </pc:sldMkLst>
        <pc:spChg chg="del">
          <ac:chgData name="Viola Minio Paluello" userId="a11f66ca-b6c1-4910-9cea-e3cc09751abb" providerId="ADAL" clId="{ECB3E162-B164-4817-97A5-72424B2101C4}" dt="2022-07-06T19:04:14.875" v="5041" actId="478"/>
          <ac:spMkLst>
            <pc:docMk/>
            <pc:sldMk cId="2653001297" sldId="10361"/>
            <ac:spMk id="8" creationId="{1F46983B-7E12-47C8-81CE-C409B4565368}"/>
          </ac:spMkLst>
        </pc:spChg>
        <pc:spChg chg="mod">
          <ac:chgData name="Viola Minio Paluello" userId="a11f66ca-b6c1-4910-9cea-e3cc09751abb" providerId="ADAL" clId="{ECB3E162-B164-4817-97A5-72424B2101C4}" dt="2022-07-06T19:04:08.751" v="5039" actId="20577"/>
          <ac:spMkLst>
            <pc:docMk/>
            <pc:sldMk cId="2653001297" sldId="10361"/>
            <ac:spMk id="9" creationId="{7B595272-78FB-48A9-B8EF-F0A32D7EA508}"/>
          </ac:spMkLst>
        </pc:spChg>
        <pc:spChg chg="del">
          <ac:chgData name="Viola Minio Paluello" userId="a11f66ca-b6c1-4910-9cea-e3cc09751abb" providerId="ADAL" clId="{ECB3E162-B164-4817-97A5-72424B2101C4}" dt="2022-07-06T19:04:14.875" v="5041" actId="478"/>
          <ac:spMkLst>
            <pc:docMk/>
            <pc:sldMk cId="2653001297" sldId="10361"/>
            <ac:spMk id="13" creationId="{6EB0AEF2-E0A5-452B-9B0A-C831F5DEBAEB}"/>
          </ac:spMkLst>
        </pc:spChg>
        <pc:spChg chg="del">
          <ac:chgData name="Viola Minio Paluello" userId="a11f66ca-b6c1-4910-9cea-e3cc09751abb" providerId="ADAL" clId="{ECB3E162-B164-4817-97A5-72424B2101C4}" dt="2022-07-06T19:04:14.875" v="5041" actId="478"/>
          <ac:spMkLst>
            <pc:docMk/>
            <pc:sldMk cId="2653001297" sldId="10361"/>
            <ac:spMk id="16" creationId="{DCB43CBB-0D1D-47FA-960F-092C3BE1C36E}"/>
          </ac:spMkLst>
        </pc:spChg>
        <pc:spChg chg="add mod">
          <ac:chgData name="Viola Minio Paluello" userId="a11f66ca-b6c1-4910-9cea-e3cc09751abb" providerId="ADAL" clId="{ECB3E162-B164-4817-97A5-72424B2101C4}" dt="2022-07-06T19:26:42.823" v="5836"/>
          <ac:spMkLst>
            <pc:docMk/>
            <pc:sldMk cId="2653001297" sldId="10361"/>
            <ac:spMk id="35" creationId="{ED12F3B9-EE9C-4C8A-B308-70A55223FF30}"/>
          </ac:spMkLst>
        </pc:spChg>
        <pc:spChg chg="del">
          <ac:chgData name="Viola Minio Paluello" userId="a11f66ca-b6c1-4910-9cea-e3cc09751abb" providerId="ADAL" clId="{ECB3E162-B164-4817-97A5-72424B2101C4}" dt="2022-07-06T19:26:42.305" v="5835" actId="478"/>
          <ac:spMkLst>
            <pc:docMk/>
            <pc:sldMk cId="2653001297" sldId="10361"/>
            <ac:spMk id="40" creationId="{DB179758-A11E-4EBD-ABE2-E08532B493D6}"/>
          </ac:spMkLst>
        </pc:spChg>
        <pc:spChg chg="del">
          <ac:chgData name="Viola Minio Paluello" userId="a11f66ca-b6c1-4910-9cea-e3cc09751abb" providerId="ADAL" clId="{ECB3E162-B164-4817-97A5-72424B2101C4}" dt="2022-07-06T19:04:14.875" v="5041" actId="478"/>
          <ac:spMkLst>
            <pc:docMk/>
            <pc:sldMk cId="2653001297" sldId="10361"/>
            <ac:spMk id="87" creationId="{9B1A0C2A-6482-4354-A33E-7FE2DDB2E2B0}"/>
          </ac:spMkLst>
        </pc:spChg>
        <pc:spChg chg="del mod">
          <ac:chgData name="Viola Minio Paluello" userId="a11f66ca-b6c1-4910-9cea-e3cc09751abb" providerId="ADAL" clId="{ECB3E162-B164-4817-97A5-72424B2101C4}" dt="2022-07-06T19:04:11.704" v="5040" actId="478"/>
          <ac:spMkLst>
            <pc:docMk/>
            <pc:sldMk cId="2653001297" sldId="10361"/>
            <ac:spMk id="89" creationId="{C275F0FB-AFE6-406D-9D44-4611398DF880}"/>
          </ac:spMkLst>
        </pc:spChg>
        <pc:grpChg chg="del">
          <ac:chgData name="Viola Minio Paluello" userId="a11f66ca-b6c1-4910-9cea-e3cc09751abb" providerId="ADAL" clId="{ECB3E162-B164-4817-97A5-72424B2101C4}" dt="2022-07-06T19:04:14.875" v="5041" actId="478"/>
          <ac:grpSpMkLst>
            <pc:docMk/>
            <pc:sldMk cId="2653001297" sldId="10361"/>
            <ac:grpSpMk id="88" creationId="{D35BF844-4AAD-43EE-8FB9-D0134D43C91F}"/>
          </ac:grpSpMkLst>
        </pc:grpChg>
        <pc:graphicFrameChg chg="add del mod modGraphic">
          <ac:chgData name="Viola Minio Paluello" userId="a11f66ca-b6c1-4910-9cea-e3cc09751abb" providerId="ADAL" clId="{ECB3E162-B164-4817-97A5-72424B2101C4}" dt="2022-07-06T19:24:28.029" v="5794" actId="14734"/>
          <ac:graphicFrameMkLst>
            <pc:docMk/>
            <pc:sldMk cId="2653001297" sldId="10361"/>
            <ac:graphicFrameMk id="6" creationId="{2501257C-7571-46A4-A0DA-436D095611D5}"/>
          </ac:graphicFrameMkLst>
        </pc:graphicFrameChg>
      </pc:sldChg>
      <pc:sldChg chg="addSp delSp modSp add mod">
        <pc:chgData name="Viola Minio Paluello" userId="a11f66ca-b6c1-4910-9cea-e3cc09751abb" providerId="ADAL" clId="{ECB3E162-B164-4817-97A5-72424B2101C4}" dt="2022-07-07T06:48:33.931" v="9433"/>
        <pc:sldMkLst>
          <pc:docMk/>
          <pc:sldMk cId="956687957" sldId="10362"/>
        </pc:sldMkLst>
        <pc:spChg chg="del">
          <ac:chgData name="Viola Minio Paluello" userId="a11f66ca-b6c1-4910-9cea-e3cc09751abb" providerId="ADAL" clId="{ECB3E162-B164-4817-97A5-72424B2101C4}" dt="2022-07-07T06:48:33.488" v="9432" actId="478"/>
          <ac:spMkLst>
            <pc:docMk/>
            <pc:sldMk cId="956687957" sldId="10362"/>
            <ac:spMk id="7" creationId="{157C2CA6-FC7C-491A-B499-AB0AF6B62364}"/>
          </ac:spMkLst>
        </pc:spChg>
        <pc:spChg chg="add mod">
          <ac:chgData name="Viola Minio Paluello" userId="a11f66ca-b6c1-4910-9cea-e3cc09751abb" providerId="ADAL" clId="{ECB3E162-B164-4817-97A5-72424B2101C4}" dt="2022-07-07T06:48:33.931" v="9433"/>
          <ac:spMkLst>
            <pc:docMk/>
            <pc:sldMk cId="956687957" sldId="10362"/>
            <ac:spMk id="9" creationId="{BE347693-DBC0-4F62-B655-F83B13B1EA87}"/>
          </ac:spMkLst>
        </pc:spChg>
        <pc:graphicFrameChg chg="mod modGraphic">
          <ac:chgData name="Viola Minio Paluello" userId="a11f66ca-b6c1-4910-9cea-e3cc09751abb" providerId="ADAL" clId="{ECB3E162-B164-4817-97A5-72424B2101C4}" dt="2022-07-06T19:45:20.594" v="5930" actId="1076"/>
          <ac:graphicFrameMkLst>
            <pc:docMk/>
            <pc:sldMk cId="956687957" sldId="10362"/>
            <ac:graphicFrameMk id="13" creationId="{859F9F45-4AC4-49E9-8BA0-2E2B8C4F9F21}"/>
          </ac:graphicFrameMkLst>
        </pc:graphicFrameChg>
      </pc:sldChg>
      <pc:sldChg chg="add del">
        <pc:chgData name="Viola Minio Paluello" userId="a11f66ca-b6c1-4910-9cea-e3cc09751abb" providerId="ADAL" clId="{ECB3E162-B164-4817-97A5-72424B2101C4}" dt="2022-07-06T19:57:08.211" v="6196" actId="47"/>
        <pc:sldMkLst>
          <pc:docMk/>
          <pc:sldMk cId="1943312087" sldId="10363"/>
        </pc:sldMkLst>
      </pc:sldChg>
      <pc:sldChg chg="addSp delSp modSp add mod">
        <pc:chgData name="Viola Minio Paluello" userId="a11f66ca-b6c1-4910-9cea-e3cc09751abb" providerId="ADAL" clId="{ECB3E162-B164-4817-97A5-72424B2101C4}" dt="2022-07-07T06:48:47.471" v="9440"/>
        <pc:sldMkLst>
          <pc:docMk/>
          <pc:sldMk cId="2947886776" sldId="10363"/>
        </pc:sldMkLst>
        <pc:spChg chg="mod">
          <ac:chgData name="Viola Minio Paluello" userId="a11f66ca-b6c1-4910-9cea-e3cc09751abb" providerId="ADAL" clId="{ECB3E162-B164-4817-97A5-72424B2101C4}" dt="2022-07-06T20:07:44.052" v="6538" actId="14100"/>
          <ac:spMkLst>
            <pc:docMk/>
            <pc:sldMk cId="2947886776" sldId="10363"/>
            <ac:spMk id="13" creationId="{6EB0AEF2-E0A5-452B-9B0A-C831F5DEBAEB}"/>
          </ac:spMkLst>
        </pc:spChg>
        <pc:spChg chg="del">
          <ac:chgData name="Viola Minio Paluello" userId="a11f66ca-b6c1-4910-9cea-e3cc09751abb" providerId="ADAL" clId="{ECB3E162-B164-4817-97A5-72424B2101C4}" dt="2022-07-06T20:01:35.041" v="6258" actId="478"/>
          <ac:spMkLst>
            <pc:docMk/>
            <pc:sldMk cId="2947886776" sldId="10363"/>
            <ac:spMk id="87" creationId="{9B1A0C2A-6482-4354-A33E-7FE2DDB2E2B0}"/>
          </ac:spMkLst>
        </pc:spChg>
        <pc:spChg chg="mod">
          <ac:chgData name="Viola Minio Paluello" userId="a11f66ca-b6c1-4910-9cea-e3cc09751abb" providerId="ADAL" clId="{ECB3E162-B164-4817-97A5-72424B2101C4}" dt="2022-07-06T20:01:53.291" v="6277" actId="20577"/>
          <ac:spMkLst>
            <pc:docMk/>
            <pc:sldMk cId="2947886776" sldId="10363"/>
            <ac:spMk id="89" creationId="{C275F0FB-AFE6-406D-9D44-4611398DF880}"/>
          </ac:spMkLst>
        </pc:spChg>
        <pc:spChg chg="del mod">
          <ac:chgData name="Viola Minio Paluello" userId="a11f66ca-b6c1-4910-9cea-e3cc09751abb" providerId="ADAL" clId="{ECB3E162-B164-4817-97A5-72424B2101C4}" dt="2022-07-07T06:48:46.920" v="9439" actId="478"/>
          <ac:spMkLst>
            <pc:docMk/>
            <pc:sldMk cId="2947886776" sldId="10363"/>
            <ac:spMk id="90" creationId="{B1AF7E6F-A180-4177-9045-EA260F8D592E}"/>
          </ac:spMkLst>
        </pc:spChg>
        <pc:spChg chg="mod">
          <ac:chgData name="Viola Minio Paluello" userId="a11f66ca-b6c1-4910-9cea-e3cc09751abb" providerId="ADAL" clId="{ECB3E162-B164-4817-97A5-72424B2101C4}" dt="2022-07-06T20:00:19.060" v="6238" actId="1076"/>
          <ac:spMkLst>
            <pc:docMk/>
            <pc:sldMk cId="2947886776" sldId="10363"/>
            <ac:spMk id="91" creationId="{EDE38AA7-A408-4B71-8964-1969493B981C}"/>
          </ac:spMkLst>
        </pc:spChg>
        <pc:spChg chg="mod">
          <ac:chgData name="Viola Minio Paluello" userId="a11f66ca-b6c1-4910-9cea-e3cc09751abb" providerId="ADAL" clId="{ECB3E162-B164-4817-97A5-72424B2101C4}" dt="2022-07-06T20:00:19.060" v="6238" actId="1076"/>
          <ac:spMkLst>
            <pc:docMk/>
            <pc:sldMk cId="2947886776" sldId="10363"/>
            <ac:spMk id="92" creationId="{EBA0BFF7-5015-4CD9-9EC1-68F1032C6A42}"/>
          </ac:spMkLst>
        </pc:spChg>
        <pc:spChg chg="mod">
          <ac:chgData name="Viola Minio Paluello" userId="a11f66ca-b6c1-4910-9cea-e3cc09751abb" providerId="ADAL" clId="{ECB3E162-B164-4817-97A5-72424B2101C4}" dt="2022-07-06T20:00:19.060" v="6238" actId="1076"/>
          <ac:spMkLst>
            <pc:docMk/>
            <pc:sldMk cId="2947886776" sldId="10363"/>
            <ac:spMk id="93" creationId="{589E3503-EDF2-4F74-B0C8-9006CBFFDDD5}"/>
          </ac:spMkLst>
        </pc:spChg>
        <pc:spChg chg="mod">
          <ac:chgData name="Viola Minio Paluello" userId="a11f66ca-b6c1-4910-9cea-e3cc09751abb" providerId="ADAL" clId="{ECB3E162-B164-4817-97A5-72424B2101C4}" dt="2022-07-06T20:00:19.060" v="6238" actId="1076"/>
          <ac:spMkLst>
            <pc:docMk/>
            <pc:sldMk cId="2947886776" sldId="10363"/>
            <ac:spMk id="94" creationId="{6B813643-E119-4BA5-9587-021F29D0067C}"/>
          </ac:spMkLst>
        </pc:spChg>
        <pc:spChg chg="mod">
          <ac:chgData name="Viola Minio Paluello" userId="a11f66ca-b6c1-4910-9cea-e3cc09751abb" providerId="ADAL" clId="{ECB3E162-B164-4817-97A5-72424B2101C4}" dt="2022-07-06T20:00:19.060" v="6238" actId="1076"/>
          <ac:spMkLst>
            <pc:docMk/>
            <pc:sldMk cId="2947886776" sldId="10363"/>
            <ac:spMk id="95" creationId="{93C3E01D-B676-4BEF-BFC3-9DD4F9A0AEE8}"/>
          </ac:spMkLst>
        </pc:spChg>
        <pc:spChg chg="mod">
          <ac:chgData name="Viola Minio Paluello" userId="a11f66ca-b6c1-4910-9cea-e3cc09751abb" providerId="ADAL" clId="{ECB3E162-B164-4817-97A5-72424B2101C4}" dt="2022-07-06T20:00:19.060" v="6238" actId="1076"/>
          <ac:spMkLst>
            <pc:docMk/>
            <pc:sldMk cId="2947886776" sldId="10363"/>
            <ac:spMk id="96" creationId="{8205D33D-E68B-4A43-BE6C-3822CD0E74DF}"/>
          </ac:spMkLst>
        </pc:spChg>
        <pc:spChg chg="mod">
          <ac:chgData name="Viola Minio Paluello" userId="a11f66ca-b6c1-4910-9cea-e3cc09751abb" providerId="ADAL" clId="{ECB3E162-B164-4817-97A5-72424B2101C4}" dt="2022-07-06T20:00:19.060" v="6238" actId="1076"/>
          <ac:spMkLst>
            <pc:docMk/>
            <pc:sldMk cId="2947886776" sldId="10363"/>
            <ac:spMk id="97" creationId="{20FCD9DE-C6C5-48F1-B3FE-0D1EA634A41C}"/>
          </ac:spMkLst>
        </pc:spChg>
        <pc:spChg chg="mod">
          <ac:chgData name="Viola Minio Paluello" userId="a11f66ca-b6c1-4910-9cea-e3cc09751abb" providerId="ADAL" clId="{ECB3E162-B164-4817-97A5-72424B2101C4}" dt="2022-07-06T20:00:24.698" v="6239" actId="1076"/>
          <ac:spMkLst>
            <pc:docMk/>
            <pc:sldMk cId="2947886776" sldId="10363"/>
            <ac:spMk id="99" creationId="{E1D42E30-7E69-4056-B967-C06DD668FF16}"/>
          </ac:spMkLst>
        </pc:spChg>
        <pc:spChg chg="mod">
          <ac:chgData name="Viola Minio Paluello" userId="a11f66ca-b6c1-4910-9cea-e3cc09751abb" providerId="ADAL" clId="{ECB3E162-B164-4817-97A5-72424B2101C4}" dt="2022-07-06T20:00:24.698" v="6239" actId="1076"/>
          <ac:spMkLst>
            <pc:docMk/>
            <pc:sldMk cId="2947886776" sldId="10363"/>
            <ac:spMk id="100" creationId="{6B675862-8D22-404E-8292-D126303E1604}"/>
          </ac:spMkLst>
        </pc:spChg>
        <pc:spChg chg="mod">
          <ac:chgData name="Viola Minio Paluello" userId="a11f66ca-b6c1-4910-9cea-e3cc09751abb" providerId="ADAL" clId="{ECB3E162-B164-4817-97A5-72424B2101C4}" dt="2022-07-06T20:00:24.698" v="6239" actId="1076"/>
          <ac:spMkLst>
            <pc:docMk/>
            <pc:sldMk cId="2947886776" sldId="10363"/>
            <ac:spMk id="101" creationId="{210E4CCA-2048-4060-87D6-87DEBE64D2BD}"/>
          </ac:spMkLst>
        </pc:spChg>
        <pc:spChg chg="mod">
          <ac:chgData name="Viola Minio Paluello" userId="a11f66ca-b6c1-4910-9cea-e3cc09751abb" providerId="ADAL" clId="{ECB3E162-B164-4817-97A5-72424B2101C4}" dt="2022-07-06T20:00:24.698" v="6239" actId="1076"/>
          <ac:spMkLst>
            <pc:docMk/>
            <pc:sldMk cId="2947886776" sldId="10363"/>
            <ac:spMk id="102" creationId="{A8750DFA-CE41-47B2-9239-CF19348DE18E}"/>
          </ac:spMkLst>
        </pc:spChg>
        <pc:spChg chg="add del mod">
          <ac:chgData name="Viola Minio Paluello" userId="a11f66ca-b6c1-4910-9cea-e3cc09751abb" providerId="ADAL" clId="{ECB3E162-B164-4817-97A5-72424B2101C4}" dt="2022-07-06T20:00:39.334" v="6242"/>
          <ac:spMkLst>
            <pc:docMk/>
            <pc:sldMk cId="2947886776" sldId="10363"/>
            <ac:spMk id="103" creationId="{EF22D9AA-0D6C-4F05-959E-4F4087D3B4F7}"/>
          </ac:spMkLst>
        </pc:spChg>
        <pc:spChg chg="add del mod">
          <ac:chgData name="Viola Minio Paluello" userId="a11f66ca-b6c1-4910-9cea-e3cc09751abb" providerId="ADAL" clId="{ECB3E162-B164-4817-97A5-72424B2101C4}" dt="2022-07-06T20:00:54.697" v="6245"/>
          <ac:spMkLst>
            <pc:docMk/>
            <pc:sldMk cId="2947886776" sldId="10363"/>
            <ac:spMk id="104" creationId="{2AFDEF67-EB10-40BE-8D84-0215A67E4E22}"/>
          </ac:spMkLst>
        </pc:spChg>
        <pc:spChg chg="add del mod">
          <ac:chgData name="Viola Minio Paluello" userId="a11f66ca-b6c1-4910-9cea-e3cc09751abb" providerId="ADAL" clId="{ECB3E162-B164-4817-97A5-72424B2101C4}" dt="2022-07-06T20:01:08.485" v="6253"/>
          <ac:spMkLst>
            <pc:docMk/>
            <pc:sldMk cId="2947886776" sldId="10363"/>
            <ac:spMk id="105" creationId="{5BBAA397-D9A5-41FA-BD3C-19DEAF73670A}"/>
          </ac:spMkLst>
        </pc:spChg>
        <pc:spChg chg="mod">
          <ac:chgData name="Viola Minio Paluello" userId="a11f66ca-b6c1-4910-9cea-e3cc09751abb" providerId="ADAL" clId="{ECB3E162-B164-4817-97A5-72424B2101C4}" dt="2022-07-06T20:01:38.540" v="6259" actId="1076"/>
          <ac:spMkLst>
            <pc:docMk/>
            <pc:sldMk cId="2947886776" sldId="10363"/>
            <ac:spMk id="107" creationId="{02427CC8-9612-48FB-BF73-36E32D82E9F2}"/>
          </ac:spMkLst>
        </pc:spChg>
        <pc:spChg chg="mod">
          <ac:chgData name="Viola Minio Paluello" userId="a11f66ca-b6c1-4910-9cea-e3cc09751abb" providerId="ADAL" clId="{ECB3E162-B164-4817-97A5-72424B2101C4}" dt="2022-07-06T20:01:38.540" v="6259" actId="1076"/>
          <ac:spMkLst>
            <pc:docMk/>
            <pc:sldMk cId="2947886776" sldId="10363"/>
            <ac:spMk id="108" creationId="{F1E7CB73-211F-4C31-ABC5-62FADBE48063}"/>
          </ac:spMkLst>
        </pc:spChg>
        <pc:spChg chg="mod">
          <ac:chgData name="Viola Minio Paluello" userId="a11f66ca-b6c1-4910-9cea-e3cc09751abb" providerId="ADAL" clId="{ECB3E162-B164-4817-97A5-72424B2101C4}" dt="2022-07-06T20:01:38.540" v="6259" actId="1076"/>
          <ac:spMkLst>
            <pc:docMk/>
            <pc:sldMk cId="2947886776" sldId="10363"/>
            <ac:spMk id="109" creationId="{1706E43C-E209-42AA-ABD4-4B513463CCE5}"/>
          </ac:spMkLst>
        </pc:spChg>
        <pc:spChg chg="mod">
          <ac:chgData name="Viola Minio Paluello" userId="a11f66ca-b6c1-4910-9cea-e3cc09751abb" providerId="ADAL" clId="{ECB3E162-B164-4817-97A5-72424B2101C4}" dt="2022-07-06T20:01:38.540" v="6259" actId="1076"/>
          <ac:spMkLst>
            <pc:docMk/>
            <pc:sldMk cId="2947886776" sldId="10363"/>
            <ac:spMk id="110" creationId="{B5C4D2D5-9DB0-4F06-B648-78C435B88C7F}"/>
          </ac:spMkLst>
        </pc:spChg>
        <pc:spChg chg="mod">
          <ac:chgData name="Viola Minio Paluello" userId="a11f66ca-b6c1-4910-9cea-e3cc09751abb" providerId="ADAL" clId="{ECB3E162-B164-4817-97A5-72424B2101C4}" dt="2022-07-06T20:01:38.540" v="6259" actId="1076"/>
          <ac:spMkLst>
            <pc:docMk/>
            <pc:sldMk cId="2947886776" sldId="10363"/>
            <ac:spMk id="111" creationId="{83790EA8-5E96-4349-9CA7-208B7E875F9C}"/>
          </ac:spMkLst>
        </pc:spChg>
        <pc:spChg chg="mod">
          <ac:chgData name="Viola Minio Paluello" userId="a11f66ca-b6c1-4910-9cea-e3cc09751abb" providerId="ADAL" clId="{ECB3E162-B164-4817-97A5-72424B2101C4}" dt="2022-07-06T20:01:38.540" v="6259" actId="1076"/>
          <ac:spMkLst>
            <pc:docMk/>
            <pc:sldMk cId="2947886776" sldId="10363"/>
            <ac:spMk id="112" creationId="{5BEB998C-7A4F-4632-A2C3-C49A4B98A287}"/>
          </ac:spMkLst>
        </pc:spChg>
        <pc:spChg chg="mod">
          <ac:chgData name="Viola Minio Paluello" userId="a11f66ca-b6c1-4910-9cea-e3cc09751abb" providerId="ADAL" clId="{ECB3E162-B164-4817-97A5-72424B2101C4}" dt="2022-07-06T20:01:38.540" v="6259" actId="1076"/>
          <ac:spMkLst>
            <pc:docMk/>
            <pc:sldMk cId="2947886776" sldId="10363"/>
            <ac:spMk id="113" creationId="{CF356A94-6F3B-4319-B9AD-9F46E9048FF6}"/>
          </ac:spMkLst>
        </pc:spChg>
        <pc:spChg chg="mod">
          <ac:chgData name="Viola Minio Paluello" userId="a11f66ca-b6c1-4910-9cea-e3cc09751abb" providerId="ADAL" clId="{ECB3E162-B164-4817-97A5-72424B2101C4}" dt="2022-07-06T20:01:38.540" v="6259" actId="1076"/>
          <ac:spMkLst>
            <pc:docMk/>
            <pc:sldMk cId="2947886776" sldId="10363"/>
            <ac:spMk id="114" creationId="{D2C5F5C1-4DB2-49C5-9959-04DAD1981FC3}"/>
          </ac:spMkLst>
        </pc:spChg>
        <pc:spChg chg="mod">
          <ac:chgData name="Viola Minio Paluello" userId="a11f66ca-b6c1-4910-9cea-e3cc09751abb" providerId="ADAL" clId="{ECB3E162-B164-4817-97A5-72424B2101C4}" dt="2022-07-06T20:01:38.540" v="6259" actId="1076"/>
          <ac:spMkLst>
            <pc:docMk/>
            <pc:sldMk cId="2947886776" sldId="10363"/>
            <ac:spMk id="115" creationId="{69ED8544-1312-4CD1-B7C8-7112C38E5780}"/>
          </ac:spMkLst>
        </pc:spChg>
        <pc:spChg chg="mod">
          <ac:chgData name="Viola Minio Paluello" userId="a11f66ca-b6c1-4910-9cea-e3cc09751abb" providerId="ADAL" clId="{ECB3E162-B164-4817-97A5-72424B2101C4}" dt="2022-07-06T20:01:38.540" v="6259" actId="1076"/>
          <ac:spMkLst>
            <pc:docMk/>
            <pc:sldMk cId="2947886776" sldId="10363"/>
            <ac:spMk id="116" creationId="{94A08B47-3D7B-4CDA-800A-33CE4BCCD72E}"/>
          </ac:spMkLst>
        </pc:spChg>
        <pc:spChg chg="mod">
          <ac:chgData name="Viola Minio Paluello" userId="a11f66ca-b6c1-4910-9cea-e3cc09751abb" providerId="ADAL" clId="{ECB3E162-B164-4817-97A5-72424B2101C4}" dt="2022-07-06T20:02:45.225" v="6286" actId="14100"/>
          <ac:spMkLst>
            <pc:docMk/>
            <pc:sldMk cId="2947886776" sldId="10363"/>
            <ac:spMk id="119" creationId="{43ACD590-6272-4831-A6AC-B55AE7CEB362}"/>
          </ac:spMkLst>
        </pc:spChg>
        <pc:spChg chg="mod">
          <ac:chgData name="Viola Minio Paluello" userId="a11f66ca-b6c1-4910-9cea-e3cc09751abb" providerId="ADAL" clId="{ECB3E162-B164-4817-97A5-72424B2101C4}" dt="2022-07-06T20:01:38.540" v="6259" actId="1076"/>
          <ac:spMkLst>
            <pc:docMk/>
            <pc:sldMk cId="2947886776" sldId="10363"/>
            <ac:spMk id="120" creationId="{7B290C6D-DF54-4B9A-BB93-D569AFA7DA26}"/>
          </ac:spMkLst>
        </pc:spChg>
        <pc:spChg chg="mod">
          <ac:chgData name="Viola Minio Paluello" userId="a11f66ca-b6c1-4910-9cea-e3cc09751abb" providerId="ADAL" clId="{ECB3E162-B164-4817-97A5-72424B2101C4}" dt="2022-07-06T20:01:38.540" v="6259" actId="1076"/>
          <ac:spMkLst>
            <pc:docMk/>
            <pc:sldMk cId="2947886776" sldId="10363"/>
            <ac:spMk id="121" creationId="{8A2EFE9D-19D6-4205-A9E8-46DB92DBB06E}"/>
          </ac:spMkLst>
        </pc:spChg>
        <pc:spChg chg="mod">
          <ac:chgData name="Viola Minio Paluello" userId="a11f66ca-b6c1-4910-9cea-e3cc09751abb" providerId="ADAL" clId="{ECB3E162-B164-4817-97A5-72424B2101C4}" dt="2022-07-06T20:01:38.540" v="6259" actId="1076"/>
          <ac:spMkLst>
            <pc:docMk/>
            <pc:sldMk cId="2947886776" sldId="10363"/>
            <ac:spMk id="122" creationId="{2C37026A-78A4-4AF2-A29D-D530CCB0CAD7}"/>
          </ac:spMkLst>
        </pc:spChg>
        <pc:spChg chg="mod">
          <ac:chgData name="Viola Minio Paluello" userId="a11f66ca-b6c1-4910-9cea-e3cc09751abb" providerId="ADAL" clId="{ECB3E162-B164-4817-97A5-72424B2101C4}" dt="2022-07-06T20:01:38.540" v="6259" actId="1076"/>
          <ac:spMkLst>
            <pc:docMk/>
            <pc:sldMk cId="2947886776" sldId="10363"/>
            <ac:spMk id="123" creationId="{D90300A2-3B7D-4E54-8EE7-796A1DA6D84D}"/>
          </ac:spMkLst>
        </pc:spChg>
        <pc:spChg chg="mod">
          <ac:chgData name="Viola Minio Paluello" userId="a11f66ca-b6c1-4910-9cea-e3cc09751abb" providerId="ADAL" clId="{ECB3E162-B164-4817-97A5-72424B2101C4}" dt="2022-07-06T20:01:38.540" v="6259" actId="1076"/>
          <ac:spMkLst>
            <pc:docMk/>
            <pc:sldMk cId="2947886776" sldId="10363"/>
            <ac:spMk id="124" creationId="{E8E38507-7710-4E19-90A9-36335CEB4983}"/>
          </ac:spMkLst>
        </pc:spChg>
        <pc:spChg chg="mod">
          <ac:chgData name="Viola Minio Paluello" userId="a11f66ca-b6c1-4910-9cea-e3cc09751abb" providerId="ADAL" clId="{ECB3E162-B164-4817-97A5-72424B2101C4}" dt="2022-07-06T20:01:38.540" v="6259" actId="1076"/>
          <ac:spMkLst>
            <pc:docMk/>
            <pc:sldMk cId="2947886776" sldId="10363"/>
            <ac:spMk id="125" creationId="{CB63E4CA-0123-4BD8-A2BA-FB63A2B9F074}"/>
          </ac:spMkLst>
        </pc:spChg>
        <pc:spChg chg="mod">
          <ac:chgData name="Viola Minio Paluello" userId="a11f66ca-b6c1-4910-9cea-e3cc09751abb" providerId="ADAL" clId="{ECB3E162-B164-4817-97A5-72424B2101C4}" dt="2022-07-06T20:01:38.540" v="6259" actId="1076"/>
          <ac:spMkLst>
            <pc:docMk/>
            <pc:sldMk cId="2947886776" sldId="10363"/>
            <ac:spMk id="126" creationId="{84DF08AE-D86B-4C00-BF81-3E37D42F7CF6}"/>
          </ac:spMkLst>
        </pc:spChg>
        <pc:spChg chg="mod">
          <ac:chgData name="Viola Minio Paluello" userId="a11f66ca-b6c1-4910-9cea-e3cc09751abb" providerId="ADAL" clId="{ECB3E162-B164-4817-97A5-72424B2101C4}" dt="2022-07-06T20:01:38.540" v="6259" actId="1076"/>
          <ac:spMkLst>
            <pc:docMk/>
            <pc:sldMk cId="2947886776" sldId="10363"/>
            <ac:spMk id="127" creationId="{80B8CE98-05F4-4B61-9D1E-2EAA8CE19E68}"/>
          </ac:spMkLst>
        </pc:spChg>
        <pc:spChg chg="mod">
          <ac:chgData name="Viola Minio Paluello" userId="a11f66ca-b6c1-4910-9cea-e3cc09751abb" providerId="ADAL" clId="{ECB3E162-B164-4817-97A5-72424B2101C4}" dt="2022-07-06T20:01:38.540" v="6259" actId="1076"/>
          <ac:spMkLst>
            <pc:docMk/>
            <pc:sldMk cId="2947886776" sldId="10363"/>
            <ac:spMk id="128" creationId="{A2A3B4F1-EF62-453A-A13E-041796F45399}"/>
          </ac:spMkLst>
        </pc:spChg>
        <pc:spChg chg="mod">
          <ac:chgData name="Viola Minio Paluello" userId="a11f66ca-b6c1-4910-9cea-e3cc09751abb" providerId="ADAL" clId="{ECB3E162-B164-4817-97A5-72424B2101C4}" dt="2022-07-06T20:01:38.540" v="6259" actId="1076"/>
          <ac:spMkLst>
            <pc:docMk/>
            <pc:sldMk cId="2947886776" sldId="10363"/>
            <ac:spMk id="129" creationId="{A0D344EC-6331-4815-897F-57F87CC737A2}"/>
          </ac:spMkLst>
        </pc:spChg>
        <pc:spChg chg="mod">
          <ac:chgData name="Viola Minio Paluello" userId="a11f66ca-b6c1-4910-9cea-e3cc09751abb" providerId="ADAL" clId="{ECB3E162-B164-4817-97A5-72424B2101C4}" dt="2022-07-06T20:01:38.540" v="6259" actId="1076"/>
          <ac:spMkLst>
            <pc:docMk/>
            <pc:sldMk cId="2947886776" sldId="10363"/>
            <ac:spMk id="130" creationId="{71B67978-E806-4E49-83D0-052A6D59A371}"/>
          </ac:spMkLst>
        </pc:spChg>
        <pc:spChg chg="mod">
          <ac:chgData name="Viola Minio Paluello" userId="a11f66ca-b6c1-4910-9cea-e3cc09751abb" providerId="ADAL" clId="{ECB3E162-B164-4817-97A5-72424B2101C4}" dt="2022-07-06T20:01:38.540" v="6259" actId="1076"/>
          <ac:spMkLst>
            <pc:docMk/>
            <pc:sldMk cId="2947886776" sldId="10363"/>
            <ac:spMk id="131" creationId="{379AE4FF-C6FA-4ADD-A7E6-A824779E23DA}"/>
          </ac:spMkLst>
        </pc:spChg>
        <pc:spChg chg="mod">
          <ac:chgData name="Viola Minio Paluello" userId="a11f66ca-b6c1-4910-9cea-e3cc09751abb" providerId="ADAL" clId="{ECB3E162-B164-4817-97A5-72424B2101C4}" dt="2022-07-06T20:01:38.540" v="6259" actId="1076"/>
          <ac:spMkLst>
            <pc:docMk/>
            <pc:sldMk cId="2947886776" sldId="10363"/>
            <ac:spMk id="132" creationId="{849444AC-DE08-416F-95F2-E938C4DC7ABD}"/>
          </ac:spMkLst>
        </pc:spChg>
        <pc:spChg chg="mod">
          <ac:chgData name="Viola Minio Paluello" userId="a11f66ca-b6c1-4910-9cea-e3cc09751abb" providerId="ADAL" clId="{ECB3E162-B164-4817-97A5-72424B2101C4}" dt="2022-07-06T20:01:38.540" v="6259" actId="1076"/>
          <ac:spMkLst>
            <pc:docMk/>
            <pc:sldMk cId="2947886776" sldId="10363"/>
            <ac:spMk id="133" creationId="{C4A9934C-96D4-4E39-AECB-E01BCDF1E58B}"/>
          </ac:spMkLst>
        </pc:spChg>
        <pc:spChg chg="mod">
          <ac:chgData name="Viola Minio Paluello" userId="a11f66ca-b6c1-4910-9cea-e3cc09751abb" providerId="ADAL" clId="{ECB3E162-B164-4817-97A5-72424B2101C4}" dt="2022-07-06T20:01:38.540" v="6259" actId="1076"/>
          <ac:spMkLst>
            <pc:docMk/>
            <pc:sldMk cId="2947886776" sldId="10363"/>
            <ac:spMk id="134" creationId="{B1B71696-E3A9-4A24-AE67-91DEF83E6CAC}"/>
          </ac:spMkLst>
        </pc:spChg>
        <pc:spChg chg="mod">
          <ac:chgData name="Viola Minio Paluello" userId="a11f66ca-b6c1-4910-9cea-e3cc09751abb" providerId="ADAL" clId="{ECB3E162-B164-4817-97A5-72424B2101C4}" dt="2022-07-06T20:01:38.540" v="6259" actId="1076"/>
          <ac:spMkLst>
            <pc:docMk/>
            <pc:sldMk cId="2947886776" sldId="10363"/>
            <ac:spMk id="135" creationId="{5BE65367-D7A6-46E5-9F5F-CA731BFE0E1B}"/>
          </ac:spMkLst>
        </pc:spChg>
        <pc:spChg chg="mod">
          <ac:chgData name="Viola Minio Paluello" userId="a11f66ca-b6c1-4910-9cea-e3cc09751abb" providerId="ADAL" clId="{ECB3E162-B164-4817-97A5-72424B2101C4}" dt="2022-07-06T20:01:38.540" v="6259" actId="1076"/>
          <ac:spMkLst>
            <pc:docMk/>
            <pc:sldMk cId="2947886776" sldId="10363"/>
            <ac:spMk id="136" creationId="{0EC200B0-AB92-4358-8E5D-A4A8FBAD9B25}"/>
          </ac:spMkLst>
        </pc:spChg>
        <pc:spChg chg="mod">
          <ac:chgData name="Viola Minio Paluello" userId="a11f66ca-b6c1-4910-9cea-e3cc09751abb" providerId="ADAL" clId="{ECB3E162-B164-4817-97A5-72424B2101C4}" dt="2022-07-06T20:01:38.540" v="6259" actId="1076"/>
          <ac:spMkLst>
            <pc:docMk/>
            <pc:sldMk cId="2947886776" sldId="10363"/>
            <ac:spMk id="137" creationId="{1520D983-E2BD-485E-BC3F-3B064B9D3DD5}"/>
          </ac:spMkLst>
        </pc:spChg>
        <pc:spChg chg="mod">
          <ac:chgData name="Viola Minio Paluello" userId="a11f66ca-b6c1-4910-9cea-e3cc09751abb" providerId="ADAL" clId="{ECB3E162-B164-4817-97A5-72424B2101C4}" dt="2022-07-06T20:01:38.540" v="6259" actId="1076"/>
          <ac:spMkLst>
            <pc:docMk/>
            <pc:sldMk cId="2947886776" sldId="10363"/>
            <ac:spMk id="138" creationId="{CBEEF903-0135-4E74-B497-3463F22DBB24}"/>
          </ac:spMkLst>
        </pc:spChg>
        <pc:spChg chg="mod">
          <ac:chgData name="Viola Minio Paluello" userId="a11f66ca-b6c1-4910-9cea-e3cc09751abb" providerId="ADAL" clId="{ECB3E162-B164-4817-97A5-72424B2101C4}" dt="2022-07-06T20:01:38.540" v="6259" actId="1076"/>
          <ac:spMkLst>
            <pc:docMk/>
            <pc:sldMk cId="2947886776" sldId="10363"/>
            <ac:spMk id="139" creationId="{B3009B91-243F-4D88-88D4-D4EC64B7D1E2}"/>
          </ac:spMkLst>
        </pc:spChg>
        <pc:spChg chg="add del mod">
          <ac:chgData name="Viola Minio Paluello" userId="a11f66ca-b6c1-4910-9cea-e3cc09751abb" providerId="ADAL" clId="{ECB3E162-B164-4817-97A5-72424B2101C4}" dt="2022-07-06T20:02:04.141" v="6279"/>
          <ac:spMkLst>
            <pc:docMk/>
            <pc:sldMk cId="2947886776" sldId="10363"/>
            <ac:spMk id="140" creationId="{CA3C8E60-0923-48BC-927A-5AEBE23717B6}"/>
          </ac:spMkLst>
        </pc:spChg>
        <pc:spChg chg="mod">
          <ac:chgData name="Viola Minio Paluello" userId="a11f66ca-b6c1-4910-9cea-e3cc09751abb" providerId="ADAL" clId="{ECB3E162-B164-4817-97A5-72424B2101C4}" dt="2022-07-06T20:02:31.203" v="6284" actId="1076"/>
          <ac:spMkLst>
            <pc:docMk/>
            <pc:sldMk cId="2947886776" sldId="10363"/>
            <ac:spMk id="142" creationId="{6A2D3CBE-A2F4-45FB-89D4-949C30EEE246}"/>
          </ac:spMkLst>
        </pc:spChg>
        <pc:spChg chg="mod">
          <ac:chgData name="Viola Minio Paluello" userId="a11f66ca-b6c1-4910-9cea-e3cc09751abb" providerId="ADAL" clId="{ECB3E162-B164-4817-97A5-72424B2101C4}" dt="2022-07-06T20:02:31.203" v="6284" actId="1076"/>
          <ac:spMkLst>
            <pc:docMk/>
            <pc:sldMk cId="2947886776" sldId="10363"/>
            <ac:spMk id="143" creationId="{61276C4E-D5D6-4037-B6AB-F1EC8AE79AEB}"/>
          </ac:spMkLst>
        </pc:spChg>
        <pc:spChg chg="mod">
          <ac:chgData name="Viola Minio Paluello" userId="a11f66ca-b6c1-4910-9cea-e3cc09751abb" providerId="ADAL" clId="{ECB3E162-B164-4817-97A5-72424B2101C4}" dt="2022-07-06T20:02:31.203" v="6284" actId="1076"/>
          <ac:spMkLst>
            <pc:docMk/>
            <pc:sldMk cId="2947886776" sldId="10363"/>
            <ac:spMk id="144" creationId="{0C676093-5120-4533-8BA2-998AB3FA9833}"/>
          </ac:spMkLst>
        </pc:spChg>
        <pc:spChg chg="mod">
          <ac:chgData name="Viola Minio Paluello" userId="a11f66ca-b6c1-4910-9cea-e3cc09751abb" providerId="ADAL" clId="{ECB3E162-B164-4817-97A5-72424B2101C4}" dt="2022-07-06T20:02:31.203" v="6284" actId="1076"/>
          <ac:spMkLst>
            <pc:docMk/>
            <pc:sldMk cId="2947886776" sldId="10363"/>
            <ac:spMk id="145" creationId="{9EC6042A-3DD6-4DDD-84CD-52FDBDAA6679}"/>
          </ac:spMkLst>
        </pc:spChg>
        <pc:spChg chg="mod">
          <ac:chgData name="Viola Minio Paluello" userId="a11f66ca-b6c1-4910-9cea-e3cc09751abb" providerId="ADAL" clId="{ECB3E162-B164-4817-97A5-72424B2101C4}" dt="2022-07-06T20:02:31.203" v="6284" actId="1076"/>
          <ac:spMkLst>
            <pc:docMk/>
            <pc:sldMk cId="2947886776" sldId="10363"/>
            <ac:spMk id="146" creationId="{06EF9311-721B-469E-8C5B-C80DBDA03035}"/>
          </ac:spMkLst>
        </pc:spChg>
        <pc:spChg chg="mod">
          <ac:chgData name="Viola Minio Paluello" userId="a11f66ca-b6c1-4910-9cea-e3cc09751abb" providerId="ADAL" clId="{ECB3E162-B164-4817-97A5-72424B2101C4}" dt="2022-07-06T20:02:31.203" v="6284" actId="1076"/>
          <ac:spMkLst>
            <pc:docMk/>
            <pc:sldMk cId="2947886776" sldId="10363"/>
            <ac:spMk id="147" creationId="{4AE42409-F9BE-4718-845C-5274CB7CFD69}"/>
          </ac:spMkLst>
        </pc:spChg>
        <pc:spChg chg="mod">
          <ac:chgData name="Viola Minio Paluello" userId="a11f66ca-b6c1-4910-9cea-e3cc09751abb" providerId="ADAL" clId="{ECB3E162-B164-4817-97A5-72424B2101C4}" dt="2022-07-06T20:02:31.203" v="6284" actId="1076"/>
          <ac:spMkLst>
            <pc:docMk/>
            <pc:sldMk cId="2947886776" sldId="10363"/>
            <ac:spMk id="148" creationId="{B5099217-0FA4-4256-BE2D-26B17B75EF14}"/>
          </ac:spMkLst>
        </pc:spChg>
        <pc:spChg chg="mod">
          <ac:chgData name="Viola Minio Paluello" userId="a11f66ca-b6c1-4910-9cea-e3cc09751abb" providerId="ADAL" clId="{ECB3E162-B164-4817-97A5-72424B2101C4}" dt="2022-07-06T20:02:31.203" v="6284" actId="1076"/>
          <ac:spMkLst>
            <pc:docMk/>
            <pc:sldMk cId="2947886776" sldId="10363"/>
            <ac:spMk id="149" creationId="{FDBFD088-10B6-424C-94E2-94DE487FBF1F}"/>
          </ac:spMkLst>
        </pc:spChg>
        <pc:spChg chg="add mod">
          <ac:chgData name="Viola Minio Paluello" userId="a11f66ca-b6c1-4910-9cea-e3cc09751abb" providerId="ADAL" clId="{ECB3E162-B164-4817-97A5-72424B2101C4}" dt="2022-07-07T06:48:47.471" v="9440"/>
          <ac:spMkLst>
            <pc:docMk/>
            <pc:sldMk cId="2947886776" sldId="10363"/>
            <ac:spMk id="150" creationId="{D46DD122-71DC-4AE6-9A99-33A91EEC6AD2}"/>
          </ac:spMkLst>
        </pc:spChg>
        <pc:grpChg chg="del">
          <ac:chgData name="Viola Minio Paluello" userId="a11f66ca-b6c1-4910-9cea-e3cc09751abb" providerId="ADAL" clId="{ECB3E162-B164-4817-97A5-72424B2101C4}" dt="2022-07-06T20:00:14.608" v="6236" actId="478"/>
          <ac:grpSpMkLst>
            <pc:docMk/>
            <pc:sldMk cId="2947886776" sldId="10363"/>
            <ac:grpSpMk id="12" creationId="{1A785159-3289-47F9-9290-81848555913B}"/>
          </ac:grpSpMkLst>
        </pc:grpChg>
        <pc:grpChg chg="add mod">
          <ac:chgData name="Viola Minio Paluello" userId="a11f66ca-b6c1-4910-9cea-e3cc09751abb" providerId="ADAL" clId="{ECB3E162-B164-4817-97A5-72424B2101C4}" dt="2022-07-06T20:00:19.060" v="6238" actId="1076"/>
          <ac:grpSpMkLst>
            <pc:docMk/>
            <pc:sldMk cId="2947886776" sldId="10363"/>
            <ac:grpSpMk id="88" creationId="{5795039B-841B-4554-8F4A-06F0D779ABB9}"/>
          </ac:grpSpMkLst>
        </pc:grpChg>
        <pc:grpChg chg="add mod">
          <ac:chgData name="Viola Minio Paluello" userId="a11f66ca-b6c1-4910-9cea-e3cc09751abb" providerId="ADAL" clId="{ECB3E162-B164-4817-97A5-72424B2101C4}" dt="2022-07-06T20:00:24.698" v="6239" actId="1076"/>
          <ac:grpSpMkLst>
            <pc:docMk/>
            <pc:sldMk cId="2947886776" sldId="10363"/>
            <ac:grpSpMk id="98" creationId="{5F5FF2A0-A456-46CC-8AFB-B08206BE1584}"/>
          </ac:grpSpMkLst>
        </pc:grpChg>
        <pc:grpChg chg="add mod">
          <ac:chgData name="Viola Minio Paluello" userId="a11f66ca-b6c1-4910-9cea-e3cc09751abb" providerId="ADAL" clId="{ECB3E162-B164-4817-97A5-72424B2101C4}" dt="2022-07-06T20:01:38.540" v="6259" actId="1076"/>
          <ac:grpSpMkLst>
            <pc:docMk/>
            <pc:sldMk cId="2947886776" sldId="10363"/>
            <ac:grpSpMk id="106" creationId="{BCC61ADB-51F6-4A51-B58F-8294572BEC77}"/>
          </ac:grpSpMkLst>
        </pc:grpChg>
        <pc:grpChg chg="mod">
          <ac:chgData name="Viola Minio Paluello" userId="a11f66ca-b6c1-4910-9cea-e3cc09751abb" providerId="ADAL" clId="{ECB3E162-B164-4817-97A5-72424B2101C4}" dt="2022-07-06T20:01:38.540" v="6259" actId="1076"/>
          <ac:grpSpMkLst>
            <pc:docMk/>
            <pc:sldMk cId="2947886776" sldId="10363"/>
            <ac:grpSpMk id="117" creationId="{6189F279-33E4-4C6A-A2BB-15C74375BD31}"/>
          </ac:grpSpMkLst>
        </pc:grpChg>
        <pc:grpChg chg="mod">
          <ac:chgData name="Viola Minio Paluello" userId="a11f66ca-b6c1-4910-9cea-e3cc09751abb" providerId="ADAL" clId="{ECB3E162-B164-4817-97A5-72424B2101C4}" dt="2022-07-06T20:01:38.540" v="6259" actId="1076"/>
          <ac:grpSpMkLst>
            <pc:docMk/>
            <pc:sldMk cId="2947886776" sldId="10363"/>
            <ac:grpSpMk id="118" creationId="{9731AC4B-B151-45CE-A432-8DC88BF74818}"/>
          </ac:grpSpMkLst>
        </pc:grpChg>
        <pc:grpChg chg="add mod">
          <ac:chgData name="Viola Minio Paluello" userId="a11f66ca-b6c1-4910-9cea-e3cc09751abb" providerId="ADAL" clId="{ECB3E162-B164-4817-97A5-72424B2101C4}" dt="2022-07-06T20:02:31.203" v="6284" actId="1076"/>
          <ac:grpSpMkLst>
            <pc:docMk/>
            <pc:sldMk cId="2947886776" sldId="10363"/>
            <ac:grpSpMk id="141" creationId="{840CF1D5-364D-476A-99D0-EBACB928C0A9}"/>
          </ac:grpSpMkLst>
        </pc:grpChg>
        <pc:picChg chg="add del">
          <ac:chgData name="Viola Minio Paluello" userId="a11f66ca-b6c1-4910-9cea-e3cc09751abb" providerId="ADAL" clId="{ECB3E162-B164-4817-97A5-72424B2101C4}" dt="2022-07-06T20:00:57.875" v="6247"/>
          <ac:picMkLst>
            <pc:docMk/>
            <pc:sldMk cId="2947886776" sldId="10363"/>
            <ac:picMk id="6" creationId="{18285EF4-F735-4F2C-A2DD-F8695147C3BD}"/>
          </ac:picMkLst>
        </pc:picChg>
        <pc:picChg chg="add del">
          <ac:chgData name="Viola Minio Paluello" userId="a11f66ca-b6c1-4910-9cea-e3cc09751abb" providerId="ADAL" clId="{ECB3E162-B164-4817-97A5-72424B2101C4}" dt="2022-07-06T20:02:05.362" v="6281"/>
          <ac:picMkLst>
            <pc:docMk/>
            <pc:sldMk cId="2947886776" sldId="10363"/>
            <ac:picMk id="7" creationId="{201886F5-03EE-4C5F-8B09-5B7DE636B1BE}"/>
          </ac:picMkLst>
        </pc:picChg>
        <pc:picChg chg="del">
          <ac:chgData name="Viola Minio Paluello" userId="a11f66ca-b6c1-4910-9cea-e3cc09751abb" providerId="ADAL" clId="{ECB3E162-B164-4817-97A5-72424B2101C4}" dt="2022-07-06T20:06:17.460" v="6519" actId="478"/>
          <ac:picMkLst>
            <pc:docMk/>
            <pc:sldMk cId="2947886776" sldId="10363"/>
            <ac:picMk id="10" creationId="{C1D10250-B4BC-4CD2-A4B9-52CCFEB8F369}"/>
          </ac:picMkLst>
        </pc:picChg>
        <pc:picChg chg="add mod">
          <ac:chgData name="Viola Minio Paluello" userId="a11f66ca-b6c1-4910-9cea-e3cc09751abb" providerId="ADAL" clId="{ECB3E162-B164-4817-97A5-72424B2101C4}" dt="2022-07-06T20:07:52.359" v="6542" actId="1076"/>
          <ac:picMkLst>
            <pc:docMk/>
            <pc:sldMk cId="2947886776" sldId="10363"/>
            <ac:picMk id="16386" creationId="{6C3062B3-5E75-45E6-947E-C30B9B075A23}"/>
          </ac:picMkLst>
        </pc:picChg>
        <pc:picChg chg="add mod">
          <ac:chgData name="Viola Minio Paluello" userId="a11f66ca-b6c1-4910-9cea-e3cc09751abb" providerId="ADAL" clId="{ECB3E162-B164-4817-97A5-72424B2101C4}" dt="2022-07-06T20:07:51.240" v="6541" actId="1076"/>
          <ac:picMkLst>
            <pc:docMk/>
            <pc:sldMk cId="2947886776" sldId="10363"/>
            <ac:picMk id="16388" creationId="{705077B3-1BFD-4571-8C34-DE35ADBBAE25}"/>
          </ac:picMkLst>
        </pc:picChg>
      </pc:sldChg>
      <pc:sldChg chg="addSp delSp modSp add mod modNotesTx">
        <pc:chgData name="Viola Minio Paluello" userId="a11f66ca-b6c1-4910-9cea-e3cc09751abb" providerId="ADAL" clId="{ECB3E162-B164-4817-97A5-72424B2101C4}" dt="2022-07-07T08:52:36.422" v="10631" actId="6549"/>
        <pc:sldMkLst>
          <pc:docMk/>
          <pc:sldMk cId="562589076" sldId="10364"/>
        </pc:sldMkLst>
        <pc:spChg chg="mod">
          <ac:chgData name="Viola Minio Paluello" userId="a11f66ca-b6c1-4910-9cea-e3cc09751abb" providerId="ADAL" clId="{ECB3E162-B164-4817-97A5-72424B2101C4}" dt="2022-07-06T20:33:46.348" v="7184" actId="1035"/>
          <ac:spMkLst>
            <pc:docMk/>
            <pc:sldMk cId="562589076" sldId="10364"/>
            <ac:spMk id="6" creationId="{DC3C7F65-2257-46C6-8DC1-BDF00BA33F45}"/>
          </ac:spMkLst>
        </pc:spChg>
        <pc:spChg chg="add mod">
          <ac:chgData name="Viola Minio Paluello" userId="a11f66ca-b6c1-4910-9cea-e3cc09751abb" providerId="ADAL" clId="{ECB3E162-B164-4817-97A5-72424B2101C4}" dt="2022-07-06T20:37:37.477" v="7398" actId="1038"/>
          <ac:spMkLst>
            <pc:docMk/>
            <pc:sldMk cId="562589076" sldId="10364"/>
            <ac:spMk id="7" creationId="{36CF5DC2-5058-487A-B1A8-6AD02CAEE97E}"/>
          </ac:spMkLst>
        </pc:spChg>
        <pc:spChg chg="mod">
          <ac:chgData name="Viola Minio Paluello" userId="a11f66ca-b6c1-4910-9cea-e3cc09751abb" providerId="ADAL" clId="{ECB3E162-B164-4817-97A5-72424B2101C4}" dt="2022-07-06T20:37:34.154" v="7385" actId="1038"/>
          <ac:spMkLst>
            <pc:docMk/>
            <pc:sldMk cId="562589076" sldId="10364"/>
            <ac:spMk id="8" creationId="{E7CA2C8A-346D-4969-9099-274A3FE97F6F}"/>
          </ac:spMkLst>
        </pc:spChg>
        <pc:spChg chg="mod">
          <ac:chgData name="Viola Minio Paluello" userId="a11f66ca-b6c1-4910-9cea-e3cc09751abb" providerId="ADAL" clId="{ECB3E162-B164-4817-97A5-72424B2101C4}" dt="2022-07-06T20:33:59.121" v="7198" actId="1076"/>
          <ac:spMkLst>
            <pc:docMk/>
            <pc:sldMk cId="562589076" sldId="10364"/>
            <ac:spMk id="10" creationId="{08E90982-179F-404A-8F36-AAEBD247061D}"/>
          </ac:spMkLst>
        </pc:spChg>
        <pc:spChg chg="mod">
          <ac:chgData name="Viola Minio Paluello" userId="a11f66ca-b6c1-4910-9cea-e3cc09751abb" providerId="ADAL" clId="{ECB3E162-B164-4817-97A5-72424B2101C4}" dt="2022-07-06T20:34:46.094" v="7219" actId="1036"/>
          <ac:spMkLst>
            <pc:docMk/>
            <pc:sldMk cId="562589076" sldId="10364"/>
            <ac:spMk id="11" creationId="{708A4AD1-B7EA-44C6-AA2C-314A24BC4423}"/>
          </ac:spMkLst>
        </pc:spChg>
        <pc:spChg chg="mod">
          <ac:chgData name="Viola Minio Paluello" userId="a11f66ca-b6c1-4910-9cea-e3cc09751abb" providerId="ADAL" clId="{ECB3E162-B164-4817-97A5-72424B2101C4}" dt="2022-07-06T20:33:09.311" v="7124" actId="14100"/>
          <ac:spMkLst>
            <pc:docMk/>
            <pc:sldMk cId="562589076" sldId="10364"/>
            <ac:spMk id="31" creationId="{2BAA0751-C56E-4286-B18C-1CF51E6A5298}"/>
          </ac:spMkLst>
        </pc:spChg>
        <pc:spChg chg="del">
          <ac:chgData name="Viola Minio Paluello" userId="a11f66ca-b6c1-4910-9cea-e3cc09751abb" providerId="ADAL" clId="{ECB3E162-B164-4817-97A5-72424B2101C4}" dt="2022-07-07T06:48:55.096" v="9443" actId="478"/>
          <ac:spMkLst>
            <pc:docMk/>
            <pc:sldMk cId="562589076" sldId="10364"/>
            <ac:spMk id="32" creationId="{4DF6B480-B9E4-43FC-B748-64EAEFB16AAA}"/>
          </ac:spMkLst>
        </pc:spChg>
        <pc:spChg chg="mod">
          <ac:chgData name="Viola Minio Paluello" userId="a11f66ca-b6c1-4910-9cea-e3cc09751abb" providerId="ADAL" clId="{ECB3E162-B164-4817-97A5-72424B2101C4}" dt="2022-07-07T08:52:36.422" v="10631" actId="6549"/>
          <ac:spMkLst>
            <pc:docMk/>
            <pc:sldMk cId="562589076" sldId="10364"/>
            <ac:spMk id="33" creationId="{3EAFE1C7-A911-40D1-9CD0-94AA2682DF9D}"/>
          </ac:spMkLst>
        </pc:spChg>
        <pc:spChg chg="mod">
          <ac:chgData name="Viola Minio Paluello" userId="a11f66ca-b6c1-4910-9cea-e3cc09751abb" providerId="ADAL" clId="{ECB3E162-B164-4817-97A5-72424B2101C4}" dt="2022-07-06T22:41:49.786" v="7618" actId="1038"/>
          <ac:spMkLst>
            <pc:docMk/>
            <pc:sldMk cId="562589076" sldId="10364"/>
            <ac:spMk id="34" creationId="{6B3A9265-2B48-49B9-8783-4B9F07267172}"/>
          </ac:spMkLst>
        </pc:spChg>
        <pc:spChg chg="mod">
          <ac:chgData name="Viola Minio Paluello" userId="a11f66ca-b6c1-4910-9cea-e3cc09751abb" providerId="ADAL" clId="{ECB3E162-B164-4817-97A5-72424B2101C4}" dt="2022-07-06T20:33:46.348" v="7184" actId="1035"/>
          <ac:spMkLst>
            <pc:docMk/>
            <pc:sldMk cId="562589076" sldId="10364"/>
            <ac:spMk id="35" creationId="{BEAF4614-4433-46E2-A21B-EDD08A480188}"/>
          </ac:spMkLst>
        </pc:spChg>
        <pc:spChg chg="add mod">
          <ac:chgData name="Viola Minio Paluello" userId="a11f66ca-b6c1-4910-9cea-e3cc09751abb" providerId="ADAL" clId="{ECB3E162-B164-4817-97A5-72424B2101C4}" dt="2022-07-06T22:41:54.069" v="7619" actId="1076"/>
          <ac:spMkLst>
            <pc:docMk/>
            <pc:sldMk cId="562589076" sldId="10364"/>
            <ac:spMk id="36" creationId="{86700E0E-50E6-4487-AB6E-F91BB601A0CE}"/>
          </ac:spMkLst>
        </pc:spChg>
        <pc:spChg chg="add mod">
          <ac:chgData name="Viola Minio Paluello" userId="a11f66ca-b6c1-4910-9cea-e3cc09751abb" providerId="ADAL" clId="{ECB3E162-B164-4817-97A5-72424B2101C4}" dt="2022-07-06T20:36:57.461" v="7366" actId="1037"/>
          <ac:spMkLst>
            <pc:docMk/>
            <pc:sldMk cId="562589076" sldId="10364"/>
            <ac:spMk id="37" creationId="{59790410-9CAF-4BCF-9613-5ADC65113EAC}"/>
          </ac:spMkLst>
        </pc:spChg>
        <pc:spChg chg="mod">
          <ac:chgData name="Viola Minio Paluello" userId="a11f66ca-b6c1-4910-9cea-e3cc09751abb" providerId="ADAL" clId="{ECB3E162-B164-4817-97A5-72424B2101C4}" dt="2022-07-06T20:37:26.799" v="7370" actId="1076"/>
          <ac:spMkLst>
            <pc:docMk/>
            <pc:sldMk cId="562589076" sldId="10364"/>
            <ac:spMk id="38" creationId="{EB3206AD-F586-42E5-9579-62CFB44C15B8}"/>
          </ac:spMkLst>
        </pc:spChg>
        <pc:spChg chg="add mod">
          <ac:chgData name="Viola Minio Paluello" userId="a11f66ca-b6c1-4910-9cea-e3cc09751abb" providerId="ADAL" clId="{ECB3E162-B164-4817-97A5-72424B2101C4}" dt="2022-07-06T20:37:06.061" v="7367" actId="14100"/>
          <ac:spMkLst>
            <pc:docMk/>
            <pc:sldMk cId="562589076" sldId="10364"/>
            <ac:spMk id="39" creationId="{9F7593D0-292E-48A7-BF37-7CEB8167B26C}"/>
          </ac:spMkLst>
        </pc:spChg>
        <pc:spChg chg="mod">
          <ac:chgData name="Viola Minio Paluello" userId="a11f66ca-b6c1-4910-9cea-e3cc09751abb" providerId="ADAL" clId="{ECB3E162-B164-4817-97A5-72424B2101C4}" dt="2022-07-06T20:37:34.154" v="7385" actId="1038"/>
          <ac:spMkLst>
            <pc:docMk/>
            <pc:sldMk cId="562589076" sldId="10364"/>
            <ac:spMk id="40" creationId="{AF0216EA-CADF-44C6-B1B1-9A5FABB8F715}"/>
          </ac:spMkLst>
        </pc:spChg>
        <pc:spChg chg="mod">
          <ac:chgData name="Viola Minio Paluello" userId="a11f66ca-b6c1-4910-9cea-e3cc09751abb" providerId="ADAL" clId="{ECB3E162-B164-4817-97A5-72424B2101C4}" dt="2022-07-06T20:34:46.094" v="7219" actId="1036"/>
          <ac:spMkLst>
            <pc:docMk/>
            <pc:sldMk cId="562589076" sldId="10364"/>
            <ac:spMk id="41" creationId="{4EB28486-F58E-4DCC-8446-8E8FC7BC3B37}"/>
          </ac:spMkLst>
        </pc:spChg>
        <pc:spChg chg="add mod ord">
          <ac:chgData name="Viola Minio Paluello" userId="a11f66ca-b6c1-4910-9cea-e3cc09751abb" providerId="ADAL" clId="{ECB3E162-B164-4817-97A5-72424B2101C4}" dt="2022-07-06T20:37:11.892" v="7368" actId="14100"/>
          <ac:spMkLst>
            <pc:docMk/>
            <pc:sldMk cId="562589076" sldId="10364"/>
            <ac:spMk id="42" creationId="{A094B6DF-CF52-4D92-B8E8-F65B1394EEFB}"/>
          </ac:spMkLst>
        </pc:spChg>
        <pc:spChg chg="add mod">
          <ac:chgData name="Viola Minio Paluello" userId="a11f66ca-b6c1-4910-9cea-e3cc09751abb" providerId="ADAL" clId="{ECB3E162-B164-4817-97A5-72424B2101C4}" dt="2022-07-07T06:48:55.708" v="9444"/>
          <ac:spMkLst>
            <pc:docMk/>
            <pc:sldMk cId="562589076" sldId="10364"/>
            <ac:spMk id="43" creationId="{C5E19C2D-1DDB-497C-B054-12176577DFC4}"/>
          </ac:spMkLst>
        </pc:spChg>
        <pc:spChg chg="mod">
          <ac:chgData name="Viola Minio Paluello" userId="a11f66ca-b6c1-4910-9cea-e3cc09751abb" providerId="ADAL" clId="{ECB3E162-B164-4817-97A5-72424B2101C4}" dt="2022-07-06T20:33:00.356" v="7123" actId="20577"/>
          <ac:spMkLst>
            <pc:docMk/>
            <pc:sldMk cId="562589076" sldId="10364"/>
            <ac:spMk id="44" creationId="{A3F79EEA-5AC8-437C-887F-8CD512B4DDA0}"/>
          </ac:spMkLst>
        </pc:spChg>
      </pc:sldChg>
      <pc:sldChg chg="addSp delSp modSp add del mod">
        <pc:chgData name="Viola Minio Paluello" userId="a11f66ca-b6c1-4910-9cea-e3cc09751abb" providerId="ADAL" clId="{ECB3E162-B164-4817-97A5-72424B2101C4}" dt="2022-07-06T20:37:43.627" v="7400" actId="47"/>
        <pc:sldMkLst>
          <pc:docMk/>
          <pc:sldMk cId="22780063" sldId="10365"/>
        </pc:sldMkLst>
        <pc:spChg chg="del">
          <ac:chgData name="Viola Minio Paluello" userId="a11f66ca-b6c1-4910-9cea-e3cc09751abb" providerId="ADAL" clId="{ECB3E162-B164-4817-97A5-72424B2101C4}" dt="2022-07-06T20:36:27.596" v="7267" actId="478"/>
          <ac:spMkLst>
            <pc:docMk/>
            <pc:sldMk cId="22780063" sldId="10365"/>
            <ac:spMk id="6" creationId="{DC3C7F65-2257-46C6-8DC1-BDF00BA33F45}"/>
          </ac:spMkLst>
        </pc:spChg>
        <pc:spChg chg="mod">
          <ac:chgData name="Viola Minio Paluello" userId="a11f66ca-b6c1-4910-9cea-e3cc09751abb" providerId="ADAL" clId="{ECB3E162-B164-4817-97A5-72424B2101C4}" dt="2022-07-06T20:36:12.626" v="7264" actId="20577"/>
          <ac:spMkLst>
            <pc:docMk/>
            <pc:sldMk cId="22780063" sldId="10365"/>
            <ac:spMk id="7" creationId="{36CF5DC2-5058-487A-B1A8-6AD02CAEE97E}"/>
          </ac:spMkLst>
        </pc:spChg>
        <pc:spChg chg="del">
          <ac:chgData name="Viola Minio Paluello" userId="a11f66ca-b6c1-4910-9cea-e3cc09751abb" providerId="ADAL" clId="{ECB3E162-B164-4817-97A5-72424B2101C4}" dt="2022-07-06T20:36:29.945" v="7268" actId="478"/>
          <ac:spMkLst>
            <pc:docMk/>
            <pc:sldMk cId="22780063" sldId="10365"/>
            <ac:spMk id="10" creationId="{08E90982-179F-404A-8F36-AAEBD247061D}"/>
          </ac:spMkLst>
        </pc:spChg>
        <pc:spChg chg="mod">
          <ac:chgData name="Viola Minio Paluello" userId="a11f66ca-b6c1-4910-9cea-e3cc09751abb" providerId="ADAL" clId="{ECB3E162-B164-4817-97A5-72424B2101C4}" dt="2022-07-06T20:36:39.284" v="7342" actId="1035"/>
          <ac:spMkLst>
            <pc:docMk/>
            <pc:sldMk cId="22780063" sldId="10365"/>
            <ac:spMk id="11" creationId="{708A4AD1-B7EA-44C6-AA2C-314A24BC4423}"/>
          </ac:spMkLst>
        </pc:spChg>
        <pc:spChg chg="del">
          <ac:chgData name="Viola Minio Paluello" userId="a11f66ca-b6c1-4910-9cea-e3cc09751abb" providerId="ADAL" clId="{ECB3E162-B164-4817-97A5-72424B2101C4}" dt="2022-07-06T20:36:27.596" v="7267" actId="478"/>
          <ac:spMkLst>
            <pc:docMk/>
            <pc:sldMk cId="22780063" sldId="10365"/>
            <ac:spMk id="34" creationId="{6B3A9265-2B48-49B9-8783-4B9F07267172}"/>
          </ac:spMkLst>
        </pc:spChg>
        <pc:spChg chg="del">
          <ac:chgData name="Viola Minio Paluello" userId="a11f66ca-b6c1-4910-9cea-e3cc09751abb" providerId="ADAL" clId="{ECB3E162-B164-4817-97A5-72424B2101C4}" dt="2022-07-06T20:36:27.596" v="7267" actId="478"/>
          <ac:spMkLst>
            <pc:docMk/>
            <pc:sldMk cId="22780063" sldId="10365"/>
            <ac:spMk id="35" creationId="{BEAF4614-4433-46E2-A21B-EDD08A480188}"/>
          </ac:spMkLst>
        </pc:spChg>
        <pc:spChg chg="del">
          <ac:chgData name="Viola Minio Paluello" userId="a11f66ca-b6c1-4910-9cea-e3cc09751abb" providerId="ADAL" clId="{ECB3E162-B164-4817-97A5-72424B2101C4}" dt="2022-07-06T20:36:27.596" v="7267" actId="478"/>
          <ac:spMkLst>
            <pc:docMk/>
            <pc:sldMk cId="22780063" sldId="10365"/>
            <ac:spMk id="36" creationId="{86700E0E-50E6-4487-AB6E-F91BB601A0CE}"/>
          </ac:spMkLst>
        </pc:spChg>
        <pc:spChg chg="del">
          <ac:chgData name="Viola Minio Paluello" userId="a11f66ca-b6c1-4910-9cea-e3cc09751abb" providerId="ADAL" clId="{ECB3E162-B164-4817-97A5-72424B2101C4}" dt="2022-07-06T20:36:27.596" v="7267" actId="478"/>
          <ac:spMkLst>
            <pc:docMk/>
            <pc:sldMk cId="22780063" sldId="10365"/>
            <ac:spMk id="37" creationId="{59790410-9CAF-4BCF-9613-5ADC65113EAC}"/>
          </ac:spMkLst>
        </pc:spChg>
        <pc:spChg chg="mod">
          <ac:chgData name="Viola Minio Paluello" userId="a11f66ca-b6c1-4910-9cea-e3cc09751abb" providerId="ADAL" clId="{ECB3E162-B164-4817-97A5-72424B2101C4}" dt="2022-07-06T20:36:39.284" v="7342" actId="1035"/>
          <ac:spMkLst>
            <pc:docMk/>
            <pc:sldMk cId="22780063" sldId="10365"/>
            <ac:spMk id="38" creationId="{EB3206AD-F586-42E5-9579-62CFB44C15B8}"/>
          </ac:spMkLst>
        </pc:spChg>
        <pc:spChg chg="del">
          <ac:chgData name="Viola Minio Paluello" userId="a11f66ca-b6c1-4910-9cea-e3cc09751abb" providerId="ADAL" clId="{ECB3E162-B164-4817-97A5-72424B2101C4}" dt="2022-07-06T20:36:27.596" v="7267" actId="478"/>
          <ac:spMkLst>
            <pc:docMk/>
            <pc:sldMk cId="22780063" sldId="10365"/>
            <ac:spMk id="39" creationId="{9F7593D0-292E-48A7-BF37-7CEB8167B26C}"/>
          </ac:spMkLst>
        </pc:spChg>
        <pc:spChg chg="add del mod">
          <ac:chgData name="Viola Minio Paluello" userId="a11f66ca-b6c1-4910-9cea-e3cc09751abb" providerId="ADAL" clId="{ECB3E162-B164-4817-97A5-72424B2101C4}" dt="2022-07-06T20:36:39.284" v="7342" actId="1035"/>
          <ac:spMkLst>
            <pc:docMk/>
            <pc:sldMk cId="22780063" sldId="10365"/>
            <ac:spMk id="41" creationId="{4EB28486-F58E-4DCC-8446-8E8FC7BC3B37}"/>
          </ac:spMkLst>
        </pc:spChg>
        <pc:spChg chg="del">
          <ac:chgData name="Viola Minio Paluello" userId="a11f66ca-b6c1-4910-9cea-e3cc09751abb" providerId="ADAL" clId="{ECB3E162-B164-4817-97A5-72424B2101C4}" dt="2022-07-06T20:36:27.596" v="7267" actId="478"/>
          <ac:spMkLst>
            <pc:docMk/>
            <pc:sldMk cId="22780063" sldId="10365"/>
            <ac:spMk id="42" creationId="{A094B6DF-CF52-4D92-B8E8-F65B1394EEFB}"/>
          </ac:spMkLst>
        </pc:spChg>
      </pc:sldChg>
      <pc:sldChg chg="add del">
        <pc:chgData name="Viola Minio Paluello" userId="a11f66ca-b6c1-4910-9cea-e3cc09751abb" providerId="ADAL" clId="{ECB3E162-B164-4817-97A5-72424B2101C4}" dt="2022-07-06T20:36:02.818" v="7261" actId="47"/>
        <pc:sldMkLst>
          <pc:docMk/>
          <pc:sldMk cId="3431619069" sldId="10365"/>
        </pc:sldMkLst>
      </pc:sldChg>
      <pc:sldChg chg="addSp delSp modSp add mod">
        <pc:chgData name="Viola Minio Paluello" userId="a11f66ca-b6c1-4910-9cea-e3cc09751abb" providerId="ADAL" clId="{ECB3E162-B164-4817-97A5-72424B2101C4}" dt="2022-07-07T08:52:41.493" v="10636" actId="20577"/>
        <pc:sldMkLst>
          <pc:docMk/>
          <pc:sldMk cId="4216765954" sldId="10366"/>
        </pc:sldMkLst>
        <pc:spChg chg="add del">
          <ac:chgData name="Viola Minio Paluello" userId="a11f66ca-b6c1-4910-9cea-e3cc09751abb" providerId="ADAL" clId="{ECB3E162-B164-4817-97A5-72424B2101C4}" dt="2022-07-06T20:38:01.697" v="7405" actId="478"/>
          <ac:spMkLst>
            <pc:docMk/>
            <pc:sldMk cId="4216765954" sldId="10366"/>
            <ac:spMk id="6" creationId="{DC3C7F65-2257-46C6-8DC1-BDF00BA33F45}"/>
          </ac:spMkLst>
        </pc:spChg>
        <pc:spChg chg="mod">
          <ac:chgData name="Viola Minio Paluello" userId="a11f66ca-b6c1-4910-9cea-e3cc09751abb" providerId="ADAL" clId="{ECB3E162-B164-4817-97A5-72424B2101C4}" dt="2022-07-06T20:39:02.973" v="7500" actId="14100"/>
          <ac:spMkLst>
            <pc:docMk/>
            <pc:sldMk cId="4216765954" sldId="10366"/>
            <ac:spMk id="7" creationId="{36CF5DC2-5058-487A-B1A8-6AD02CAEE97E}"/>
          </ac:spMkLst>
        </pc:spChg>
        <pc:spChg chg="add del mod">
          <ac:chgData name="Viola Minio Paluello" userId="a11f66ca-b6c1-4910-9cea-e3cc09751abb" providerId="ADAL" clId="{ECB3E162-B164-4817-97A5-72424B2101C4}" dt="2022-07-06T20:39:08.731" v="7512" actId="1035"/>
          <ac:spMkLst>
            <pc:docMk/>
            <pc:sldMk cId="4216765954" sldId="10366"/>
            <ac:spMk id="8" creationId="{E7CA2C8A-346D-4969-9099-274A3FE97F6F}"/>
          </ac:spMkLst>
        </pc:spChg>
        <pc:spChg chg="add del">
          <ac:chgData name="Viola Minio Paluello" userId="a11f66ca-b6c1-4910-9cea-e3cc09751abb" providerId="ADAL" clId="{ECB3E162-B164-4817-97A5-72424B2101C4}" dt="2022-07-06T20:38:01.697" v="7405" actId="478"/>
          <ac:spMkLst>
            <pc:docMk/>
            <pc:sldMk cId="4216765954" sldId="10366"/>
            <ac:spMk id="10" creationId="{08E90982-179F-404A-8F36-AAEBD247061D}"/>
          </ac:spMkLst>
        </pc:spChg>
        <pc:spChg chg="mod">
          <ac:chgData name="Viola Minio Paluello" userId="a11f66ca-b6c1-4910-9cea-e3cc09751abb" providerId="ADAL" clId="{ECB3E162-B164-4817-97A5-72424B2101C4}" dt="2022-07-06T20:39:08.731" v="7512" actId="1035"/>
          <ac:spMkLst>
            <pc:docMk/>
            <pc:sldMk cId="4216765954" sldId="10366"/>
            <ac:spMk id="11" creationId="{708A4AD1-B7EA-44C6-AA2C-314A24BC4423}"/>
          </ac:spMkLst>
        </pc:spChg>
        <pc:spChg chg="mod">
          <ac:chgData name="Viola Minio Paluello" userId="a11f66ca-b6c1-4910-9cea-e3cc09751abb" providerId="ADAL" clId="{ECB3E162-B164-4817-97A5-72424B2101C4}" dt="2022-07-06T20:39:00.023" v="7499" actId="14100"/>
          <ac:spMkLst>
            <pc:docMk/>
            <pc:sldMk cId="4216765954" sldId="10366"/>
            <ac:spMk id="31" creationId="{2BAA0751-C56E-4286-B18C-1CF51E6A5298}"/>
          </ac:spMkLst>
        </pc:spChg>
        <pc:spChg chg="del">
          <ac:chgData name="Viola Minio Paluello" userId="a11f66ca-b6c1-4910-9cea-e3cc09751abb" providerId="ADAL" clId="{ECB3E162-B164-4817-97A5-72424B2101C4}" dt="2022-07-07T06:48:59.509" v="9445" actId="478"/>
          <ac:spMkLst>
            <pc:docMk/>
            <pc:sldMk cId="4216765954" sldId="10366"/>
            <ac:spMk id="32" creationId="{4DF6B480-B9E4-43FC-B748-64EAEFB16AAA}"/>
          </ac:spMkLst>
        </pc:spChg>
        <pc:spChg chg="mod">
          <ac:chgData name="Viola Minio Paluello" userId="a11f66ca-b6c1-4910-9cea-e3cc09751abb" providerId="ADAL" clId="{ECB3E162-B164-4817-97A5-72424B2101C4}" dt="2022-07-07T08:52:41.493" v="10636" actId="20577"/>
          <ac:spMkLst>
            <pc:docMk/>
            <pc:sldMk cId="4216765954" sldId="10366"/>
            <ac:spMk id="33" creationId="{3EAFE1C7-A911-40D1-9CD0-94AA2682DF9D}"/>
          </ac:spMkLst>
        </pc:spChg>
        <pc:spChg chg="add del">
          <ac:chgData name="Viola Minio Paluello" userId="a11f66ca-b6c1-4910-9cea-e3cc09751abb" providerId="ADAL" clId="{ECB3E162-B164-4817-97A5-72424B2101C4}" dt="2022-07-06T20:38:01.697" v="7405" actId="478"/>
          <ac:spMkLst>
            <pc:docMk/>
            <pc:sldMk cId="4216765954" sldId="10366"/>
            <ac:spMk id="34" creationId="{6B3A9265-2B48-49B9-8783-4B9F07267172}"/>
          </ac:spMkLst>
        </pc:spChg>
        <pc:spChg chg="add del">
          <ac:chgData name="Viola Minio Paluello" userId="a11f66ca-b6c1-4910-9cea-e3cc09751abb" providerId="ADAL" clId="{ECB3E162-B164-4817-97A5-72424B2101C4}" dt="2022-07-06T20:38:01.697" v="7405" actId="478"/>
          <ac:spMkLst>
            <pc:docMk/>
            <pc:sldMk cId="4216765954" sldId="10366"/>
            <ac:spMk id="35" creationId="{BEAF4614-4433-46E2-A21B-EDD08A480188}"/>
          </ac:spMkLst>
        </pc:spChg>
        <pc:spChg chg="add del">
          <ac:chgData name="Viola Minio Paluello" userId="a11f66ca-b6c1-4910-9cea-e3cc09751abb" providerId="ADAL" clId="{ECB3E162-B164-4817-97A5-72424B2101C4}" dt="2022-07-06T20:38:01.697" v="7405" actId="478"/>
          <ac:spMkLst>
            <pc:docMk/>
            <pc:sldMk cId="4216765954" sldId="10366"/>
            <ac:spMk id="36" creationId="{86700E0E-50E6-4487-AB6E-F91BB601A0CE}"/>
          </ac:spMkLst>
        </pc:spChg>
        <pc:spChg chg="add del">
          <ac:chgData name="Viola Minio Paluello" userId="a11f66ca-b6c1-4910-9cea-e3cc09751abb" providerId="ADAL" clId="{ECB3E162-B164-4817-97A5-72424B2101C4}" dt="2022-07-06T20:38:01.697" v="7405" actId="478"/>
          <ac:spMkLst>
            <pc:docMk/>
            <pc:sldMk cId="4216765954" sldId="10366"/>
            <ac:spMk id="37" creationId="{59790410-9CAF-4BCF-9613-5ADC65113EAC}"/>
          </ac:spMkLst>
        </pc:spChg>
        <pc:spChg chg="mod">
          <ac:chgData name="Viola Minio Paluello" userId="a11f66ca-b6c1-4910-9cea-e3cc09751abb" providerId="ADAL" clId="{ECB3E162-B164-4817-97A5-72424B2101C4}" dt="2022-07-06T20:39:08.731" v="7512" actId="1035"/>
          <ac:spMkLst>
            <pc:docMk/>
            <pc:sldMk cId="4216765954" sldId="10366"/>
            <ac:spMk id="38" creationId="{EB3206AD-F586-42E5-9579-62CFB44C15B8}"/>
          </ac:spMkLst>
        </pc:spChg>
        <pc:spChg chg="add del">
          <ac:chgData name="Viola Minio Paluello" userId="a11f66ca-b6c1-4910-9cea-e3cc09751abb" providerId="ADAL" clId="{ECB3E162-B164-4817-97A5-72424B2101C4}" dt="2022-07-06T20:38:01.697" v="7405" actId="478"/>
          <ac:spMkLst>
            <pc:docMk/>
            <pc:sldMk cId="4216765954" sldId="10366"/>
            <ac:spMk id="39" creationId="{9F7593D0-292E-48A7-BF37-7CEB8167B26C}"/>
          </ac:spMkLst>
        </pc:spChg>
        <pc:spChg chg="mod">
          <ac:chgData name="Viola Minio Paluello" userId="a11f66ca-b6c1-4910-9cea-e3cc09751abb" providerId="ADAL" clId="{ECB3E162-B164-4817-97A5-72424B2101C4}" dt="2022-07-06T20:40:49.009" v="7579" actId="1036"/>
          <ac:spMkLst>
            <pc:docMk/>
            <pc:sldMk cId="4216765954" sldId="10366"/>
            <ac:spMk id="40" creationId="{AF0216EA-CADF-44C6-B1B1-9A5FABB8F715}"/>
          </ac:spMkLst>
        </pc:spChg>
        <pc:spChg chg="mod">
          <ac:chgData name="Viola Minio Paluello" userId="a11f66ca-b6c1-4910-9cea-e3cc09751abb" providerId="ADAL" clId="{ECB3E162-B164-4817-97A5-72424B2101C4}" dt="2022-07-07T08:43:57.123" v="10417" actId="20577"/>
          <ac:spMkLst>
            <pc:docMk/>
            <pc:sldMk cId="4216765954" sldId="10366"/>
            <ac:spMk id="41" creationId="{4EB28486-F58E-4DCC-8446-8E8FC7BC3B37}"/>
          </ac:spMkLst>
        </pc:spChg>
        <pc:spChg chg="add del">
          <ac:chgData name="Viola Minio Paluello" userId="a11f66ca-b6c1-4910-9cea-e3cc09751abb" providerId="ADAL" clId="{ECB3E162-B164-4817-97A5-72424B2101C4}" dt="2022-07-06T20:38:01.697" v="7405" actId="478"/>
          <ac:spMkLst>
            <pc:docMk/>
            <pc:sldMk cId="4216765954" sldId="10366"/>
            <ac:spMk id="42" creationId="{A094B6DF-CF52-4D92-B8E8-F65B1394EEFB}"/>
          </ac:spMkLst>
        </pc:spChg>
        <pc:spChg chg="add mod">
          <ac:chgData name="Viola Minio Paluello" userId="a11f66ca-b6c1-4910-9cea-e3cc09751abb" providerId="ADAL" clId="{ECB3E162-B164-4817-97A5-72424B2101C4}" dt="2022-07-06T20:40:42.695" v="7549" actId="2085"/>
          <ac:spMkLst>
            <pc:docMk/>
            <pc:sldMk cId="4216765954" sldId="10366"/>
            <ac:spMk id="43" creationId="{C9B5427C-AE91-4D28-B338-B4DA58021718}"/>
          </ac:spMkLst>
        </pc:spChg>
        <pc:spChg chg="mod">
          <ac:chgData name="Viola Minio Paluello" userId="a11f66ca-b6c1-4910-9cea-e3cc09751abb" providerId="ADAL" clId="{ECB3E162-B164-4817-97A5-72424B2101C4}" dt="2022-07-06T20:38:45.761" v="7480" actId="14100"/>
          <ac:spMkLst>
            <pc:docMk/>
            <pc:sldMk cId="4216765954" sldId="10366"/>
            <ac:spMk id="44" creationId="{A3F79EEA-5AC8-437C-887F-8CD512B4DDA0}"/>
          </ac:spMkLst>
        </pc:spChg>
        <pc:spChg chg="add mod">
          <ac:chgData name="Viola Minio Paluello" userId="a11f66ca-b6c1-4910-9cea-e3cc09751abb" providerId="ADAL" clId="{ECB3E162-B164-4817-97A5-72424B2101C4}" dt="2022-07-06T20:42:25.344" v="7596" actId="14100"/>
          <ac:spMkLst>
            <pc:docMk/>
            <pc:sldMk cId="4216765954" sldId="10366"/>
            <ac:spMk id="48" creationId="{7164D44A-DD1C-4312-80D8-58A0DD65DA90}"/>
          </ac:spMkLst>
        </pc:spChg>
        <pc:spChg chg="add mod">
          <ac:chgData name="Viola Minio Paluello" userId="a11f66ca-b6c1-4910-9cea-e3cc09751abb" providerId="ADAL" clId="{ECB3E162-B164-4817-97A5-72424B2101C4}" dt="2022-07-07T06:49:00.025" v="9446"/>
          <ac:spMkLst>
            <pc:docMk/>
            <pc:sldMk cId="4216765954" sldId="10366"/>
            <ac:spMk id="58" creationId="{9E485F58-CF28-4C27-8944-8C378EE1453E}"/>
          </ac:spMkLst>
        </pc:spChg>
      </pc:sldChg>
      <pc:sldChg chg="add del">
        <pc:chgData name="Viola Minio Paluello" userId="a11f66ca-b6c1-4910-9cea-e3cc09751abb" providerId="ADAL" clId="{ECB3E162-B164-4817-97A5-72424B2101C4}" dt="2022-07-06T20:43:29.382" v="7599" actId="47"/>
        <pc:sldMkLst>
          <pc:docMk/>
          <pc:sldMk cId="33930734" sldId="10367"/>
        </pc:sldMkLst>
      </pc:sldChg>
      <pc:sldChg chg="add del">
        <pc:chgData name="Viola Minio Paluello" userId="a11f66ca-b6c1-4910-9cea-e3cc09751abb" providerId="ADAL" clId="{ECB3E162-B164-4817-97A5-72424B2101C4}" dt="2022-07-06T20:43:43.522" v="7601"/>
        <pc:sldMkLst>
          <pc:docMk/>
          <pc:sldMk cId="149730678" sldId="10367"/>
        </pc:sldMkLst>
      </pc:sldChg>
      <pc:sldChg chg="addSp delSp modSp add mod">
        <pc:chgData name="Viola Minio Paluello" userId="a11f66ca-b6c1-4910-9cea-e3cc09751abb" providerId="ADAL" clId="{ECB3E162-B164-4817-97A5-72424B2101C4}" dt="2022-07-07T06:49:10.268" v="9451"/>
        <pc:sldMkLst>
          <pc:docMk/>
          <pc:sldMk cId="2085847465" sldId="10367"/>
        </pc:sldMkLst>
        <pc:spChg chg="add mod">
          <ac:chgData name="Viola Minio Paluello" userId="a11f66ca-b6c1-4910-9cea-e3cc09751abb" providerId="ADAL" clId="{ECB3E162-B164-4817-97A5-72424B2101C4}" dt="2022-07-07T06:49:10.268" v="9451"/>
          <ac:spMkLst>
            <pc:docMk/>
            <pc:sldMk cId="2085847465" sldId="10367"/>
            <ac:spMk id="25" creationId="{D038B9A9-DF35-4C4A-99CC-7BA82A4058B1}"/>
          </ac:spMkLst>
        </pc:spChg>
        <pc:spChg chg="del">
          <ac:chgData name="Viola Minio Paluello" userId="a11f66ca-b6c1-4910-9cea-e3cc09751abb" providerId="ADAL" clId="{ECB3E162-B164-4817-97A5-72424B2101C4}" dt="2022-07-07T06:49:09.641" v="9450" actId="478"/>
          <ac:spMkLst>
            <pc:docMk/>
            <pc:sldMk cId="2085847465" sldId="10367"/>
            <ac:spMk id="65" creationId="{62A3C167-BC1E-4440-B2A2-457394DEFB55}"/>
          </ac:spMkLst>
        </pc:spChg>
      </pc:sldChg>
      <pc:sldChg chg="addSp delSp modSp add mod">
        <pc:chgData name="Viola Minio Paluello" userId="a11f66ca-b6c1-4910-9cea-e3cc09751abb" providerId="ADAL" clId="{ECB3E162-B164-4817-97A5-72424B2101C4}" dt="2022-07-07T06:49:15.213" v="9453"/>
        <pc:sldMkLst>
          <pc:docMk/>
          <pc:sldMk cId="3704564514" sldId="10368"/>
        </pc:sldMkLst>
        <pc:spChg chg="add mod">
          <ac:chgData name="Viola Minio Paluello" userId="a11f66ca-b6c1-4910-9cea-e3cc09751abb" providerId="ADAL" clId="{ECB3E162-B164-4817-97A5-72424B2101C4}" dt="2022-07-07T06:49:15.213" v="9453"/>
          <ac:spMkLst>
            <pc:docMk/>
            <pc:sldMk cId="3704564514" sldId="10368"/>
            <ac:spMk id="25" creationId="{D3613D5E-5971-4FE4-83C5-3BF5243DEBC3}"/>
          </ac:spMkLst>
        </pc:spChg>
        <pc:spChg chg="del">
          <ac:chgData name="Viola Minio Paluello" userId="a11f66ca-b6c1-4910-9cea-e3cc09751abb" providerId="ADAL" clId="{ECB3E162-B164-4817-97A5-72424B2101C4}" dt="2022-07-07T06:49:14.701" v="9452" actId="478"/>
          <ac:spMkLst>
            <pc:docMk/>
            <pc:sldMk cId="3704564514" sldId="10368"/>
            <ac:spMk id="27" creationId="{5D69ABF7-108A-48D9-A3EB-A062623EB049}"/>
          </ac:spMkLst>
        </pc:spChg>
      </pc:sldChg>
      <pc:sldChg chg="add del">
        <pc:chgData name="Viola Minio Paluello" userId="a11f66ca-b6c1-4910-9cea-e3cc09751abb" providerId="ADAL" clId="{ECB3E162-B164-4817-97A5-72424B2101C4}" dt="2022-07-06T20:43:43.522" v="7601"/>
        <pc:sldMkLst>
          <pc:docMk/>
          <pc:sldMk cId="4231556315" sldId="10368"/>
        </pc:sldMkLst>
      </pc:sldChg>
      <pc:sldChg chg="addSp delSp modSp add mod">
        <pc:chgData name="Viola Minio Paluello" userId="a11f66ca-b6c1-4910-9cea-e3cc09751abb" providerId="ADAL" clId="{ECB3E162-B164-4817-97A5-72424B2101C4}" dt="2022-07-07T08:52:45.584" v="10641" actId="6549"/>
        <pc:sldMkLst>
          <pc:docMk/>
          <pc:sldMk cId="4138734001" sldId="10369"/>
        </pc:sldMkLst>
        <pc:spChg chg="mod">
          <ac:chgData name="Viola Minio Paluello" userId="a11f66ca-b6c1-4910-9cea-e3cc09751abb" providerId="ADAL" clId="{ECB3E162-B164-4817-97A5-72424B2101C4}" dt="2022-07-06T22:47:59.971" v="7672" actId="1076"/>
          <ac:spMkLst>
            <pc:docMk/>
            <pc:sldMk cId="4138734001" sldId="10369"/>
            <ac:spMk id="11" creationId="{4E1A1B2C-4D12-4E0E-8728-B90824B389A6}"/>
          </ac:spMkLst>
        </pc:spChg>
        <pc:spChg chg="mod">
          <ac:chgData name="Viola Minio Paluello" userId="a11f66ca-b6c1-4910-9cea-e3cc09751abb" providerId="ADAL" clId="{ECB3E162-B164-4817-97A5-72424B2101C4}" dt="2022-07-06T22:48:18.112" v="7680" actId="403"/>
          <ac:spMkLst>
            <pc:docMk/>
            <pc:sldMk cId="4138734001" sldId="10369"/>
            <ac:spMk id="13" creationId="{DFC73C88-A4A4-40EC-91DE-3DD498C47774}"/>
          </ac:spMkLst>
        </pc:spChg>
        <pc:spChg chg="del mod">
          <ac:chgData name="Viola Minio Paluello" userId="a11f66ca-b6c1-4910-9cea-e3cc09751abb" providerId="ADAL" clId="{ECB3E162-B164-4817-97A5-72424B2101C4}" dt="2022-07-06T22:47:49.125" v="7669" actId="478"/>
          <ac:spMkLst>
            <pc:docMk/>
            <pc:sldMk cId="4138734001" sldId="10369"/>
            <ac:spMk id="28" creationId="{C595B9E8-BCE3-4E5C-90A3-8A7BAA97D512}"/>
          </ac:spMkLst>
        </pc:spChg>
        <pc:spChg chg="del">
          <ac:chgData name="Viola Minio Paluello" userId="a11f66ca-b6c1-4910-9cea-e3cc09751abb" providerId="ADAL" clId="{ECB3E162-B164-4817-97A5-72424B2101C4}" dt="2022-07-06T22:47:49.125" v="7669" actId="478"/>
          <ac:spMkLst>
            <pc:docMk/>
            <pc:sldMk cId="4138734001" sldId="10369"/>
            <ac:spMk id="42" creationId="{57DA9FBF-8297-4C1F-B6C6-FEB248E7CEAC}"/>
          </ac:spMkLst>
        </pc:spChg>
        <pc:spChg chg="del">
          <ac:chgData name="Viola Minio Paluello" userId="a11f66ca-b6c1-4910-9cea-e3cc09751abb" providerId="ADAL" clId="{ECB3E162-B164-4817-97A5-72424B2101C4}" dt="2022-07-06T22:47:49.125" v="7669" actId="478"/>
          <ac:spMkLst>
            <pc:docMk/>
            <pc:sldMk cId="4138734001" sldId="10369"/>
            <ac:spMk id="43" creationId="{3B76A818-ED35-469F-8C71-17A41C679866}"/>
          </ac:spMkLst>
        </pc:spChg>
        <pc:spChg chg="mod">
          <ac:chgData name="Viola Minio Paluello" userId="a11f66ca-b6c1-4910-9cea-e3cc09751abb" providerId="ADAL" clId="{ECB3E162-B164-4817-97A5-72424B2101C4}" dt="2022-07-07T08:52:45.584" v="10641" actId="6549"/>
          <ac:spMkLst>
            <pc:docMk/>
            <pc:sldMk cId="4138734001" sldId="10369"/>
            <ac:spMk id="44" creationId="{1E48B010-85D2-4CCD-9EC2-DCC306C2B780}"/>
          </ac:spMkLst>
        </pc:spChg>
        <pc:spChg chg="del mod">
          <ac:chgData name="Viola Minio Paluello" userId="a11f66ca-b6c1-4910-9cea-e3cc09751abb" providerId="ADAL" clId="{ECB3E162-B164-4817-97A5-72424B2101C4}" dt="2022-07-07T06:49:05.422" v="9448" actId="478"/>
          <ac:spMkLst>
            <pc:docMk/>
            <pc:sldMk cId="4138734001" sldId="10369"/>
            <ac:spMk id="48" creationId="{6FAF0B6D-DB3F-41B7-A4F5-CD969FFBD4E4}"/>
          </ac:spMkLst>
        </pc:spChg>
        <pc:spChg chg="add mod">
          <ac:chgData name="Viola Minio Paluello" userId="a11f66ca-b6c1-4910-9cea-e3cc09751abb" providerId="ADAL" clId="{ECB3E162-B164-4817-97A5-72424B2101C4}" dt="2022-07-07T06:49:05.994" v="9449"/>
          <ac:spMkLst>
            <pc:docMk/>
            <pc:sldMk cId="4138734001" sldId="10369"/>
            <ac:spMk id="59" creationId="{1C98E951-7D6E-4D64-B050-CB80DBFC4457}"/>
          </ac:spMkLst>
        </pc:spChg>
        <pc:grpChg chg="del">
          <ac:chgData name="Viola Minio Paluello" userId="a11f66ca-b6c1-4910-9cea-e3cc09751abb" providerId="ADAL" clId="{ECB3E162-B164-4817-97A5-72424B2101C4}" dt="2022-07-06T22:47:49.125" v="7669" actId="478"/>
          <ac:grpSpMkLst>
            <pc:docMk/>
            <pc:sldMk cId="4138734001" sldId="10369"/>
            <ac:grpSpMk id="39" creationId="{50B4D4EC-E6CE-4421-9778-99E92D7745EC}"/>
          </ac:grpSpMkLst>
        </pc:grpChg>
      </pc:sldChg>
      <pc:sldChg chg="addSp delSp modSp add mod">
        <pc:chgData name="Viola Minio Paluello" userId="a11f66ca-b6c1-4910-9cea-e3cc09751abb" providerId="ADAL" clId="{ECB3E162-B164-4817-97A5-72424B2101C4}" dt="2022-07-07T08:52:54.301" v="10646" actId="6549"/>
        <pc:sldMkLst>
          <pc:docMk/>
          <pc:sldMk cId="4172912941" sldId="10370"/>
        </pc:sldMkLst>
        <pc:spChg chg="mod">
          <ac:chgData name="Viola Minio Paluello" userId="a11f66ca-b6c1-4910-9cea-e3cc09751abb" providerId="ADAL" clId="{ECB3E162-B164-4817-97A5-72424B2101C4}" dt="2022-07-06T23:21:35.961" v="8687" actId="1076"/>
          <ac:spMkLst>
            <pc:docMk/>
            <pc:sldMk cId="4172912941" sldId="10370"/>
            <ac:spMk id="3" creationId="{AB3F0A2A-0D1E-4A4F-ADAA-1DC8C4C97E5D}"/>
          </ac:spMkLst>
        </pc:spChg>
        <pc:spChg chg="mod">
          <ac:chgData name="Viola Minio Paluello" userId="a11f66ca-b6c1-4910-9cea-e3cc09751abb" providerId="ADAL" clId="{ECB3E162-B164-4817-97A5-72424B2101C4}" dt="2022-07-06T23:21:35.961" v="8687" actId="1076"/>
          <ac:spMkLst>
            <pc:docMk/>
            <pc:sldMk cId="4172912941" sldId="10370"/>
            <ac:spMk id="7" creationId="{BF5A3ED5-2AFC-4B16-AFA5-6B504E93F4DA}"/>
          </ac:spMkLst>
        </pc:spChg>
        <pc:spChg chg="mod">
          <ac:chgData name="Viola Minio Paluello" userId="a11f66ca-b6c1-4910-9cea-e3cc09751abb" providerId="ADAL" clId="{ECB3E162-B164-4817-97A5-72424B2101C4}" dt="2022-07-06T23:18:53.609" v="8425" actId="14100"/>
          <ac:spMkLst>
            <pc:docMk/>
            <pc:sldMk cId="4172912941" sldId="10370"/>
            <ac:spMk id="10" creationId="{8BEA70F3-559F-462C-A758-0C255A7A2763}"/>
          </ac:spMkLst>
        </pc:spChg>
        <pc:spChg chg="del">
          <ac:chgData name="Viola Minio Paluello" userId="a11f66ca-b6c1-4910-9cea-e3cc09751abb" providerId="ADAL" clId="{ECB3E162-B164-4817-97A5-72424B2101C4}" dt="2022-07-06T23:20:03.063" v="8517" actId="478"/>
          <ac:spMkLst>
            <pc:docMk/>
            <pc:sldMk cId="4172912941" sldId="10370"/>
            <ac:spMk id="27" creationId="{AEEED3E8-DB29-4A66-89E7-75EF66FFFE7E}"/>
          </ac:spMkLst>
        </pc:spChg>
        <pc:spChg chg="mod">
          <ac:chgData name="Viola Minio Paluello" userId="a11f66ca-b6c1-4910-9cea-e3cc09751abb" providerId="ADAL" clId="{ECB3E162-B164-4817-97A5-72424B2101C4}" dt="2022-07-07T08:52:54.301" v="10646" actId="6549"/>
          <ac:spMkLst>
            <pc:docMk/>
            <pc:sldMk cId="4172912941" sldId="10370"/>
            <ac:spMk id="28" creationId="{B216494A-2D83-4F65-BA4E-861E739601C6}"/>
          </ac:spMkLst>
        </pc:spChg>
        <pc:spChg chg="del">
          <ac:chgData name="Viola Minio Paluello" userId="a11f66ca-b6c1-4910-9cea-e3cc09751abb" providerId="ADAL" clId="{ECB3E162-B164-4817-97A5-72424B2101C4}" dt="2022-07-06T23:20:03.063" v="8517" actId="478"/>
          <ac:spMkLst>
            <pc:docMk/>
            <pc:sldMk cId="4172912941" sldId="10370"/>
            <ac:spMk id="33" creationId="{851CDBE6-83AC-4E69-A792-7B56448AC7B9}"/>
          </ac:spMkLst>
        </pc:spChg>
        <pc:spChg chg="add mod">
          <ac:chgData name="Viola Minio Paluello" userId="a11f66ca-b6c1-4910-9cea-e3cc09751abb" providerId="ADAL" clId="{ECB3E162-B164-4817-97A5-72424B2101C4}" dt="2022-07-07T06:49:22.181" v="9455"/>
          <ac:spMkLst>
            <pc:docMk/>
            <pc:sldMk cId="4172912941" sldId="10370"/>
            <ac:spMk id="41" creationId="{289BB7C7-C255-41BA-A2A1-E3AA2D5EDE5B}"/>
          </ac:spMkLst>
        </pc:spChg>
        <pc:spChg chg="del mod">
          <ac:chgData name="Viola Minio Paluello" userId="a11f66ca-b6c1-4910-9cea-e3cc09751abb" providerId="ADAL" clId="{ECB3E162-B164-4817-97A5-72424B2101C4}" dt="2022-07-07T08:21:58.024" v="10230" actId="478"/>
          <ac:spMkLst>
            <pc:docMk/>
            <pc:sldMk cId="4172912941" sldId="10370"/>
            <ac:spMk id="43" creationId="{62ACD69B-E469-441F-9C38-FB0E7798F955}"/>
          </ac:spMkLst>
        </pc:spChg>
        <pc:spChg chg="mod">
          <ac:chgData name="Viola Minio Paluello" userId="a11f66ca-b6c1-4910-9cea-e3cc09751abb" providerId="ADAL" clId="{ECB3E162-B164-4817-97A5-72424B2101C4}" dt="2022-07-06T23:19:26.350" v="8515" actId="313"/>
          <ac:spMkLst>
            <pc:docMk/>
            <pc:sldMk cId="4172912941" sldId="10370"/>
            <ac:spMk id="44" creationId="{A3F79EEA-5AC8-437C-887F-8CD512B4DDA0}"/>
          </ac:spMkLst>
        </pc:spChg>
        <pc:spChg chg="mod">
          <ac:chgData name="Viola Minio Paluello" userId="a11f66ca-b6c1-4910-9cea-e3cc09751abb" providerId="ADAL" clId="{ECB3E162-B164-4817-97A5-72424B2101C4}" dt="2022-07-06T23:21:35.961" v="8687" actId="1076"/>
          <ac:spMkLst>
            <pc:docMk/>
            <pc:sldMk cId="4172912941" sldId="10370"/>
            <ac:spMk id="47" creationId="{B9E99A05-7541-4D96-A6CC-9209E0005253}"/>
          </ac:spMkLst>
        </pc:spChg>
        <pc:spChg chg="mod">
          <ac:chgData name="Viola Minio Paluello" userId="a11f66ca-b6c1-4910-9cea-e3cc09751abb" providerId="ADAL" clId="{ECB3E162-B164-4817-97A5-72424B2101C4}" dt="2022-07-06T23:21:35.961" v="8687" actId="1076"/>
          <ac:spMkLst>
            <pc:docMk/>
            <pc:sldMk cId="4172912941" sldId="10370"/>
            <ac:spMk id="72" creationId="{1CD2FF8A-B7AC-4BB5-B31F-61B7736DB05D}"/>
          </ac:spMkLst>
        </pc:spChg>
        <pc:spChg chg="mod">
          <ac:chgData name="Viola Minio Paluello" userId="a11f66ca-b6c1-4910-9cea-e3cc09751abb" providerId="ADAL" clId="{ECB3E162-B164-4817-97A5-72424B2101C4}" dt="2022-07-06T23:21:35.961" v="8687" actId="1076"/>
          <ac:spMkLst>
            <pc:docMk/>
            <pc:sldMk cId="4172912941" sldId="10370"/>
            <ac:spMk id="73" creationId="{B7279AAC-37A6-4140-BF9E-46AD32DAB0A0}"/>
          </ac:spMkLst>
        </pc:spChg>
        <pc:spChg chg="mod">
          <ac:chgData name="Viola Minio Paluello" userId="a11f66ca-b6c1-4910-9cea-e3cc09751abb" providerId="ADAL" clId="{ECB3E162-B164-4817-97A5-72424B2101C4}" dt="2022-07-06T23:21:35.961" v="8687" actId="1076"/>
          <ac:spMkLst>
            <pc:docMk/>
            <pc:sldMk cId="4172912941" sldId="10370"/>
            <ac:spMk id="74" creationId="{04D54F6E-7CD9-41C9-86D9-7D79871C680B}"/>
          </ac:spMkLst>
        </pc:spChg>
        <pc:spChg chg="mod">
          <ac:chgData name="Viola Minio Paluello" userId="a11f66ca-b6c1-4910-9cea-e3cc09751abb" providerId="ADAL" clId="{ECB3E162-B164-4817-97A5-72424B2101C4}" dt="2022-07-06T23:21:35.961" v="8687" actId="1076"/>
          <ac:spMkLst>
            <pc:docMk/>
            <pc:sldMk cId="4172912941" sldId="10370"/>
            <ac:spMk id="78" creationId="{69096B6F-6ECF-4F84-82ED-517280321002}"/>
          </ac:spMkLst>
        </pc:spChg>
        <pc:spChg chg="mod">
          <ac:chgData name="Viola Minio Paluello" userId="a11f66ca-b6c1-4910-9cea-e3cc09751abb" providerId="ADAL" clId="{ECB3E162-B164-4817-97A5-72424B2101C4}" dt="2022-07-06T23:21:35.961" v="8687" actId="1076"/>
          <ac:spMkLst>
            <pc:docMk/>
            <pc:sldMk cId="4172912941" sldId="10370"/>
            <ac:spMk id="80" creationId="{7A7D4176-9265-4D6E-A8A1-64DFDC080105}"/>
          </ac:spMkLst>
        </pc:spChg>
        <pc:spChg chg="del">
          <ac:chgData name="Viola Minio Paluello" userId="a11f66ca-b6c1-4910-9cea-e3cc09751abb" providerId="ADAL" clId="{ECB3E162-B164-4817-97A5-72424B2101C4}" dt="2022-07-06T23:19:58.086" v="8516" actId="478"/>
          <ac:spMkLst>
            <pc:docMk/>
            <pc:sldMk cId="4172912941" sldId="10370"/>
            <ac:spMk id="82" creationId="{1F12BB7C-5B07-46BD-A185-6F0181892D24}"/>
          </ac:spMkLst>
        </pc:spChg>
        <pc:spChg chg="del">
          <ac:chgData name="Viola Minio Paluello" userId="a11f66ca-b6c1-4910-9cea-e3cc09751abb" providerId="ADAL" clId="{ECB3E162-B164-4817-97A5-72424B2101C4}" dt="2022-07-07T06:49:20.063" v="9454" actId="478"/>
          <ac:spMkLst>
            <pc:docMk/>
            <pc:sldMk cId="4172912941" sldId="10370"/>
            <ac:spMk id="83" creationId="{5F9F41F4-6023-45B8-99D5-C325A7BCA056}"/>
          </ac:spMkLst>
        </pc:spChg>
        <pc:picChg chg="mod">
          <ac:chgData name="Viola Minio Paluello" userId="a11f66ca-b6c1-4910-9cea-e3cc09751abb" providerId="ADAL" clId="{ECB3E162-B164-4817-97A5-72424B2101C4}" dt="2022-07-06T23:21:35.961" v="8687" actId="1076"/>
          <ac:picMkLst>
            <pc:docMk/>
            <pc:sldMk cId="4172912941" sldId="10370"/>
            <ac:picMk id="6" creationId="{7DD1D483-F4DC-48BC-B72B-98644087A4B3}"/>
          </ac:picMkLst>
        </pc:picChg>
        <pc:picChg chg="mod">
          <ac:chgData name="Viola Minio Paluello" userId="a11f66ca-b6c1-4910-9cea-e3cc09751abb" providerId="ADAL" clId="{ECB3E162-B164-4817-97A5-72424B2101C4}" dt="2022-07-06T23:21:35.961" v="8687" actId="1076"/>
          <ac:picMkLst>
            <pc:docMk/>
            <pc:sldMk cId="4172912941" sldId="10370"/>
            <ac:picMk id="29" creationId="{1C1AAF56-1828-4AA8-8BE0-1B17475E0AA5}"/>
          </ac:picMkLst>
        </pc:picChg>
        <pc:picChg chg="mod">
          <ac:chgData name="Viola Minio Paluello" userId="a11f66ca-b6c1-4910-9cea-e3cc09751abb" providerId="ADAL" clId="{ECB3E162-B164-4817-97A5-72424B2101C4}" dt="2022-07-06T23:21:35.961" v="8687" actId="1076"/>
          <ac:picMkLst>
            <pc:docMk/>
            <pc:sldMk cId="4172912941" sldId="10370"/>
            <ac:picMk id="31" creationId="{94981DED-DBC7-4CF5-B413-260A2A385B18}"/>
          </ac:picMkLst>
        </pc:picChg>
        <pc:picChg chg="mod">
          <ac:chgData name="Viola Minio Paluello" userId="a11f66ca-b6c1-4910-9cea-e3cc09751abb" providerId="ADAL" clId="{ECB3E162-B164-4817-97A5-72424B2101C4}" dt="2022-07-06T23:21:35.961" v="8687" actId="1076"/>
          <ac:picMkLst>
            <pc:docMk/>
            <pc:sldMk cId="4172912941" sldId="10370"/>
            <ac:picMk id="75" creationId="{4072D494-66DC-4C98-8DCF-548588E80C9B}"/>
          </ac:picMkLst>
        </pc:picChg>
        <pc:picChg chg="mod">
          <ac:chgData name="Viola Minio Paluello" userId="a11f66ca-b6c1-4910-9cea-e3cc09751abb" providerId="ADAL" clId="{ECB3E162-B164-4817-97A5-72424B2101C4}" dt="2022-07-06T23:21:35.961" v="8687" actId="1076"/>
          <ac:picMkLst>
            <pc:docMk/>
            <pc:sldMk cId="4172912941" sldId="10370"/>
            <ac:picMk id="76" creationId="{F9586D73-50D1-4F5F-BA26-135F75D938D7}"/>
          </ac:picMkLst>
        </pc:picChg>
        <pc:picChg chg="mod">
          <ac:chgData name="Viola Minio Paluello" userId="a11f66ca-b6c1-4910-9cea-e3cc09751abb" providerId="ADAL" clId="{ECB3E162-B164-4817-97A5-72424B2101C4}" dt="2022-07-06T23:21:35.961" v="8687" actId="1076"/>
          <ac:picMkLst>
            <pc:docMk/>
            <pc:sldMk cId="4172912941" sldId="10370"/>
            <ac:picMk id="77" creationId="{006FF7B4-DF7F-4FAD-A3DB-ED1D5EC8E0DB}"/>
          </ac:picMkLst>
        </pc:picChg>
      </pc:sldChg>
      <pc:sldChg chg="add del">
        <pc:chgData name="Viola Minio Paluello" userId="a11f66ca-b6c1-4910-9cea-e3cc09751abb" providerId="ADAL" clId="{ECB3E162-B164-4817-97A5-72424B2101C4}" dt="2022-07-06T23:21:54.899" v="8688" actId="2696"/>
        <pc:sldMkLst>
          <pc:docMk/>
          <pc:sldMk cId="2029634253" sldId="10371"/>
        </pc:sldMkLst>
      </pc:sldChg>
      <pc:sldChg chg="addSp delSp modSp add mod">
        <pc:chgData name="Viola Minio Paluello" userId="a11f66ca-b6c1-4910-9cea-e3cc09751abb" providerId="ADAL" clId="{ECB3E162-B164-4817-97A5-72424B2101C4}" dt="2022-07-07T08:54:33.179" v="10671" actId="20577"/>
        <pc:sldMkLst>
          <pc:docMk/>
          <pc:sldMk cId="374911373" sldId="10372"/>
        </pc:sldMkLst>
        <pc:spChg chg="add mod">
          <ac:chgData name="Viola Minio Paluello" userId="a11f66ca-b6c1-4910-9cea-e3cc09751abb" providerId="ADAL" clId="{ECB3E162-B164-4817-97A5-72424B2101C4}" dt="2022-07-07T06:49:26.777" v="9457"/>
          <ac:spMkLst>
            <pc:docMk/>
            <pc:sldMk cId="374911373" sldId="10372"/>
            <ac:spMk id="33" creationId="{C6FF19F0-640C-4B33-9BB7-BAC00209E7DF}"/>
          </ac:spMkLst>
        </pc:spChg>
        <pc:spChg chg="mod">
          <ac:chgData name="Viola Minio Paluello" userId="a11f66ca-b6c1-4910-9cea-e3cc09751abb" providerId="ADAL" clId="{ECB3E162-B164-4817-97A5-72424B2101C4}" dt="2022-07-07T08:52:58.087" v="10651" actId="20577"/>
          <ac:spMkLst>
            <pc:docMk/>
            <pc:sldMk cId="374911373" sldId="10372"/>
            <ac:spMk id="43" creationId="{5D666268-ACC9-4C4A-9231-E939A3294CE9}"/>
          </ac:spMkLst>
        </pc:spChg>
        <pc:spChg chg="del">
          <ac:chgData name="Viola Minio Paluello" userId="a11f66ca-b6c1-4910-9cea-e3cc09751abb" providerId="ADAL" clId="{ECB3E162-B164-4817-97A5-72424B2101C4}" dt="2022-07-07T06:49:26.112" v="9456" actId="478"/>
          <ac:spMkLst>
            <pc:docMk/>
            <pc:sldMk cId="374911373" sldId="10372"/>
            <ac:spMk id="44" creationId="{863B08C6-C649-43BC-A70E-AC1FD31580AB}"/>
          </ac:spMkLst>
        </pc:spChg>
        <pc:spChg chg="mod">
          <ac:chgData name="Viola Minio Paluello" userId="a11f66ca-b6c1-4910-9cea-e3cc09751abb" providerId="ADAL" clId="{ECB3E162-B164-4817-97A5-72424B2101C4}" dt="2022-07-07T08:54:33.179" v="10671" actId="20577"/>
          <ac:spMkLst>
            <pc:docMk/>
            <pc:sldMk cId="374911373" sldId="10372"/>
            <ac:spMk id="96" creationId="{50A991E2-718D-47B7-8121-EFD440A94651}"/>
          </ac:spMkLst>
        </pc:spChg>
      </pc:sldChg>
      <pc:sldChg chg="addSp delSp modSp add mod">
        <pc:chgData name="Viola Minio Paluello" userId="a11f66ca-b6c1-4910-9cea-e3cc09751abb" providerId="ADAL" clId="{ECB3E162-B164-4817-97A5-72424B2101C4}" dt="2022-07-11T07:44:59.853" v="10738" actId="20577"/>
        <pc:sldMkLst>
          <pc:docMk/>
          <pc:sldMk cId="3281687647" sldId="10373"/>
        </pc:sldMkLst>
        <pc:spChg chg="add mod">
          <ac:chgData name="Viola Minio Paluello" userId="a11f66ca-b6c1-4910-9cea-e3cc09751abb" providerId="ADAL" clId="{ECB3E162-B164-4817-97A5-72424B2101C4}" dt="2022-07-07T06:49:31.232" v="9459"/>
          <ac:spMkLst>
            <pc:docMk/>
            <pc:sldMk cId="3281687647" sldId="10373"/>
            <ac:spMk id="27" creationId="{FC800E19-9C51-4C0B-AC1E-0A0CC9C11505}"/>
          </ac:spMkLst>
        </pc:spChg>
        <pc:spChg chg="mod">
          <ac:chgData name="Viola Minio Paluello" userId="a11f66ca-b6c1-4910-9cea-e3cc09751abb" providerId="ADAL" clId="{ECB3E162-B164-4817-97A5-72424B2101C4}" dt="2022-07-06T23:23:28.704" v="8743" actId="313"/>
          <ac:spMkLst>
            <pc:docMk/>
            <pc:sldMk cId="3281687647" sldId="10373"/>
            <ac:spMk id="58" creationId="{ED370E8D-82BF-47BE-B283-03A5C142D259}"/>
          </ac:spMkLst>
        </pc:spChg>
        <pc:spChg chg="del">
          <ac:chgData name="Viola Minio Paluello" userId="a11f66ca-b6c1-4910-9cea-e3cc09751abb" providerId="ADAL" clId="{ECB3E162-B164-4817-97A5-72424B2101C4}" dt="2022-07-06T23:22:58.985" v="8706" actId="478"/>
          <ac:spMkLst>
            <pc:docMk/>
            <pc:sldMk cId="3281687647" sldId="10373"/>
            <ac:spMk id="59" creationId="{1A4DE68E-1FA0-44D1-9A10-998E3CBDDA51}"/>
          </ac:spMkLst>
        </pc:spChg>
        <pc:spChg chg="mod">
          <ac:chgData name="Viola Minio Paluello" userId="a11f66ca-b6c1-4910-9cea-e3cc09751abb" providerId="ADAL" clId="{ECB3E162-B164-4817-97A5-72424B2101C4}" dt="2022-07-11T07:44:59.853" v="10738" actId="20577"/>
          <ac:spMkLst>
            <pc:docMk/>
            <pc:sldMk cId="3281687647" sldId="10373"/>
            <ac:spMk id="62" creationId="{185BEB9E-3361-4E58-A35B-83D8D6C9460E}"/>
          </ac:spMkLst>
        </pc:spChg>
        <pc:spChg chg="del">
          <ac:chgData name="Viola Minio Paluello" userId="a11f66ca-b6c1-4910-9cea-e3cc09751abb" providerId="ADAL" clId="{ECB3E162-B164-4817-97A5-72424B2101C4}" dt="2022-07-07T06:49:30.659" v="9458" actId="478"/>
          <ac:spMkLst>
            <pc:docMk/>
            <pc:sldMk cId="3281687647" sldId="10373"/>
            <ac:spMk id="63" creationId="{E8A82AF7-151B-41B9-BCED-99020C34478D}"/>
          </ac:spMkLst>
        </pc:spChg>
        <pc:picChg chg="mod">
          <ac:chgData name="Viola Minio Paluello" userId="a11f66ca-b6c1-4910-9cea-e3cc09751abb" providerId="ADAL" clId="{ECB3E162-B164-4817-97A5-72424B2101C4}" dt="2022-07-07T08:45:02.060" v="10464" actId="1076"/>
          <ac:picMkLst>
            <pc:docMk/>
            <pc:sldMk cId="3281687647" sldId="10373"/>
            <ac:picMk id="12290" creationId="{244D838C-EF64-4C4B-B1F9-C364CC2C25F5}"/>
          </ac:picMkLst>
        </pc:picChg>
        <pc:picChg chg="mod">
          <ac:chgData name="Viola Minio Paluello" userId="a11f66ca-b6c1-4910-9cea-e3cc09751abb" providerId="ADAL" clId="{ECB3E162-B164-4817-97A5-72424B2101C4}" dt="2022-07-07T08:45:04.085" v="10465" actId="1076"/>
          <ac:picMkLst>
            <pc:docMk/>
            <pc:sldMk cId="3281687647" sldId="10373"/>
            <ac:picMk id="12292" creationId="{2CF2A22F-8ACC-4E7E-913F-FCEBFEA30166}"/>
          </ac:picMkLst>
        </pc:picChg>
        <pc:picChg chg="add mod">
          <ac:chgData name="Viola Minio Paluello" userId="a11f66ca-b6c1-4910-9cea-e3cc09751abb" providerId="ADAL" clId="{ECB3E162-B164-4817-97A5-72424B2101C4}" dt="2022-07-07T08:45:45.625" v="10470" actId="1076"/>
          <ac:picMkLst>
            <pc:docMk/>
            <pc:sldMk cId="3281687647" sldId="10373"/>
            <ac:picMk id="21506" creationId="{F27AB70E-4DA8-413F-849E-35D1109EE0E5}"/>
          </ac:picMkLst>
        </pc:picChg>
      </pc:sldChg>
      <pc:sldChg chg="addSp delSp modSp add mod">
        <pc:chgData name="Viola Minio Paluello" userId="a11f66ca-b6c1-4910-9cea-e3cc09751abb" providerId="ADAL" clId="{ECB3E162-B164-4817-97A5-72424B2101C4}" dt="2022-07-11T07:55:49.665" v="10978" actId="20577"/>
        <pc:sldMkLst>
          <pc:docMk/>
          <pc:sldMk cId="547238446" sldId="10374"/>
        </pc:sldMkLst>
        <pc:spChg chg="add mod">
          <ac:chgData name="Viola Minio Paluello" userId="a11f66ca-b6c1-4910-9cea-e3cc09751abb" providerId="ADAL" clId="{ECB3E162-B164-4817-97A5-72424B2101C4}" dt="2022-07-07T06:49:35.872" v="9461"/>
          <ac:spMkLst>
            <pc:docMk/>
            <pc:sldMk cId="547238446" sldId="10374"/>
            <ac:spMk id="33" creationId="{DE52AE84-7776-42CD-B232-C9C5B2E5D5CC}"/>
          </ac:spMkLst>
        </pc:spChg>
        <pc:spChg chg="del">
          <ac:chgData name="Viola Minio Paluello" userId="a11f66ca-b6c1-4910-9cea-e3cc09751abb" providerId="ADAL" clId="{ECB3E162-B164-4817-97A5-72424B2101C4}" dt="2022-07-07T06:49:35.452" v="9460" actId="478"/>
          <ac:spMkLst>
            <pc:docMk/>
            <pc:sldMk cId="547238446" sldId="10374"/>
            <ac:spMk id="40" creationId="{414AAD4C-525A-4BB1-BC93-D2B2B60021B1}"/>
          </ac:spMkLst>
        </pc:spChg>
        <pc:spChg chg="mod">
          <ac:chgData name="Viola Minio Paluello" userId="a11f66ca-b6c1-4910-9cea-e3cc09751abb" providerId="ADAL" clId="{ECB3E162-B164-4817-97A5-72424B2101C4}" dt="2022-07-07T08:53:05.311" v="10655" actId="20577"/>
          <ac:spMkLst>
            <pc:docMk/>
            <pc:sldMk cId="547238446" sldId="10374"/>
            <ac:spMk id="57" creationId="{46EB4E48-3034-4184-835E-AC5C1055B297}"/>
          </ac:spMkLst>
        </pc:spChg>
        <pc:spChg chg="mod">
          <ac:chgData name="Viola Minio Paluello" userId="a11f66ca-b6c1-4910-9cea-e3cc09751abb" providerId="ADAL" clId="{ECB3E162-B164-4817-97A5-72424B2101C4}" dt="2022-07-11T07:55:49.665" v="10978" actId="20577"/>
          <ac:spMkLst>
            <pc:docMk/>
            <pc:sldMk cId="547238446" sldId="10374"/>
            <ac:spMk id="76" creationId="{87CB80E7-EBC7-483F-A08D-EC58D6A33BA1}"/>
          </ac:spMkLst>
        </pc:spChg>
      </pc:sldChg>
      <pc:sldChg chg="addSp delSp modSp add mod">
        <pc:chgData name="Viola Minio Paluello" userId="a11f66ca-b6c1-4910-9cea-e3cc09751abb" providerId="ADAL" clId="{ECB3E162-B164-4817-97A5-72424B2101C4}" dt="2022-07-07T06:49:39.857" v="9463"/>
        <pc:sldMkLst>
          <pc:docMk/>
          <pc:sldMk cId="3012386386" sldId="10375"/>
        </pc:sldMkLst>
        <pc:spChg chg="add mod">
          <ac:chgData name="Viola Minio Paluello" userId="a11f66ca-b6c1-4910-9cea-e3cc09751abb" providerId="ADAL" clId="{ECB3E162-B164-4817-97A5-72424B2101C4}" dt="2022-07-07T06:49:39.857" v="9463"/>
          <ac:spMkLst>
            <pc:docMk/>
            <pc:sldMk cId="3012386386" sldId="10375"/>
            <ac:spMk id="26" creationId="{AA533B03-77C4-484A-ABBE-F4BA9A212B9F}"/>
          </ac:spMkLst>
        </pc:spChg>
        <pc:spChg chg="del">
          <ac:chgData name="Viola Minio Paluello" userId="a11f66ca-b6c1-4910-9cea-e3cc09751abb" providerId="ADAL" clId="{ECB3E162-B164-4817-97A5-72424B2101C4}" dt="2022-07-07T06:49:39.207" v="9462" actId="478"/>
          <ac:spMkLst>
            <pc:docMk/>
            <pc:sldMk cId="3012386386" sldId="10375"/>
            <ac:spMk id="41" creationId="{6E5E1CA6-1DE3-4505-8EEE-F5D198577B80}"/>
          </ac:spMkLst>
        </pc:spChg>
      </pc:sldChg>
      <pc:sldChg chg="addSp delSp modSp add mod">
        <pc:chgData name="Viola Minio Paluello" userId="a11f66ca-b6c1-4910-9cea-e3cc09751abb" providerId="ADAL" clId="{ECB3E162-B164-4817-97A5-72424B2101C4}" dt="2022-07-11T07:57:15.069" v="10997" actId="1076"/>
        <pc:sldMkLst>
          <pc:docMk/>
          <pc:sldMk cId="1857558828" sldId="10376"/>
        </pc:sldMkLst>
        <pc:spChg chg="add mod">
          <ac:chgData name="Viola Minio Paluello" userId="a11f66ca-b6c1-4910-9cea-e3cc09751abb" providerId="ADAL" clId="{ECB3E162-B164-4817-97A5-72424B2101C4}" dt="2022-07-07T06:49:44.425" v="9465"/>
          <ac:spMkLst>
            <pc:docMk/>
            <pc:sldMk cId="1857558828" sldId="10376"/>
            <ac:spMk id="21" creationId="{C7A320D5-2F6D-43B0-B8A2-28A9DB80595A}"/>
          </ac:spMkLst>
        </pc:spChg>
        <pc:spChg chg="del">
          <ac:chgData name="Viola Minio Paluello" userId="a11f66ca-b6c1-4910-9cea-e3cc09751abb" providerId="ADAL" clId="{ECB3E162-B164-4817-97A5-72424B2101C4}" dt="2022-07-07T06:49:43.931" v="9464" actId="478"/>
          <ac:spMkLst>
            <pc:docMk/>
            <pc:sldMk cId="1857558828" sldId="10376"/>
            <ac:spMk id="35" creationId="{ED12F3B9-EE9C-4C8A-B308-70A55223FF30}"/>
          </ac:spMkLst>
        </pc:spChg>
        <pc:graphicFrameChg chg="mod modGraphic">
          <ac:chgData name="Viola Minio Paluello" userId="a11f66ca-b6c1-4910-9cea-e3cc09751abb" providerId="ADAL" clId="{ECB3E162-B164-4817-97A5-72424B2101C4}" dt="2022-07-11T07:57:15.069" v="10997" actId="1076"/>
          <ac:graphicFrameMkLst>
            <pc:docMk/>
            <pc:sldMk cId="1857558828" sldId="10376"/>
            <ac:graphicFrameMk id="6" creationId="{2501257C-7571-46A4-A0DA-436D095611D5}"/>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B0A28B-8617-4CA3-90A1-F0622FF52588}" type="datetimeFigureOut">
              <a:rPr lang="it-IT" smtClean="0"/>
              <a:t>11/07/2022</a:t>
            </a:fld>
            <a:endParaRPr lang="it-IT"/>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A5B38F8-425A-429E-9DAC-9FAC265C7CD1}" type="slidenum">
              <a:rPr lang="it-IT" smtClean="0"/>
              <a:t>‹#›</a:t>
            </a:fld>
            <a:endParaRPr lang="it-IT"/>
          </a:p>
        </p:txBody>
      </p:sp>
    </p:spTree>
    <p:extLst>
      <p:ext uri="{BB962C8B-B14F-4D97-AF65-F5344CB8AC3E}">
        <p14:creationId xmlns:p14="http://schemas.microsoft.com/office/powerpoint/2010/main" val="11077032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t-IT"/>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91D4462-5D3E-4AAF-A030-C9F0E35255B1}"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404757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t-IT"/>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01F201-44D2-48C3-B4B2-5976C7EC5761}"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396207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t-IT"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01F201-44D2-48C3-B4B2-5976C7EC5761}"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214662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t-IT"/>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01F201-44D2-48C3-B4B2-5976C7EC5761}"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842869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t-IT"/>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01F201-44D2-48C3-B4B2-5976C7EC5761}"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62856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err="1">
                <a:effectLst/>
                <a:latin typeface="Times New Roman" panose="02020603050405020304" pitchFamily="18" charset="0"/>
                <a:ea typeface="Arial Unicode MS"/>
              </a:rPr>
              <a:t>Nonostante</a:t>
            </a:r>
            <a:r>
              <a:rPr lang="en-US" sz="1800" dirty="0">
                <a:effectLst/>
                <a:latin typeface="Times New Roman" panose="02020603050405020304" pitchFamily="18" charset="0"/>
                <a:ea typeface="Arial Unicode MS"/>
              </a:rPr>
              <a:t> </a:t>
            </a:r>
            <a:r>
              <a:rPr lang="en-US" sz="1800" dirty="0" err="1">
                <a:effectLst/>
                <a:latin typeface="Times New Roman" panose="02020603050405020304" pitchFamily="18" charset="0"/>
                <a:ea typeface="Arial Unicode MS"/>
              </a:rPr>
              <a:t>l’etichetta</a:t>
            </a:r>
            <a:r>
              <a:rPr lang="en-US" sz="1800" dirty="0">
                <a:effectLst/>
                <a:latin typeface="Times New Roman" panose="02020603050405020304" pitchFamily="18" charset="0"/>
                <a:ea typeface="Arial Unicode MS"/>
              </a:rPr>
              <a:t> Energy Star non </a:t>
            </a:r>
            <a:r>
              <a:rPr lang="en-US" sz="1800" dirty="0" err="1">
                <a:effectLst/>
                <a:latin typeface="Times New Roman" panose="02020603050405020304" pitchFamily="18" charset="0"/>
                <a:ea typeface="Arial Unicode MS"/>
              </a:rPr>
              <a:t>sia</a:t>
            </a:r>
            <a:r>
              <a:rPr lang="en-US" sz="1800" dirty="0">
                <a:effectLst/>
                <a:latin typeface="Times New Roman" panose="02020603050405020304" pitchFamily="18" charset="0"/>
                <a:ea typeface="Arial Unicode MS"/>
              </a:rPr>
              <a:t> più </a:t>
            </a:r>
            <a:r>
              <a:rPr lang="en-US" sz="1800" dirty="0" err="1">
                <a:effectLst/>
                <a:latin typeface="Times New Roman" panose="02020603050405020304" pitchFamily="18" charset="0"/>
                <a:ea typeface="Arial Unicode MS"/>
              </a:rPr>
              <a:t>applicabile</a:t>
            </a:r>
            <a:r>
              <a:rPr lang="en-US" sz="1800" dirty="0">
                <a:effectLst/>
                <a:latin typeface="Times New Roman" panose="02020603050405020304" pitchFamily="18" charset="0"/>
                <a:ea typeface="Arial Unicode MS"/>
              </a:rPr>
              <a:t> dal 2018, </a:t>
            </a:r>
            <a:r>
              <a:rPr lang="en-US" sz="1800" dirty="0" err="1">
                <a:effectLst/>
                <a:latin typeface="Times New Roman" panose="02020603050405020304" pitchFamily="18" charset="0"/>
                <a:ea typeface="Arial Unicode MS"/>
              </a:rPr>
              <a:t>essendo</a:t>
            </a:r>
            <a:r>
              <a:rPr lang="en-US" sz="1800" dirty="0">
                <a:effectLst/>
                <a:latin typeface="Times New Roman" panose="02020603050405020304" pitchFamily="18" charset="0"/>
                <a:ea typeface="Arial Unicode MS"/>
              </a:rPr>
              <a:t> </a:t>
            </a:r>
            <a:r>
              <a:rPr lang="en-US" sz="1800" dirty="0" err="1">
                <a:effectLst/>
                <a:latin typeface="Times New Roman" panose="02020603050405020304" pitchFamily="18" charset="0"/>
                <a:ea typeface="Arial Unicode MS"/>
              </a:rPr>
              <a:t>scaduto</a:t>
            </a:r>
            <a:r>
              <a:rPr lang="en-US" sz="1800" dirty="0">
                <a:effectLst/>
                <a:latin typeface="Times New Roman" panose="02020603050405020304" pitchFamily="18" charset="0"/>
                <a:ea typeface="Arial Unicode MS"/>
              </a:rPr>
              <a:t> </a:t>
            </a:r>
            <a:r>
              <a:rPr lang="en-US" sz="1800" dirty="0" err="1">
                <a:effectLst/>
                <a:latin typeface="Times New Roman" panose="02020603050405020304" pitchFamily="18" charset="0"/>
                <a:ea typeface="Arial Unicode MS"/>
              </a:rPr>
              <a:t>l’accordo</a:t>
            </a:r>
            <a:r>
              <a:rPr lang="en-US" sz="1800" dirty="0">
                <a:effectLst/>
                <a:latin typeface="Times New Roman" panose="02020603050405020304" pitchFamily="18" charset="0"/>
                <a:ea typeface="Arial Unicode MS"/>
              </a:rPr>
              <a:t> </a:t>
            </a:r>
            <a:r>
              <a:rPr lang="en-US" sz="1800" dirty="0" err="1">
                <a:effectLst/>
                <a:latin typeface="Times New Roman" panose="02020603050405020304" pitchFamily="18" charset="0"/>
                <a:ea typeface="Arial Unicode MS"/>
              </a:rPr>
              <a:t>stipulato</a:t>
            </a:r>
            <a:r>
              <a:rPr lang="en-US" sz="1800" dirty="0">
                <a:effectLst/>
                <a:latin typeface="Times New Roman" panose="02020603050405020304" pitchFamily="18" charset="0"/>
                <a:ea typeface="Arial Unicode MS"/>
              </a:rPr>
              <a:t> </a:t>
            </a:r>
            <a:r>
              <a:rPr lang="en-US" sz="1800" dirty="0" err="1">
                <a:effectLst/>
                <a:latin typeface="Times New Roman" panose="02020603050405020304" pitchFamily="18" charset="0"/>
                <a:ea typeface="Arial Unicode MS"/>
              </a:rPr>
              <a:t>tra</a:t>
            </a:r>
            <a:r>
              <a:rPr lang="en-US" sz="1800" dirty="0">
                <a:effectLst/>
                <a:latin typeface="Times New Roman" panose="02020603050405020304" pitchFamily="18" charset="0"/>
                <a:ea typeface="Arial Unicode MS"/>
              </a:rPr>
              <a:t> </a:t>
            </a:r>
            <a:r>
              <a:rPr lang="en-US" sz="1800" dirty="0" err="1">
                <a:effectLst/>
                <a:latin typeface="Times New Roman" panose="02020603050405020304" pitchFamily="18" charset="0"/>
                <a:ea typeface="Arial Unicode MS"/>
              </a:rPr>
              <a:t>l’Unione</a:t>
            </a:r>
            <a:r>
              <a:rPr lang="en-US" sz="1800" dirty="0">
                <a:effectLst/>
                <a:latin typeface="Times New Roman" panose="02020603050405020304" pitchFamily="18" charset="0"/>
                <a:ea typeface="Arial Unicode MS"/>
              </a:rPr>
              <a:t> </a:t>
            </a:r>
            <a:r>
              <a:rPr lang="en-US" sz="1800" dirty="0" err="1">
                <a:effectLst/>
                <a:latin typeface="Times New Roman" panose="02020603050405020304" pitchFamily="18" charset="0"/>
                <a:ea typeface="Arial Unicode MS"/>
              </a:rPr>
              <a:t>europea</a:t>
            </a:r>
            <a:r>
              <a:rPr lang="en-US" sz="1800" dirty="0">
                <a:effectLst/>
                <a:latin typeface="Times New Roman" panose="02020603050405020304" pitchFamily="18" charset="0"/>
                <a:ea typeface="Arial Unicode MS"/>
              </a:rPr>
              <a:t> e </a:t>
            </a:r>
            <a:r>
              <a:rPr lang="en-US" sz="1800" dirty="0" err="1">
                <a:effectLst/>
                <a:latin typeface="Times New Roman" panose="02020603050405020304" pitchFamily="18" charset="0"/>
                <a:ea typeface="Arial Unicode MS"/>
              </a:rPr>
              <a:t>l’EPA</a:t>
            </a:r>
            <a:r>
              <a:rPr lang="en-US" sz="1800" dirty="0">
                <a:effectLst/>
                <a:latin typeface="Times New Roman" panose="02020603050405020304" pitchFamily="18" charset="0"/>
                <a:ea typeface="Arial Unicode MS"/>
              </a:rPr>
              <a:t>, </a:t>
            </a:r>
            <a:r>
              <a:rPr lang="en-US" sz="1800" dirty="0" err="1">
                <a:effectLst/>
                <a:latin typeface="Times New Roman" panose="02020603050405020304" pitchFamily="18" charset="0"/>
                <a:ea typeface="Arial Unicode MS"/>
              </a:rPr>
              <a:t>relativamente</a:t>
            </a:r>
            <a:r>
              <a:rPr lang="en-US" sz="1800" dirty="0">
                <a:effectLst/>
                <a:latin typeface="Times New Roman" panose="02020603050405020304" pitchFamily="18" charset="0"/>
                <a:ea typeface="Arial Unicode MS"/>
              </a:rPr>
              <a:t> </a:t>
            </a:r>
            <a:r>
              <a:rPr lang="en-US" sz="1800" dirty="0" err="1">
                <a:effectLst/>
                <a:latin typeface="Times New Roman" panose="02020603050405020304" pitchFamily="18" charset="0"/>
                <a:ea typeface="Arial Unicode MS"/>
              </a:rPr>
              <a:t>all’estensione</a:t>
            </a:r>
            <a:r>
              <a:rPr lang="en-US" sz="1800" dirty="0">
                <a:effectLst/>
                <a:latin typeface="Times New Roman" panose="02020603050405020304" pitchFamily="18" charset="0"/>
                <a:ea typeface="Arial Unicode MS"/>
              </a:rPr>
              <a:t> di tale </a:t>
            </a:r>
            <a:r>
              <a:rPr lang="en-US" sz="1800" dirty="0" err="1">
                <a:effectLst/>
                <a:latin typeface="Times New Roman" panose="02020603050405020304" pitchFamily="18" charset="0"/>
                <a:ea typeface="Arial Unicode MS"/>
              </a:rPr>
              <a:t>etichetta</a:t>
            </a:r>
            <a:r>
              <a:rPr lang="en-US" sz="1800" dirty="0">
                <a:effectLst/>
                <a:latin typeface="Times New Roman" panose="02020603050405020304" pitchFamily="18" charset="0"/>
                <a:ea typeface="Arial Unicode MS"/>
              </a:rPr>
              <a:t> ai prodotti del </a:t>
            </a:r>
            <a:r>
              <a:rPr lang="en-US" sz="1800" dirty="0" err="1">
                <a:effectLst/>
                <a:latin typeface="Times New Roman" panose="02020603050405020304" pitchFamily="18" charset="0"/>
                <a:ea typeface="Arial Unicode MS"/>
              </a:rPr>
              <a:t>mercato</a:t>
            </a:r>
            <a:r>
              <a:rPr lang="en-US" sz="1800" dirty="0">
                <a:effectLst/>
                <a:latin typeface="Times New Roman" panose="02020603050405020304" pitchFamily="18" charset="0"/>
                <a:ea typeface="Arial Unicode MS"/>
              </a:rPr>
              <a:t> </a:t>
            </a:r>
            <a:r>
              <a:rPr lang="en-US" sz="1800" dirty="0" err="1">
                <a:effectLst/>
                <a:latin typeface="Times New Roman" panose="02020603050405020304" pitchFamily="18" charset="0"/>
                <a:ea typeface="Arial Unicode MS"/>
              </a:rPr>
              <a:t>europeo</a:t>
            </a:r>
            <a:r>
              <a:rPr lang="en-US" sz="1800" dirty="0">
                <a:effectLst/>
                <a:latin typeface="Times New Roman" panose="02020603050405020304" pitchFamily="18" charset="0"/>
                <a:ea typeface="Arial Unicode MS"/>
              </a:rPr>
              <a:t>, la Commissione Europea ne ha </a:t>
            </a:r>
            <a:r>
              <a:rPr lang="en-US" sz="1800" dirty="0" err="1">
                <a:effectLst/>
                <a:latin typeface="Times New Roman" panose="02020603050405020304" pitchFamily="18" charset="0"/>
                <a:ea typeface="Arial Unicode MS"/>
              </a:rPr>
              <a:t>confermato</a:t>
            </a:r>
            <a:r>
              <a:rPr lang="en-US" sz="1800" dirty="0">
                <a:effectLst/>
                <a:latin typeface="Times New Roman" panose="02020603050405020304" pitchFamily="18" charset="0"/>
                <a:ea typeface="Arial Unicode MS"/>
              </a:rPr>
              <a:t> la </a:t>
            </a:r>
            <a:r>
              <a:rPr lang="en-US" sz="1800" dirty="0" err="1">
                <a:effectLst/>
                <a:latin typeface="Times New Roman" panose="02020603050405020304" pitchFamily="18" charset="0"/>
                <a:ea typeface="Arial Unicode MS"/>
              </a:rPr>
              <a:t>validità</a:t>
            </a:r>
            <a:endParaRPr lang="it-IT" dirty="0"/>
          </a:p>
        </p:txBody>
      </p:sp>
      <p:sp>
        <p:nvSpPr>
          <p:cNvPr id="4" name="Slide Number Placeholder 3"/>
          <p:cNvSpPr>
            <a:spLocks noGrp="1"/>
          </p:cNvSpPr>
          <p:nvPr>
            <p:ph type="sldNum" sz="quarter" idx="5"/>
          </p:nvPr>
        </p:nvSpPr>
        <p:spPr/>
        <p:txBody>
          <a:bodyPr/>
          <a:lstStyle/>
          <a:p>
            <a:fld id="{DA5B38F8-425A-429E-9DAC-9FAC265C7CD1}" type="slidenum">
              <a:rPr lang="it-IT" smtClean="0"/>
              <a:t>16</a:t>
            </a:fld>
            <a:endParaRPr lang="it-IT"/>
          </a:p>
        </p:txBody>
      </p:sp>
    </p:spTree>
    <p:extLst>
      <p:ext uri="{BB962C8B-B14F-4D97-AF65-F5344CB8AC3E}">
        <p14:creationId xmlns:p14="http://schemas.microsoft.com/office/powerpoint/2010/main" val="42766202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t-IT"/>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01F201-44D2-48C3-B4B2-5976C7EC5761}"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020369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t-IT"/>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01F201-44D2-48C3-B4B2-5976C7EC5761}"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20422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Progettazione sostenibile effettuata considerando l’intero ciclo di vita di un prodotto. Ogni fase di vita viene valutata in termini di impatto che avrà sull’ambiente con l’obiettivo di ridurre al minimo gli effetti negativi e maggiormente dannosi. La presente direttiva prevede l’elaborazione di specifiche cui i prodotti connessi all’energia, oggetto delle misure di esecuzione, devono ottemperare per essere immessi sul mercato e/o per la loro messa in servizio.</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endParaRPr>
          </a:p>
          <a:p>
            <a:endParaRPr lang="it-IT" dirty="0"/>
          </a:p>
        </p:txBody>
      </p:sp>
      <p:sp>
        <p:nvSpPr>
          <p:cNvPr id="4" name="Slide Number Placeholder 3"/>
          <p:cNvSpPr>
            <a:spLocks noGrp="1"/>
          </p:cNvSpPr>
          <p:nvPr>
            <p:ph type="sldNum" sz="quarter" idx="5"/>
          </p:nvPr>
        </p:nvSpPr>
        <p:spPr/>
        <p:txBody>
          <a:bodyPr/>
          <a:lstStyle/>
          <a:p>
            <a:fld id="{DA5B38F8-425A-429E-9DAC-9FAC265C7CD1}" type="slidenum">
              <a:rPr lang="it-IT" smtClean="0"/>
              <a:t>20</a:t>
            </a:fld>
            <a:endParaRPr lang="it-IT"/>
          </a:p>
        </p:txBody>
      </p:sp>
    </p:spTree>
    <p:extLst>
      <p:ext uri="{BB962C8B-B14F-4D97-AF65-F5344CB8AC3E}">
        <p14:creationId xmlns:p14="http://schemas.microsoft.com/office/powerpoint/2010/main" val="27941616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t-IT" dirty="0"/>
          </a:p>
        </p:txBody>
      </p:sp>
      <p:sp>
        <p:nvSpPr>
          <p:cNvPr id="4" name="Slide Number Placeholder 3"/>
          <p:cNvSpPr>
            <a:spLocks noGrp="1"/>
          </p:cNvSpPr>
          <p:nvPr>
            <p:ph type="sldNum" sz="quarter" idx="5"/>
          </p:nvPr>
        </p:nvSpPr>
        <p:spPr/>
        <p:txBody>
          <a:bodyPr/>
          <a:lstStyle/>
          <a:p>
            <a:fld id="{DA5B38F8-425A-429E-9DAC-9FAC265C7CD1}" type="slidenum">
              <a:rPr lang="it-IT" smtClean="0"/>
              <a:t>24</a:t>
            </a:fld>
            <a:endParaRPr lang="it-IT"/>
          </a:p>
        </p:txBody>
      </p:sp>
    </p:spTree>
    <p:extLst>
      <p:ext uri="{BB962C8B-B14F-4D97-AF65-F5344CB8AC3E}">
        <p14:creationId xmlns:p14="http://schemas.microsoft.com/office/powerpoint/2010/main" val="1443753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t-IT"/>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01F201-44D2-48C3-B4B2-5976C7EC5761}"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876822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t-IT"/>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01F201-44D2-48C3-B4B2-5976C7EC5761}"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787848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t-IT"/>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01F201-44D2-48C3-B4B2-5976C7EC5761}"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778721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it-IT" sz="1200" kern="1200" dirty="0">
                <a:solidFill>
                  <a:schemeClr val="dk1"/>
                </a:solidFill>
                <a:effectLst/>
                <a:latin typeface="+mn-lt"/>
                <a:ea typeface="+mn-ea"/>
                <a:cs typeface="+mn-cs"/>
              </a:rPr>
              <a:t>Il campo di applicazione prevede l'esternalizzazione a un ambiente applicativo cloud e/o in hosting, acquistando un servizio e non un prodotto fisico. Per i servizi cloud ciò comprende: </a:t>
            </a:r>
          </a:p>
          <a:p>
            <a:pPr lvl="0"/>
            <a:r>
              <a:rPr lang="it-IT" sz="1200" kern="1200" dirty="0">
                <a:solidFill>
                  <a:schemeClr val="dk1"/>
                </a:solidFill>
                <a:effectLst/>
                <a:latin typeface="+mn-lt"/>
                <a:ea typeface="+mn-ea"/>
                <a:cs typeface="+mn-cs"/>
              </a:rPr>
              <a:t>l'acquisto di servizi di hosting; </a:t>
            </a:r>
          </a:p>
          <a:p>
            <a:pPr lvl="0"/>
            <a:r>
              <a:rPr lang="it-IT" sz="1200" kern="1200" dirty="0">
                <a:solidFill>
                  <a:schemeClr val="dk1"/>
                </a:solidFill>
                <a:effectLst/>
                <a:latin typeface="+mn-lt"/>
                <a:ea typeface="+mn-ea"/>
                <a:cs typeface="+mn-cs"/>
              </a:rPr>
              <a:t>l'acquisto di servizi cloud.</a:t>
            </a:r>
          </a:p>
          <a:p>
            <a:r>
              <a:rPr lang="it-IT" sz="1200" kern="1200" dirty="0">
                <a:solidFill>
                  <a:schemeClr val="dk1"/>
                </a:solidFill>
                <a:effectLst/>
                <a:latin typeface="+mn-lt"/>
                <a:ea typeface="+mn-ea"/>
                <a:cs typeface="+mn-cs"/>
              </a:rPr>
              <a:t>Questo servizio è erogato</a:t>
            </a:r>
            <a:r>
              <a:rPr lang="it-IT" sz="1200" b="1" kern="1200" dirty="0">
                <a:solidFill>
                  <a:schemeClr val="dk1"/>
                </a:solidFill>
                <a:effectLst/>
                <a:latin typeface="+mn-lt"/>
                <a:ea typeface="+mn-ea"/>
                <a:cs typeface="+mn-cs"/>
              </a:rPr>
              <a:t> da centri dati che forniscono servizi digitali nel cloud:</a:t>
            </a:r>
            <a:r>
              <a:rPr lang="it-IT" sz="1200" kern="1200" dirty="0">
                <a:solidFill>
                  <a:schemeClr val="dk1"/>
                </a:solidFill>
                <a:effectLst/>
                <a:latin typeface="+mn-lt"/>
                <a:ea typeface="+mn-ea"/>
                <a:cs typeface="+mn-cs"/>
              </a:rPr>
              <a:t> in cui il cliente paga per un servizio e </a:t>
            </a:r>
            <a:r>
              <a:rPr lang="it-IT" sz="1200" b="1" kern="1200" dirty="0">
                <a:solidFill>
                  <a:schemeClr val="dk1"/>
                </a:solidFill>
                <a:effectLst/>
                <a:latin typeface="+mn-lt"/>
                <a:ea typeface="+mn-ea"/>
                <a:cs typeface="+mn-cs"/>
              </a:rPr>
              <a:t>il fornitore offre e gestisce l'hardware/software TIC e le apparecchiature del centro dati necessarie per erogare il servizio</a:t>
            </a:r>
            <a:r>
              <a:rPr lang="it-IT" sz="1200" kern="1200" dirty="0">
                <a:solidFill>
                  <a:schemeClr val="dk1"/>
                </a:solidFill>
                <a:effectLst/>
                <a:latin typeface="+mn-lt"/>
                <a:ea typeface="+mn-ea"/>
                <a:cs typeface="+mn-cs"/>
              </a:rPr>
              <a:t>. Diversi modelli d'impresa sono associati ai servizi cloud, ma è importante notare che l'ambito si estende solo alla componente dei centri dati. </a:t>
            </a:r>
            <a:r>
              <a:rPr lang="en-US" sz="1200" kern="1200" dirty="0">
                <a:solidFill>
                  <a:schemeClr val="dk1"/>
                </a:solidFill>
                <a:effectLst/>
                <a:latin typeface="+mn-lt"/>
                <a:ea typeface="+mn-ea"/>
                <a:cs typeface="+mn-cs"/>
              </a:rPr>
              <a:t>I più comuni servizi cloud individuati sono:</a:t>
            </a:r>
            <a:endParaRPr lang="it-IT" sz="1200" kern="1200" dirty="0">
              <a:solidFill>
                <a:schemeClr val="dk1"/>
              </a:solidFill>
              <a:effectLst/>
              <a:latin typeface="+mn-lt"/>
              <a:ea typeface="+mn-ea"/>
              <a:cs typeface="+mn-cs"/>
            </a:endParaRPr>
          </a:p>
          <a:p>
            <a:pPr lvl="0"/>
            <a:r>
              <a:rPr lang="it-IT" sz="1200" u="sng" kern="1200" dirty="0">
                <a:solidFill>
                  <a:schemeClr val="dk1"/>
                </a:solidFill>
                <a:effectLst/>
                <a:latin typeface="+mn-lt"/>
                <a:ea typeface="+mn-ea"/>
                <a:cs typeface="+mn-cs"/>
              </a:rPr>
              <a:t>servizi a livello di infrastruttura (Infrastructure as a Service – IaaS)servizi a livello di piattaforma (Platform as a Service - PaaS)</a:t>
            </a:r>
          </a:p>
          <a:p>
            <a:pPr lvl="0"/>
            <a:r>
              <a:rPr lang="it-IT" sz="1200" u="sng" kern="1200" dirty="0">
                <a:solidFill>
                  <a:schemeClr val="dk1"/>
                </a:solidFill>
                <a:effectLst/>
                <a:latin typeface="+mn-lt"/>
                <a:ea typeface="+mn-ea"/>
                <a:cs typeface="+mn-cs"/>
              </a:rPr>
              <a:t>servizi a livello di software (Software as a Service - SaaS):</a:t>
            </a:r>
            <a:endParaRPr lang="it-IT" dirty="0"/>
          </a:p>
          <a:p>
            <a:endParaRPr lang="it-IT" dirty="0"/>
          </a:p>
          <a:p>
            <a:endParaRPr lang="it-IT" dirty="0"/>
          </a:p>
          <a:p>
            <a:endParaRPr lang="it-IT" dirty="0"/>
          </a:p>
        </p:txBody>
      </p:sp>
      <p:sp>
        <p:nvSpPr>
          <p:cNvPr id="4" name="Slide Number Placeholder 3"/>
          <p:cNvSpPr>
            <a:spLocks noGrp="1"/>
          </p:cNvSpPr>
          <p:nvPr>
            <p:ph type="sldNum" sz="quarter" idx="5"/>
          </p:nvPr>
        </p:nvSpPr>
        <p:spPr/>
        <p:txBody>
          <a:bodyPr/>
          <a:lstStyle/>
          <a:p>
            <a:fld id="{DA5B38F8-425A-429E-9DAC-9FAC265C7CD1}" type="slidenum">
              <a:rPr lang="it-IT" smtClean="0"/>
              <a:t>31</a:t>
            </a:fld>
            <a:endParaRPr lang="it-IT"/>
          </a:p>
        </p:txBody>
      </p:sp>
    </p:spTree>
    <p:extLst>
      <p:ext uri="{BB962C8B-B14F-4D97-AF65-F5344CB8AC3E}">
        <p14:creationId xmlns:p14="http://schemas.microsoft.com/office/powerpoint/2010/main" val="38181773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t-IT"/>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01F201-44D2-48C3-B4B2-5976C7EC5761}"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332440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it-IT" b="0" i="0" dirty="0">
                <a:solidFill>
                  <a:srgbClr val="333333"/>
                </a:solidFill>
                <a:effectLst/>
                <a:latin typeface="Open Sans" panose="020B0606030504020204" pitchFamily="34" charset="0"/>
              </a:rPr>
              <a:t>Il Regolamento sui Gas Fluorurati (F-Gas Regulation) del 2014 ha introdotto una serie di misure per ridurre gradualmente il consumo di HFC dell’80% (espresso in termini percentuali di CO2 equivalente) entro il 2030.</a:t>
            </a:r>
          </a:p>
          <a:p>
            <a:pPr algn="l"/>
            <a:r>
              <a:rPr lang="it-IT" b="0" i="0" dirty="0">
                <a:solidFill>
                  <a:srgbClr val="333333"/>
                </a:solidFill>
                <a:effectLst/>
                <a:latin typeface="Open Sans" panose="020B0606030504020204" pitchFamily="34" charset="0"/>
              </a:rPr>
              <a:t>Questa riduzione sta avvenendo per fasi in cui le quantità di HFC immesse nel mercato vengono gradualmente ridotte mediante l‘assegnazione di quote da parte della Commissione Europea ai produttori e agli importatori di HFC sfusi ed una serie di divieti che interessano le applicazioni di refrigerazione e condizionamento.</a:t>
            </a:r>
          </a:p>
          <a:p>
            <a:endParaRPr lang="it-IT" dirty="0"/>
          </a:p>
        </p:txBody>
      </p:sp>
      <p:sp>
        <p:nvSpPr>
          <p:cNvPr id="4" name="Slide Number Placeholder 3"/>
          <p:cNvSpPr>
            <a:spLocks noGrp="1"/>
          </p:cNvSpPr>
          <p:nvPr>
            <p:ph type="sldNum" sz="quarter" idx="5"/>
          </p:nvPr>
        </p:nvSpPr>
        <p:spPr/>
        <p:txBody>
          <a:bodyPr/>
          <a:lstStyle/>
          <a:p>
            <a:fld id="{DA5B38F8-425A-429E-9DAC-9FAC265C7CD1}" type="slidenum">
              <a:rPr lang="it-IT" smtClean="0"/>
              <a:t>34</a:t>
            </a:fld>
            <a:endParaRPr lang="it-IT"/>
          </a:p>
        </p:txBody>
      </p:sp>
    </p:spTree>
    <p:extLst>
      <p:ext uri="{BB962C8B-B14F-4D97-AF65-F5344CB8AC3E}">
        <p14:creationId xmlns:p14="http://schemas.microsoft.com/office/powerpoint/2010/main" val="8070739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it-IT" b="0" i="0" dirty="0">
                <a:solidFill>
                  <a:srgbClr val="333333"/>
                </a:solidFill>
                <a:effectLst/>
                <a:latin typeface="Open Sans" panose="020B0606030504020204" pitchFamily="34" charset="0"/>
              </a:rPr>
              <a:t>Il Regolamento sui Gas Fluorurati (F-Gas Regulation) del 2014 ha introdotto una serie di misure per ridurre gradualmente il consumo di HFC dell’80% (espresso in termini percentuali di CO2 equivalente) entro il 2030.</a:t>
            </a:r>
          </a:p>
          <a:p>
            <a:pPr algn="l"/>
            <a:r>
              <a:rPr lang="it-IT" b="0" i="0" dirty="0">
                <a:solidFill>
                  <a:srgbClr val="333333"/>
                </a:solidFill>
                <a:effectLst/>
                <a:latin typeface="Open Sans" panose="020B0606030504020204" pitchFamily="34" charset="0"/>
              </a:rPr>
              <a:t>Questa riduzione sta avvenendo per fasi in cui le quantità di HFC immesse nel mercato vengono gradualmente ridotte mediante l‘assegnazione di quote da parte della Commissione Europea ai produttori e agli importatori di HFC sfusi ed una serie di divieti che interessano le applicazioni di refrigerazione e condizionamento.</a:t>
            </a:r>
          </a:p>
          <a:p>
            <a:endParaRPr lang="it-IT" dirty="0"/>
          </a:p>
        </p:txBody>
      </p:sp>
      <p:sp>
        <p:nvSpPr>
          <p:cNvPr id="4" name="Slide Number Placeholder 3"/>
          <p:cNvSpPr>
            <a:spLocks noGrp="1"/>
          </p:cNvSpPr>
          <p:nvPr>
            <p:ph type="sldNum" sz="quarter" idx="5"/>
          </p:nvPr>
        </p:nvSpPr>
        <p:spPr/>
        <p:txBody>
          <a:bodyPr/>
          <a:lstStyle/>
          <a:p>
            <a:fld id="{DA5B38F8-425A-429E-9DAC-9FAC265C7CD1}" type="slidenum">
              <a:rPr lang="it-IT" smtClean="0"/>
              <a:t>36</a:t>
            </a:fld>
            <a:endParaRPr lang="it-IT"/>
          </a:p>
        </p:txBody>
      </p:sp>
    </p:spTree>
    <p:extLst>
      <p:ext uri="{BB962C8B-B14F-4D97-AF65-F5344CB8AC3E}">
        <p14:creationId xmlns:p14="http://schemas.microsoft.com/office/powerpoint/2010/main" val="37874916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t-IT"/>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01F201-44D2-48C3-B4B2-5976C7EC5761}"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17256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t-IT"/>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01F201-44D2-48C3-B4B2-5976C7EC5761}"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987066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Progettazione sostenibile effettuata considerando l’intero ciclo di vita di un prodotto. Ogni fase di vita viene valutata in termini di impatto che avrà sull’ambiente con l’obiettivo di ridurre al minimo gli effetti negativi e maggiormente dannosi. La presente direttiva prevede l’elaborazione di specifiche cui i prodotti connessi all’energia, oggetto delle misure di esecuzione, devono ottemperare per essere immessi sul mercato e/o per la loro messa in servizio.</a:t>
            </a:r>
          </a:p>
          <a:p>
            <a:endParaRPr lang="it-IT" dirty="0"/>
          </a:p>
        </p:txBody>
      </p:sp>
      <p:sp>
        <p:nvSpPr>
          <p:cNvPr id="4" name="Slide Number Placeholder 3"/>
          <p:cNvSpPr>
            <a:spLocks noGrp="1"/>
          </p:cNvSpPr>
          <p:nvPr>
            <p:ph type="sldNum" sz="quarter" idx="5"/>
          </p:nvPr>
        </p:nvSpPr>
        <p:spPr/>
        <p:txBody>
          <a:bodyPr/>
          <a:lstStyle/>
          <a:p>
            <a:fld id="{DA5B38F8-425A-429E-9DAC-9FAC265C7CD1}" type="slidenum">
              <a:rPr lang="it-IT" smtClean="0"/>
              <a:t>41</a:t>
            </a:fld>
            <a:endParaRPr lang="it-IT"/>
          </a:p>
        </p:txBody>
      </p:sp>
    </p:spTree>
    <p:extLst>
      <p:ext uri="{BB962C8B-B14F-4D97-AF65-F5344CB8AC3E}">
        <p14:creationId xmlns:p14="http://schemas.microsoft.com/office/powerpoint/2010/main" val="20460590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t-IT" dirty="0"/>
          </a:p>
        </p:txBody>
      </p:sp>
      <p:sp>
        <p:nvSpPr>
          <p:cNvPr id="4" name="Slide Number Placeholder 3"/>
          <p:cNvSpPr>
            <a:spLocks noGrp="1"/>
          </p:cNvSpPr>
          <p:nvPr>
            <p:ph type="sldNum" sz="quarter" idx="5"/>
          </p:nvPr>
        </p:nvSpPr>
        <p:spPr/>
        <p:txBody>
          <a:bodyPr/>
          <a:lstStyle/>
          <a:p>
            <a:fld id="{DA5B38F8-425A-429E-9DAC-9FAC265C7CD1}" type="slidenum">
              <a:rPr lang="it-IT" smtClean="0"/>
              <a:t>42</a:t>
            </a:fld>
            <a:endParaRPr lang="it-IT"/>
          </a:p>
        </p:txBody>
      </p:sp>
    </p:spTree>
    <p:extLst>
      <p:ext uri="{BB962C8B-B14F-4D97-AF65-F5344CB8AC3E}">
        <p14:creationId xmlns:p14="http://schemas.microsoft.com/office/powerpoint/2010/main" val="504617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t-IT" dirty="0"/>
          </a:p>
        </p:txBody>
      </p:sp>
      <p:sp>
        <p:nvSpPr>
          <p:cNvPr id="4" name="Slide Number Placeholder 3"/>
          <p:cNvSpPr>
            <a:spLocks noGrp="1"/>
          </p:cNvSpPr>
          <p:nvPr>
            <p:ph type="sldNum" sz="quarter" idx="5"/>
          </p:nvPr>
        </p:nvSpPr>
        <p:spPr/>
        <p:txBody>
          <a:bodyPr/>
          <a:lstStyle/>
          <a:p>
            <a:fld id="{DA5B38F8-425A-429E-9DAC-9FAC265C7CD1}" type="slidenum">
              <a:rPr lang="it-IT" smtClean="0"/>
              <a:t>44</a:t>
            </a:fld>
            <a:endParaRPr lang="it-IT"/>
          </a:p>
        </p:txBody>
      </p:sp>
    </p:spTree>
    <p:extLst>
      <p:ext uri="{BB962C8B-B14F-4D97-AF65-F5344CB8AC3E}">
        <p14:creationId xmlns:p14="http://schemas.microsoft.com/office/powerpoint/2010/main" val="26441803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t-IT"/>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01F201-44D2-48C3-B4B2-5976C7EC5761}"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1801144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t-IT"/>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01F201-44D2-48C3-B4B2-5976C7EC5761}"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3657346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it-IT" b="1" i="1" dirty="0">
                <a:solidFill>
                  <a:srgbClr val="777777"/>
                </a:solidFill>
                <a:effectLst/>
                <a:latin typeface="Arial" panose="020B0604020202020204" pitchFamily="34" charset="0"/>
              </a:rPr>
              <a:t>Panoramica sul ruolo della CONSIP nell'attuazione del principio DNSH</a:t>
            </a:r>
            <a:br>
              <a:rPr lang="it-IT" b="1" i="1" dirty="0">
                <a:solidFill>
                  <a:srgbClr val="777777"/>
                </a:solidFill>
                <a:effectLst/>
                <a:latin typeface="Arial" panose="020B0604020202020204" pitchFamily="34" charset="0"/>
              </a:rPr>
            </a:br>
            <a:r>
              <a:rPr lang="it-IT" b="1" i="1" dirty="0">
                <a:solidFill>
                  <a:srgbClr val="777777"/>
                </a:solidFill>
                <a:effectLst/>
                <a:latin typeface="Arial" panose="020B0604020202020204" pitchFamily="34" charset="0"/>
              </a:rPr>
              <a:t>Lidia Capparelli</a:t>
            </a:r>
            <a:r>
              <a:rPr lang="it-IT" b="0" i="1" dirty="0">
                <a:solidFill>
                  <a:srgbClr val="777777"/>
                </a:solidFill>
                <a:effectLst/>
                <a:latin typeface="Arial" panose="020B0604020202020204" pitchFamily="34" charset="0"/>
              </a:rPr>
              <a:t> - Divisione modelli di acquisto Concorrenza e Mercato-Politiche Ambientali CONSIP</a:t>
            </a:r>
            <a:endParaRPr lang="it-IT" dirty="0"/>
          </a:p>
        </p:txBody>
      </p:sp>
      <p:sp>
        <p:nvSpPr>
          <p:cNvPr id="4" name="Slide Number Placeholder 3"/>
          <p:cNvSpPr>
            <a:spLocks noGrp="1"/>
          </p:cNvSpPr>
          <p:nvPr>
            <p:ph type="sldNum" sz="quarter" idx="5"/>
          </p:nvPr>
        </p:nvSpPr>
        <p:spPr/>
        <p:txBody>
          <a:bodyPr/>
          <a:lstStyle/>
          <a:p>
            <a:fld id="{DA5B38F8-425A-429E-9DAC-9FAC265C7CD1}" type="slidenum">
              <a:rPr lang="it-IT" smtClean="0"/>
              <a:t>47</a:t>
            </a:fld>
            <a:endParaRPr lang="it-IT"/>
          </a:p>
        </p:txBody>
      </p:sp>
    </p:spTree>
    <p:extLst>
      <p:ext uri="{BB962C8B-B14F-4D97-AF65-F5344CB8AC3E}">
        <p14:creationId xmlns:p14="http://schemas.microsoft.com/office/powerpoint/2010/main" val="25073047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2.xml"/><Relationship Id="rId1" Type="http://schemas.openxmlformats.org/officeDocument/2006/relationships/tags" Target="../tags/tag1.xml"/><Relationship Id="rId5" Type="http://schemas.openxmlformats.org/officeDocument/2006/relationships/image" Target="../media/image2.emf"/><Relationship Id="rId4" Type="http://schemas.openxmlformats.org/officeDocument/2006/relationships/oleObject" Target="../embeddings/oleObject1.bin"/></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4.xml"/><Relationship Id="rId1" Type="http://schemas.openxmlformats.org/officeDocument/2006/relationships/tags" Target="../tags/tag3.xml"/><Relationship Id="rId5" Type="http://schemas.openxmlformats.org/officeDocument/2006/relationships/image" Target="../media/image2.emf"/><Relationship Id="rId4" Type="http://schemas.openxmlformats.org/officeDocument/2006/relationships/oleObject" Target="../embeddings/oleObject2.bin"/></Relationships>
</file>

<file path=ppt/slideLayouts/_rels/slideLayout18.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6.xml"/><Relationship Id="rId1" Type="http://schemas.openxmlformats.org/officeDocument/2006/relationships/tags" Target="../tags/tag5.xml"/><Relationship Id="rId5" Type="http://schemas.openxmlformats.org/officeDocument/2006/relationships/image" Target="../media/image2.emf"/><Relationship Id="rId4" Type="http://schemas.openxmlformats.org/officeDocument/2006/relationships/oleObject" Target="../embeddings/oleObject3.bin"/></Relationships>
</file>

<file path=ppt/slideLayouts/_rels/slideLayout19.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8.xml"/><Relationship Id="rId1" Type="http://schemas.openxmlformats.org/officeDocument/2006/relationships/tags" Target="../tags/tag7.xml"/><Relationship Id="rId5" Type="http://schemas.openxmlformats.org/officeDocument/2006/relationships/image" Target="../media/image2.emf"/><Relationship Id="rId4" Type="http://schemas.openxmlformats.org/officeDocument/2006/relationships/oleObject" Target="../embeddings/oleObject1.bin"/></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3" Type="http://schemas.openxmlformats.org/officeDocument/2006/relationships/slideMaster" Target="../slideMasters/slideMaster4.xml"/><Relationship Id="rId2" Type="http://schemas.openxmlformats.org/officeDocument/2006/relationships/tags" Target="../tags/tag10.xml"/><Relationship Id="rId1" Type="http://schemas.openxmlformats.org/officeDocument/2006/relationships/tags" Target="../tags/tag9.xml"/><Relationship Id="rId5" Type="http://schemas.openxmlformats.org/officeDocument/2006/relationships/image" Target="../media/image2.emf"/><Relationship Id="rId4" Type="http://schemas.openxmlformats.org/officeDocument/2006/relationships/oleObject" Target="../embeddings/oleObject4.bin"/></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a titolo">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E87BDAC-78C4-0546-9A9D-4080749477EA}"/>
              </a:ext>
            </a:extLst>
          </p:cNvPr>
          <p:cNvPicPr>
            <a:picLocks noChangeAspect="1"/>
          </p:cNvPicPr>
          <p:nvPr userDrawn="1"/>
        </p:nvPicPr>
        <p:blipFill>
          <a:blip r:embed="rId2"/>
          <a:stretch>
            <a:fillRect/>
          </a:stretch>
        </p:blipFill>
        <p:spPr>
          <a:xfrm>
            <a:off x="669732" y="1159608"/>
            <a:ext cx="5100471" cy="1162352"/>
          </a:xfrm>
          <a:prstGeom prst="rect">
            <a:avLst/>
          </a:prstGeom>
        </p:spPr>
      </p:pic>
      <p:sp>
        <p:nvSpPr>
          <p:cNvPr id="10" name="Titolo 4">
            <a:extLst>
              <a:ext uri="{FF2B5EF4-FFF2-40B4-BE49-F238E27FC236}">
                <a16:creationId xmlns:a16="http://schemas.microsoft.com/office/drawing/2014/main" id="{BFDDA650-6BCD-2C4D-829F-5863959614D8}"/>
              </a:ext>
            </a:extLst>
          </p:cNvPr>
          <p:cNvSpPr>
            <a:spLocks noGrp="1"/>
          </p:cNvSpPr>
          <p:nvPr>
            <p:ph type="title" hasCustomPrompt="1"/>
          </p:nvPr>
        </p:nvSpPr>
        <p:spPr>
          <a:xfrm>
            <a:off x="669732" y="3236414"/>
            <a:ext cx="9123218" cy="1200329"/>
          </a:xfrm>
          <a:prstGeom prst="rect">
            <a:avLst/>
          </a:prstGeom>
        </p:spPr>
        <p:txBody>
          <a:bodyPr wrap="square">
            <a:spAutoFit/>
          </a:bodyPr>
          <a:lstStyle>
            <a:lvl1pPr>
              <a:defRPr lang="it-IT" sz="4000" b="1">
                <a:solidFill>
                  <a:schemeClr val="tx1">
                    <a:lumMod val="85000"/>
                    <a:lumOff val="15000"/>
                  </a:schemeClr>
                </a:solidFill>
                <a:latin typeface="Arial" panose="020B0604020202020204" pitchFamily="34" charset="0"/>
                <a:ea typeface="+mn-ea"/>
                <a:cs typeface="Arial" panose="020B0604020202020204" pitchFamily="34" charset="0"/>
              </a:defRPr>
            </a:lvl1pPr>
          </a:lstStyle>
          <a:p>
            <a:pPr marL="0" lvl="0"/>
            <a:r>
              <a:rPr lang="it-IT"/>
              <a:t>FARE CLIC PER MODIFICARE LO STILE DEL TITOLO DELLO SCHEMA</a:t>
            </a:r>
          </a:p>
        </p:txBody>
      </p:sp>
    </p:spTree>
    <p:extLst>
      <p:ext uri="{BB962C8B-B14F-4D97-AF65-F5344CB8AC3E}">
        <p14:creationId xmlns:p14="http://schemas.microsoft.com/office/powerpoint/2010/main" val="1683326610"/>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olo e contenuto">
    <p:spTree>
      <p:nvGrpSpPr>
        <p:cNvPr id="1" name=""/>
        <p:cNvGrpSpPr/>
        <p:nvPr/>
      </p:nvGrpSpPr>
      <p:grpSpPr>
        <a:xfrm>
          <a:off x="0" y="0"/>
          <a:ext cx="0" cy="0"/>
          <a:chOff x="0" y="0"/>
          <a:chExt cx="0" cy="0"/>
        </a:xfrm>
      </p:grpSpPr>
      <p:sp>
        <p:nvSpPr>
          <p:cNvPr id="7" name="Segnaposto testo 20">
            <a:extLst>
              <a:ext uri="{FF2B5EF4-FFF2-40B4-BE49-F238E27FC236}">
                <a16:creationId xmlns:a16="http://schemas.microsoft.com/office/drawing/2014/main" id="{AD5C3BD3-FF07-7547-BC43-B7AFB6C2AA4A}"/>
              </a:ext>
            </a:extLst>
          </p:cNvPr>
          <p:cNvSpPr>
            <a:spLocks noGrp="1"/>
          </p:cNvSpPr>
          <p:nvPr>
            <p:ph type="body" sz="quarter" idx="10" hasCustomPrompt="1"/>
          </p:nvPr>
        </p:nvSpPr>
        <p:spPr>
          <a:xfrm>
            <a:off x="742347" y="2582601"/>
            <a:ext cx="1614773" cy="1349091"/>
          </a:xfrm>
          <a:prstGeom prst="rect">
            <a:avLst/>
          </a:prstGeom>
          <a:noFill/>
        </p:spPr>
        <p:txBody>
          <a:bodyPr wrap="square" lIns="0" rtlCol="0" anchor="ctr">
            <a:noAutofit/>
          </a:bodyPr>
          <a:lstStyle>
            <a:lvl1pPr marL="0" indent="0">
              <a:buNone/>
              <a:defRPr lang="it-IT" sz="6600" b="1" dirty="0">
                <a:solidFill>
                  <a:srgbClr val="CDA73C"/>
                </a:solidFill>
                <a:latin typeface="Arial" panose="020B0604020202020204" pitchFamily="34" charset="0"/>
                <a:cs typeface="Arial" panose="020B0604020202020204" pitchFamily="34" charset="0"/>
              </a:defRPr>
            </a:lvl1pPr>
          </a:lstStyle>
          <a:p>
            <a:pPr marL="0" lvl="0"/>
            <a:r>
              <a:rPr lang="it-IT"/>
              <a:t>01</a:t>
            </a:r>
          </a:p>
        </p:txBody>
      </p:sp>
      <p:pic>
        <p:nvPicPr>
          <p:cNvPr id="8" name="Picture 7">
            <a:extLst>
              <a:ext uri="{FF2B5EF4-FFF2-40B4-BE49-F238E27FC236}">
                <a16:creationId xmlns:a16="http://schemas.microsoft.com/office/drawing/2014/main" id="{F939833D-2BF8-1C46-8669-B2413C425762}"/>
              </a:ext>
            </a:extLst>
          </p:cNvPr>
          <p:cNvPicPr>
            <a:picLocks noChangeAspect="1"/>
          </p:cNvPicPr>
          <p:nvPr userDrawn="1"/>
        </p:nvPicPr>
        <p:blipFill>
          <a:blip r:embed="rId2"/>
          <a:stretch>
            <a:fillRect/>
          </a:stretch>
        </p:blipFill>
        <p:spPr>
          <a:xfrm>
            <a:off x="722027" y="1745777"/>
            <a:ext cx="3832059" cy="873293"/>
          </a:xfrm>
          <a:prstGeom prst="rect">
            <a:avLst/>
          </a:prstGeom>
        </p:spPr>
      </p:pic>
      <p:sp>
        <p:nvSpPr>
          <p:cNvPr id="9" name="Titolo 4">
            <a:extLst>
              <a:ext uri="{FF2B5EF4-FFF2-40B4-BE49-F238E27FC236}">
                <a16:creationId xmlns:a16="http://schemas.microsoft.com/office/drawing/2014/main" id="{D3A41DFD-036F-E147-B749-0E96C914CBE6}"/>
              </a:ext>
            </a:extLst>
          </p:cNvPr>
          <p:cNvSpPr>
            <a:spLocks noGrp="1"/>
          </p:cNvSpPr>
          <p:nvPr>
            <p:ph type="title" hasCustomPrompt="1"/>
          </p:nvPr>
        </p:nvSpPr>
        <p:spPr>
          <a:xfrm>
            <a:off x="671226" y="3640713"/>
            <a:ext cx="7365333" cy="1754326"/>
          </a:xfrm>
          <a:prstGeom prst="rect">
            <a:avLst/>
          </a:prstGeom>
        </p:spPr>
        <p:txBody>
          <a:bodyPr wrap="square" anchor="t">
            <a:spAutoFit/>
          </a:bodyPr>
          <a:lstStyle>
            <a:lvl1pPr>
              <a:defRPr lang="it-IT" sz="4000" b="1">
                <a:solidFill>
                  <a:schemeClr val="tx1">
                    <a:lumMod val="85000"/>
                    <a:lumOff val="15000"/>
                  </a:schemeClr>
                </a:solidFill>
                <a:latin typeface="Arial" panose="020B0604020202020204" pitchFamily="34" charset="0"/>
                <a:ea typeface="+mn-ea"/>
                <a:cs typeface="Arial" panose="020B0604020202020204" pitchFamily="34" charset="0"/>
              </a:defRPr>
            </a:lvl1pPr>
          </a:lstStyle>
          <a:p>
            <a:pPr marL="0" lvl="0"/>
            <a:r>
              <a:rPr lang="it-IT"/>
              <a:t>FARE CLIC PER MODIFICARE LO STILE DEL TITOLO DELLO SCHEMA</a:t>
            </a:r>
          </a:p>
        </p:txBody>
      </p:sp>
    </p:spTree>
    <p:extLst>
      <p:ext uri="{BB962C8B-B14F-4D97-AF65-F5344CB8AC3E}">
        <p14:creationId xmlns:p14="http://schemas.microsoft.com/office/powerpoint/2010/main" val="2461196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a:t>
            </a:r>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p>
            <a:fld id="{8AA03990-9CE4-4427-937B-401963BC833F}" type="datetimeFigureOut">
              <a:rPr lang="it-IT" smtClean="0"/>
              <a:t>11/07/2022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534A61A-2475-4DF2-8802-03CC94DABA00}" type="slidenum">
              <a:rPr lang="it-IT" smtClean="0"/>
              <a:t>‹#›</a:t>
            </a:fld>
            <a:endParaRPr lang="it-IT"/>
          </a:p>
        </p:txBody>
      </p:sp>
    </p:spTree>
    <p:extLst>
      <p:ext uri="{BB962C8B-B14F-4D97-AF65-F5344CB8AC3E}">
        <p14:creationId xmlns:p14="http://schemas.microsoft.com/office/powerpoint/2010/main" val="27899598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8AA03990-9CE4-4427-937B-401963BC833F}" type="datetimeFigureOut">
              <a:rPr lang="it-IT" smtClean="0"/>
              <a:t>11/07/2022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534A61A-2475-4DF2-8802-03CC94DABA00}" type="slidenum">
              <a:rPr lang="it-IT" smtClean="0"/>
              <a:t>‹#›</a:t>
            </a:fld>
            <a:endParaRPr lang="it-IT"/>
          </a:p>
        </p:txBody>
      </p:sp>
    </p:spTree>
    <p:extLst>
      <p:ext uri="{BB962C8B-B14F-4D97-AF65-F5344CB8AC3E}">
        <p14:creationId xmlns:p14="http://schemas.microsoft.com/office/powerpoint/2010/main" val="9414582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a:t>
            </a:r>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Modifica gli stili del testo dello schema</a:t>
            </a:r>
          </a:p>
        </p:txBody>
      </p:sp>
      <p:sp>
        <p:nvSpPr>
          <p:cNvPr id="4" name="Segnaposto data 3"/>
          <p:cNvSpPr>
            <a:spLocks noGrp="1"/>
          </p:cNvSpPr>
          <p:nvPr>
            <p:ph type="dt" sz="half" idx="10"/>
          </p:nvPr>
        </p:nvSpPr>
        <p:spPr/>
        <p:txBody>
          <a:bodyPr/>
          <a:lstStyle/>
          <a:p>
            <a:fld id="{8AA03990-9CE4-4427-937B-401963BC833F}" type="datetimeFigureOut">
              <a:rPr lang="it-IT" smtClean="0"/>
              <a:t>11/07/2022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534A61A-2475-4DF2-8802-03CC94DABA00}" type="slidenum">
              <a:rPr lang="it-IT" smtClean="0"/>
              <a:t>‹#›</a:t>
            </a:fld>
            <a:endParaRPr lang="it-IT"/>
          </a:p>
        </p:txBody>
      </p:sp>
    </p:spTree>
    <p:extLst>
      <p:ext uri="{BB962C8B-B14F-4D97-AF65-F5344CB8AC3E}">
        <p14:creationId xmlns:p14="http://schemas.microsoft.com/office/powerpoint/2010/main" val="40000110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838200" y="1825625"/>
            <a:ext cx="5181600" cy="435133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6172200" y="1825625"/>
            <a:ext cx="5181600" cy="435133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p>
            <a:fld id="{8AA03990-9CE4-4427-937B-401963BC833F}" type="datetimeFigureOut">
              <a:rPr lang="it-IT" smtClean="0"/>
              <a:t>11/07/2022</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5534A61A-2475-4DF2-8802-03CC94DABA00}" type="slidenum">
              <a:rPr lang="it-IT" smtClean="0"/>
              <a:t>‹#›</a:t>
            </a:fld>
            <a:endParaRPr lang="it-IT"/>
          </a:p>
        </p:txBody>
      </p:sp>
    </p:spTree>
    <p:extLst>
      <p:ext uri="{BB962C8B-B14F-4D97-AF65-F5344CB8AC3E}">
        <p14:creationId xmlns:p14="http://schemas.microsoft.com/office/powerpoint/2010/main" val="3025047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a:t>Fare clic per modificare lo stile del titolo</a:t>
            </a:r>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p>
            <a:fld id="{8AA03990-9CE4-4427-937B-401963BC833F}" type="datetimeFigureOut">
              <a:rPr lang="it-IT" smtClean="0"/>
              <a:t>11/07/2022</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5534A61A-2475-4DF2-8802-03CC94DABA00}" type="slidenum">
              <a:rPr lang="it-IT" smtClean="0"/>
              <a:t>‹#›</a:t>
            </a:fld>
            <a:endParaRPr lang="it-IT"/>
          </a:p>
        </p:txBody>
      </p:sp>
    </p:spTree>
    <p:extLst>
      <p:ext uri="{BB962C8B-B14F-4D97-AF65-F5344CB8AC3E}">
        <p14:creationId xmlns:p14="http://schemas.microsoft.com/office/powerpoint/2010/main" val="34927161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data 2"/>
          <p:cNvSpPr>
            <a:spLocks noGrp="1"/>
          </p:cNvSpPr>
          <p:nvPr>
            <p:ph type="dt" sz="half" idx="10"/>
          </p:nvPr>
        </p:nvSpPr>
        <p:spPr/>
        <p:txBody>
          <a:bodyPr/>
          <a:lstStyle/>
          <a:p>
            <a:fld id="{8AA03990-9CE4-4427-937B-401963BC833F}" type="datetimeFigureOut">
              <a:rPr lang="it-IT" smtClean="0"/>
              <a:t>11/07/2022</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5534A61A-2475-4DF2-8802-03CC94DABA00}" type="slidenum">
              <a:rPr lang="it-IT" smtClean="0"/>
              <a:t>‹#›</a:t>
            </a:fld>
            <a:endParaRPr lang="it-IT"/>
          </a:p>
        </p:txBody>
      </p:sp>
    </p:spTree>
    <p:extLst>
      <p:ext uri="{BB962C8B-B14F-4D97-AF65-F5344CB8AC3E}">
        <p14:creationId xmlns:p14="http://schemas.microsoft.com/office/powerpoint/2010/main" val="2737726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8AA03990-9CE4-4427-937B-401963BC833F}" type="datetimeFigureOut">
              <a:rPr lang="it-IT" smtClean="0"/>
              <a:t>11/07/2022</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5534A61A-2475-4DF2-8802-03CC94DABA00}" type="slidenum">
              <a:rPr lang="it-IT" smtClean="0"/>
              <a:t>‹#›</a:t>
            </a:fld>
            <a:endParaRPr lang="it-IT"/>
          </a:p>
        </p:txBody>
      </p:sp>
    </p:spTree>
    <p:extLst>
      <p:ext uri="{BB962C8B-B14F-4D97-AF65-F5344CB8AC3E}">
        <p14:creationId xmlns:p14="http://schemas.microsoft.com/office/powerpoint/2010/main" val="9343471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a:t>
            </a:r>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Segnaposto data 4"/>
          <p:cNvSpPr>
            <a:spLocks noGrp="1"/>
          </p:cNvSpPr>
          <p:nvPr>
            <p:ph type="dt" sz="half" idx="10"/>
          </p:nvPr>
        </p:nvSpPr>
        <p:spPr/>
        <p:txBody>
          <a:bodyPr/>
          <a:lstStyle/>
          <a:p>
            <a:fld id="{8AA03990-9CE4-4427-937B-401963BC833F}" type="datetimeFigureOut">
              <a:rPr lang="it-IT" smtClean="0"/>
              <a:t>11/07/2022</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5534A61A-2475-4DF2-8802-03CC94DABA00}" type="slidenum">
              <a:rPr lang="it-IT" smtClean="0"/>
              <a:t>‹#›</a:t>
            </a:fld>
            <a:endParaRPr lang="it-IT"/>
          </a:p>
        </p:txBody>
      </p:sp>
    </p:spTree>
    <p:extLst>
      <p:ext uri="{BB962C8B-B14F-4D97-AF65-F5344CB8AC3E}">
        <p14:creationId xmlns:p14="http://schemas.microsoft.com/office/powerpoint/2010/main" val="40183550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a:t>
            </a:r>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Segnaposto data 4"/>
          <p:cNvSpPr>
            <a:spLocks noGrp="1"/>
          </p:cNvSpPr>
          <p:nvPr>
            <p:ph type="dt" sz="half" idx="10"/>
          </p:nvPr>
        </p:nvSpPr>
        <p:spPr/>
        <p:txBody>
          <a:bodyPr/>
          <a:lstStyle/>
          <a:p>
            <a:fld id="{8AA03990-9CE4-4427-937B-401963BC833F}" type="datetimeFigureOut">
              <a:rPr lang="it-IT" smtClean="0"/>
              <a:t>11/07/2022</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5534A61A-2475-4DF2-8802-03CC94DABA00}" type="slidenum">
              <a:rPr lang="it-IT" smtClean="0"/>
              <a:t>‹#›</a:t>
            </a:fld>
            <a:endParaRPr lang="it-IT"/>
          </a:p>
        </p:txBody>
      </p:sp>
    </p:spTree>
    <p:extLst>
      <p:ext uri="{BB962C8B-B14F-4D97-AF65-F5344CB8AC3E}">
        <p14:creationId xmlns:p14="http://schemas.microsoft.com/office/powerpoint/2010/main" val="37030951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8AA03990-9CE4-4427-937B-401963BC833F}" type="datetimeFigureOut">
              <a:rPr lang="it-IT" smtClean="0"/>
              <a:t>11/07/2022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534A61A-2475-4DF2-8802-03CC94DABA00}" type="slidenum">
              <a:rPr lang="it-IT" smtClean="0"/>
              <a:t>‹#›</a:t>
            </a:fld>
            <a:endParaRPr lang="it-IT"/>
          </a:p>
        </p:txBody>
      </p:sp>
    </p:spTree>
    <p:extLst>
      <p:ext uri="{BB962C8B-B14F-4D97-AF65-F5344CB8AC3E}">
        <p14:creationId xmlns:p14="http://schemas.microsoft.com/office/powerpoint/2010/main" val="26935505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8AA03990-9CE4-4427-937B-401963BC833F}" type="datetimeFigureOut">
              <a:rPr lang="it-IT" smtClean="0"/>
              <a:t>11/07/2022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534A61A-2475-4DF2-8802-03CC94DABA00}" type="slidenum">
              <a:rPr lang="it-IT" smtClean="0"/>
              <a:t>‹#›</a:t>
            </a:fld>
            <a:endParaRPr lang="it-IT"/>
          </a:p>
        </p:txBody>
      </p:sp>
    </p:spTree>
    <p:extLst>
      <p:ext uri="{BB962C8B-B14F-4D97-AF65-F5344CB8AC3E}">
        <p14:creationId xmlns:p14="http://schemas.microsoft.com/office/powerpoint/2010/main" val="27536536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p:spTree>
      <p:nvGrpSpPr>
        <p:cNvPr id="1" name=""/>
        <p:cNvGrpSpPr/>
        <p:nvPr/>
      </p:nvGrpSpPr>
      <p:grpSpPr>
        <a:xfrm>
          <a:off x="0" y="0"/>
          <a:ext cx="0" cy="0"/>
          <a:chOff x="0" y="0"/>
          <a:chExt cx="0" cy="0"/>
        </a:xfrm>
      </p:grpSpPr>
      <p:sp>
        <p:nvSpPr>
          <p:cNvPr id="23" name="Triangolo 3">
            <a:extLst>
              <a:ext uri="{FF2B5EF4-FFF2-40B4-BE49-F238E27FC236}">
                <a16:creationId xmlns:a16="http://schemas.microsoft.com/office/drawing/2014/main" id="{4A1D4B6D-5583-6946-B8B0-562BF5E76E7B}"/>
              </a:ext>
            </a:extLst>
          </p:cNvPr>
          <p:cNvSpPr/>
          <p:nvPr userDrawn="1"/>
        </p:nvSpPr>
        <p:spPr>
          <a:xfrm rot="20210384">
            <a:off x="-2607017" y="4722820"/>
            <a:ext cx="5118410" cy="8430322"/>
          </a:xfrm>
          <a:custGeom>
            <a:avLst/>
            <a:gdLst>
              <a:gd name="connsiteX0" fmla="*/ 0 w 8497229"/>
              <a:gd name="connsiteY0" fmla="*/ 7361170 h 7361170"/>
              <a:gd name="connsiteX1" fmla="*/ 4248615 w 8497229"/>
              <a:gd name="connsiteY1" fmla="*/ 0 h 7361170"/>
              <a:gd name="connsiteX2" fmla="*/ 8497229 w 8497229"/>
              <a:gd name="connsiteY2" fmla="*/ 7361170 h 7361170"/>
              <a:gd name="connsiteX3" fmla="*/ 0 w 8497229"/>
              <a:gd name="connsiteY3" fmla="*/ 7361170 h 7361170"/>
              <a:gd name="connsiteX0" fmla="*/ 0 w 8497229"/>
              <a:gd name="connsiteY0" fmla="*/ 5309345 h 5309345"/>
              <a:gd name="connsiteX1" fmla="*/ 1706137 w 8497229"/>
              <a:gd name="connsiteY1" fmla="*/ 0 h 5309345"/>
              <a:gd name="connsiteX2" fmla="*/ 8497229 w 8497229"/>
              <a:gd name="connsiteY2" fmla="*/ 5309345 h 5309345"/>
              <a:gd name="connsiteX3" fmla="*/ 0 w 8497229"/>
              <a:gd name="connsiteY3" fmla="*/ 5309345 h 5309345"/>
              <a:gd name="connsiteX0" fmla="*/ 0 w 6400800"/>
              <a:gd name="connsiteY0" fmla="*/ 5309345 h 5309345"/>
              <a:gd name="connsiteX1" fmla="*/ 1706137 w 6400800"/>
              <a:gd name="connsiteY1" fmla="*/ 0 h 5309345"/>
              <a:gd name="connsiteX2" fmla="*/ 6400800 w 6400800"/>
              <a:gd name="connsiteY2" fmla="*/ 135179 h 5309345"/>
              <a:gd name="connsiteX3" fmla="*/ 0 w 6400800"/>
              <a:gd name="connsiteY3" fmla="*/ 5309345 h 5309345"/>
              <a:gd name="connsiteX0" fmla="*/ 4560849 w 4694663"/>
              <a:gd name="connsiteY0" fmla="*/ 8565501 h 8565501"/>
              <a:gd name="connsiteX1" fmla="*/ 0 w 4694663"/>
              <a:gd name="connsiteY1" fmla="*/ 0 h 8565501"/>
              <a:gd name="connsiteX2" fmla="*/ 4694663 w 4694663"/>
              <a:gd name="connsiteY2" fmla="*/ 135179 h 8565501"/>
              <a:gd name="connsiteX3" fmla="*/ 4560849 w 4694663"/>
              <a:gd name="connsiteY3" fmla="*/ 8565501 h 8565501"/>
              <a:gd name="connsiteX0" fmla="*/ 4984596 w 5118410"/>
              <a:gd name="connsiteY0" fmla="*/ 8430322 h 8430322"/>
              <a:gd name="connsiteX1" fmla="*/ 0 w 5118410"/>
              <a:gd name="connsiteY1" fmla="*/ 20938 h 8430322"/>
              <a:gd name="connsiteX2" fmla="*/ 5118410 w 5118410"/>
              <a:gd name="connsiteY2" fmla="*/ 0 h 8430322"/>
              <a:gd name="connsiteX3" fmla="*/ 4984596 w 5118410"/>
              <a:gd name="connsiteY3" fmla="*/ 8430322 h 8430322"/>
            </a:gdLst>
            <a:ahLst/>
            <a:cxnLst>
              <a:cxn ang="0">
                <a:pos x="connsiteX0" y="connsiteY0"/>
              </a:cxn>
              <a:cxn ang="0">
                <a:pos x="connsiteX1" y="connsiteY1"/>
              </a:cxn>
              <a:cxn ang="0">
                <a:pos x="connsiteX2" y="connsiteY2"/>
              </a:cxn>
              <a:cxn ang="0">
                <a:pos x="connsiteX3" y="connsiteY3"/>
              </a:cxn>
            </a:cxnLst>
            <a:rect l="l" t="t" r="r" b="b"/>
            <a:pathLst>
              <a:path w="5118410" h="8430322">
                <a:moveTo>
                  <a:pt x="4984596" y="8430322"/>
                </a:moveTo>
                <a:lnTo>
                  <a:pt x="0" y="20938"/>
                </a:lnTo>
                <a:lnTo>
                  <a:pt x="5118410" y="0"/>
                </a:lnTo>
                <a:lnTo>
                  <a:pt x="4984596" y="8430322"/>
                </a:lnTo>
                <a:close/>
              </a:path>
            </a:pathLst>
          </a:custGeom>
          <a:solidFill>
            <a:srgbClr val="CDA73C">
              <a:alpha val="9576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rgbClr val="FFFFFF"/>
              </a:solidFill>
            </a:endParaRPr>
          </a:p>
        </p:txBody>
      </p:sp>
      <p:sp>
        <p:nvSpPr>
          <p:cNvPr id="21" name="Segnaposto testo 20">
            <a:extLst>
              <a:ext uri="{FF2B5EF4-FFF2-40B4-BE49-F238E27FC236}">
                <a16:creationId xmlns:a16="http://schemas.microsoft.com/office/drawing/2014/main" id="{8B727156-FEEE-A640-9610-2DF6342436D5}"/>
              </a:ext>
            </a:extLst>
          </p:cNvPr>
          <p:cNvSpPr>
            <a:spLocks noGrp="1"/>
          </p:cNvSpPr>
          <p:nvPr>
            <p:ph type="body" sz="quarter" idx="10" hasCustomPrompt="1"/>
          </p:nvPr>
        </p:nvSpPr>
        <p:spPr>
          <a:xfrm>
            <a:off x="584669" y="2179952"/>
            <a:ext cx="5511331" cy="644850"/>
          </a:xfrm>
          <a:noFill/>
        </p:spPr>
        <p:txBody>
          <a:bodyPr wrap="square" lIns="0" rtlCol="0" anchor="ctr">
            <a:noAutofit/>
          </a:bodyPr>
          <a:lstStyle>
            <a:lvl1pPr marL="0" indent="0">
              <a:buNone/>
              <a:defRPr lang="it-IT" sz="2400" b="0" dirty="0">
                <a:solidFill>
                  <a:srgbClr val="CDA73C"/>
                </a:solidFill>
                <a:latin typeface="Arial" panose="020B0604020202020204" pitchFamily="34" charset="0"/>
                <a:cs typeface="Arial" panose="020B0604020202020204" pitchFamily="34" charset="0"/>
              </a:defRPr>
            </a:lvl1pPr>
          </a:lstStyle>
          <a:p>
            <a:pPr marL="0" lvl="0"/>
            <a:r>
              <a:rPr lang="it-IT"/>
              <a:t>Fare clic per modificare il testo</a:t>
            </a:r>
          </a:p>
        </p:txBody>
      </p:sp>
      <p:sp>
        <p:nvSpPr>
          <p:cNvPr id="5" name="Titolo 4">
            <a:extLst>
              <a:ext uri="{FF2B5EF4-FFF2-40B4-BE49-F238E27FC236}">
                <a16:creationId xmlns:a16="http://schemas.microsoft.com/office/drawing/2014/main" id="{6D580878-EF8E-B746-B8C9-C877BF1B67D8}"/>
              </a:ext>
            </a:extLst>
          </p:cNvPr>
          <p:cNvSpPr>
            <a:spLocks noGrp="1"/>
          </p:cNvSpPr>
          <p:nvPr>
            <p:ph type="title" hasCustomPrompt="1"/>
          </p:nvPr>
        </p:nvSpPr>
        <p:spPr>
          <a:xfrm>
            <a:off x="584669" y="2928067"/>
            <a:ext cx="9123218" cy="1200329"/>
          </a:xfrm>
        </p:spPr>
        <p:txBody>
          <a:bodyPr wrap="square">
            <a:spAutoFit/>
          </a:bodyPr>
          <a:lstStyle>
            <a:lvl1pPr>
              <a:defRPr lang="it-IT" sz="4000" b="1">
                <a:solidFill>
                  <a:schemeClr val="tx1">
                    <a:lumMod val="85000"/>
                    <a:lumOff val="15000"/>
                  </a:schemeClr>
                </a:solidFill>
                <a:latin typeface="Arial" panose="020B0604020202020204" pitchFamily="34" charset="0"/>
                <a:ea typeface="+mn-ea"/>
                <a:cs typeface="Arial" panose="020B0604020202020204" pitchFamily="34" charset="0"/>
              </a:defRPr>
            </a:lvl1pPr>
          </a:lstStyle>
          <a:p>
            <a:pPr marL="0" lvl="0"/>
            <a:r>
              <a:rPr lang="it-IT"/>
              <a:t>FARE CLIC PER MODIFICARE LO STILE DEL TITOLO DELLO SCHEMA</a:t>
            </a:r>
          </a:p>
        </p:txBody>
      </p:sp>
      <p:sp>
        <p:nvSpPr>
          <p:cNvPr id="4" name="Triangolo 3">
            <a:extLst>
              <a:ext uri="{FF2B5EF4-FFF2-40B4-BE49-F238E27FC236}">
                <a16:creationId xmlns:a16="http://schemas.microsoft.com/office/drawing/2014/main" id="{B332F31B-8B5E-4348-BFE2-218027F29EB9}"/>
              </a:ext>
            </a:extLst>
          </p:cNvPr>
          <p:cNvSpPr/>
          <p:nvPr userDrawn="1"/>
        </p:nvSpPr>
        <p:spPr>
          <a:xfrm rot="20210384">
            <a:off x="8111317" y="-2604198"/>
            <a:ext cx="5118410" cy="8430322"/>
          </a:xfrm>
          <a:custGeom>
            <a:avLst/>
            <a:gdLst>
              <a:gd name="connsiteX0" fmla="*/ 0 w 8497229"/>
              <a:gd name="connsiteY0" fmla="*/ 7361170 h 7361170"/>
              <a:gd name="connsiteX1" fmla="*/ 4248615 w 8497229"/>
              <a:gd name="connsiteY1" fmla="*/ 0 h 7361170"/>
              <a:gd name="connsiteX2" fmla="*/ 8497229 w 8497229"/>
              <a:gd name="connsiteY2" fmla="*/ 7361170 h 7361170"/>
              <a:gd name="connsiteX3" fmla="*/ 0 w 8497229"/>
              <a:gd name="connsiteY3" fmla="*/ 7361170 h 7361170"/>
              <a:gd name="connsiteX0" fmla="*/ 0 w 8497229"/>
              <a:gd name="connsiteY0" fmla="*/ 5309345 h 5309345"/>
              <a:gd name="connsiteX1" fmla="*/ 1706137 w 8497229"/>
              <a:gd name="connsiteY1" fmla="*/ 0 h 5309345"/>
              <a:gd name="connsiteX2" fmla="*/ 8497229 w 8497229"/>
              <a:gd name="connsiteY2" fmla="*/ 5309345 h 5309345"/>
              <a:gd name="connsiteX3" fmla="*/ 0 w 8497229"/>
              <a:gd name="connsiteY3" fmla="*/ 5309345 h 5309345"/>
              <a:gd name="connsiteX0" fmla="*/ 0 w 6400800"/>
              <a:gd name="connsiteY0" fmla="*/ 5309345 h 5309345"/>
              <a:gd name="connsiteX1" fmla="*/ 1706137 w 6400800"/>
              <a:gd name="connsiteY1" fmla="*/ 0 h 5309345"/>
              <a:gd name="connsiteX2" fmla="*/ 6400800 w 6400800"/>
              <a:gd name="connsiteY2" fmla="*/ 135179 h 5309345"/>
              <a:gd name="connsiteX3" fmla="*/ 0 w 6400800"/>
              <a:gd name="connsiteY3" fmla="*/ 5309345 h 5309345"/>
              <a:gd name="connsiteX0" fmla="*/ 4560849 w 4694663"/>
              <a:gd name="connsiteY0" fmla="*/ 8565501 h 8565501"/>
              <a:gd name="connsiteX1" fmla="*/ 0 w 4694663"/>
              <a:gd name="connsiteY1" fmla="*/ 0 h 8565501"/>
              <a:gd name="connsiteX2" fmla="*/ 4694663 w 4694663"/>
              <a:gd name="connsiteY2" fmla="*/ 135179 h 8565501"/>
              <a:gd name="connsiteX3" fmla="*/ 4560849 w 4694663"/>
              <a:gd name="connsiteY3" fmla="*/ 8565501 h 8565501"/>
              <a:gd name="connsiteX0" fmla="*/ 4984596 w 5118410"/>
              <a:gd name="connsiteY0" fmla="*/ 8430322 h 8430322"/>
              <a:gd name="connsiteX1" fmla="*/ 0 w 5118410"/>
              <a:gd name="connsiteY1" fmla="*/ 20938 h 8430322"/>
              <a:gd name="connsiteX2" fmla="*/ 5118410 w 5118410"/>
              <a:gd name="connsiteY2" fmla="*/ 0 h 8430322"/>
              <a:gd name="connsiteX3" fmla="*/ 4984596 w 5118410"/>
              <a:gd name="connsiteY3" fmla="*/ 8430322 h 8430322"/>
            </a:gdLst>
            <a:ahLst/>
            <a:cxnLst>
              <a:cxn ang="0">
                <a:pos x="connsiteX0" y="connsiteY0"/>
              </a:cxn>
              <a:cxn ang="0">
                <a:pos x="connsiteX1" y="connsiteY1"/>
              </a:cxn>
              <a:cxn ang="0">
                <a:pos x="connsiteX2" y="connsiteY2"/>
              </a:cxn>
              <a:cxn ang="0">
                <a:pos x="connsiteX3" y="connsiteY3"/>
              </a:cxn>
            </a:cxnLst>
            <a:rect l="l" t="t" r="r" b="b"/>
            <a:pathLst>
              <a:path w="5118410" h="8430322">
                <a:moveTo>
                  <a:pt x="4984596" y="8430322"/>
                </a:moveTo>
                <a:lnTo>
                  <a:pt x="0" y="20938"/>
                </a:lnTo>
                <a:lnTo>
                  <a:pt x="5118410" y="0"/>
                </a:lnTo>
                <a:lnTo>
                  <a:pt x="4984596" y="8430322"/>
                </a:lnTo>
                <a:close/>
              </a:path>
            </a:pathLst>
          </a:custGeom>
          <a:solidFill>
            <a:srgbClr val="CDA73C">
              <a:alpha val="9576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rgbClr val="FFFFFF"/>
              </a:solidFill>
            </a:endParaRPr>
          </a:p>
        </p:txBody>
      </p:sp>
      <p:sp>
        <p:nvSpPr>
          <p:cNvPr id="18" name="Triangolo 3">
            <a:extLst>
              <a:ext uri="{FF2B5EF4-FFF2-40B4-BE49-F238E27FC236}">
                <a16:creationId xmlns:a16="http://schemas.microsoft.com/office/drawing/2014/main" id="{D75E7B67-284F-BC4D-A238-BC02D3DF9B51}"/>
              </a:ext>
            </a:extLst>
          </p:cNvPr>
          <p:cNvSpPr/>
          <p:nvPr userDrawn="1"/>
        </p:nvSpPr>
        <p:spPr>
          <a:xfrm rot="4332893" flipV="1">
            <a:off x="3413993" y="3487389"/>
            <a:ext cx="3464570" cy="5706350"/>
          </a:xfrm>
          <a:custGeom>
            <a:avLst/>
            <a:gdLst>
              <a:gd name="connsiteX0" fmla="*/ 0 w 8497229"/>
              <a:gd name="connsiteY0" fmla="*/ 7361170 h 7361170"/>
              <a:gd name="connsiteX1" fmla="*/ 4248615 w 8497229"/>
              <a:gd name="connsiteY1" fmla="*/ 0 h 7361170"/>
              <a:gd name="connsiteX2" fmla="*/ 8497229 w 8497229"/>
              <a:gd name="connsiteY2" fmla="*/ 7361170 h 7361170"/>
              <a:gd name="connsiteX3" fmla="*/ 0 w 8497229"/>
              <a:gd name="connsiteY3" fmla="*/ 7361170 h 7361170"/>
              <a:gd name="connsiteX0" fmla="*/ 0 w 8497229"/>
              <a:gd name="connsiteY0" fmla="*/ 5309345 h 5309345"/>
              <a:gd name="connsiteX1" fmla="*/ 1706137 w 8497229"/>
              <a:gd name="connsiteY1" fmla="*/ 0 h 5309345"/>
              <a:gd name="connsiteX2" fmla="*/ 8497229 w 8497229"/>
              <a:gd name="connsiteY2" fmla="*/ 5309345 h 5309345"/>
              <a:gd name="connsiteX3" fmla="*/ 0 w 8497229"/>
              <a:gd name="connsiteY3" fmla="*/ 5309345 h 5309345"/>
              <a:gd name="connsiteX0" fmla="*/ 0 w 6400800"/>
              <a:gd name="connsiteY0" fmla="*/ 5309345 h 5309345"/>
              <a:gd name="connsiteX1" fmla="*/ 1706137 w 6400800"/>
              <a:gd name="connsiteY1" fmla="*/ 0 h 5309345"/>
              <a:gd name="connsiteX2" fmla="*/ 6400800 w 6400800"/>
              <a:gd name="connsiteY2" fmla="*/ 135179 h 5309345"/>
              <a:gd name="connsiteX3" fmla="*/ 0 w 6400800"/>
              <a:gd name="connsiteY3" fmla="*/ 5309345 h 5309345"/>
              <a:gd name="connsiteX0" fmla="*/ 4560849 w 4694663"/>
              <a:gd name="connsiteY0" fmla="*/ 8565501 h 8565501"/>
              <a:gd name="connsiteX1" fmla="*/ 0 w 4694663"/>
              <a:gd name="connsiteY1" fmla="*/ 0 h 8565501"/>
              <a:gd name="connsiteX2" fmla="*/ 4694663 w 4694663"/>
              <a:gd name="connsiteY2" fmla="*/ 135179 h 8565501"/>
              <a:gd name="connsiteX3" fmla="*/ 4560849 w 4694663"/>
              <a:gd name="connsiteY3" fmla="*/ 8565501 h 8565501"/>
              <a:gd name="connsiteX0" fmla="*/ 4984596 w 5118410"/>
              <a:gd name="connsiteY0" fmla="*/ 8430322 h 8430322"/>
              <a:gd name="connsiteX1" fmla="*/ 0 w 5118410"/>
              <a:gd name="connsiteY1" fmla="*/ 20938 h 8430322"/>
              <a:gd name="connsiteX2" fmla="*/ 5118410 w 5118410"/>
              <a:gd name="connsiteY2" fmla="*/ 0 h 8430322"/>
              <a:gd name="connsiteX3" fmla="*/ 4984596 w 5118410"/>
              <a:gd name="connsiteY3" fmla="*/ 8430322 h 8430322"/>
            </a:gdLst>
            <a:ahLst/>
            <a:cxnLst>
              <a:cxn ang="0">
                <a:pos x="connsiteX0" y="connsiteY0"/>
              </a:cxn>
              <a:cxn ang="0">
                <a:pos x="connsiteX1" y="connsiteY1"/>
              </a:cxn>
              <a:cxn ang="0">
                <a:pos x="connsiteX2" y="connsiteY2"/>
              </a:cxn>
              <a:cxn ang="0">
                <a:pos x="connsiteX3" y="connsiteY3"/>
              </a:cxn>
            </a:cxnLst>
            <a:rect l="l" t="t" r="r" b="b"/>
            <a:pathLst>
              <a:path w="5118410" h="8430322">
                <a:moveTo>
                  <a:pt x="4984596" y="8430322"/>
                </a:moveTo>
                <a:lnTo>
                  <a:pt x="0" y="20938"/>
                </a:lnTo>
                <a:lnTo>
                  <a:pt x="5118410" y="0"/>
                </a:lnTo>
                <a:lnTo>
                  <a:pt x="4984596" y="8430322"/>
                </a:lnTo>
                <a:close/>
              </a:path>
            </a:pathLst>
          </a:custGeom>
          <a:solidFill>
            <a:srgbClr val="476DB6">
              <a:alpha val="9111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rgbClr val="FFFFFF"/>
              </a:solidFill>
            </a:endParaRPr>
          </a:p>
        </p:txBody>
      </p:sp>
      <p:graphicFrame>
        <p:nvGraphicFramePr>
          <p:cNvPr id="7" name="Object 6" hidden="1">
            <a:extLst>
              <a:ext uri="{FF2B5EF4-FFF2-40B4-BE49-F238E27FC236}">
                <a16:creationId xmlns:a16="http://schemas.microsoft.com/office/drawing/2014/main" id="{33B562A0-3D6C-45D0-9E85-8A28A804D0F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592" imgH="591" progId="TCLayout.ActiveDocument.1">
                  <p:embed/>
                </p:oleObj>
              </mc:Choice>
              <mc:Fallback>
                <p:oleObj name="think-cell Slide" r:id="rId4" imgW="592" imgH="591" progId="TCLayout.ActiveDocument.1">
                  <p:embed/>
                  <p:pic>
                    <p:nvPicPr>
                      <p:cNvPr id="7" name="Object 6" hidden="1">
                        <a:extLst>
                          <a:ext uri="{FF2B5EF4-FFF2-40B4-BE49-F238E27FC236}">
                            <a16:creationId xmlns:a16="http://schemas.microsoft.com/office/drawing/2014/main" id="{33B562A0-3D6C-45D0-9E85-8A28A804D0F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CC42428D-965F-410A-AAB0-2F4E028AF079}"/>
              </a:ext>
            </a:extLst>
          </p:cNvPr>
          <p:cNvSpPr/>
          <p:nvPr userDrawn="1">
            <p:custDataLst>
              <p:tags r:id="rId2"/>
            </p:custDataLst>
          </p:nvPr>
        </p:nvSpPr>
        <p:spPr>
          <a:xfrm>
            <a:off x="0" y="0"/>
            <a:ext cx="158750" cy="158750"/>
          </a:xfrm>
          <a:prstGeom prst="rect">
            <a:avLst/>
          </a:prstGeom>
          <a:solidFill>
            <a:schemeClr val="accent1"/>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a:spcBef>
                <a:spcPts val="300"/>
              </a:spcBef>
              <a:spcAft>
                <a:spcPts val="300"/>
              </a:spcAft>
            </a:pPr>
            <a:endParaRPr lang="en-US" sz="3600">
              <a:solidFill>
                <a:srgbClr val="FFFFFF"/>
              </a:solidFill>
              <a:latin typeface="Tahoma" panose="020B0604030504040204" pitchFamily="34" charset="0"/>
              <a:ea typeface="Tahoma" panose="020B0604030504040204" pitchFamily="34" charset="0"/>
              <a:cs typeface="Tahoma" panose="020B0604030504040204" pitchFamily="34" charset="0"/>
              <a:sym typeface="Tahoma" panose="020B0604030504040204" pitchFamily="34" charset="0"/>
            </a:endParaRPr>
          </a:p>
        </p:txBody>
      </p:sp>
      <p:sp>
        <p:nvSpPr>
          <p:cNvPr id="19" name="Triangolo 3">
            <a:extLst>
              <a:ext uri="{FF2B5EF4-FFF2-40B4-BE49-F238E27FC236}">
                <a16:creationId xmlns:a16="http://schemas.microsoft.com/office/drawing/2014/main" id="{16160AA9-8282-DA4C-909B-F790731EAD07}"/>
              </a:ext>
            </a:extLst>
          </p:cNvPr>
          <p:cNvSpPr/>
          <p:nvPr userDrawn="1"/>
        </p:nvSpPr>
        <p:spPr>
          <a:xfrm rot="16200000" flipH="1">
            <a:off x="-340004" y="1272111"/>
            <a:ext cx="5118410" cy="8430322"/>
          </a:xfrm>
          <a:custGeom>
            <a:avLst/>
            <a:gdLst>
              <a:gd name="connsiteX0" fmla="*/ 0 w 8497229"/>
              <a:gd name="connsiteY0" fmla="*/ 7361170 h 7361170"/>
              <a:gd name="connsiteX1" fmla="*/ 4248615 w 8497229"/>
              <a:gd name="connsiteY1" fmla="*/ 0 h 7361170"/>
              <a:gd name="connsiteX2" fmla="*/ 8497229 w 8497229"/>
              <a:gd name="connsiteY2" fmla="*/ 7361170 h 7361170"/>
              <a:gd name="connsiteX3" fmla="*/ 0 w 8497229"/>
              <a:gd name="connsiteY3" fmla="*/ 7361170 h 7361170"/>
              <a:gd name="connsiteX0" fmla="*/ 0 w 8497229"/>
              <a:gd name="connsiteY0" fmla="*/ 5309345 h 5309345"/>
              <a:gd name="connsiteX1" fmla="*/ 1706137 w 8497229"/>
              <a:gd name="connsiteY1" fmla="*/ 0 h 5309345"/>
              <a:gd name="connsiteX2" fmla="*/ 8497229 w 8497229"/>
              <a:gd name="connsiteY2" fmla="*/ 5309345 h 5309345"/>
              <a:gd name="connsiteX3" fmla="*/ 0 w 8497229"/>
              <a:gd name="connsiteY3" fmla="*/ 5309345 h 5309345"/>
              <a:gd name="connsiteX0" fmla="*/ 0 w 6400800"/>
              <a:gd name="connsiteY0" fmla="*/ 5309345 h 5309345"/>
              <a:gd name="connsiteX1" fmla="*/ 1706137 w 6400800"/>
              <a:gd name="connsiteY1" fmla="*/ 0 h 5309345"/>
              <a:gd name="connsiteX2" fmla="*/ 6400800 w 6400800"/>
              <a:gd name="connsiteY2" fmla="*/ 135179 h 5309345"/>
              <a:gd name="connsiteX3" fmla="*/ 0 w 6400800"/>
              <a:gd name="connsiteY3" fmla="*/ 5309345 h 5309345"/>
              <a:gd name="connsiteX0" fmla="*/ 4560849 w 4694663"/>
              <a:gd name="connsiteY0" fmla="*/ 8565501 h 8565501"/>
              <a:gd name="connsiteX1" fmla="*/ 0 w 4694663"/>
              <a:gd name="connsiteY1" fmla="*/ 0 h 8565501"/>
              <a:gd name="connsiteX2" fmla="*/ 4694663 w 4694663"/>
              <a:gd name="connsiteY2" fmla="*/ 135179 h 8565501"/>
              <a:gd name="connsiteX3" fmla="*/ 4560849 w 4694663"/>
              <a:gd name="connsiteY3" fmla="*/ 8565501 h 8565501"/>
              <a:gd name="connsiteX0" fmla="*/ 4984596 w 5118410"/>
              <a:gd name="connsiteY0" fmla="*/ 8430322 h 8430322"/>
              <a:gd name="connsiteX1" fmla="*/ 0 w 5118410"/>
              <a:gd name="connsiteY1" fmla="*/ 20938 h 8430322"/>
              <a:gd name="connsiteX2" fmla="*/ 5118410 w 5118410"/>
              <a:gd name="connsiteY2" fmla="*/ 0 h 8430322"/>
              <a:gd name="connsiteX3" fmla="*/ 4984596 w 5118410"/>
              <a:gd name="connsiteY3" fmla="*/ 8430322 h 8430322"/>
            </a:gdLst>
            <a:ahLst/>
            <a:cxnLst>
              <a:cxn ang="0">
                <a:pos x="connsiteX0" y="connsiteY0"/>
              </a:cxn>
              <a:cxn ang="0">
                <a:pos x="connsiteX1" y="connsiteY1"/>
              </a:cxn>
              <a:cxn ang="0">
                <a:pos x="connsiteX2" y="connsiteY2"/>
              </a:cxn>
              <a:cxn ang="0">
                <a:pos x="connsiteX3" y="connsiteY3"/>
              </a:cxn>
            </a:cxnLst>
            <a:rect l="l" t="t" r="r" b="b"/>
            <a:pathLst>
              <a:path w="5118410" h="8430322">
                <a:moveTo>
                  <a:pt x="4984596" y="8430322"/>
                </a:moveTo>
                <a:lnTo>
                  <a:pt x="0" y="20938"/>
                </a:lnTo>
                <a:lnTo>
                  <a:pt x="5118410" y="0"/>
                </a:lnTo>
                <a:lnTo>
                  <a:pt x="4984596" y="8430322"/>
                </a:lnTo>
                <a:close/>
              </a:path>
            </a:pathLst>
          </a:custGeom>
          <a:solidFill>
            <a:srgbClr val="0A26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rgbClr val="FFFFFF"/>
              </a:solidFill>
            </a:endParaRPr>
          </a:p>
        </p:txBody>
      </p:sp>
    </p:spTree>
    <p:extLst>
      <p:ext uri="{BB962C8B-B14F-4D97-AF65-F5344CB8AC3E}">
        <p14:creationId xmlns:p14="http://schemas.microsoft.com/office/powerpoint/2010/main" val="16807653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Diapositiva titolo">
    <p:spTree>
      <p:nvGrpSpPr>
        <p:cNvPr id="1" name=""/>
        <p:cNvGrpSpPr/>
        <p:nvPr/>
      </p:nvGrpSpPr>
      <p:grpSpPr>
        <a:xfrm>
          <a:off x="0" y="0"/>
          <a:ext cx="0" cy="0"/>
          <a:chOff x="0" y="0"/>
          <a:chExt cx="0" cy="0"/>
        </a:xfrm>
      </p:grpSpPr>
      <p:sp>
        <p:nvSpPr>
          <p:cNvPr id="10" name="Titolo 1">
            <a:extLst>
              <a:ext uri="{FF2B5EF4-FFF2-40B4-BE49-F238E27FC236}">
                <a16:creationId xmlns:a16="http://schemas.microsoft.com/office/drawing/2014/main" id="{843F6EDA-C372-6747-8EB0-AB6800F251A4}"/>
              </a:ext>
            </a:extLst>
          </p:cNvPr>
          <p:cNvSpPr>
            <a:spLocks noGrp="1"/>
          </p:cNvSpPr>
          <p:nvPr>
            <p:ph type="title" hasCustomPrompt="1"/>
          </p:nvPr>
        </p:nvSpPr>
        <p:spPr>
          <a:xfrm>
            <a:off x="433847" y="512273"/>
            <a:ext cx="11532865" cy="424732"/>
          </a:xfrm>
          <a:noFill/>
        </p:spPr>
        <p:txBody>
          <a:bodyPr wrap="square" lIns="0" rtlCol="0">
            <a:spAutoFit/>
          </a:bodyPr>
          <a:lstStyle>
            <a:lvl1pPr>
              <a:defRPr lang="it-IT" sz="2400" b="1" dirty="0">
                <a:solidFill>
                  <a:srgbClr val="0A2643"/>
                </a:solidFill>
                <a:latin typeface="Arial" panose="020B0604020202020204" pitchFamily="34" charset="0"/>
                <a:ea typeface="+mn-ea"/>
                <a:cs typeface="Arial" panose="020B0604020202020204" pitchFamily="34" charset="0"/>
              </a:defRPr>
            </a:lvl1pPr>
          </a:lstStyle>
          <a:p>
            <a:pPr marL="0" lvl="0" algn="just"/>
            <a:r>
              <a:rPr lang="it-IT"/>
              <a:t>FARE CLIC PER MODIFICARE LO STILE DEL TITOLO DELLO SCHEMA</a:t>
            </a:r>
          </a:p>
        </p:txBody>
      </p:sp>
      <p:sp>
        <p:nvSpPr>
          <p:cNvPr id="3" name="Segnaposto testo 2">
            <a:extLst>
              <a:ext uri="{FF2B5EF4-FFF2-40B4-BE49-F238E27FC236}">
                <a16:creationId xmlns:a16="http://schemas.microsoft.com/office/drawing/2014/main" id="{168416CD-683D-1B41-85C7-43BB3E681DAF}"/>
              </a:ext>
            </a:extLst>
          </p:cNvPr>
          <p:cNvSpPr>
            <a:spLocks noGrp="1"/>
          </p:cNvSpPr>
          <p:nvPr>
            <p:ph type="body" sz="quarter" idx="13" hasCustomPrompt="1"/>
          </p:nvPr>
        </p:nvSpPr>
        <p:spPr>
          <a:xfrm>
            <a:off x="433847" y="254521"/>
            <a:ext cx="8494999" cy="237757"/>
          </a:xfrm>
          <a:noFill/>
        </p:spPr>
        <p:txBody>
          <a:bodyPr wrap="square" lIns="0" rtlCol="0">
            <a:spAutoFit/>
          </a:bodyPr>
          <a:lstStyle>
            <a:lvl1pPr marL="0" indent="0">
              <a:buFont typeface="+mj-lt"/>
              <a:buNone/>
              <a:defRPr lang="it-IT" sz="1050" dirty="0" smtClean="0">
                <a:solidFill>
                  <a:schemeClr val="tx1">
                    <a:lumMod val="85000"/>
                    <a:lumOff val="15000"/>
                  </a:schemeClr>
                </a:solidFill>
                <a:latin typeface="Arial" panose="020B0604020202020204" pitchFamily="34" charset="0"/>
                <a:cs typeface="Arial" panose="020B0604020202020204" pitchFamily="34" charset="0"/>
              </a:defRPr>
            </a:lvl1pPr>
          </a:lstStyle>
          <a:p>
            <a:pPr marL="0" lvl="0" algn="just"/>
            <a:r>
              <a:rPr lang="it-IT"/>
              <a:t>FARE CLIC PER MODIFICARE GLI STILI DEL TESTO DELLO SCHEMA</a:t>
            </a:r>
          </a:p>
        </p:txBody>
      </p:sp>
      <p:sp>
        <p:nvSpPr>
          <p:cNvPr id="13" name="Footer Placeholder 83">
            <a:extLst>
              <a:ext uri="{FF2B5EF4-FFF2-40B4-BE49-F238E27FC236}">
                <a16:creationId xmlns:a16="http://schemas.microsoft.com/office/drawing/2014/main" id="{04D5A9D0-7D27-6043-94AF-A609E50211B4}"/>
              </a:ext>
            </a:extLst>
          </p:cNvPr>
          <p:cNvSpPr txBox="1"/>
          <p:nvPr userDrawn="1"/>
        </p:nvSpPr>
        <p:spPr>
          <a:xfrm>
            <a:off x="433847" y="6557313"/>
            <a:ext cx="4114801" cy="13849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chor="ctr">
            <a:spAutoFit/>
          </a:bodyPr>
          <a:lstStyle>
            <a:lvl1pPr>
              <a:defRPr sz="900">
                <a:solidFill>
                  <a:srgbClr val="FFFFFF"/>
                </a:solidFill>
                <a:latin typeface="Graphik"/>
                <a:ea typeface="Graphik"/>
                <a:cs typeface="Graphik"/>
                <a:sym typeface="Graphik"/>
              </a:defRPr>
            </a:lvl1pPr>
          </a:lstStyle>
          <a:p>
            <a:pPr hangingPunct="0">
              <a:defRPr/>
            </a:pPr>
            <a:r>
              <a:rPr kern="0">
                <a:solidFill>
                  <a:srgbClr val="000000">
                    <a:lumMod val="50000"/>
                    <a:lumOff val="50000"/>
                  </a:srgbClr>
                </a:solidFill>
                <a:latin typeface="Arial" panose="020B0604020202020204" pitchFamily="34" charset="0"/>
                <a:cs typeface="Arial" panose="020B0604020202020204" pitchFamily="34" charset="0"/>
              </a:rPr>
              <a:t>Copyright © 2021 </a:t>
            </a:r>
            <a:r>
              <a:rPr lang="it-IT" kern="0">
                <a:solidFill>
                  <a:srgbClr val="000000">
                    <a:lumMod val="50000"/>
                    <a:lumOff val="50000"/>
                  </a:srgbClr>
                </a:solidFill>
                <a:latin typeface="Arial" panose="020B0604020202020204" pitchFamily="34" charset="0"/>
                <a:cs typeface="Arial" panose="020B0604020202020204" pitchFamily="34" charset="0"/>
              </a:rPr>
              <a:t>Italia domani </a:t>
            </a:r>
            <a:r>
              <a:rPr kern="0">
                <a:solidFill>
                  <a:srgbClr val="000000">
                    <a:lumMod val="50000"/>
                    <a:lumOff val="50000"/>
                  </a:srgbClr>
                </a:solidFill>
                <a:latin typeface="Arial" panose="020B0604020202020204" pitchFamily="34" charset="0"/>
                <a:cs typeface="Arial" panose="020B0604020202020204" pitchFamily="34" charset="0"/>
              </a:rPr>
              <a:t>All rights reserved.</a:t>
            </a:r>
          </a:p>
        </p:txBody>
      </p:sp>
    </p:spTree>
    <p:extLst>
      <p:ext uri="{BB962C8B-B14F-4D97-AF65-F5344CB8AC3E}">
        <p14:creationId xmlns:p14="http://schemas.microsoft.com/office/powerpoint/2010/main" val="19930232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_Diapositiva titolo">
    <p:spTree>
      <p:nvGrpSpPr>
        <p:cNvPr id="1" name=""/>
        <p:cNvGrpSpPr/>
        <p:nvPr/>
      </p:nvGrpSpPr>
      <p:grpSpPr>
        <a:xfrm>
          <a:off x="0" y="0"/>
          <a:ext cx="0" cy="0"/>
          <a:chOff x="0" y="0"/>
          <a:chExt cx="0" cy="0"/>
        </a:xfrm>
      </p:grpSpPr>
      <p:pic>
        <p:nvPicPr>
          <p:cNvPr id="5" name="Immagine 4" descr="Immagine che contiene montagna, cielo, esterni, uomo&#10;&#10;Descrizione generata automaticamente">
            <a:extLst>
              <a:ext uri="{FF2B5EF4-FFF2-40B4-BE49-F238E27FC236}">
                <a16:creationId xmlns:a16="http://schemas.microsoft.com/office/drawing/2014/main" id="{60CCCDFD-DE98-4F4E-BB2D-5A559977F57D}"/>
              </a:ext>
            </a:extLst>
          </p:cNvPr>
          <p:cNvPicPr>
            <a:picLocks noChangeAspect="1"/>
          </p:cNvPicPr>
          <p:nvPr userDrawn="1"/>
        </p:nvPicPr>
        <p:blipFill>
          <a:blip r:embed="rId2"/>
          <a:stretch>
            <a:fillRect/>
          </a:stretch>
        </p:blipFill>
        <p:spPr>
          <a:xfrm>
            <a:off x="-152401" y="-57275"/>
            <a:ext cx="12406845" cy="7007719"/>
          </a:xfrm>
          <a:prstGeom prst="rect">
            <a:avLst/>
          </a:prstGeom>
        </p:spPr>
      </p:pic>
      <p:sp>
        <p:nvSpPr>
          <p:cNvPr id="6" name="Rectangle 4">
            <a:extLst>
              <a:ext uri="{FF2B5EF4-FFF2-40B4-BE49-F238E27FC236}">
                <a16:creationId xmlns:a16="http://schemas.microsoft.com/office/drawing/2014/main" id="{37420C44-0863-4F1D-B8E8-A6171A05F533}"/>
              </a:ext>
            </a:extLst>
          </p:cNvPr>
          <p:cNvSpPr/>
          <p:nvPr userDrawn="1"/>
        </p:nvSpPr>
        <p:spPr>
          <a:xfrm>
            <a:off x="-152401" y="-57275"/>
            <a:ext cx="12393466" cy="7007719"/>
          </a:xfrm>
          <a:prstGeom prst="rect">
            <a:avLst/>
          </a:prstGeom>
          <a:solidFill>
            <a:srgbClr val="476DB6">
              <a:alpha val="74902"/>
            </a:srgbClr>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spcBef>
                <a:spcPts val="300"/>
              </a:spcBef>
              <a:spcAft>
                <a:spcPts val="300"/>
              </a:spcAft>
            </a:pPr>
            <a:endParaRPr lang="it-IT" sz="1600">
              <a:solidFill>
                <a:srgbClr val="FFFFFF"/>
              </a:solidFill>
            </a:endParaRPr>
          </a:p>
        </p:txBody>
      </p:sp>
      <p:sp>
        <p:nvSpPr>
          <p:cNvPr id="7" name="Segnaposto testo 5">
            <a:extLst>
              <a:ext uri="{FF2B5EF4-FFF2-40B4-BE49-F238E27FC236}">
                <a16:creationId xmlns:a16="http://schemas.microsoft.com/office/drawing/2014/main" id="{BB960975-98BC-43E7-99EE-DDC6BBC6D4F3}"/>
              </a:ext>
            </a:extLst>
          </p:cNvPr>
          <p:cNvSpPr>
            <a:spLocks noGrp="1"/>
          </p:cNvSpPr>
          <p:nvPr>
            <p:ph type="body" sz="quarter" idx="10"/>
          </p:nvPr>
        </p:nvSpPr>
        <p:spPr>
          <a:xfrm>
            <a:off x="404159" y="3825087"/>
            <a:ext cx="4992687" cy="946135"/>
          </a:xfrm>
          <a:solidFill>
            <a:schemeClr val="bg2"/>
          </a:solidFill>
        </p:spPr>
        <p:txBody>
          <a:bodyPr wrap="square" lIns="360000" rtlCol="0" anchor="ctr">
            <a:noAutofit/>
          </a:bodyPr>
          <a:lstStyle>
            <a:lvl1pPr>
              <a:defRPr lang="it-IT" sz="3600" smtClean="0">
                <a:solidFill>
                  <a:schemeClr val="tx1">
                    <a:lumMod val="85000"/>
                    <a:lumOff val="15000"/>
                  </a:schemeClr>
                </a:solidFill>
                <a:ea typeface="+mn-ea"/>
              </a:defRPr>
            </a:lvl1pPr>
            <a:lvl2pPr marL="114300" indent="0">
              <a:buNone/>
              <a:defRPr lang="it-IT" sz="1800" smtClean="0">
                <a:solidFill>
                  <a:schemeClr val="tx1"/>
                </a:solidFill>
                <a:latin typeface="+mn-lt"/>
                <a:ea typeface="+mn-ea"/>
                <a:cs typeface="+mn-cs"/>
              </a:defRPr>
            </a:lvl2pPr>
            <a:lvl3pPr>
              <a:defRPr lang="it-IT" sz="1800" smtClean="0">
                <a:solidFill>
                  <a:schemeClr val="tx1"/>
                </a:solidFill>
                <a:latin typeface="+mn-lt"/>
                <a:ea typeface="+mn-ea"/>
                <a:cs typeface="+mn-cs"/>
              </a:defRPr>
            </a:lvl3pPr>
            <a:lvl4pPr>
              <a:defRPr lang="it-IT" smtClean="0">
                <a:solidFill>
                  <a:schemeClr val="tx1"/>
                </a:solidFill>
                <a:latin typeface="+mn-lt"/>
                <a:ea typeface="+mn-ea"/>
                <a:cs typeface="+mn-cs"/>
              </a:defRPr>
            </a:lvl4pPr>
            <a:lvl5pPr>
              <a:defRPr lang="it-IT">
                <a:solidFill>
                  <a:schemeClr val="tx1"/>
                </a:solidFill>
                <a:latin typeface="+mn-lt"/>
                <a:ea typeface="+mn-ea"/>
                <a:cs typeface="+mn-cs"/>
              </a:defRPr>
            </a:lvl5pPr>
          </a:lstStyle>
          <a:p>
            <a:pPr lvl="0"/>
            <a:r>
              <a:rPr lang="it-IT"/>
              <a:t>Fare clic per modifica</a:t>
            </a:r>
          </a:p>
        </p:txBody>
      </p:sp>
      <p:sp>
        <p:nvSpPr>
          <p:cNvPr id="8" name="Segnaposto testo 5">
            <a:extLst>
              <a:ext uri="{FF2B5EF4-FFF2-40B4-BE49-F238E27FC236}">
                <a16:creationId xmlns:a16="http://schemas.microsoft.com/office/drawing/2014/main" id="{04D0533A-67FD-41AB-B27C-38D259973353}"/>
              </a:ext>
            </a:extLst>
          </p:cNvPr>
          <p:cNvSpPr>
            <a:spLocks noGrp="1"/>
          </p:cNvSpPr>
          <p:nvPr>
            <p:ph type="body" sz="quarter" idx="11" hasCustomPrompt="1"/>
          </p:nvPr>
        </p:nvSpPr>
        <p:spPr>
          <a:xfrm>
            <a:off x="429297" y="4868057"/>
            <a:ext cx="2009103" cy="688952"/>
          </a:xfrm>
          <a:solidFill>
            <a:schemeClr val="bg2"/>
          </a:solidFill>
        </p:spPr>
        <p:txBody>
          <a:bodyPr wrap="square" lIns="360000" rtlCol="0" anchor="ctr">
            <a:noAutofit/>
          </a:bodyPr>
          <a:lstStyle>
            <a:lvl1pPr>
              <a:defRPr lang="it-IT" sz="3600" b="1" dirty="0" smtClean="0">
                <a:solidFill>
                  <a:schemeClr val="tx1">
                    <a:lumMod val="85000"/>
                    <a:lumOff val="15000"/>
                  </a:schemeClr>
                </a:solidFill>
                <a:ea typeface="+mn-ea"/>
              </a:defRPr>
            </a:lvl1pPr>
          </a:lstStyle>
          <a:p>
            <a:pPr lvl="0"/>
            <a:r>
              <a:rPr lang="it-IT"/>
              <a:t>FARE</a:t>
            </a:r>
          </a:p>
        </p:txBody>
      </p:sp>
      <p:sp>
        <p:nvSpPr>
          <p:cNvPr id="9" name="Segnaposto numero diapositiva 5">
            <a:extLst>
              <a:ext uri="{FF2B5EF4-FFF2-40B4-BE49-F238E27FC236}">
                <a16:creationId xmlns:a16="http://schemas.microsoft.com/office/drawing/2014/main" id="{CC11CACA-3D43-6842-94A5-90E1FE5ACAA5}"/>
              </a:ext>
            </a:extLst>
          </p:cNvPr>
          <p:cNvSpPr txBox="1">
            <a:spLocks/>
          </p:cNvSpPr>
          <p:nvPr userDrawn="1"/>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002597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_Title">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33B562A0-3D6C-45D0-9E85-8A28A804D0F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592" imgH="591" progId="TCLayout.ActiveDocument.1">
                  <p:embed/>
                </p:oleObj>
              </mc:Choice>
              <mc:Fallback>
                <p:oleObj name="think-cell Slide" r:id="rId4" imgW="592" imgH="591" progId="TCLayout.ActiveDocument.1">
                  <p:embed/>
                  <p:pic>
                    <p:nvPicPr>
                      <p:cNvPr id="7" name="Object 6" hidden="1">
                        <a:extLst>
                          <a:ext uri="{FF2B5EF4-FFF2-40B4-BE49-F238E27FC236}">
                            <a16:creationId xmlns:a16="http://schemas.microsoft.com/office/drawing/2014/main" id="{33B562A0-3D6C-45D0-9E85-8A28A804D0F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CC42428D-965F-410A-AAB0-2F4E028AF079}"/>
              </a:ext>
            </a:extLst>
          </p:cNvPr>
          <p:cNvSpPr/>
          <p:nvPr userDrawn="1">
            <p:custDataLst>
              <p:tags r:id="rId2"/>
            </p:custDataLst>
          </p:nvPr>
        </p:nvSpPr>
        <p:spPr>
          <a:xfrm>
            <a:off x="0" y="0"/>
            <a:ext cx="158750" cy="158750"/>
          </a:xfrm>
          <a:prstGeom prst="rect">
            <a:avLst/>
          </a:prstGeom>
          <a:solidFill>
            <a:schemeClr val="accent1"/>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a:spcBef>
                <a:spcPts val="300"/>
              </a:spcBef>
              <a:spcAft>
                <a:spcPts val="300"/>
              </a:spcAft>
            </a:pPr>
            <a:endParaRPr lang="en-US" sz="3600">
              <a:solidFill>
                <a:srgbClr val="FFFFFF"/>
              </a:solidFill>
              <a:latin typeface="Tahoma" panose="020B0604030504040204" pitchFamily="34" charset="0"/>
              <a:ea typeface="Tahoma" panose="020B0604030504040204" pitchFamily="34" charset="0"/>
              <a:cs typeface="Tahoma" panose="020B0604030504040204" pitchFamily="34" charset="0"/>
              <a:sym typeface="Tahoma" panose="020B0604030504040204" pitchFamily="34" charset="0"/>
            </a:endParaRPr>
          </a:p>
        </p:txBody>
      </p:sp>
    </p:spTree>
    <p:extLst>
      <p:ext uri="{BB962C8B-B14F-4D97-AF65-F5344CB8AC3E}">
        <p14:creationId xmlns:p14="http://schemas.microsoft.com/office/powerpoint/2010/main" val="12570857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5_Title">
    <p:spTree>
      <p:nvGrpSpPr>
        <p:cNvPr id="1" name=""/>
        <p:cNvGrpSpPr/>
        <p:nvPr/>
      </p:nvGrpSpPr>
      <p:grpSpPr>
        <a:xfrm>
          <a:off x="0" y="0"/>
          <a:ext cx="0" cy="0"/>
          <a:chOff x="0" y="0"/>
          <a:chExt cx="0" cy="0"/>
        </a:xfrm>
      </p:grpSpPr>
      <p:sp>
        <p:nvSpPr>
          <p:cNvPr id="12" name="Triangolo 3">
            <a:extLst>
              <a:ext uri="{FF2B5EF4-FFF2-40B4-BE49-F238E27FC236}">
                <a16:creationId xmlns:a16="http://schemas.microsoft.com/office/drawing/2014/main" id="{467C3E0D-F122-B446-8F3E-8919F8343E54}"/>
              </a:ext>
            </a:extLst>
          </p:cNvPr>
          <p:cNvSpPr/>
          <p:nvPr userDrawn="1"/>
        </p:nvSpPr>
        <p:spPr>
          <a:xfrm>
            <a:off x="7368226" y="-154761"/>
            <a:ext cx="5118410" cy="7142157"/>
          </a:xfrm>
          <a:custGeom>
            <a:avLst/>
            <a:gdLst>
              <a:gd name="connsiteX0" fmla="*/ 0 w 8497229"/>
              <a:gd name="connsiteY0" fmla="*/ 7361170 h 7361170"/>
              <a:gd name="connsiteX1" fmla="*/ 4248615 w 8497229"/>
              <a:gd name="connsiteY1" fmla="*/ 0 h 7361170"/>
              <a:gd name="connsiteX2" fmla="*/ 8497229 w 8497229"/>
              <a:gd name="connsiteY2" fmla="*/ 7361170 h 7361170"/>
              <a:gd name="connsiteX3" fmla="*/ 0 w 8497229"/>
              <a:gd name="connsiteY3" fmla="*/ 7361170 h 7361170"/>
              <a:gd name="connsiteX0" fmla="*/ 0 w 8497229"/>
              <a:gd name="connsiteY0" fmla="*/ 5309345 h 5309345"/>
              <a:gd name="connsiteX1" fmla="*/ 1706137 w 8497229"/>
              <a:gd name="connsiteY1" fmla="*/ 0 h 5309345"/>
              <a:gd name="connsiteX2" fmla="*/ 8497229 w 8497229"/>
              <a:gd name="connsiteY2" fmla="*/ 5309345 h 5309345"/>
              <a:gd name="connsiteX3" fmla="*/ 0 w 8497229"/>
              <a:gd name="connsiteY3" fmla="*/ 5309345 h 5309345"/>
              <a:gd name="connsiteX0" fmla="*/ 0 w 6400800"/>
              <a:gd name="connsiteY0" fmla="*/ 5309345 h 5309345"/>
              <a:gd name="connsiteX1" fmla="*/ 1706137 w 6400800"/>
              <a:gd name="connsiteY1" fmla="*/ 0 h 5309345"/>
              <a:gd name="connsiteX2" fmla="*/ 6400800 w 6400800"/>
              <a:gd name="connsiteY2" fmla="*/ 135179 h 5309345"/>
              <a:gd name="connsiteX3" fmla="*/ 0 w 6400800"/>
              <a:gd name="connsiteY3" fmla="*/ 5309345 h 5309345"/>
              <a:gd name="connsiteX0" fmla="*/ 4560849 w 4694663"/>
              <a:gd name="connsiteY0" fmla="*/ 8565501 h 8565501"/>
              <a:gd name="connsiteX1" fmla="*/ 0 w 4694663"/>
              <a:gd name="connsiteY1" fmla="*/ 0 h 8565501"/>
              <a:gd name="connsiteX2" fmla="*/ 4694663 w 4694663"/>
              <a:gd name="connsiteY2" fmla="*/ 135179 h 8565501"/>
              <a:gd name="connsiteX3" fmla="*/ 4560849 w 4694663"/>
              <a:gd name="connsiteY3" fmla="*/ 8565501 h 8565501"/>
              <a:gd name="connsiteX0" fmla="*/ 4984596 w 5118410"/>
              <a:gd name="connsiteY0" fmla="*/ 8430322 h 8430322"/>
              <a:gd name="connsiteX1" fmla="*/ 0 w 5118410"/>
              <a:gd name="connsiteY1" fmla="*/ 20938 h 8430322"/>
              <a:gd name="connsiteX2" fmla="*/ 5118410 w 5118410"/>
              <a:gd name="connsiteY2" fmla="*/ 0 h 8430322"/>
              <a:gd name="connsiteX3" fmla="*/ 4984596 w 5118410"/>
              <a:gd name="connsiteY3" fmla="*/ 8430322 h 8430322"/>
            </a:gdLst>
            <a:ahLst/>
            <a:cxnLst>
              <a:cxn ang="0">
                <a:pos x="connsiteX0" y="connsiteY0"/>
              </a:cxn>
              <a:cxn ang="0">
                <a:pos x="connsiteX1" y="connsiteY1"/>
              </a:cxn>
              <a:cxn ang="0">
                <a:pos x="connsiteX2" y="connsiteY2"/>
              </a:cxn>
              <a:cxn ang="0">
                <a:pos x="connsiteX3" y="connsiteY3"/>
              </a:cxn>
            </a:cxnLst>
            <a:rect l="l" t="t" r="r" b="b"/>
            <a:pathLst>
              <a:path w="5118410" h="8430322">
                <a:moveTo>
                  <a:pt x="4984596" y="8430322"/>
                </a:moveTo>
                <a:lnTo>
                  <a:pt x="0" y="20938"/>
                </a:lnTo>
                <a:lnTo>
                  <a:pt x="5118410" y="0"/>
                </a:lnTo>
                <a:lnTo>
                  <a:pt x="4984596" y="8430322"/>
                </a:lnTo>
                <a:close/>
              </a:path>
            </a:pathLst>
          </a:custGeom>
          <a:solidFill>
            <a:srgbClr val="CDA73C">
              <a:alpha val="9576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rgbClr val="FFFFFF"/>
              </a:solidFill>
            </a:endParaRPr>
          </a:p>
        </p:txBody>
      </p:sp>
      <p:sp>
        <p:nvSpPr>
          <p:cNvPr id="13" name="Triangolo 3">
            <a:extLst>
              <a:ext uri="{FF2B5EF4-FFF2-40B4-BE49-F238E27FC236}">
                <a16:creationId xmlns:a16="http://schemas.microsoft.com/office/drawing/2014/main" id="{894C735B-36C1-C94E-B6F4-47AF876BD4EA}"/>
              </a:ext>
            </a:extLst>
          </p:cNvPr>
          <p:cNvSpPr/>
          <p:nvPr userDrawn="1"/>
        </p:nvSpPr>
        <p:spPr>
          <a:xfrm flipV="1">
            <a:off x="7516084" y="-154764"/>
            <a:ext cx="5118410" cy="7142159"/>
          </a:xfrm>
          <a:custGeom>
            <a:avLst/>
            <a:gdLst>
              <a:gd name="connsiteX0" fmla="*/ 0 w 8497229"/>
              <a:gd name="connsiteY0" fmla="*/ 7361170 h 7361170"/>
              <a:gd name="connsiteX1" fmla="*/ 4248615 w 8497229"/>
              <a:gd name="connsiteY1" fmla="*/ 0 h 7361170"/>
              <a:gd name="connsiteX2" fmla="*/ 8497229 w 8497229"/>
              <a:gd name="connsiteY2" fmla="*/ 7361170 h 7361170"/>
              <a:gd name="connsiteX3" fmla="*/ 0 w 8497229"/>
              <a:gd name="connsiteY3" fmla="*/ 7361170 h 7361170"/>
              <a:gd name="connsiteX0" fmla="*/ 0 w 8497229"/>
              <a:gd name="connsiteY0" fmla="*/ 5309345 h 5309345"/>
              <a:gd name="connsiteX1" fmla="*/ 1706137 w 8497229"/>
              <a:gd name="connsiteY1" fmla="*/ 0 h 5309345"/>
              <a:gd name="connsiteX2" fmla="*/ 8497229 w 8497229"/>
              <a:gd name="connsiteY2" fmla="*/ 5309345 h 5309345"/>
              <a:gd name="connsiteX3" fmla="*/ 0 w 8497229"/>
              <a:gd name="connsiteY3" fmla="*/ 5309345 h 5309345"/>
              <a:gd name="connsiteX0" fmla="*/ 0 w 6400800"/>
              <a:gd name="connsiteY0" fmla="*/ 5309345 h 5309345"/>
              <a:gd name="connsiteX1" fmla="*/ 1706137 w 6400800"/>
              <a:gd name="connsiteY1" fmla="*/ 0 h 5309345"/>
              <a:gd name="connsiteX2" fmla="*/ 6400800 w 6400800"/>
              <a:gd name="connsiteY2" fmla="*/ 135179 h 5309345"/>
              <a:gd name="connsiteX3" fmla="*/ 0 w 6400800"/>
              <a:gd name="connsiteY3" fmla="*/ 5309345 h 5309345"/>
              <a:gd name="connsiteX0" fmla="*/ 4560849 w 4694663"/>
              <a:gd name="connsiteY0" fmla="*/ 8565501 h 8565501"/>
              <a:gd name="connsiteX1" fmla="*/ 0 w 4694663"/>
              <a:gd name="connsiteY1" fmla="*/ 0 h 8565501"/>
              <a:gd name="connsiteX2" fmla="*/ 4694663 w 4694663"/>
              <a:gd name="connsiteY2" fmla="*/ 135179 h 8565501"/>
              <a:gd name="connsiteX3" fmla="*/ 4560849 w 4694663"/>
              <a:gd name="connsiteY3" fmla="*/ 8565501 h 8565501"/>
              <a:gd name="connsiteX0" fmla="*/ 4984596 w 5118410"/>
              <a:gd name="connsiteY0" fmla="*/ 8430322 h 8430322"/>
              <a:gd name="connsiteX1" fmla="*/ 0 w 5118410"/>
              <a:gd name="connsiteY1" fmla="*/ 20938 h 8430322"/>
              <a:gd name="connsiteX2" fmla="*/ 5118410 w 5118410"/>
              <a:gd name="connsiteY2" fmla="*/ 0 h 8430322"/>
              <a:gd name="connsiteX3" fmla="*/ 4984596 w 5118410"/>
              <a:gd name="connsiteY3" fmla="*/ 8430322 h 8430322"/>
            </a:gdLst>
            <a:ahLst/>
            <a:cxnLst>
              <a:cxn ang="0">
                <a:pos x="connsiteX0" y="connsiteY0"/>
              </a:cxn>
              <a:cxn ang="0">
                <a:pos x="connsiteX1" y="connsiteY1"/>
              </a:cxn>
              <a:cxn ang="0">
                <a:pos x="connsiteX2" y="connsiteY2"/>
              </a:cxn>
              <a:cxn ang="0">
                <a:pos x="connsiteX3" y="connsiteY3"/>
              </a:cxn>
            </a:cxnLst>
            <a:rect l="l" t="t" r="r" b="b"/>
            <a:pathLst>
              <a:path w="5118410" h="8430322">
                <a:moveTo>
                  <a:pt x="4984596" y="8430322"/>
                </a:moveTo>
                <a:lnTo>
                  <a:pt x="0" y="20938"/>
                </a:lnTo>
                <a:lnTo>
                  <a:pt x="5118410" y="0"/>
                </a:lnTo>
                <a:lnTo>
                  <a:pt x="4984596" y="8430322"/>
                </a:lnTo>
                <a:close/>
              </a:path>
            </a:pathLst>
          </a:custGeom>
          <a:solidFill>
            <a:srgbClr val="476DB6">
              <a:alpha val="9111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rgbClr val="FFFFFF"/>
              </a:solidFill>
            </a:endParaRPr>
          </a:p>
        </p:txBody>
      </p:sp>
      <p:sp>
        <p:nvSpPr>
          <p:cNvPr id="14" name="Triangolo 3">
            <a:extLst>
              <a:ext uri="{FF2B5EF4-FFF2-40B4-BE49-F238E27FC236}">
                <a16:creationId xmlns:a16="http://schemas.microsoft.com/office/drawing/2014/main" id="{8CCB9C25-2A20-DE4D-A418-89A902A05CB2}"/>
              </a:ext>
            </a:extLst>
          </p:cNvPr>
          <p:cNvSpPr/>
          <p:nvPr userDrawn="1"/>
        </p:nvSpPr>
        <p:spPr>
          <a:xfrm rot="5400000" flipH="1" flipV="1">
            <a:off x="552400" y="-707160"/>
            <a:ext cx="1707415" cy="2812213"/>
          </a:xfrm>
          <a:custGeom>
            <a:avLst/>
            <a:gdLst>
              <a:gd name="connsiteX0" fmla="*/ 0 w 8497229"/>
              <a:gd name="connsiteY0" fmla="*/ 7361170 h 7361170"/>
              <a:gd name="connsiteX1" fmla="*/ 4248615 w 8497229"/>
              <a:gd name="connsiteY1" fmla="*/ 0 h 7361170"/>
              <a:gd name="connsiteX2" fmla="*/ 8497229 w 8497229"/>
              <a:gd name="connsiteY2" fmla="*/ 7361170 h 7361170"/>
              <a:gd name="connsiteX3" fmla="*/ 0 w 8497229"/>
              <a:gd name="connsiteY3" fmla="*/ 7361170 h 7361170"/>
              <a:gd name="connsiteX0" fmla="*/ 0 w 8497229"/>
              <a:gd name="connsiteY0" fmla="*/ 5309345 h 5309345"/>
              <a:gd name="connsiteX1" fmla="*/ 1706137 w 8497229"/>
              <a:gd name="connsiteY1" fmla="*/ 0 h 5309345"/>
              <a:gd name="connsiteX2" fmla="*/ 8497229 w 8497229"/>
              <a:gd name="connsiteY2" fmla="*/ 5309345 h 5309345"/>
              <a:gd name="connsiteX3" fmla="*/ 0 w 8497229"/>
              <a:gd name="connsiteY3" fmla="*/ 5309345 h 5309345"/>
              <a:gd name="connsiteX0" fmla="*/ 0 w 6400800"/>
              <a:gd name="connsiteY0" fmla="*/ 5309345 h 5309345"/>
              <a:gd name="connsiteX1" fmla="*/ 1706137 w 6400800"/>
              <a:gd name="connsiteY1" fmla="*/ 0 h 5309345"/>
              <a:gd name="connsiteX2" fmla="*/ 6400800 w 6400800"/>
              <a:gd name="connsiteY2" fmla="*/ 135179 h 5309345"/>
              <a:gd name="connsiteX3" fmla="*/ 0 w 6400800"/>
              <a:gd name="connsiteY3" fmla="*/ 5309345 h 5309345"/>
              <a:gd name="connsiteX0" fmla="*/ 4560849 w 4694663"/>
              <a:gd name="connsiteY0" fmla="*/ 8565501 h 8565501"/>
              <a:gd name="connsiteX1" fmla="*/ 0 w 4694663"/>
              <a:gd name="connsiteY1" fmla="*/ 0 h 8565501"/>
              <a:gd name="connsiteX2" fmla="*/ 4694663 w 4694663"/>
              <a:gd name="connsiteY2" fmla="*/ 135179 h 8565501"/>
              <a:gd name="connsiteX3" fmla="*/ 4560849 w 4694663"/>
              <a:gd name="connsiteY3" fmla="*/ 8565501 h 8565501"/>
              <a:gd name="connsiteX0" fmla="*/ 4984596 w 5118410"/>
              <a:gd name="connsiteY0" fmla="*/ 8430322 h 8430322"/>
              <a:gd name="connsiteX1" fmla="*/ 0 w 5118410"/>
              <a:gd name="connsiteY1" fmla="*/ 20938 h 8430322"/>
              <a:gd name="connsiteX2" fmla="*/ 5118410 w 5118410"/>
              <a:gd name="connsiteY2" fmla="*/ 0 h 8430322"/>
              <a:gd name="connsiteX3" fmla="*/ 4984596 w 5118410"/>
              <a:gd name="connsiteY3" fmla="*/ 8430322 h 8430322"/>
            </a:gdLst>
            <a:ahLst/>
            <a:cxnLst>
              <a:cxn ang="0">
                <a:pos x="connsiteX0" y="connsiteY0"/>
              </a:cxn>
              <a:cxn ang="0">
                <a:pos x="connsiteX1" y="connsiteY1"/>
              </a:cxn>
              <a:cxn ang="0">
                <a:pos x="connsiteX2" y="connsiteY2"/>
              </a:cxn>
              <a:cxn ang="0">
                <a:pos x="connsiteX3" y="connsiteY3"/>
              </a:cxn>
            </a:cxnLst>
            <a:rect l="l" t="t" r="r" b="b"/>
            <a:pathLst>
              <a:path w="5118410" h="8430322">
                <a:moveTo>
                  <a:pt x="4984596" y="8430322"/>
                </a:moveTo>
                <a:lnTo>
                  <a:pt x="0" y="20938"/>
                </a:lnTo>
                <a:lnTo>
                  <a:pt x="5118410" y="0"/>
                </a:lnTo>
                <a:lnTo>
                  <a:pt x="4984596" y="8430322"/>
                </a:lnTo>
                <a:close/>
              </a:path>
            </a:pathLst>
          </a:custGeom>
          <a:solidFill>
            <a:srgbClr val="0A26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rgbClr val="FFFFFF"/>
              </a:solidFill>
            </a:endParaRPr>
          </a:p>
        </p:txBody>
      </p:sp>
      <p:graphicFrame>
        <p:nvGraphicFramePr>
          <p:cNvPr id="7" name="Object 6" hidden="1">
            <a:extLst>
              <a:ext uri="{FF2B5EF4-FFF2-40B4-BE49-F238E27FC236}">
                <a16:creationId xmlns:a16="http://schemas.microsoft.com/office/drawing/2014/main" id="{33B562A0-3D6C-45D0-9E85-8A28A804D0F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592" imgH="591" progId="TCLayout.ActiveDocument.1">
                  <p:embed/>
                </p:oleObj>
              </mc:Choice>
              <mc:Fallback>
                <p:oleObj name="think-cell Slide" r:id="rId4" imgW="592" imgH="591" progId="TCLayout.ActiveDocument.1">
                  <p:embed/>
                  <p:pic>
                    <p:nvPicPr>
                      <p:cNvPr id="7" name="Object 6" hidden="1">
                        <a:extLst>
                          <a:ext uri="{FF2B5EF4-FFF2-40B4-BE49-F238E27FC236}">
                            <a16:creationId xmlns:a16="http://schemas.microsoft.com/office/drawing/2014/main" id="{33B562A0-3D6C-45D0-9E85-8A28A804D0F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CC42428D-965F-410A-AAB0-2F4E028AF079}"/>
              </a:ext>
            </a:extLst>
          </p:cNvPr>
          <p:cNvSpPr/>
          <p:nvPr userDrawn="1">
            <p:custDataLst>
              <p:tags r:id="rId2"/>
            </p:custDataLst>
          </p:nvPr>
        </p:nvSpPr>
        <p:spPr>
          <a:xfrm>
            <a:off x="0" y="0"/>
            <a:ext cx="158750" cy="158750"/>
          </a:xfrm>
          <a:prstGeom prst="rect">
            <a:avLst/>
          </a:prstGeom>
          <a:solidFill>
            <a:schemeClr val="accent1"/>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a:spcBef>
                <a:spcPts val="300"/>
              </a:spcBef>
              <a:spcAft>
                <a:spcPts val="300"/>
              </a:spcAft>
            </a:pPr>
            <a:endParaRPr lang="en-US" sz="3600">
              <a:solidFill>
                <a:srgbClr val="FFFFFF"/>
              </a:solidFill>
              <a:latin typeface="Tahoma" panose="020B0604030504040204" pitchFamily="34" charset="0"/>
              <a:ea typeface="Tahoma" panose="020B0604030504040204" pitchFamily="34" charset="0"/>
              <a:cs typeface="Tahoma" panose="020B0604030504040204" pitchFamily="34" charset="0"/>
              <a:sym typeface="Tahoma" panose="020B0604030504040204" pitchFamily="34" charset="0"/>
            </a:endParaRPr>
          </a:p>
        </p:txBody>
      </p:sp>
    </p:spTree>
    <p:extLst>
      <p:ext uri="{BB962C8B-B14F-4D97-AF65-F5344CB8AC3E}">
        <p14:creationId xmlns:p14="http://schemas.microsoft.com/office/powerpoint/2010/main" val="2477074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3_Title">
    <p:spTree>
      <p:nvGrpSpPr>
        <p:cNvPr id="1" name=""/>
        <p:cNvGrpSpPr/>
        <p:nvPr/>
      </p:nvGrpSpPr>
      <p:grpSpPr>
        <a:xfrm>
          <a:off x="0" y="0"/>
          <a:ext cx="0" cy="0"/>
          <a:chOff x="0" y="0"/>
          <a:chExt cx="0" cy="0"/>
        </a:xfrm>
      </p:grpSpPr>
      <p:sp>
        <p:nvSpPr>
          <p:cNvPr id="23" name="Triangolo 3">
            <a:extLst>
              <a:ext uri="{FF2B5EF4-FFF2-40B4-BE49-F238E27FC236}">
                <a16:creationId xmlns:a16="http://schemas.microsoft.com/office/drawing/2014/main" id="{4A1D4B6D-5583-6946-B8B0-562BF5E76E7B}"/>
              </a:ext>
            </a:extLst>
          </p:cNvPr>
          <p:cNvSpPr/>
          <p:nvPr userDrawn="1"/>
        </p:nvSpPr>
        <p:spPr>
          <a:xfrm rot="20210384">
            <a:off x="-2607017" y="4722820"/>
            <a:ext cx="5118410" cy="8430322"/>
          </a:xfrm>
          <a:custGeom>
            <a:avLst/>
            <a:gdLst>
              <a:gd name="connsiteX0" fmla="*/ 0 w 8497229"/>
              <a:gd name="connsiteY0" fmla="*/ 7361170 h 7361170"/>
              <a:gd name="connsiteX1" fmla="*/ 4248615 w 8497229"/>
              <a:gd name="connsiteY1" fmla="*/ 0 h 7361170"/>
              <a:gd name="connsiteX2" fmla="*/ 8497229 w 8497229"/>
              <a:gd name="connsiteY2" fmla="*/ 7361170 h 7361170"/>
              <a:gd name="connsiteX3" fmla="*/ 0 w 8497229"/>
              <a:gd name="connsiteY3" fmla="*/ 7361170 h 7361170"/>
              <a:gd name="connsiteX0" fmla="*/ 0 w 8497229"/>
              <a:gd name="connsiteY0" fmla="*/ 5309345 h 5309345"/>
              <a:gd name="connsiteX1" fmla="*/ 1706137 w 8497229"/>
              <a:gd name="connsiteY1" fmla="*/ 0 h 5309345"/>
              <a:gd name="connsiteX2" fmla="*/ 8497229 w 8497229"/>
              <a:gd name="connsiteY2" fmla="*/ 5309345 h 5309345"/>
              <a:gd name="connsiteX3" fmla="*/ 0 w 8497229"/>
              <a:gd name="connsiteY3" fmla="*/ 5309345 h 5309345"/>
              <a:gd name="connsiteX0" fmla="*/ 0 w 6400800"/>
              <a:gd name="connsiteY0" fmla="*/ 5309345 h 5309345"/>
              <a:gd name="connsiteX1" fmla="*/ 1706137 w 6400800"/>
              <a:gd name="connsiteY1" fmla="*/ 0 h 5309345"/>
              <a:gd name="connsiteX2" fmla="*/ 6400800 w 6400800"/>
              <a:gd name="connsiteY2" fmla="*/ 135179 h 5309345"/>
              <a:gd name="connsiteX3" fmla="*/ 0 w 6400800"/>
              <a:gd name="connsiteY3" fmla="*/ 5309345 h 5309345"/>
              <a:gd name="connsiteX0" fmla="*/ 4560849 w 4694663"/>
              <a:gd name="connsiteY0" fmla="*/ 8565501 h 8565501"/>
              <a:gd name="connsiteX1" fmla="*/ 0 w 4694663"/>
              <a:gd name="connsiteY1" fmla="*/ 0 h 8565501"/>
              <a:gd name="connsiteX2" fmla="*/ 4694663 w 4694663"/>
              <a:gd name="connsiteY2" fmla="*/ 135179 h 8565501"/>
              <a:gd name="connsiteX3" fmla="*/ 4560849 w 4694663"/>
              <a:gd name="connsiteY3" fmla="*/ 8565501 h 8565501"/>
              <a:gd name="connsiteX0" fmla="*/ 4984596 w 5118410"/>
              <a:gd name="connsiteY0" fmla="*/ 8430322 h 8430322"/>
              <a:gd name="connsiteX1" fmla="*/ 0 w 5118410"/>
              <a:gd name="connsiteY1" fmla="*/ 20938 h 8430322"/>
              <a:gd name="connsiteX2" fmla="*/ 5118410 w 5118410"/>
              <a:gd name="connsiteY2" fmla="*/ 0 h 8430322"/>
              <a:gd name="connsiteX3" fmla="*/ 4984596 w 5118410"/>
              <a:gd name="connsiteY3" fmla="*/ 8430322 h 8430322"/>
            </a:gdLst>
            <a:ahLst/>
            <a:cxnLst>
              <a:cxn ang="0">
                <a:pos x="connsiteX0" y="connsiteY0"/>
              </a:cxn>
              <a:cxn ang="0">
                <a:pos x="connsiteX1" y="connsiteY1"/>
              </a:cxn>
              <a:cxn ang="0">
                <a:pos x="connsiteX2" y="connsiteY2"/>
              </a:cxn>
              <a:cxn ang="0">
                <a:pos x="connsiteX3" y="connsiteY3"/>
              </a:cxn>
            </a:cxnLst>
            <a:rect l="l" t="t" r="r" b="b"/>
            <a:pathLst>
              <a:path w="5118410" h="8430322">
                <a:moveTo>
                  <a:pt x="4984596" y="8430322"/>
                </a:moveTo>
                <a:lnTo>
                  <a:pt x="0" y="20938"/>
                </a:lnTo>
                <a:lnTo>
                  <a:pt x="5118410" y="0"/>
                </a:lnTo>
                <a:lnTo>
                  <a:pt x="4984596" y="8430322"/>
                </a:lnTo>
                <a:close/>
              </a:path>
            </a:pathLst>
          </a:custGeom>
          <a:solidFill>
            <a:srgbClr val="CDA73C">
              <a:alpha val="9576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rgbClr val="FFFFFF"/>
              </a:solidFill>
            </a:endParaRPr>
          </a:p>
        </p:txBody>
      </p:sp>
      <p:sp>
        <p:nvSpPr>
          <p:cNvPr id="21" name="Segnaposto testo 20">
            <a:extLst>
              <a:ext uri="{FF2B5EF4-FFF2-40B4-BE49-F238E27FC236}">
                <a16:creationId xmlns:a16="http://schemas.microsoft.com/office/drawing/2014/main" id="{8B727156-FEEE-A640-9610-2DF6342436D5}"/>
              </a:ext>
            </a:extLst>
          </p:cNvPr>
          <p:cNvSpPr>
            <a:spLocks noGrp="1"/>
          </p:cNvSpPr>
          <p:nvPr>
            <p:ph type="body" sz="quarter" idx="10" hasCustomPrompt="1"/>
          </p:nvPr>
        </p:nvSpPr>
        <p:spPr>
          <a:xfrm>
            <a:off x="584669" y="2179952"/>
            <a:ext cx="5511331" cy="644850"/>
          </a:xfrm>
          <a:noFill/>
        </p:spPr>
        <p:txBody>
          <a:bodyPr wrap="square" lIns="0" rtlCol="0" anchor="ctr">
            <a:noAutofit/>
          </a:bodyPr>
          <a:lstStyle>
            <a:lvl1pPr marL="0" indent="0">
              <a:buNone/>
              <a:defRPr lang="it-IT" sz="2400" b="0" dirty="0">
                <a:solidFill>
                  <a:srgbClr val="CDA73C"/>
                </a:solidFill>
                <a:latin typeface="Arial" panose="020B0604020202020204" pitchFamily="34" charset="0"/>
                <a:cs typeface="Arial" panose="020B0604020202020204" pitchFamily="34" charset="0"/>
              </a:defRPr>
            </a:lvl1pPr>
          </a:lstStyle>
          <a:p>
            <a:pPr marL="0" lvl="0"/>
            <a:r>
              <a:rPr lang="it-IT"/>
              <a:t>Fare clic per modificare il testo</a:t>
            </a:r>
          </a:p>
        </p:txBody>
      </p:sp>
      <p:sp>
        <p:nvSpPr>
          <p:cNvPr id="5" name="Titolo 4">
            <a:extLst>
              <a:ext uri="{FF2B5EF4-FFF2-40B4-BE49-F238E27FC236}">
                <a16:creationId xmlns:a16="http://schemas.microsoft.com/office/drawing/2014/main" id="{6D580878-EF8E-B746-B8C9-C877BF1B67D8}"/>
              </a:ext>
            </a:extLst>
          </p:cNvPr>
          <p:cNvSpPr>
            <a:spLocks noGrp="1"/>
          </p:cNvSpPr>
          <p:nvPr>
            <p:ph type="title" hasCustomPrompt="1"/>
          </p:nvPr>
        </p:nvSpPr>
        <p:spPr>
          <a:xfrm>
            <a:off x="584669" y="2928067"/>
            <a:ext cx="9123218" cy="1200329"/>
          </a:xfrm>
        </p:spPr>
        <p:txBody>
          <a:bodyPr wrap="square">
            <a:spAutoFit/>
          </a:bodyPr>
          <a:lstStyle>
            <a:lvl1pPr>
              <a:defRPr lang="it-IT" sz="4000" b="1">
                <a:solidFill>
                  <a:schemeClr val="tx1">
                    <a:lumMod val="85000"/>
                    <a:lumOff val="15000"/>
                  </a:schemeClr>
                </a:solidFill>
                <a:latin typeface="Arial" panose="020B0604020202020204" pitchFamily="34" charset="0"/>
                <a:ea typeface="+mn-ea"/>
                <a:cs typeface="Arial" panose="020B0604020202020204" pitchFamily="34" charset="0"/>
              </a:defRPr>
            </a:lvl1pPr>
          </a:lstStyle>
          <a:p>
            <a:pPr marL="0" lvl="0"/>
            <a:r>
              <a:rPr lang="it-IT"/>
              <a:t>FARE CLIC PER MODIFICARE LO STILE DEL TITOLO DELLO SCHEMA</a:t>
            </a:r>
          </a:p>
        </p:txBody>
      </p:sp>
      <p:sp>
        <p:nvSpPr>
          <p:cNvPr id="4" name="Triangolo 3">
            <a:extLst>
              <a:ext uri="{FF2B5EF4-FFF2-40B4-BE49-F238E27FC236}">
                <a16:creationId xmlns:a16="http://schemas.microsoft.com/office/drawing/2014/main" id="{B332F31B-8B5E-4348-BFE2-218027F29EB9}"/>
              </a:ext>
            </a:extLst>
          </p:cNvPr>
          <p:cNvSpPr/>
          <p:nvPr userDrawn="1"/>
        </p:nvSpPr>
        <p:spPr>
          <a:xfrm rot="20210384">
            <a:off x="8111317" y="-2604198"/>
            <a:ext cx="5118410" cy="8430322"/>
          </a:xfrm>
          <a:custGeom>
            <a:avLst/>
            <a:gdLst>
              <a:gd name="connsiteX0" fmla="*/ 0 w 8497229"/>
              <a:gd name="connsiteY0" fmla="*/ 7361170 h 7361170"/>
              <a:gd name="connsiteX1" fmla="*/ 4248615 w 8497229"/>
              <a:gd name="connsiteY1" fmla="*/ 0 h 7361170"/>
              <a:gd name="connsiteX2" fmla="*/ 8497229 w 8497229"/>
              <a:gd name="connsiteY2" fmla="*/ 7361170 h 7361170"/>
              <a:gd name="connsiteX3" fmla="*/ 0 w 8497229"/>
              <a:gd name="connsiteY3" fmla="*/ 7361170 h 7361170"/>
              <a:gd name="connsiteX0" fmla="*/ 0 w 8497229"/>
              <a:gd name="connsiteY0" fmla="*/ 5309345 h 5309345"/>
              <a:gd name="connsiteX1" fmla="*/ 1706137 w 8497229"/>
              <a:gd name="connsiteY1" fmla="*/ 0 h 5309345"/>
              <a:gd name="connsiteX2" fmla="*/ 8497229 w 8497229"/>
              <a:gd name="connsiteY2" fmla="*/ 5309345 h 5309345"/>
              <a:gd name="connsiteX3" fmla="*/ 0 w 8497229"/>
              <a:gd name="connsiteY3" fmla="*/ 5309345 h 5309345"/>
              <a:gd name="connsiteX0" fmla="*/ 0 w 6400800"/>
              <a:gd name="connsiteY0" fmla="*/ 5309345 h 5309345"/>
              <a:gd name="connsiteX1" fmla="*/ 1706137 w 6400800"/>
              <a:gd name="connsiteY1" fmla="*/ 0 h 5309345"/>
              <a:gd name="connsiteX2" fmla="*/ 6400800 w 6400800"/>
              <a:gd name="connsiteY2" fmla="*/ 135179 h 5309345"/>
              <a:gd name="connsiteX3" fmla="*/ 0 w 6400800"/>
              <a:gd name="connsiteY3" fmla="*/ 5309345 h 5309345"/>
              <a:gd name="connsiteX0" fmla="*/ 4560849 w 4694663"/>
              <a:gd name="connsiteY0" fmla="*/ 8565501 h 8565501"/>
              <a:gd name="connsiteX1" fmla="*/ 0 w 4694663"/>
              <a:gd name="connsiteY1" fmla="*/ 0 h 8565501"/>
              <a:gd name="connsiteX2" fmla="*/ 4694663 w 4694663"/>
              <a:gd name="connsiteY2" fmla="*/ 135179 h 8565501"/>
              <a:gd name="connsiteX3" fmla="*/ 4560849 w 4694663"/>
              <a:gd name="connsiteY3" fmla="*/ 8565501 h 8565501"/>
              <a:gd name="connsiteX0" fmla="*/ 4984596 w 5118410"/>
              <a:gd name="connsiteY0" fmla="*/ 8430322 h 8430322"/>
              <a:gd name="connsiteX1" fmla="*/ 0 w 5118410"/>
              <a:gd name="connsiteY1" fmla="*/ 20938 h 8430322"/>
              <a:gd name="connsiteX2" fmla="*/ 5118410 w 5118410"/>
              <a:gd name="connsiteY2" fmla="*/ 0 h 8430322"/>
              <a:gd name="connsiteX3" fmla="*/ 4984596 w 5118410"/>
              <a:gd name="connsiteY3" fmla="*/ 8430322 h 8430322"/>
            </a:gdLst>
            <a:ahLst/>
            <a:cxnLst>
              <a:cxn ang="0">
                <a:pos x="connsiteX0" y="connsiteY0"/>
              </a:cxn>
              <a:cxn ang="0">
                <a:pos x="connsiteX1" y="connsiteY1"/>
              </a:cxn>
              <a:cxn ang="0">
                <a:pos x="connsiteX2" y="connsiteY2"/>
              </a:cxn>
              <a:cxn ang="0">
                <a:pos x="connsiteX3" y="connsiteY3"/>
              </a:cxn>
            </a:cxnLst>
            <a:rect l="l" t="t" r="r" b="b"/>
            <a:pathLst>
              <a:path w="5118410" h="8430322">
                <a:moveTo>
                  <a:pt x="4984596" y="8430322"/>
                </a:moveTo>
                <a:lnTo>
                  <a:pt x="0" y="20938"/>
                </a:lnTo>
                <a:lnTo>
                  <a:pt x="5118410" y="0"/>
                </a:lnTo>
                <a:lnTo>
                  <a:pt x="4984596" y="8430322"/>
                </a:lnTo>
                <a:close/>
              </a:path>
            </a:pathLst>
          </a:custGeom>
          <a:solidFill>
            <a:srgbClr val="CDA73C">
              <a:alpha val="9576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rgbClr val="FFFFFF"/>
              </a:solidFill>
            </a:endParaRPr>
          </a:p>
        </p:txBody>
      </p:sp>
      <p:sp>
        <p:nvSpPr>
          <p:cNvPr id="18" name="Triangolo 3">
            <a:extLst>
              <a:ext uri="{FF2B5EF4-FFF2-40B4-BE49-F238E27FC236}">
                <a16:creationId xmlns:a16="http://schemas.microsoft.com/office/drawing/2014/main" id="{D75E7B67-284F-BC4D-A238-BC02D3DF9B51}"/>
              </a:ext>
            </a:extLst>
          </p:cNvPr>
          <p:cNvSpPr/>
          <p:nvPr userDrawn="1"/>
        </p:nvSpPr>
        <p:spPr>
          <a:xfrm rot="4332893" flipV="1">
            <a:off x="3413993" y="3487389"/>
            <a:ext cx="3464570" cy="5706350"/>
          </a:xfrm>
          <a:custGeom>
            <a:avLst/>
            <a:gdLst>
              <a:gd name="connsiteX0" fmla="*/ 0 w 8497229"/>
              <a:gd name="connsiteY0" fmla="*/ 7361170 h 7361170"/>
              <a:gd name="connsiteX1" fmla="*/ 4248615 w 8497229"/>
              <a:gd name="connsiteY1" fmla="*/ 0 h 7361170"/>
              <a:gd name="connsiteX2" fmla="*/ 8497229 w 8497229"/>
              <a:gd name="connsiteY2" fmla="*/ 7361170 h 7361170"/>
              <a:gd name="connsiteX3" fmla="*/ 0 w 8497229"/>
              <a:gd name="connsiteY3" fmla="*/ 7361170 h 7361170"/>
              <a:gd name="connsiteX0" fmla="*/ 0 w 8497229"/>
              <a:gd name="connsiteY0" fmla="*/ 5309345 h 5309345"/>
              <a:gd name="connsiteX1" fmla="*/ 1706137 w 8497229"/>
              <a:gd name="connsiteY1" fmla="*/ 0 h 5309345"/>
              <a:gd name="connsiteX2" fmla="*/ 8497229 w 8497229"/>
              <a:gd name="connsiteY2" fmla="*/ 5309345 h 5309345"/>
              <a:gd name="connsiteX3" fmla="*/ 0 w 8497229"/>
              <a:gd name="connsiteY3" fmla="*/ 5309345 h 5309345"/>
              <a:gd name="connsiteX0" fmla="*/ 0 w 6400800"/>
              <a:gd name="connsiteY0" fmla="*/ 5309345 h 5309345"/>
              <a:gd name="connsiteX1" fmla="*/ 1706137 w 6400800"/>
              <a:gd name="connsiteY1" fmla="*/ 0 h 5309345"/>
              <a:gd name="connsiteX2" fmla="*/ 6400800 w 6400800"/>
              <a:gd name="connsiteY2" fmla="*/ 135179 h 5309345"/>
              <a:gd name="connsiteX3" fmla="*/ 0 w 6400800"/>
              <a:gd name="connsiteY3" fmla="*/ 5309345 h 5309345"/>
              <a:gd name="connsiteX0" fmla="*/ 4560849 w 4694663"/>
              <a:gd name="connsiteY0" fmla="*/ 8565501 h 8565501"/>
              <a:gd name="connsiteX1" fmla="*/ 0 w 4694663"/>
              <a:gd name="connsiteY1" fmla="*/ 0 h 8565501"/>
              <a:gd name="connsiteX2" fmla="*/ 4694663 w 4694663"/>
              <a:gd name="connsiteY2" fmla="*/ 135179 h 8565501"/>
              <a:gd name="connsiteX3" fmla="*/ 4560849 w 4694663"/>
              <a:gd name="connsiteY3" fmla="*/ 8565501 h 8565501"/>
              <a:gd name="connsiteX0" fmla="*/ 4984596 w 5118410"/>
              <a:gd name="connsiteY0" fmla="*/ 8430322 h 8430322"/>
              <a:gd name="connsiteX1" fmla="*/ 0 w 5118410"/>
              <a:gd name="connsiteY1" fmla="*/ 20938 h 8430322"/>
              <a:gd name="connsiteX2" fmla="*/ 5118410 w 5118410"/>
              <a:gd name="connsiteY2" fmla="*/ 0 h 8430322"/>
              <a:gd name="connsiteX3" fmla="*/ 4984596 w 5118410"/>
              <a:gd name="connsiteY3" fmla="*/ 8430322 h 8430322"/>
            </a:gdLst>
            <a:ahLst/>
            <a:cxnLst>
              <a:cxn ang="0">
                <a:pos x="connsiteX0" y="connsiteY0"/>
              </a:cxn>
              <a:cxn ang="0">
                <a:pos x="connsiteX1" y="connsiteY1"/>
              </a:cxn>
              <a:cxn ang="0">
                <a:pos x="connsiteX2" y="connsiteY2"/>
              </a:cxn>
              <a:cxn ang="0">
                <a:pos x="connsiteX3" y="connsiteY3"/>
              </a:cxn>
            </a:cxnLst>
            <a:rect l="l" t="t" r="r" b="b"/>
            <a:pathLst>
              <a:path w="5118410" h="8430322">
                <a:moveTo>
                  <a:pt x="4984596" y="8430322"/>
                </a:moveTo>
                <a:lnTo>
                  <a:pt x="0" y="20938"/>
                </a:lnTo>
                <a:lnTo>
                  <a:pt x="5118410" y="0"/>
                </a:lnTo>
                <a:lnTo>
                  <a:pt x="4984596" y="8430322"/>
                </a:lnTo>
                <a:close/>
              </a:path>
            </a:pathLst>
          </a:custGeom>
          <a:solidFill>
            <a:srgbClr val="476DB6">
              <a:alpha val="9111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rgbClr val="FFFFFF"/>
              </a:solidFill>
            </a:endParaRPr>
          </a:p>
        </p:txBody>
      </p:sp>
      <p:graphicFrame>
        <p:nvGraphicFramePr>
          <p:cNvPr id="7" name="Object 6" hidden="1">
            <a:extLst>
              <a:ext uri="{FF2B5EF4-FFF2-40B4-BE49-F238E27FC236}">
                <a16:creationId xmlns:a16="http://schemas.microsoft.com/office/drawing/2014/main" id="{33B562A0-3D6C-45D0-9E85-8A28A804D0F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592" imgH="591" progId="TCLayout.ActiveDocument.1">
                  <p:embed/>
                </p:oleObj>
              </mc:Choice>
              <mc:Fallback>
                <p:oleObj name="think-cell Slide" r:id="rId4" imgW="592" imgH="591" progId="TCLayout.ActiveDocument.1">
                  <p:embed/>
                  <p:pic>
                    <p:nvPicPr>
                      <p:cNvPr id="7" name="Object 6" hidden="1">
                        <a:extLst>
                          <a:ext uri="{FF2B5EF4-FFF2-40B4-BE49-F238E27FC236}">
                            <a16:creationId xmlns:a16="http://schemas.microsoft.com/office/drawing/2014/main" id="{33B562A0-3D6C-45D0-9E85-8A28A804D0F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CC42428D-965F-410A-AAB0-2F4E028AF079}"/>
              </a:ext>
            </a:extLst>
          </p:cNvPr>
          <p:cNvSpPr/>
          <p:nvPr userDrawn="1">
            <p:custDataLst>
              <p:tags r:id="rId2"/>
            </p:custDataLst>
          </p:nvPr>
        </p:nvSpPr>
        <p:spPr>
          <a:xfrm>
            <a:off x="0" y="0"/>
            <a:ext cx="158750" cy="158750"/>
          </a:xfrm>
          <a:prstGeom prst="rect">
            <a:avLst/>
          </a:prstGeom>
          <a:solidFill>
            <a:schemeClr val="accent1"/>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a:spcBef>
                <a:spcPts val="300"/>
              </a:spcBef>
              <a:spcAft>
                <a:spcPts val="300"/>
              </a:spcAft>
            </a:pPr>
            <a:endParaRPr lang="en-US" sz="3600">
              <a:solidFill>
                <a:srgbClr val="FFFFFF"/>
              </a:solidFill>
              <a:latin typeface="Tahoma" panose="020B0604030504040204" pitchFamily="34" charset="0"/>
              <a:ea typeface="Tahoma" panose="020B0604030504040204" pitchFamily="34" charset="0"/>
              <a:cs typeface="Tahoma" panose="020B0604030504040204" pitchFamily="34" charset="0"/>
              <a:sym typeface="Tahoma" panose="020B0604030504040204" pitchFamily="34" charset="0"/>
            </a:endParaRPr>
          </a:p>
        </p:txBody>
      </p:sp>
      <p:sp>
        <p:nvSpPr>
          <p:cNvPr id="19" name="Triangolo 3">
            <a:extLst>
              <a:ext uri="{FF2B5EF4-FFF2-40B4-BE49-F238E27FC236}">
                <a16:creationId xmlns:a16="http://schemas.microsoft.com/office/drawing/2014/main" id="{16160AA9-8282-DA4C-909B-F790731EAD07}"/>
              </a:ext>
            </a:extLst>
          </p:cNvPr>
          <p:cNvSpPr/>
          <p:nvPr userDrawn="1"/>
        </p:nvSpPr>
        <p:spPr>
          <a:xfrm rot="16200000" flipH="1">
            <a:off x="-340004" y="1272111"/>
            <a:ext cx="5118410" cy="8430322"/>
          </a:xfrm>
          <a:custGeom>
            <a:avLst/>
            <a:gdLst>
              <a:gd name="connsiteX0" fmla="*/ 0 w 8497229"/>
              <a:gd name="connsiteY0" fmla="*/ 7361170 h 7361170"/>
              <a:gd name="connsiteX1" fmla="*/ 4248615 w 8497229"/>
              <a:gd name="connsiteY1" fmla="*/ 0 h 7361170"/>
              <a:gd name="connsiteX2" fmla="*/ 8497229 w 8497229"/>
              <a:gd name="connsiteY2" fmla="*/ 7361170 h 7361170"/>
              <a:gd name="connsiteX3" fmla="*/ 0 w 8497229"/>
              <a:gd name="connsiteY3" fmla="*/ 7361170 h 7361170"/>
              <a:gd name="connsiteX0" fmla="*/ 0 w 8497229"/>
              <a:gd name="connsiteY0" fmla="*/ 5309345 h 5309345"/>
              <a:gd name="connsiteX1" fmla="*/ 1706137 w 8497229"/>
              <a:gd name="connsiteY1" fmla="*/ 0 h 5309345"/>
              <a:gd name="connsiteX2" fmla="*/ 8497229 w 8497229"/>
              <a:gd name="connsiteY2" fmla="*/ 5309345 h 5309345"/>
              <a:gd name="connsiteX3" fmla="*/ 0 w 8497229"/>
              <a:gd name="connsiteY3" fmla="*/ 5309345 h 5309345"/>
              <a:gd name="connsiteX0" fmla="*/ 0 w 6400800"/>
              <a:gd name="connsiteY0" fmla="*/ 5309345 h 5309345"/>
              <a:gd name="connsiteX1" fmla="*/ 1706137 w 6400800"/>
              <a:gd name="connsiteY1" fmla="*/ 0 h 5309345"/>
              <a:gd name="connsiteX2" fmla="*/ 6400800 w 6400800"/>
              <a:gd name="connsiteY2" fmla="*/ 135179 h 5309345"/>
              <a:gd name="connsiteX3" fmla="*/ 0 w 6400800"/>
              <a:gd name="connsiteY3" fmla="*/ 5309345 h 5309345"/>
              <a:gd name="connsiteX0" fmla="*/ 4560849 w 4694663"/>
              <a:gd name="connsiteY0" fmla="*/ 8565501 h 8565501"/>
              <a:gd name="connsiteX1" fmla="*/ 0 w 4694663"/>
              <a:gd name="connsiteY1" fmla="*/ 0 h 8565501"/>
              <a:gd name="connsiteX2" fmla="*/ 4694663 w 4694663"/>
              <a:gd name="connsiteY2" fmla="*/ 135179 h 8565501"/>
              <a:gd name="connsiteX3" fmla="*/ 4560849 w 4694663"/>
              <a:gd name="connsiteY3" fmla="*/ 8565501 h 8565501"/>
              <a:gd name="connsiteX0" fmla="*/ 4984596 w 5118410"/>
              <a:gd name="connsiteY0" fmla="*/ 8430322 h 8430322"/>
              <a:gd name="connsiteX1" fmla="*/ 0 w 5118410"/>
              <a:gd name="connsiteY1" fmla="*/ 20938 h 8430322"/>
              <a:gd name="connsiteX2" fmla="*/ 5118410 w 5118410"/>
              <a:gd name="connsiteY2" fmla="*/ 0 h 8430322"/>
              <a:gd name="connsiteX3" fmla="*/ 4984596 w 5118410"/>
              <a:gd name="connsiteY3" fmla="*/ 8430322 h 8430322"/>
            </a:gdLst>
            <a:ahLst/>
            <a:cxnLst>
              <a:cxn ang="0">
                <a:pos x="connsiteX0" y="connsiteY0"/>
              </a:cxn>
              <a:cxn ang="0">
                <a:pos x="connsiteX1" y="connsiteY1"/>
              </a:cxn>
              <a:cxn ang="0">
                <a:pos x="connsiteX2" y="connsiteY2"/>
              </a:cxn>
              <a:cxn ang="0">
                <a:pos x="connsiteX3" y="connsiteY3"/>
              </a:cxn>
            </a:cxnLst>
            <a:rect l="l" t="t" r="r" b="b"/>
            <a:pathLst>
              <a:path w="5118410" h="8430322">
                <a:moveTo>
                  <a:pt x="4984596" y="8430322"/>
                </a:moveTo>
                <a:lnTo>
                  <a:pt x="0" y="20938"/>
                </a:lnTo>
                <a:lnTo>
                  <a:pt x="5118410" y="0"/>
                </a:lnTo>
                <a:lnTo>
                  <a:pt x="4984596" y="8430322"/>
                </a:lnTo>
                <a:close/>
              </a:path>
            </a:pathLst>
          </a:custGeom>
          <a:solidFill>
            <a:srgbClr val="0A26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rgbClr val="FFFFFF"/>
              </a:solidFill>
            </a:endParaRPr>
          </a:p>
        </p:txBody>
      </p:sp>
    </p:spTree>
    <p:extLst>
      <p:ext uri="{BB962C8B-B14F-4D97-AF65-F5344CB8AC3E}">
        <p14:creationId xmlns:p14="http://schemas.microsoft.com/office/powerpoint/2010/main" val="42844607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a:t>
            </a:r>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p>
            <a:fld id="{8AA03990-9CE4-4427-937B-401963BC833F}" type="datetimeFigureOut">
              <a:rPr lang="it-IT" smtClean="0"/>
              <a:t>11/07/2022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534A61A-2475-4DF2-8802-03CC94DABA00}" type="slidenum">
              <a:rPr lang="it-IT" smtClean="0"/>
              <a:t>‹#›</a:t>
            </a:fld>
            <a:endParaRPr lang="it-IT"/>
          </a:p>
        </p:txBody>
      </p:sp>
    </p:spTree>
    <p:extLst>
      <p:ext uri="{BB962C8B-B14F-4D97-AF65-F5344CB8AC3E}">
        <p14:creationId xmlns:p14="http://schemas.microsoft.com/office/powerpoint/2010/main" val="19693628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olo e contenuto">
    <p:spTree>
      <p:nvGrpSpPr>
        <p:cNvPr id="1" name=""/>
        <p:cNvGrpSpPr/>
        <p:nvPr/>
      </p:nvGrpSpPr>
      <p:grpSpPr>
        <a:xfrm>
          <a:off x="0" y="0"/>
          <a:ext cx="0" cy="0"/>
          <a:chOff x="0" y="0"/>
          <a:chExt cx="0" cy="0"/>
        </a:xfrm>
      </p:grpSpPr>
      <p:sp>
        <p:nvSpPr>
          <p:cNvPr id="3" name="Segnaposto contenuto 2"/>
          <p:cNvSpPr>
            <a:spLocks noGrp="1"/>
          </p:cNvSpPr>
          <p:nvPr>
            <p:ph idx="1"/>
          </p:nvPr>
        </p:nvSpPr>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8AA03990-9CE4-4427-937B-401963BC833F}" type="datetimeFigureOut">
              <a:rPr lang="it-IT" smtClean="0"/>
              <a:t>11/07/2022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534A61A-2475-4DF2-8802-03CC94DABA00}" type="slidenum">
              <a:rPr lang="it-IT" smtClean="0"/>
              <a:t>‹#›</a:t>
            </a:fld>
            <a:endParaRPr lang="it-IT"/>
          </a:p>
        </p:txBody>
      </p:sp>
    </p:spTree>
    <p:extLst>
      <p:ext uri="{BB962C8B-B14F-4D97-AF65-F5344CB8AC3E}">
        <p14:creationId xmlns:p14="http://schemas.microsoft.com/office/powerpoint/2010/main" val="346508461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a:t>
            </a:r>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Modifica gli stili del testo dello schema</a:t>
            </a:r>
          </a:p>
        </p:txBody>
      </p:sp>
      <p:sp>
        <p:nvSpPr>
          <p:cNvPr id="4" name="Segnaposto data 3"/>
          <p:cNvSpPr>
            <a:spLocks noGrp="1"/>
          </p:cNvSpPr>
          <p:nvPr>
            <p:ph type="dt" sz="half" idx="10"/>
          </p:nvPr>
        </p:nvSpPr>
        <p:spPr/>
        <p:txBody>
          <a:bodyPr/>
          <a:lstStyle/>
          <a:p>
            <a:fld id="{8AA03990-9CE4-4427-937B-401963BC833F}" type="datetimeFigureOut">
              <a:rPr lang="it-IT" smtClean="0"/>
              <a:t>11/07/2022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534A61A-2475-4DF2-8802-03CC94DABA00}" type="slidenum">
              <a:rPr lang="it-IT" smtClean="0"/>
              <a:t>‹#›</a:t>
            </a:fld>
            <a:endParaRPr lang="it-IT"/>
          </a:p>
        </p:txBody>
      </p:sp>
    </p:spTree>
    <p:extLst>
      <p:ext uri="{BB962C8B-B14F-4D97-AF65-F5344CB8AC3E}">
        <p14:creationId xmlns:p14="http://schemas.microsoft.com/office/powerpoint/2010/main" val="8046758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838200" y="1825625"/>
            <a:ext cx="5181600" cy="435133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6172200" y="1825625"/>
            <a:ext cx="5181600" cy="435133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p>
            <a:fld id="{8AA03990-9CE4-4427-937B-401963BC833F}" type="datetimeFigureOut">
              <a:rPr lang="it-IT" smtClean="0"/>
              <a:t>11/07/2022</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5534A61A-2475-4DF2-8802-03CC94DABA00}" type="slidenum">
              <a:rPr lang="it-IT" smtClean="0"/>
              <a:t>‹#›</a:t>
            </a:fld>
            <a:endParaRPr lang="it-IT"/>
          </a:p>
        </p:txBody>
      </p:sp>
    </p:spTree>
    <p:extLst>
      <p:ext uri="{BB962C8B-B14F-4D97-AF65-F5344CB8AC3E}">
        <p14:creationId xmlns:p14="http://schemas.microsoft.com/office/powerpoint/2010/main" val="233803796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a:t>Fare clic per modificare lo stile del titolo</a:t>
            </a:r>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p>
            <a:fld id="{8AA03990-9CE4-4427-937B-401963BC833F}" type="datetimeFigureOut">
              <a:rPr lang="it-IT" smtClean="0"/>
              <a:t>11/07/2022</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5534A61A-2475-4DF2-8802-03CC94DABA00}" type="slidenum">
              <a:rPr lang="it-IT" smtClean="0"/>
              <a:t>‹#›</a:t>
            </a:fld>
            <a:endParaRPr lang="it-IT"/>
          </a:p>
        </p:txBody>
      </p:sp>
    </p:spTree>
    <p:extLst>
      <p:ext uri="{BB962C8B-B14F-4D97-AF65-F5344CB8AC3E}">
        <p14:creationId xmlns:p14="http://schemas.microsoft.com/office/powerpoint/2010/main" val="361527773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data 2"/>
          <p:cNvSpPr>
            <a:spLocks noGrp="1"/>
          </p:cNvSpPr>
          <p:nvPr>
            <p:ph type="dt" sz="half" idx="10"/>
          </p:nvPr>
        </p:nvSpPr>
        <p:spPr/>
        <p:txBody>
          <a:bodyPr/>
          <a:lstStyle/>
          <a:p>
            <a:fld id="{8AA03990-9CE4-4427-937B-401963BC833F}" type="datetimeFigureOut">
              <a:rPr lang="it-IT" smtClean="0"/>
              <a:t>11/07/2022</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5534A61A-2475-4DF2-8802-03CC94DABA00}" type="slidenum">
              <a:rPr lang="it-IT" smtClean="0"/>
              <a:t>‹#›</a:t>
            </a:fld>
            <a:endParaRPr lang="it-IT"/>
          </a:p>
        </p:txBody>
      </p:sp>
    </p:spTree>
    <p:extLst>
      <p:ext uri="{BB962C8B-B14F-4D97-AF65-F5344CB8AC3E}">
        <p14:creationId xmlns:p14="http://schemas.microsoft.com/office/powerpoint/2010/main" val="335862837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8AA03990-9CE4-4427-937B-401963BC833F}" type="datetimeFigureOut">
              <a:rPr lang="it-IT" smtClean="0"/>
              <a:t>11/07/2022</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5534A61A-2475-4DF2-8802-03CC94DABA00}" type="slidenum">
              <a:rPr lang="it-IT" smtClean="0"/>
              <a:t>‹#›</a:t>
            </a:fld>
            <a:endParaRPr lang="it-IT"/>
          </a:p>
        </p:txBody>
      </p:sp>
    </p:spTree>
    <p:extLst>
      <p:ext uri="{BB962C8B-B14F-4D97-AF65-F5344CB8AC3E}">
        <p14:creationId xmlns:p14="http://schemas.microsoft.com/office/powerpoint/2010/main" val="165950679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a:t>
            </a:r>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Segnaposto data 4"/>
          <p:cNvSpPr>
            <a:spLocks noGrp="1"/>
          </p:cNvSpPr>
          <p:nvPr>
            <p:ph type="dt" sz="half" idx="10"/>
          </p:nvPr>
        </p:nvSpPr>
        <p:spPr/>
        <p:txBody>
          <a:bodyPr/>
          <a:lstStyle/>
          <a:p>
            <a:fld id="{8AA03990-9CE4-4427-937B-401963BC833F}" type="datetimeFigureOut">
              <a:rPr lang="it-IT" smtClean="0"/>
              <a:t>11/07/2022</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5534A61A-2475-4DF2-8802-03CC94DABA00}" type="slidenum">
              <a:rPr lang="it-IT" smtClean="0"/>
              <a:t>‹#›</a:t>
            </a:fld>
            <a:endParaRPr lang="it-IT"/>
          </a:p>
        </p:txBody>
      </p:sp>
    </p:spTree>
    <p:extLst>
      <p:ext uri="{BB962C8B-B14F-4D97-AF65-F5344CB8AC3E}">
        <p14:creationId xmlns:p14="http://schemas.microsoft.com/office/powerpoint/2010/main" val="424343707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a:t>
            </a:r>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Segnaposto data 4"/>
          <p:cNvSpPr>
            <a:spLocks noGrp="1"/>
          </p:cNvSpPr>
          <p:nvPr>
            <p:ph type="dt" sz="half" idx="10"/>
          </p:nvPr>
        </p:nvSpPr>
        <p:spPr/>
        <p:txBody>
          <a:bodyPr/>
          <a:lstStyle/>
          <a:p>
            <a:fld id="{8AA03990-9CE4-4427-937B-401963BC833F}" type="datetimeFigureOut">
              <a:rPr lang="it-IT" smtClean="0"/>
              <a:t>11/07/2022</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5534A61A-2475-4DF2-8802-03CC94DABA00}" type="slidenum">
              <a:rPr lang="it-IT" smtClean="0"/>
              <a:t>‹#›</a:t>
            </a:fld>
            <a:endParaRPr lang="it-IT"/>
          </a:p>
        </p:txBody>
      </p:sp>
    </p:spTree>
    <p:extLst>
      <p:ext uri="{BB962C8B-B14F-4D97-AF65-F5344CB8AC3E}">
        <p14:creationId xmlns:p14="http://schemas.microsoft.com/office/powerpoint/2010/main" val="220313225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8AA03990-9CE4-4427-937B-401963BC833F}" type="datetimeFigureOut">
              <a:rPr lang="it-IT" smtClean="0"/>
              <a:t>11/07/2022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534A61A-2475-4DF2-8802-03CC94DABA00}" type="slidenum">
              <a:rPr lang="it-IT" smtClean="0"/>
              <a:t>‹#›</a:t>
            </a:fld>
            <a:endParaRPr lang="it-IT"/>
          </a:p>
        </p:txBody>
      </p:sp>
    </p:spTree>
    <p:extLst>
      <p:ext uri="{BB962C8B-B14F-4D97-AF65-F5344CB8AC3E}">
        <p14:creationId xmlns:p14="http://schemas.microsoft.com/office/powerpoint/2010/main" val="49803790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8AA03990-9CE4-4427-937B-401963BC833F}" type="datetimeFigureOut">
              <a:rPr lang="it-IT" smtClean="0"/>
              <a:t>11/07/2022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534A61A-2475-4DF2-8802-03CC94DABA00}" type="slidenum">
              <a:rPr lang="it-IT" smtClean="0"/>
              <a:t>‹#›</a:t>
            </a:fld>
            <a:endParaRPr lang="it-IT"/>
          </a:p>
        </p:txBody>
      </p:sp>
    </p:spTree>
    <p:extLst>
      <p:ext uri="{BB962C8B-B14F-4D97-AF65-F5344CB8AC3E}">
        <p14:creationId xmlns:p14="http://schemas.microsoft.com/office/powerpoint/2010/main" val="66210386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p:spTree>
      <p:nvGrpSpPr>
        <p:cNvPr id="1" name=""/>
        <p:cNvGrpSpPr/>
        <p:nvPr/>
      </p:nvGrpSpPr>
      <p:grpSpPr>
        <a:xfrm>
          <a:off x="0" y="0"/>
          <a:ext cx="0" cy="0"/>
          <a:chOff x="0" y="0"/>
          <a:chExt cx="0" cy="0"/>
        </a:xfrm>
      </p:grpSpPr>
      <p:sp>
        <p:nvSpPr>
          <p:cNvPr id="23" name="Triangolo 3">
            <a:extLst>
              <a:ext uri="{FF2B5EF4-FFF2-40B4-BE49-F238E27FC236}">
                <a16:creationId xmlns:a16="http://schemas.microsoft.com/office/drawing/2014/main" id="{4A1D4B6D-5583-6946-B8B0-562BF5E76E7B}"/>
              </a:ext>
            </a:extLst>
          </p:cNvPr>
          <p:cNvSpPr/>
          <p:nvPr userDrawn="1"/>
        </p:nvSpPr>
        <p:spPr>
          <a:xfrm rot="20210384">
            <a:off x="-2607017" y="4722820"/>
            <a:ext cx="5118410" cy="8430322"/>
          </a:xfrm>
          <a:custGeom>
            <a:avLst/>
            <a:gdLst>
              <a:gd name="connsiteX0" fmla="*/ 0 w 8497229"/>
              <a:gd name="connsiteY0" fmla="*/ 7361170 h 7361170"/>
              <a:gd name="connsiteX1" fmla="*/ 4248615 w 8497229"/>
              <a:gd name="connsiteY1" fmla="*/ 0 h 7361170"/>
              <a:gd name="connsiteX2" fmla="*/ 8497229 w 8497229"/>
              <a:gd name="connsiteY2" fmla="*/ 7361170 h 7361170"/>
              <a:gd name="connsiteX3" fmla="*/ 0 w 8497229"/>
              <a:gd name="connsiteY3" fmla="*/ 7361170 h 7361170"/>
              <a:gd name="connsiteX0" fmla="*/ 0 w 8497229"/>
              <a:gd name="connsiteY0" fmla="*/ 5309345 h 5309345"/>
              <a:gd name="connsiteX1" fmla="*/ 1706137 w 8497229"/>
              <a:gd name="connsiteY1" fmla="*/ 0 h 5309345"/>
              <a:gd name="connsiteX2" fmla="*/ 8497229 w 8497229"/>
              <a:gd name="connsiteY2" fmla="*/ 5309345 h 5309345"/>
              <a:gd name="connsiteX3" fmla="*/ 0 w 8497229"/>
              <a:gd name="connsiteY3" fmla="*/ 5309345 h 5309345"/>
              <a:gd name="connsiteX0" fmla="*/ 0 w 6400800"/>
              <a:gd name="connsiteY0" fmla="*/ 5309345 h 5309345"/>
              <a:gd name="connsiteX1" fmla="*/ 1706137 w 6400800"/>
              <a:gd name="connsiteY1" fmla="*/ 0 h 5309345"/>
              <a:gd name="connsiteX2" fmla="*/ 6400800 w 6400800"/>
              <a:gd name="connsiteY2" fmla="*/ 135179 h 5309345"/>
              <a:gd name="connsiteX3" fmla="*/ 0 w 6400800"/>
              <a:gd name="connsiteY3" fmla="*/ 5309345 h 5309345"/>
              <a:gd name="connsiteX0" fmla="*/ 4560849 w 4694663"/>
              <a:gd name="connsiteY0" fmla="*/ 8565501 h 8565501"/>
              <a:gd name="connsiteX1" fmla="*/ 0 w 4694663"/>
              <a:gd name="connsiteY1" fmla="*/ 0 h 8565501"/>
              <a:gd name="connsiteX2" fmla="*/ 4694663 w 4694663"/>
              <a:gd name="connsiteY2" fmla="*/ 135179 h 8565501"/>
              <a:gd name="connsiteX3" fmla="*/ 4560849 w 4694663"/>
              <a:gd name="connsiteY3" fmla="*/ 8565501 h 8565501"/>
              <a:gd name="connsiteX0" fmla="*/ 4984596 w 5118410"/>
              <a:gd name="connsiteY0" fmla="*/ 8430322 h 8430322"/>
              <a:gd name="connsiteX1" fmla="*/ 0 w 5118410"/>
              <a:gd name="connsiteY1" fmla="*/ 20938 h 8430322"/>
              <a:gd name="connsiteX2" fmla="*/ 5118410 w 5118410"/>
              <a:gd name="connsiteY2" fmla="*/ 0 h 8430322"/>
              <a:gd name="connsiteX3" fmla="*/ 4984596 w 5118410"/>
              <a:gd name="connsiteY3" fmla="*/ 8430322 h 8430322"/>
            </a:gdLst>
            <a:ahLst/>
            <a:cxnLst>
              <a:cxn ang="0">
                <a:pos x="connsiteX0" y="connsiteY0"/>
              </a:cxn>
              <a:cxn ang="0">
                <a:pos x="connsiteX1" y="connsiteY1"/>
              </a:cxn>
              <a:cxn ang="0">
                <a:pos x="connsiteX2" y="connsiteY2"/>
              </a:cxn>
              <a:cxn ang="0">
                <a:pos x="connsiteX3" y="connsiteY3"/>
              </a:cxn>
            </a:cxnLst>
            <a:rect l="l" t="t" r="r" b="b"/>
            <a:pathLst>
              <a:path w="5118410" h="8430322">
                <a:moveTo>
                  <a:pt x="4984596" y="8430322"/>
                </a:moveTo>
                <a:lnTo>
                  <a:pt x="0" y="20938"/>
                </a:lnTo>
                <a:lnTo>
                  <a:pt x="5118410" y="0"/>
                </a:lnTo>
                <a:lnTo>
                  <a:pt x="4984596" y="8430322"/>
                </a:lnTo>
                <a:close/>
              </a:path>
            </a:pathLst>
          </a:custGeom>
          <a:solidFill>
            <a:srgbClr val="CDA73C">
              <a:alpha val="9576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rgbClr val="FFFFFF"/>
              </a:solidFill>
            </a:endParaRPr>
          </a:p>
        </p:txBody>
      </p:sp>
      <p:sp>
        <p:nvSpPr>
          <p:cNvPr id="21" name="Segnaposto testo 20">
            <a:extLst>
              <a:ext uri="{FF2B5EF4-FFF2-40B4-BE49-F238E27FC236}">
                <a16:creationId xmlns:a16="http://schemas.microsoft.com/office/drawing/2014/main" id="{8B727156-FEEE-A640-9610-2DF6342436D5}"/>
              </a:ext>
            </a:extLst>
          </p:cNvPr>
          <p:cNvSpPr>
            <a:spLocks noGrp="1"/>
          </p:cNvSpPr>
          <p:nvPr>
            <p:ph type="body" sz="quarter" idx="10" hasCustomPrompt="1"/>
          </p:nvPr>
        </p:nvSpPr>
        <p:spPr>
          <a:xfrm>
            <a:off x="584669" y="2179952"/>
            <a:ext cx="5511331" cy="644850"/>
          </a:xfrm>
          <a:noFill/>
        </p:spPr>
        <p:txBody>
          <a:bodyPr wrap="square" lIns="0" rtlCol="0" anchor="ctr">
            <a:noAutofit/>
          </a:bodyPr>
          <a:lstStyle>
            <a:lvl1pPr marL="0" indent="0">
              <a:buNone/>
              <a:defRPr lang="it-IT" sz="2400" b="0" dirty="0">
                <a:solidFill>
                  <a:srgbClr val="CDA73C"/>
                </a:solidFill>
                <a:latin typeface="Arial" panose="020B0604020202020204" pitchFamily="34" charset="0"/>
                <a:cs typeface="Arial" panose="020B0604020202020204" pitchFamily="34" charset="0"/>
              </a:defRPr>
            </a:lvl1pPr>
          </a:lstStyle>
          <a:p>
            <a:pPr marL="0" lvl="0"/>
            <a:r>
              <a:rPr lang="it-IT"/>
              <a:t>Fare clic per modificare il testo</a:t>
            </a:r>
          </a:p>
        </p:txBody>
      </p:sp>
      <p:sp>
        <p:nvSpPr>
          <p:cNvPr id="5" name="Titolo 4">
            <a:extLst>
              <a:ext uri="{FF2B5EF4-FFF2-40B4-BE49-F238E27FC236}">
                <a16:creationId xmlns:a16="http://schemas.microsoft.com/office/drawing/2014/main" id="{6D580878-EF8E-B746-B8C9-C877BF1B67D8}"/>
              </a:ext>
            </a:extLst>
          </p:cNvPr>
          <p:cNvSpPr>
            <a:spLocks noGrp="1"/>
          </p:cNvSpPr>
          <p:nvPr>
            <p:ph type="title" hasCustomPrompt="1"/>
          </p:nvPr>
        </p:nvSpPr>
        <p:spPr>
          <a:xfrm>
            <a:off x="584669" y="2928067"/>
            <a:ext cx="9123218" cy="1200329"/>
          </a:xfrm>
        </p:spPr>
        <p:txBody>
          <a:bodyPr wrap="square">
            <a:spAutoFit/>
          </a:bodyPr>
          <a:lstStyle>
            <a:lvl1pPr>
              <a:defRPr lang="it-IT" sz="4000" b="1">
                <a:solidFill>
                  <a:schemeClr val="tx1">
                    <a:lumMod val="85000"/>
                    <a:lumOff val="15000"/>
                  </a:schemeClr>
                </a:solidFill>
                <a:latin typeface="Arial" panose="020B0604020202020204" pitchFamily="34" charset="0"/>
                <a:ea typeface="+mn-ea"/>
                <a:cs typeface="Arial" panose="020B0604020202020204" pitchFamily="34" charset="0"/>
              </a:defRPr>
            </a:lvl1pPr>
          </a:lstStyle>
          <a:p>
            <a:pPr marL="0" lvl="0"/>
            <a:r>
              <a:rPr lang="it-IT"/>
              <a:t>FARE CLIC PER MODIFICARE LO STILE DEL TITOLO DELLO SCHEMA</a:t>
            </a:r>
          </a:p>
        </p:txBody>
      </p:sp>
      <p:sp>
        <p:nvSpPr>
          <p:cNvPr id="4" name="Triangolo 3">
            <a:extLst>
              <a:ext uri="{FF2B5EF4-FFF2-40B4-BE49-F238E27FC236}">
                <a16:creationId xmlns:a16="http://schemas.microsoft.com/office/drawing/2014/main" id="{B332F31B-8B5E-4348-BFE2-218027F29EB9}"/>
              </a:ext>
            </a:extLst>
          </p:cNvPr>
          <p:cNvSpPr/>
          <p:nvPr userDrawn="1"/>
        </p:nvSpPr>
        <p:spPr>
          <a:xfrm rot="20210384">
            <a:off x="8111317" y="-2604198"/>
            <a:ext cx="5118410" cy="8430322"/>
          </a:xfrm>
          <a:custGeom>
            <a:avLst/>
            <a:gdLst>
              <a:gd name="connsiteX0" fmla="*/ 0 w 8497229"/>
              <a:gd name="connsiteY0" fmla="*/ 7361170 h 7361170"/>
              <a:gd name="connsiteX1" fmla="*/ 4248615 w 8497229"/>
              <a:gd name="connsiteY1" fmla="*/ 0 h 7361170"/>
              <a:gd name="connsiteX2" fmla="*/ 8497229 w 8497229"/>
              <a:gd name="connsiteY2" fmla="*/ 7361170 h 7361170"/>
              <a:gd name="connsiteX3" fmla="*/ 0 w 8497229"/>
              <a:gd name="connsiteY3" fmla="*/ 7361170 h 7361170"/>
              <a:gd name="connsiteX0" fmla="*/ 0 w 8497229"/>
              <a:gd name="connsiteY0" fmla="*/ 5309345 h 5309345"/>
              <a:gd name="connsiteX1" fmla="*/ 1706137 w 8497229"/>
              <a:gd name="connsiteY1" fmla="*/ 0 h 5309345"/>
              <a:gd name="connsiteX2" fmla="*/ 8497229 w 8497229"/>
              <a:gd name="connsiteY2" fmla="*/ 5309345 h 5309345"/>
              <a:gd name="connsiteX3" fmla="*/ 0 w 8497229"/>
              <a:gd name="connsiteY3" fmla="*/ 5309345 h 5309345"/>
              <a:gd name="connsiteX0" fmla="*/ 0 w 6400800"/>
              <a:gd name="connsiteY0" fmla="*/ 5309345 h 5309345"/>
              <a:gd name="connsiteX1" fmla="*/ 1706137 w 6400800"/>
              <a:gd name="connsiteY1" fmla="*/ 0 h 5309345"/>
              <a:gd name="connsiteX2" fmla="*/ 6400800 w 6400800"/>
              <a:gd name="connsiteY2" fmla="*/ 135179 h 5309345"/>
              <a:gd name="connsiteX3" fmla="*/ 0 w 6400800"/>
              <a:gd name="connsiteY3" fmla="*/ 5309345 h 5309345"/>
              <a:gd name="connsiteX0" fmla="*/ 4560849 w 4694663"/>
              <a:gd name="connsiteY0" fmla="*/ 8565501 h 8565501"/>
              <a:gd name="connsiteX1" fmla="*/ 0 w 4694663"/>
              <a:gd name="connsiteY1" fmla="*/ 0 h 8565501"/>
              <a:gd name="connsiteX2" fmla="*/ 4694663 w 4694663"/>
              <a:gd name="connsiteY2" fmla="*/ 135179 h 8565501"/>
              <a:gd name="connsiteX3" fmla="*/ 4560849 w 4694663"/>
              <a:gd name="connsiteY3" fmla="*/ 8565501 h 8565501"/>
              <a:gd name="connsiteX0" fmla="*/ 4984596 w 5118410"/>
              <a:gd name="connsiteY0" fmla="*/ 8430322 h 8430322"/>
              <a:gd name="connsiteX1" fmla="*/ 0 w 5118410"/>
              <a:gd name="connsiteY1" fmla="*/ 20938 h 8430322"/>
              <a:gd name="connsiteX2" fmla="*/ 5118410 w 5118410"/>
              <a:gd name="connsiteY2" fmla="*/ 0 h 8430322"/>
              <a:gd name="connsiteX3" fmla="*/ 4984596 w 5118410"/>
              <a:gd name="connsiteY3" fmla="*/ 8430322 h 8430322"/>
            </a:gdLst>
            <a:ahLst/>
            <a:cxnLst>
              <a:cxn ang="0">
                <a:pos x="connsiteX0" y="connsiteY0"/>
              </a:cxn>
              <a:cxn ang="0">
                <a:pos x="connsiteX1" y="connsiteY1"/>
              </a:cxn>
              <a:cxn ang="0">
                <a:pos x="connsiteX2" y="connsiteY2"/>
              </a:cxn>
              <a:cxn ang="0">
                <a:pos x="connsiteX3" y="connsiteY3"/>
              </a:cxn>
            </a:cxnLst>
            <a:rect l="l" t="t" r="r" b="b"/>
            <a:pathLst>
              <a:path w="5118410" h="8430322">
                <a:moveTo>
                  <a:pt x="4984596" y="8430322"/>
                </a:moveTo>
                <a:lnTo>
                  <a:pt x="0" y="20938"/>
                </a:lnTo>
                <a:lnTo>
                  <a:pt x="5118410" y="0"/>
                </a:lnTo>
                <a:lnTo>
                  <a:pt x="4984596" y="8430322"/>
                </a:lnTo>
                <a:close/>
              </a:path>
            </a:pathLst>
          </a:custGeom>
          <a:solidFill>
            <a:srgbClr val="CDA73C">
              <a:alpha val="9576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rgbClr val="FFFFFF"/>
              </a:solidFill>
            </a:endParaRPr>
          </a:p>
        </p:txBody>
      </p:sp>
      <p:sp>
        <p:nvSpPr>
          <p:cNvPr id="18" name="Triangolo 3">
            <a:extLst>
              <a:ext uri="{FF2B5EF4-FFF2-40B4-BE49-F238E27FC236}">
                <a16:creationId xmlns:a16="http://schemas.microsoft.com/office/drawing/2014/main" id="{D75E7B67-284F-BC4D-A238-BC02D3DF9B51}"/>
              </a:ext>
            </a:extLst>
          </p:cNvPr>
          <p:cNvSpPr/>
          <p:nvPr userDrawn="1"/>
        </p:nvSpPr>
        <p:spPr>
          <a:xfrm rot="4332893" flipV="1">
            <a:off x="3413993" y="3487389"/>
            <a:ext cx="3464570" cy="5706350"/>
          </a:xfrm>
          <a:custGeom>
            <a:avLst/>
            <a:gdLst>
              <a:gd name="connsiteX0" fmla="*/ 0 w 8497229"/>
              <a:gd name="connsiteY0" fmla="*/ 7361170 h 7361170"/>
              <a:gd name="connsiteX1" fmla="*/ 4248615 w 8497229"/>
              <a:gd name="connsiteY1" fmla="*/ 0 h 7361170"/>
              <a:gd name="connsiteX2" fmla="*/ 8497229 w 8497229"/>
              <a:gd name="connsiteY2" fmla="*/ 7361170 h 7361170"/>
              <a:gd name="connsiteX3" fmla="*/ 0 w 8497229"/>
              <a:gd name="connsiteY3" fmla="*/ 7361170 h 7361170"/>
              <a:gd name="connsiteX0" fmla="*/ 0 w 8497229"/>
              <a:gd name="connsiteY0" fmla="*/ 5309345 h 5309345"/>
              <a:gd name="connsiteX1" fmla="*/ 1706137 w 8497229"/>
              <a:gd name="connsiteY1" fmla="*/ 0 h 5309345"/>
              <a:gd name="connsiteX2" fmla="*/ 8497229 w 8497229"/>
              <a:gd name="connsiteY2" fmla="*/ 5309345 h 5309345"/>
              <a:gd name="connsiteX3" fmla="*/ 0 w 8497229"/>
              <a:gd name="connsiteY3" fmla="*/ 5309345 h 5309345"/>
              <a:gd name="connsiteX0" fmla="*/ 0 w 6400800"/>
              <a:gd name="connsiteY0" fmla="*/ 5309345 h 5309345"/>
              <a:gd name="connsiteX1" fmla="*/ 1706137 w 6400800"/>
              <a:gd name="connsiteY1" fmla="*/ 0 h 5309345"/>
              <a:gd name="connsiteX2" fmla="*/ 6400800 w 6400800"/>
              <a:gd name="connsiteY2" fmla="*/ 135179 h 5309345"/>
              <a:gd name="connsiteX3" fmla="*/ 0 w 6400800"/>
              <a:gd name="connsiteY3" fmla="*/ 5309345 h 5309345"/>
              <a:gd name="connsiteX0" fmla="*/ 4560849 w 4694663"/>
              <a:gd name="connsiteY0" fmla="*/ 8565501 h 8565501"/>
              <a:gd name="connsiteX1" fmla="*/ 0 w 4694663"/>
              <a:gd name="connsiteY1" fmla="*/ 0 h 8565501"/>
              <a:gd name="connsiteX2" fmla="*/ 4694663 w 4694663"/>
              <a:gd name="connsiteY2" fmla="*/ 135179 h 8565501"/>
              <a:gd name="connsiteX3" fmla="*/ 4560849 w 4694663"/>
              <a:gd name="connsiteY3" fmla="*/ 8565501 h 8565501"/>
              <a:gd name="connsiteX0" fmla="*/ 4984596 w 5118410"/>
              <a:gd name="connsiteY0" fmla="*/ 8430322 h 8430322"/>
              <a:gd name="connsiteX1" fmla="*/ 0 w 5118410"/>
              <a:gd name="connsiteY1" fmla="*/ 20938 h 8430322"/>
              <a:gd name="connsiteX2" fmla="*/ 5118410 w 5118410"/>
              <a:gd name="connsiteY2" fmla="*/ 0 h 8430322"/>
              <a:gd name="connsiteX3" fmla="*/ 4984596 w 5118410"/>
              <a:gd name="connsiteY3" fmla="*/ 8430322 h 8430322"/>
            </a:gdLst>
            <a:ahLst/>
            <a:cxnLst>
              <a:cxn ang="0">
                <a:pos x="connsiteX0" y="connsiteY0"/>
              </a:cxn>
              <a:cxn ang="0">
                <a:pos x="connsiteX1" y="connsiteY1"/>
              </a:cxn>
              <a:cxn ang="0">
                <a:pos x="connsiteX2" y="connsiteY2"/>
              </a:cxn>
              <a:cxn ang="0">
                <a:pos x="connsiteX3" y="connsiteY3"/>
              </a:cxn>
            </a:cxnLst>
            <a:rect l="l" t="t" r="r" b="b"/>
            <a:pathLst>
              <a:path w="5118410" h="8430322">
                <a:moveTo>
                  <a:pt x="4984596" y="8430322"/>
                </a:moveTo>
                <a:lnTo>
                  <a:pt x="0" y="20938"/>
                </a:lnTo>
                <a:lnTo>
                  <a:pt x="5118410" y="0"/>
                </a:lnTo>
                <a:lnTo>
                  <a:pt x="4984596" y="8430322"/>
                </a:lnTo>
                <a:close/>
              </a:path>
            </a:pathLst>
          </a:custGeom>
          <a:solidFill>
            <a:srgbClr val="476DB6">
              <a:alpha val="9111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rgbClr val="FFFFFF"/>
              </a:solidFill>
            </a:endParaRPr>
          </a:p>
        </p:txBody>
      </p:sp>
      <p:graphicFrame>
        <p:nvGraphicFramePr>
          <p:cNvPr id="7" name="Object 6" hidden="1">
            <a:extLst>
              <a:ext uri="{FF2B5EF4-FFF2-40B4-BE49-F238E27FC236}">
                <a16:creationId xmlns:a16="http://schemas.microsoft.com/office/drawing/2014/main" id="{33B562A0-3D6C-45D0-9E85-8A28A804D0F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592" imgH="591" progId="TCLayout.ActiveDocument.1">
                  <p:embed/>
                </p:oleObj>
              </mc:Choice>
              <mc:Fallback>
                <p:oleObj name="think-cell Slide" r:id="rId4" imgW="592" imgH="591" progId="TCLayout.ActiveDocument.1">
                  <p:embed/>
                  <p:pic>
                    <p:nvPicPr>
                      <p:cNvPr id="7" name="Object 6" hidden="1">
                        <a:extLst>
                          <a:ext uri="{FF2B5EF4-FFF2-40B4-BE49-F238E27FC236}">
                            <a16:creationId xmlns:a16="http://schemas.microsoft.com/office/drawing/2014/main" id="{33B562A0-3D6C-45D0-9E85-8A28A804D0F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CC42428D-965F-410A-AAB0-2F4E028AF079}"/>
              </a:ext>
            </a:extLst>
          </p:cNvPr>
          <p:cNvSpPr/>
          <p:nvPr userDrawn="1">
            <p:custDataLst>
              <p:tags r:id="rId2"/>
            </p:custDataLst>
          </p:nvPr>
        </p:nvSpPr>
        <p:spPr>
          <a:xfrm>
            <a:off x="0" y="0"/>
            <a:ext cx="158750" cy="158750"/>
          </a:xfrm>
          <a:prstGeom prst="rect">
            <a:avLst/>
          </a:prstGeom>
          <a:solidFill>
            <a:schemeClr val="accent1"/>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a:spcBef>
                <a:spcPts val="300"/>
              </a:spcBef>
              <a:spcAft>
                <a:spcPts val="300"/>
              </a:spcAft>
            </a:pPr>
            <a:endParaRPr lang="en-US" sz="3600">
              <a:solidFill>
                <a:srgbClr val="FFFFFF"/>
              </a:solidFill>
              <a:latin typeface="Tahoma" panose="020B0604030504040204" pitchFamily="34" charset="0"/>
              <a:ea typeface="Tahoma" panose="020B0604030504040204" pitchFamily="34" charset="0"/>
              <a:cs typeface="Tahoma" panose="020B0604030504040204" pitchFamily="34" charset="0"/>
              <a:sym typeface="Tahoma" panose="020B0604030504040204" pitchFamily="34" charset="0"/>
            </a:endParaRPr>
          </a:p>
        </p:txBody>
      </p:sp>
      <p:sp>
        <p:nvSpPr>
          <p:cNvPr id="19" name="Triangolo 3">
            <a:extLst>
              <a:ext uri="{FF2B5EF4-FFF2-40B4-BE49-F238E27FC236}">
                <a16:creationId xmlns:a16="http://schemas.microsoft.com/office/drawing/2014/main" id="{16160AA9-8282-DA4C-909B-F790731EAD07}"/>
              </a:ext>
            </a:extLst>
          </p:cNvPr>
          <p:cNvSpPr/>
          <p:nvPr userDrawn="1"/>
        </p:nvSpPr>
        <p:spPr>
          <a:xfrm rot="16200000" flipH="1">
            <a:off x="-340004" y="1272111"/>
            <a:ext cx="5118410" cy="8430322"/>
          </a:xfrm>
          <a:custGeom>
            <a:avLst/>
            <a:gdLst>
              <a:gd name="connsiteX0" fmla="*/ 0 w 8497229"/>
              <a:gd name="connsiteY0" fmla="*/ 7361170 h 7361170"/>
              <a:gd name="connsiteX1" fmla="*/ 4248615 w 8497229"/>
              <a:gd name="connsiteY1" fmla="*/ 0 h 7361170"/>
              <a:gd name="connsiteX2" fmla="*/ 8497229 w 8497229"/>
              <a:gd name="connsiteY2" fmla="*/ 7361170 h 7361170"/>
              <a:gd name="connsiteX3" fmla="*/ 0 w 8497229"/>
              <a:gd name="connsiteY3" fmla="*/ 7361170 h 7361170"/>
              <a:gd name="connsiteX0" fmla="*/ 0 w 8497229"/>
              <a:gd name="connsiteY0" fmla="*/ 5309345 h 5309345"/>
              <a:gd name="connsiteX1" fmla="*/ 1706137 w 8497229"/>
              <a:gd name="connsiteY1" fmla="*/ 0 h 5309345"/>
              <a:gd name="connsiteX2" fmla="*/ 8497229 w 8497229"/>
              <a:gd name="connsiteY2" fmla="*/ 5309345 h 5309345"/>
              <a:gd name="connsiteX3" fmla="*/ 0 w 8497229"/>
              <a:gd name="connsiteY3" fmla="*/ 5309345 h 5309345"/>
              <a:gd name="connsiteX0" fmla="*/ 0 w 6400800"/>
              <a:gd name="connsiteY0" fmla="*/ 5309345 h 5309345"/>
              <a:gd name="connsiteX1" fmla="*/ 1706137 w 6400800"/>
              <a:gd name="connsiteY1" fmla="*/ 0 h 5309345"/>
              <a:gd name="connsiteX2" fmla="*/ 6400800 w 6400800"/>
              <a:gd name="connsiteY2" fmla="*/ 135179 h 5309345"/>
              <a:gd name="connsiteX3" fmla="*/ 0 w 6400800"/>
              <a:gd name="connsiteY3" fmla="*/ 5309345 h 5309345"/>
              <a:gd name="connsiteX0" fmla="*/ 4560849 w 4694663"/>
              <a:gd name="connsiteY0" fmla="*/ 8565501 h 8565501"/>
              <a:gd name="connsiteX1" fmla="*/ 0 w 4694663"/>
              <a:gd name="connsiteY1" fmla="*/ 0 h 8565501"/>
              <a:gd name="connsiteX2" fmla="*/ 4694663 w 4694663"/>
              <a:gd name="connsiteY2" fmla="*/ 135179 h 8565501"/>
              <a:gd name="connsiteX3" fmla="*/ 4560849 w 4694663"/>
              <a:gd name="connsiteY3" fmla="*/ 8565501 h 8565501"/>
              <a:gd name="connsiteX0" fmla="*/ 4984596 w 5118410"/>
              <a:gd name="connsiteY0" fmla="*/ 8430322 h 8430322"/>
              <a:gd name="connsiteX1" fmla="*/ 0 w 5118410"/>
              <a:gd name="connsiteY1" fmla="*/ 20938 h 8430322"/>
              <a:gd name="connsiteX2" fmla="*/ 5118410 w 5118410"/>
              <a:gd name="connsiteY2" fmla="*/ 0 h 8430322"/>
              <a:gd name="connsiteX3" fmla="*/ 4984596 w 5118410"/>
              <a:gd name="connsiteY3" fmla="*/ 8430322 h 8430322"/>
            </a:gdLst>
            <a:ahLst/>
            <a:cxnLst>
              <a:cxn ang="0">
                <a:pos x="connsiteX0" y="connsiteY0"/>
              </a:cxn>
              <a:cxn ang="0">
                <a:pos x="connsiteX1" y="connsiteY1"/>
              </a:cxn>
              <a:cxn ang="0">
                <a:pos x="connsiteX2" y="connsiteY2"/>
              </a:cxn>
              <a:cxn ang="0">
                <a:pos x="connsiteX3" y="connsiteY3"/>
              </a:cxn>
            </a:cxnLst>
            <a:rect l="l" t="t" r="r" b="b"/>
            <a:pathLst>
              <a:path w="5118410" h="8430322">
                <a:moveTo>
                  <a:pt x="4984596" y="8430322"/>
                </a:moveTo>
                <a:lnTo>
                  <a:pt x="0" y="20938"/>
                </a:lnTo>
                <a:lnTo>
                  <a:pt x="5118410" y="0"/>
                </a:lnTo>
                <a:lnTo>
                  <a:pt x="4984596" y="8430322"/>
                </a:lnTo>
                <a:close/>
              </a:path>
            </a:pathLst>
          </a:custGeom>
          <a:solidFill>
            <a:srgbClr val="0A26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rgbClr val="FFFFFF"/>
              </a:solidFill>
            </a:endParaRPr>
          </a:p>
        </p:txBody>
      </p:sp>
    </p:spTree>
    <p:extLst>
      <p:ext uri="{BB962C8B-B14F-4D97-AF65-F5344CB8AC3E}">
        <p14:creationId xmlns:p14="http://schemas.microsoft.com/office/powerpoint/2010/main" val="322222341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cSld name="1_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8AA03990-9CE4-4427-937B-401963BC833F}" type="datetimeFigureOut">
              <a:rPr lang="it-IT" smtClean="0"/>
              <a:t>11/07/2022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534A61A-2475-4DF2-8802-03CC94DABA00}" type="slidenum">
              <a:rPr lang="it-IT" smtClean="0"/>
              <a:t>‹#›</a:t>
            </a:fld>
            <a:endParaRPr lang="it-IT"/>
          </a:p>
        </p:txBody>
      </p:sp>
    </p:spTree>
    <p:extLst>
      <p:ext uri="{BB962C8B-B14F-4D97-AF65-F5344CB8AC3E}">
        <p14:creationId xmlns:p14="http://schemas.microsoft.com/office/powerpoint/2010/main" val="27397046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13" Type="http://schemas.openxmlformats.org/officeDocument/2006/relationships/theme" Target="../theme/theme2.xml"/><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slideLayout" Target="../slideLayouts/slideLayout14.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0" Type="http://schemas.openxmlformats.org/officeDocument/2006/relationships/slideLayout" Target="../slideLayouts/slideLayout12.xml"/><Relationship Id="rId4" Type="http://schemas.openxmlformats.org/officeDocument/2006/relationships/slideLayout" Target="../slideLayouts/slideLayout6.xml"/><Relationship Id="rId9" Type="http://schemas.openxmlformats.org/officeDocument/2006/relationships/slideLayout" Target="../slideLayouts/slideLayout11.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theme" Target="../theme/theme3.xml"/><Relationship Id="rId5" Type="http://schemas.openxmlformats.org/officeDocument/2006/relationships/slideLayout" Target="../slideLayouts/slideLayout19.xml"/><Relationship Id="rId4" Type="http://schemas.openxmlformats.org/officeDocument/2006/relationships/slideLayout" Target="../slideLayouts/slideLayout18.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7.xml"/><Relationship Id="rId13" Type="http://schemas.openxmlformats.org/officeDocument/2006/relationships/slideLayout" Target="../slideLayouts/slideLayout32.xml"/><Relationship Id="rId3" Type="http://schemas.openxmlformats.org/officeDocument/2006/relationships/slideLayout" Target="../slideLayouts/slideLayout22.xml"/><Relationship Id="rId7" Type="http://schemas.openxmlformats.org/officeDocument/2006/relationships/slideLayout" Target="../slideLayouts/slideLayout26.xml"/><Relationship Id="rId12" Type="http://schemas.openxmlformats.org/officeDocument/2006/relationships/slideLayout" Target="../slideLayouts/slideLayout31.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slideLayout" Target="../slideLayouts/slideLayout30.xml"/><Relationship Id="rId5" Type="http://schemas.openxmlformats.org/officeDocument/2006/relationships/slideLayout" Target="../slideLayouts/slideLayout24.xml"/><Relationship Id="rId10" Type="http://schemas.openxmlformats.org/officeDocument/2006/relationships/slideLayout" Target="../slideLayouts/slideLayout29.xml"/><Relationship Id="rId4" Type="http://schemas.openxmlformats.org/officeDocument/2006/relationships/slideLayout" Target="../slideLayouts/slideLayout23.xml"/><Relationship Id="rId9" Type="http://schemas.openxmlformats.org/officeDocument/2006/relationships/slideLayout" Target="../slideLayouts/slideLayout28.xml"/><Relationship Id="rId14" Type="http://schemas.openxmlformats.org/officeDocument/2006/relationships/theme" Target="../theme/theme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Triangolo 3">
            <a:extLst>
              <a:ext uri="{FF2B5EF4-FFF2-40B4-BE49-F238E27FC236}">
                <a16:creationId xmlns:a16="http://schemas.microsoft.com/office/drawing/2014/main" id="{D79B8E2C-9B9C-B242-A619-534BDAEE360B}"/>
              </a:ext>
            </a:extLst>
          </p:cNvPr>
          <p:cNvSpPr/>
          <p:nvPr userDrawn="1"/>
        </p:nvSpPr>
        <p:spPr>
          <a:xfrm>
            <a:off x="7368226" y="-154761"/>
            <a:ext cx="5118410" cy="7142157"/>
          </a:xfrm>
          <a:custGeom>
            <a:avLst/>
            <a:gdLst>
              <a:gd name="connsiteX0" fmla="*/ 0 w 8497229"/>
              <a:gd name="connsiteY0" fmla="*/ 7361170 h 7361170"/>
              <a:gd name="connsiteX1" fmla="*/ 4248615 w 8497229"/>
              <a:gd name="connsiteY1" fmla="*/ 0 h 7361170"/>
              <a:gd name="connsiteX2" fmla="*/ 8497229 w 8497229"/>
              <a:gd name="connsiteY2" fmla="*/ 7361170 h 7361170"/>
              <a:gd name="connsiteX3" fmla="*/ 0 w 8497229"/>
              <a:gd name="connsiteY3" fmla="*/ 7361170 h 7361170"/>
              <a:gd name="connsiteX0" fmla="*/ 0 w 8497229"/>
              <a:gd name="connsiteY0" fmla="*/ 5309345 h 5309345"/>
              <a:gd name="connsiteX1" fmla="*/ 1706137 w 8497229"/>
              <a:gd name="connsiteY1" fmla="*/ 0 h 5309345"/>
              <a:gd name="connsiteX2" fmla="*/ 8497229 w 8497229"/>
              <a:gd name="connsiteY2" fmla="*/ 5309345 h 5309345"/>
              <a:gd name="connsiteX3" fmla="*/ 0 w 8497229"/>
              <a:gd name="connsiteY3" fmla="*/ 5309345 h 5309345"/>
              <a:gd name="connsiteX0" fmla="*/ 0 w 6400800"/>
              <a:gd name="connsiteY0" fmla="*/ 5309345 h 5309345"/>
              <a:gd name="connsiteX1" fmla="*/ 1706137 w 6400800"/>
              <a:gd name="connsiteY1" fmla="*/ 0 h 5309345"/>
              <a:gd name="connsiteX2" fmla="*/ 6400800 w 6400800"/>
              <a:gd name="connsiteY2" fmla="*/ 135179 h 5309345"/>
              <a:gd name="connsiteX3" fmla="*/ 0 w 6400800"/>
              <a:gd name="connsiteY3" fmla="*/ 5309345 h 5309345"/>
              <a:gd name="connsiteX0" fmla="*/ 4560849 w 4694663"/>
              <a:gd name="connsiteY0" fmla="*/ 8565501 h 8565501"/>
              <a:gd name="connsiteX1" fmla="*/ 0 w 4694663"/>
              <a:gd name="connsiteY1" fmla="*/ 0 h 8565501"/>
              <a:gd name="connsiteX2" fmla="*/ 4694663 w 4694663"/>
              <a:gd name="connsiteY2" fmla="*/ 135179 h 8565501"/>
              <a:gd name="connsiteX3" fmla="*/ 4560849 w 4694663"/>
              <a:gd name="connsiteY3" fmla="*/ 8565501 h 8565501"/>
              <a:gd name="connsiteX0" fmla="*/ 4984596 w 5118410"/>
              <a:gd name="connsiteY0" fmla="*/ 8430322 h 8430322"/>
              <a:gd name="connsiteX1" fmla="*/ 0 w 5118410"/>
              <a:gd name="connsiteY1" fmla="*/ 20938 h 8430322"/>
              <a:gd name="connsiteX2" fmla="*/ 5118410 w 5118410"/>
              <a:gd name="connsiteY2" fmla="*/ 0 h 8430322"/>
              <a:gd name="connsiteX3" fmla="*/ 4984596 w 5118410"/>
              <a:gd name="connsiteY3" fmla="*/ 8430322 h 8430322"/>
            </a:gdLst>
            <a:ahLst/>
            <a:cxnLst>
              <a:cxn ang="0">
                <a:pos x="connsiteX0" y="connsiteY0"/>
              </a:cxn>
              <a:cxn ang="0">
                <a:pos x="connsiteX1" y="connsiteY1"/>
              </a:cxn>
              <a:cxn ang="0">
                <a:pos x="connsiteX2" y="connsiteY2"/>
              </a:cxn>
              <a:cxn ang="0">
                <a:pos x="connsiteX3" y="connsiteY3"/>
              </a:cxn>
            </a:cxnLst>
            <a:rect l="l" t="t" r="r" b="b"/>
            <a:pathLst>
              <a:path w="5118410" h="8430322">
                <a:moveTo>
                  <a:pt x="4984596" y="8430322"/>
                </a:moveTo>
                <a:lnTo>
                  <a:pt x="0" y="20938"/>
                </a:lnTo>
                <a:lnTo>
                  <a:pt x="5118410" y="0"/>
                </a:lnTo>
                <a:lnTo>
                  <a:pt x="4984596" y="8430322"/>
                </a:lnTo>
                <a:close/>
              </a:path>
            </a:pathLst>
          </a:custGeom>
          <a:solidFill>
            <a:srgbClr val="CDA73C">
              <a:alpha val="9576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 name="Triangolo 3">
            <a:extLst>
              <a:ext uri="{FF2B5EF4-FFF2-40B4-BE49-F238E27FC236}">
                <a16:creationId xmlns:a16="http://schemas.microsoft.com/office/drawing/2014/main" id="{CC6AEEBF-A3F9-B449-A26C-8606B739E0B1}"/>
              </a:ext>
            </a:extLst>
          </p:cNvPr>
          <p:cNvSpPr/>
          <p:nvPr userDrawn="1"/>
        </p:nvSpPr>
        <p:spPr>
          <a:xfrm flipV="1">
            <a:off x="7516084" y="-154764"/>
            <a:ext cx="5118410" cy="7142159"/>
          </a:xfrm>
          <a:custGeom>
            <a:avLst/>
            <a:gdLst>
              <a:gd name="connsiteX0" fmla="*/ 0 w 8497229"/>
              <a:gd name="connsiteY0" fmla="*/ 7361170 h 7361170"/>
              <a:gd name="connsiteX1" fmla="*/ 4248615 w 8497229"/>
              <a:gd name="connsiteY1" fmla="*/ 0 h 7361170"/>
              <a:gd name="connsiteX2" fmla="*/ 8497229 w 8497229"/>
              <a:gd name="connsiteY2" fmla="*/ 7361170 h 7361170"/>
              <a:gd name="connsiteX3" fmla="*/ 0 w 8497229"/>
              <a:gd name="connsiteY3" fmla="*/ 7361170 h 7361170"/>
              <a:gd name="connsiteX0" fmla="*/ 0 w 8497229"/>
              <a:gd name="connsiteY0" fmla="*/ 5309345 h 5309345"/>
              <a:gd name="connsiteX1" fmla="*/ 1706137 w 8497229"/>
              <a:gd name="connsiteY1" fmla="*/ 0 h 5309345"/>
              <a:gd name="connsiteX2" fmla="*/ 8497229 w 8497229"/>
              <a:gd name="connsiteY2" fmla="*/ 5309345 h 5309345"/>
              <a:gd name="connsiteX3" fmla="*/ 0 w 8497229"/>
              <a:gd name="connsiteY3" fmla="*/ 5309345 h 5309345"/>
              <a:gd name="connsiteX0" fmla="*/ 0 w 6400800"/>
              <a:gd name="connsiteY0" fmla="*/ 5309345 h 5309345"/>
              <a:gd name="connsiteX1" fmla="*/ 1706137 w 6400800"/>
              <a:gd name="connsiteY1" fmla="*/ 0 h 5309345"/>
              <a:gd name="connsiteX2" fmla="*/ 6400800 w 6400800"/>
              <a:gd name="connsiteY2" fmla="*/ 135179 h 5309345"/>
              <a:gd name="connsiteX3" fmla="*/ 0 w 6400800"/>
              <a:gd name="connsiteY3" fmla="*/ 5309345 h 5309345"/>
              <a:gd name="connsiteX0" fmla="*/ 4560849 w 4694663"/>
              <a:gd name="connsiteY0" fmla="*/ 8565501 h 8565501"/>
              <a:gd name="connsiteX1" fmla="*/ 0 w 4694663"/>
              <a:gd name="connsiteY1" fmla="*/ 0 h 8565501"/>
              <a:gd name="connsiteX2" fmla="*/ 4694663 w 4694663"/>
              <a:gd name="connsiteY2" fmla="*/ 135179 h 8565501"/>
              <a:gd name="connsiteX3" fmla="*/ 4560849 w 4694663"/>
              <a:gd name="connsiteY3" fmla="*/ 8565501 h 8565501"/>
              <a:gd name="connsiteX0" fmla="*/ 4984596 w 5118410"/>
              <a:gd name="connsiteY0" fmla="*/ 8430322 h 8430322"/>
              <a:gd name="connsiteX1" fmla="*/ 0 w 5118410"/>
              <a:gd name="connsiteY1" fmla="*/ 20938 h 8430322"/>
              <a:gd name="connsiteX2" fmla="*/ 5118410 w 5118410"/>
              <a:gd name="connsiteY2" fmla="*/ 0 h 8430322"/>
              <a:gd name="connsiteX3" fmla="*/ 4984596 w 5118410"/>
              <a:gd name="connsiteY3" fmla="*/ 8430322 h 8430322"/>
            </a:gdLst>
            <a:ahLst/>
            <a:cxnLst>
              <a:cxn ang="0">
                <a:pos x="connsiteX0" y="connsiteY0"/>
              </a:cxn>
              <a:cxn ang="0">
                <a:pos x="connsiteX1" y="connsiteY1"/>
              </a:cxn>
              <a:cxn ang="0">
                <a:pos x="connsiteX2" y="connsiteY2"/>
              </a:cxn>
              <a:cxn ang="0">
                <a:pos x="connsiteX3" y="connsiteY3"/>
              </a:cxn>
            </a:cxnLst>
            <a:rect l="l" t="t" r="r" b="b"/>
            <a:pathLst>
              <a:path w="5118410" h="8430322">
                <a:moveTo>
                  <a:pt x="4984596" y="8430322"/>
                </a:moveTo>
                <a:lnTo>
                  <a:pt x="0" y="20938"/>
                </a:lnTo>
                <a:lnTo>
                  <a:pt x="5118410" y="0"/>
                </a:lnTo>
                <a:lnTo>
                  <a:pt x="4984596" y="8430322"/>
                </a:lnTo>
                <a:close/>
              </a:path>
            </a:pathLst>
          </a:custGeom>
          <a:solidFill>
            <a:srgbClr val="476DB6">
              <a:alpha val="9111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it-IT"/>
          </a:p>
        </p:txBody>
      </p:sp>
      <p:sp>
        <p:nvSpPr>
          <p:cNvPr id="9" name="Triangolo 3">
            <a:extLst>
              <a:ext uri="{FF2B5EF4-FFF2-40B4-BE49-F238E27FC236}">
                <a16:creationId xmlns:a16="http://schemas.microsoft.com/office/drawing/2014/main" id="{DFF0114B-C883-5142-A07F-2F430310A7FB}"/>
              </a:ext>
            </a:extLst>
          </p:cNvPr>
          <p:cNvSpPr/>
          <p:nvPr userDrawn="1"/>
        </p:nvSpPr>
        <p:spPr>
          <a:xfrm rot="5400000" flipH="1" flipV="1">
            <a:off x="552400" y="-707160"/>
            <a:ext cx="1707415" cy="2812213"/>
          </a:xfrm>
          <a:custGeom>
            <a:avLst/>
            <a:gdLst>
              <a:gd name="connsiteX0" fmla="*/ 0 w 8497229"/>
              <a:gd name="connsiteY0" fmla="*/ 7361170 h 7361170"/>
              <a:gd name="connsiteX1" fmla="*/ 4248615 w 8497229"/>
              <a:gd name="connsiteY1" fmla="*/ 0 h 7361170"/>
              <a:gd name="connsiteX2" fmla="*/ 8497229 w 8497229"/>
              <a:gd name="connsiteY2" fmla="*/ 7361170 h 7361170"/>
              <a:gd name="connsiteX3" fmla="*/ 0 w 8497229"/>
              <a:gd name="connsiteY3" fmla="*/ 7361170 h 7361170"/>
              <a:gd name="connsiteX0" fmla="*/ 0 w 8497229"/>
              <a:gd name="connsiteY0" fmla="*/ 5309345 h 5309345"/>
              <a:gd name="connsiteX1" fmla="*/ 1706137 w 8497229"/>
              <a:gd name="connsiteY1" fmla="*/ 0 h 5309345"/>
              <a:gd name="connsiteX2" fmla="*/ 8497229 w 8497229"/>
              <a:gd name="connsiteY2" fmla="*/ 5309345 h 5309345"/>
              <a:gd name="connsiteX3" fmla="*/ 0 w 8497229"/>
              <a:gd name="connsiteY3" fmla="*/ 5309345 h 5309345"/>
              <a:gd name="connsiteX0" fmla="*/ 0 w 6400800"/>
              <a:gd name="connsiteY0" fmla="*/ 5309345 h 5309345"/>
              <a:gd name="connsiteX1" fmla="*/ 1706137 w 6400800"/>
              <a:gd name="connsiteY1" fmla="*/ 0 h 5309345"/>
              <a:gd name="connsiteX2" fmla="*/ 6400800 w 6400800"/>
              <a:gd name="connsiteY2" fmla="*/ 135179 h 5309345"/>
              <a:gd name="connsiteX3" fmla="*/ 0 w 6400800"/>
              <a:gd name="connsiteY3" fmla="*/ 5309345 h 5309345"/>
              <a:gd name="connsiteX0" fmla="*/ 4560849 w 4694663"/>
              <a:gd name="connsiteY0" fmla="*/ 8565501 h 8565501"/>
              <a:gd name="connsiteX1" fmla="*/ 0 w 4694663"/>
              <a:gd name="connsiteY1" fmla="*/ 0 h 8565501"/>
              <a:gd name="connsiteX2" fmla="*/ 4694663 w 4694663"/>
              <a:gd name="connsiteY2" fmla="*/ 135179 h 8565501"/>
              <a:gd name="connsiteX3" fmla="*/ 4560849 w 4694663"/>
              <a:gd name="connsiteY3" fmla="*/ 8565501 h 8565501"/>
              <a:gd name="connsiteX0" fmla="*/ 4984596 w 5118410"/>
              <a:gd name="connsiteY0" fmla="*/ 8430322 h 8430322"/>
              <a:gd name="connsiteX1" fmla="*/ 0 w 5118410"/>
              <a:gd name="connsiteY1" fmla="*/ 20938 h 8430322"/>
              <a:gd name="connsiteX2" fmla="*/ 5118410 w 5118410"/>
              <a:gd name="connsiteY2" fmla="*/ 0 h 8430322"/>
              <a:gd name="connsiteX3" fmla="*/ 4984596 w 5118410"/>
              <a:gd name="connsiteY3" fmla="*/ 8430322 h 8430322"/>
            </a:gdLst>
            <a:ahLst/>
            <a:cxnLst>
              <a:cxn ang="0">
                <a:pos x="connsiteX0" y="connsiteY0"/>
              </a:cxn>
              <a:cxn ang="0">
                <a:pos x="connsiteX1" y="connsiteY1"/>
              </a:cxn>
              <a:cxn ang="0">
                <a:pos x="connsiteX2" y="connsiteY2"/>
              </a:cxn>
              <a:cxn ang="0">
                <a:pos x="connsiteX3" y="connsiteY3"/>
              </a:cxn>
            </a:cxnLst>
            <a:rect l="l" t="t" r="r" b="b"/>
            <a:pathLst>
              <a:path w="5118410" h="8430322">
                <a:moveTo>
                  <a:pt x="4984596" y="8430322"/>
                </a:moveTo>
                <a:lnTo>
                  <a:pt x="0" y="20938"/>
                </a:lnTo>
                <a:lnTo>
                  <a:pt x="5118410" y="0"/>
                </a:lnTo>
                <a:lnTo>
                  <a:pt x="4984596" y="8430322"/>
                </a:lnTo>
                <a:close/>
              </a:path>
            </a:pathLst>
          </a:custGeom>
          <a:solidFill>
            <a:srgbClr val="0A26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it-IT"/>
          </a:p>
        </p:txBody>
      </p:sp>
    </p:spTree>
    <p:extLst>
      <p:ext uri="{BB962C8B-B14F-4D97-AF65-F5344CB8AC3E}">
        <p14:creationId xmlns:p14="http://schemas.microsoft.com/office/powerpoint/2010/main" val="700349280"/>
      </p:ext>
    </p:extLst>
  </p:cSld>
  <p:clrMap bg1="lt1" tx1="dk1" bg2="lt2" tx2="dk2" accent1="accent1" accent2="accent2" accent3="accent3" accent4="accent4" accent5="accent5" accent6="accent6" hlink="hlink" folHlink="folHlink"/>
  <p:sldLayoutIdLst>
    <p:sldLayoutId id="2147483661" r:id="rId1"/>
    <p:sldLayoutId id="2147483662" r:id="rId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a:t>
            </a:r>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A03990-9CE4-4427-937B-401963BC833F}" type="datetimeFigureOut">
              <a:rPr lang="it-IT" smtClean="0"/>
              <a:t>11/07/2022</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34A61A-2475-4DF2-8802-03CC94DABA00}" type="slidenum">
              <a:rPr lang="it-IT" smtClean="0"/>
              <a:t>‹#›</a:t>
            </a:fld>
            <a:endParaRPr lang="it-IT"/>
          </a:p>
        </p:txBody>
      </p:sp>
    </p:spTree>
    <p:extLst>
      <p:ext uri="{BB962C8B-B14F-4D97-AF65-F5344CB8AC3E}">
        <p14:creationId xmlns:p14="http://schemas.microsoft.com/office/powerpoint/2010/main" val="3758875042"/>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8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Segnaposto titolo 1">
            <a:extLst>
              <a:ext uri="{FF2B5EF4-FFF2-40B4-BE49-F238E27FC236}">
                <a16:creationId xmlns:a16="http://schemas.microsoft.com/office/drawing/2014/main" id="{77016CB3-B9AA-7A4A-A607-67CD2D2C100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AD51F40F-55DE-8F46-B60A-0E235D582F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r>
              <a:rPr lang="it-IT"/>
              <a:t>Modifica gli stili del testo dello schema
Secondo livello
Terzo livello
Quarto livello
Quinto livello</a:t>
            </a:r>
          </a:p>
        </p:txBody>
      </p:sp>
      <p:sp>
        <p:nvSpPr>
          <p:cNvPr id="7" name="Segnaposto numero diapositiva 5">
            <a:extLst>
              <a:ext uri="{FF2B5EF4-FFF2-40B4-BE49-F238E27FC236}">
                <a16:creationId xmlns:a16="http://schemas.microsoft.com/office/drawing/2014/main" id="{CC11CACA-3D43-6842-94A5-90E1FE5ACAA5}"/>
              </a:ext>
            </a:extLst>
          </p:cNvPr>
          <p:cNvSpPr txBox="1">
            <a:spLocks/>
          </p:cNvSpPr>
          <p:nvPr userDrawn="1"/>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fld id="{04A3629D-14CA-1049-B39F-B4DCB224B636}" type="slidenum">
              <a:rPr>
                <a:solidFill>
                  <a:srgbClr val="0A2643"/>
                </a:solidFill>
              </a:rPr>
              <a:pPr algn="ctr">
                <a:defRPr/>
              </a:pPr>
              <a:t>‹#›</a:t>
            </a:fld>
            <a:endParaRPr>
              <a:solidFill>
                <a:srgbClr val="0A2643"/>
              </a:solidFill>
            </a:endParaRPr>
          </a:p>
        </p:txBody>
      </p:sp>
    </p:spTree>
    <p:extLst>
      <p:ext uri="{BB962C8B-B14F-4D97-AF65-F5344CB8AC3E}">
        <p14:creationId xmlns:p14="http://schemas.microsoft.com/office/powerpoint/2010/main" val="18571219"/>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a:t>
            </a:r>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A03990-9CE4-4427-937B-401963BC833F}" type="datetimeFigureOut">
              <a:rPr lang="it-IT" smtClean="0"/>
              <a:t>11/07/2022</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34A61A-2475-4DF2-8802-03CC94DABA00}" type="slidenum">
              <a:rPr lang="it-IT" smtClean="0"/>
              <a:t>‹#›</a:t>
            </a:fld>
            <a:endParaRPr lang="it-IT"/>
          </a:p>
        </p:txBody>
      </p:sp>
    </p:spTree>
    <p:extLst>
      <p:ext uri="{BB962C8B-B14F-4D97-AF65-F5344CB8AC3E}">
        <p14:creationId xmlns:p14="http://schemas.microsoft.com/office/powerpoint/2010/main" val="837297166"/>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698"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1.xml"/></Relationships>
</file>

<file path=ppt/slides/_rels/slide4.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5.png"/><Relationship Id="rId7" Type="http://schemas.openxmlformats.org/officeDocument/2006/relationships/image" Target="../media/image8.jpeg"/><Relationship Id="rId2" Type="http://schemas.openxmlformats.org/officeDocument/2006/relationships/image" Target="../media/image4.jpeg"/><Relationship Id="rId1" Type="http://schemas.openxmlformats.org/officeDocument/2006/relationships/slideLayout" Target="../slideLayouts/slideLayout21.xml"/><Relationship Id="rId6" Type="http://schemas.openxmlformats.org/officeDocument/2006/relationships/image" Target="../media/image7.jpeg"/><Relationship Id="rId5" Type="http://schemas.openxmlformats.org/officeDocument/2006/relationships/image" Target="../media/image6.jpe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hyperlink" Target="https://italiadomani.gov.it/it/Interventi/dnsh.html" TargetMode="External"/><Relationship Id="rId2" Type="http://schemas.openxmlformats.org/officeDocument/2006/relationships/image" Target="../media/image10.png"/><Relationship Id="rId1" Type="http://schemas.openxmlformats.org/officeDocument/2006/relationships/slideLayout" Target="../slideLayouts/slideLayout2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1.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2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22.svg"/><Relationship Id="rId5" Type="http://schemas.openxmlformats.org/officeDocument/2006/relationships/image" Target="../media/image21.png"/><Relationship Id="rId10" Type="http://schemas.openxmlformats.org/officeDocument/2006/relationships/image" Target="../media/image25.png"/><Relationship Id="rId4" Type="http://schemas.openxmlformats.org/officeDocument/2006/relationships/image" Target="../media/image20.svg"/><Relationship Id="rId9" Type="http://schemas.openxmlformats.org/officeDocument/2006/relationships/hyperlink" Target="https://ec.europa.eu/environment/gpp/pdf/toolkit/computers%20and%20monitors/ENV-2021-00071-00-00-IT-TRA-00.pdf" TargetMode="External"/></Relationships>
</file>

<file path=ppt/slides/_rels/slide15.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22.svg"/><Relationship Id="rId11" Type="http://schemas.openxmlformats.org/officeDocument/2006/relationships/image" Target="../media/image28.jpeg"/><Relationship Id="rId5" Type="http://schemas.openxmlformats.org/officeDocument/2006/relationships/image" Target="../media/image21.png"/><Relationship Id="rId10" Type="http://schemas.openxmlformats.org/officeDocument/2006/relationships/image" Target="../media/image27.jpeg"/><Relationship Id="rId4" Type="http://schemas.openxmlformats.org/officeDocument/2006/relationships/image" Target="../media/image20.svg"/><Relationship Id="rId9" Type="http://schemas.openxmlformats.org/officeDocument/2006/relationships/image" Target="../media/image26.png"/></Relationships>
</file>

<file path=ppt/slides/_rels/slide16.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29.png"/><Relationship Id="rId7" Type="http://schemas.openxmlformats.org/officeDocument/2006/relationships/image" Target="../media/image23.png"/><Relationship Id="rId12" Type="http://schemas.openxmlformats.org/officeDocument/2006/relationships/image" Target="../media/image36.sv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32.svg"/><Relationship Id="rId11" Type="http://schemas.openxmlformats.org/officeDocument/2006/relationships/image" Target="../media/image35.png"/><Relationship Id="rId5" Type="http://schemas.openxmlformats.org/officeDocument/2006/relationships/image" Target="../media/image31.png"/><Relationship Id="rId10" Type="http://schemas.openxmlformats.org/officeDocument/2006/relationships/image" Target="../media/image34.svg"/><Relationship Id="rId4" Type="http://schemas.openxmlformats.org/officeDocument/2006/relationships/image" Target="../media/image30.svg"/><Relationship Id="rId9" Type="http://schemas.openxmlformats.org/officeDocument/2006/relationships/image" Target="../media/image33.png"/></Relationships>
</file>

<file path=ppt/slides/_rels/slide17.xml.rels><?xml version="1.0" encoding="UTF-8" standalone="yes"?>
<Relationships xmlns="http://schemas.openxmlformats.org/package/2006/relationships"><Relationship Id="rId3" Type="http://schemas.openxmlformats.org/officeDocument/2006/relationships/image" Target="../media/image30.svg"/><Relationship Id="rId7" Type="http://schemas.openxmlformats.org/officeDocument/2006/relationships/image" Target="../media/image24.svg"/><Relationship Id="rId2" Type="http://schemas.openxmlformats.org/officeDocument/2006/relationships/image" Target="../media/image29.png"/><Relationship Id="rId1" Type="http://schemas.openxmlformats.org/officeDocument/2006/relationships/slideLayout" Target="../slideLayouts/slideLayout4.xml"/><Relationship Id="rId6" Type="http://schemas.openxmlformats.org/officeDocument/2006/relationships/image" Target="../media/image23.png"/><Relationship Id="rId5" Type="http://schemas.openxmlformats.org/officeDocument/2006/relationships/image" Target="../media/image32.svg"/><Relationship Id="rId4" Type="http://schemas.openxmlformats.org/officeDocument/2006/relationships/image" Target="../media/image31.png"/></Relationships>
</file>

<file path=ppt/slides/_rels/slide18.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21.png"/><Relationship Id="rId7" Type="http://schemas.openxmlformats.org/officeDocument/2006/relationships/image" Target="../media/image37.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22.svg"/></Relationships>
</file>

<file path=ppt/slides/_rels/slide19.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29.png"/><Relationship Id="rId7"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slides/_rels/slide20.xml.rels><?xml version="1.0" encoding="UTF-8" standalone="yes"?>
<Relationships xmlns="http://schemas.openxmlformats.org/package/2006/relationships"><Relationship Id="rId8" Type="http://schemas.openxmlformats.org/officeDocument/2006/relationships/image" Target="../media/image38.svg"/><Relationship Id="rId13" Type="http://schemas.openxmlformats.org/officeDocument/2006/relationships/image" Target="../media/image44.png"/><Relationship Id="rId18" Type="http://schemas.openxmlformats.org/officeDocument/2006/relationships/image" Target="../media/image49.svg"/><Relationship Id="rId3" Type="http://schemas.openxmlformats.org/officeDocument/2006/relationships/image" Target="../media/image29.png"/><Relationship Id="rId7" Type="http://schemas.openxmlformats.org/officeDocument/2006/relationships/image" Target="../media/image39.png"/><Relationship Id="rId12" Type="http://schemas.openxmlformats.org/officeDocument/2006/relationships/image" Target="../media/image43.svg"/><Relationship Id="rId17" Type="http://schemas.openxmlformats.org/officeDocument/2006/relationships/image" Target="../media/image48.png"/><Relationship Id="rId2" Type="http://schemas.openxmlformats.org/officeDocument/2006/relationships/notesSlide" Target="../notesSlides/notesSlide9.xml"/><Relationship Id="rId16" Type="http://schemas.openxmlformats.org/officeDocument/2006/relationships/image" Target="../media/image47.svg"/><Relationship Id="rId1" Type="http://schemas.openxmlformats.org/officeDocument/2006/relationships/slideLayout" Target="../slideLayouts/slideLayout4.xml"/><Relationship Id="rId6" Type="http://schemas.openxmlformats.org/officeDocument/2006/relationships/image" Target="../media/image32.svg"/><Relationship Id="rId11" Type="http://schemas.openxmlformats.org/officeDocument/2006/relationships/image" Target="../media/image42.png"/><Relationship Id="rId5" Type="http://schemas.openxmlformats.org/officeDocument/2006/relationships/image" Target="../media/image31.png"/><Relationship Id="rId15" Type="http://schemas.openxmlformats.org/officeDocument/2006/relationships/image" Target="../media/image46.png"/><Relationship Id="rId10" Type="http://schemas.openxmlformats.org/officeDocument/2006/relationships/image" Target="../media/image41.svg"/><Relationship Id="rId4" Type="http://schemas.openxmlformats.org/officeDocument/2006/relationships/image" Target="../media/image30.svg"/><Relationship Id="rId9" Type="http://schemas.openxmlformats.org/officeDocument/2006/relationships/image" Target="../media/image40.png"/><Relationship Id="rId14" Type="http://schemas.openxmlformats.org/officeDocument/2006/relationships/image" Target="../media/image45.svg"/></Relationships>
</file>

<file path=ppt/slides/_rels/slide21.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image" Target="../media/image30.svg"/><Relationship Id="rId7" Type="http://schemas.openxmlformats.org/officeDocument/2006/relationships/image" Target="../media/image38.svg"/><Relationship Id="rId12" Type="http://schemas.openxmlformats.org/officeDocument/2006/relationships/image" Target="../media/image54.svg"/><Relationship Id="rId2" Type="http://schemas.openxmlformats.org/officeDocument/2006/relationships/image" Target="../media/image29.png"/><Relationship Id="rId1" Type="http://schemas.openxmlformats.org/officeDocument/2006/relationships/slideLayout" Target="../slideLayouts/slideLayout4.xml"/><Relationship Id="rId6" Type="http://schemas.openxmlformats.org/officeDocument/2006/relationships/image" Target="../media/image39.png"/><Relationship Id="rId11" Type="http://schemas.openxmlformats.org/officeDocument/2006/relationships/image" Target="../media/image53.png"/><Relationship Id="rId5" Type="http://schemas.openxmlformats.org/officeDocument/2006/relationships/image" Target="../media/image32.svg"/><Relationship Id="rId10" Type="http://schemas.openxmlformats.org/officeDocument/2006/relationships/image" Target="../media/image52.jpeg"/><Relationship Id="rId4" Type="http://schemas.openxmlformats.org/officeDocument/2006/relationships/image" Target="../media/image31.png"/><Relationship Id="rId9" Type="http://schemas.openxmlformats.org/officeDocument/2006/relationships/image" Target="../media/image51.jpeg"/></Relationships>
</file>

<file path=ppt/slides/_rels/slide22.xml.rels><?xml version="1.0" encoding="UTF-8" standalone="yes"?>
<Relationships xmlns="http://schemas.openxmlformats.org/package/2006/relationships"><Relationship Id="rId3" Type="http://schemas.openxmlformats.org/officeDocument/2006/relationships/image" Target="../media/image30.svg"/><Relationship Id="rId7" Type="http://schemas.openxmlformats.org/officeDocument/2006/relationships/image" Target="../media/image38.svg"/><Relationship Id="rId2" Type="http://schemas.openxmlformats.org/officeDocument/2006/relationships/image" Target="../media/image29.png"/><Relationship Id="rId1" Type="http://schemas.openxmlformats.org/officeDocument/2006/relationships/slideLayout" Target="../slideLayouts/slideLayout4.xml"/><Relationship Id="rId6" Type="http://schemas.openxmlformats.org/officeDocument/2006/relationships/image" Target="../media/image39.png"/><Relationship Id="rId5" Type="http://schemas.openxmlformats.org/officeDocument/2006/relationships/image" Target="../media/image32.svg"/><Relationship Id="rId4" Type="http://schemas.openxmlformats.org/officeDocument/2006/relationships/image" Target="../media/image31.png"/></Relationships>
</file>

<file path=ppt/slides/_rels/slide23.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30.svg"/><Relationship Id="rId7" Type="http://schemas.openxmlformats.org/officeDocument/2006/relationships/image" Target="../media/image38.svg"/><Relationship Id="rId2" Type="http://schemas.openxmlformats.org/officeDocument/2006/relationships/image" Target="../media/image29.png"/><Relationship Id="rId1" Type="http://schemas.openxmlformats.org/officeDocument/2006/relationships/slideLayout" Target="../slideLayouts/slideLayout4.xml"/><Relationship Id="rId6" Type="http://schemas.openxmlformats.org/officeDocument/2006/relationships/image" Target="../media/image39.png"/><Relationship Id="rId5" Type="http://schemas.openxmlformats.org/officeDocument/2006/relationships/image" Target="../media/image32.svg"/><Relationship Id="rId10" Type="http://schemas.openxmlformats.org/officeDocument/2006/relationships/image" Target="../media/image57.png"/><Relationship Id="rId4" Type="http://schemas.openxmlformats.org/officeDocument/2006/relationships/image" Target="../media/image31.png"/><Relationship Id="rId9" Type="http://schemas.openxmlformats.org/officeDocument/2006/relationships/image" Target="../media/image56.png"/></Relationships>
</file>

<file path=ppt/slides/_rels/slide24.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29.png"/><Relationship Id="rId7" Type="http://schemas.openxmlformats.org/officeDocument/2006/relationships/image" Target="../media/image39.png"/><Relationship Id="rId2" Type="http://schemas.openxmlformats.org/officeDocument/2006/relationships/notesSlide" Target="../notesSlides/notesSlide10.xml"/><Relationship Id="rId1" Type="http://schemas.openxmlformats.org/officeDocument/2006/relationships/slideLayout" Target="../slideLayouts/slideLayout4.xml"/><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slides/_rels/slide25.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29.png"/><Relationship Id="rId7" Type="http://schemas.openxmlformats.org/officeDocument/2006/relationships/image" Target="../media/image39.png"/><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slides/_rels/slide26.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4.xml"/><Relationship Id="rId6" Type="http://schemas.openxmlformats.org/officeDocument/2006/relationships/image" Target="../media/image22.svg"/><Relationship Id="rId5" Type="http://schemas.openxmlformats.org/officeDocument/2006/relationships/image" Target="../media/image21.png"/><Relationship Id="rId10" Type="http://schemas.openxmlformats.org/officeDocument/2006/relationships/image" Target="../media/image58.png"/><Relationship Id="rId4" Type="http://schemas.openxmlformats.org/officeDocument/2006/relationships/image" Target="../media/image20.svg"/><Relationship Id="rId9" Type="http://schemas.openxmlformats.org/officeDocument/2006/relationships/hyperlink" Target="https://www.mite.gov.it/sites/default/files/archivio/allegati/GPP/2019/gu_261-2019_stampanti.pdf" TargetMode="External"/></Relationships>
</file>

<file path=ppt/slides/_rels/slide27.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4.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4.xml"/><Relationship Id="rId6" Type="http://schemas.openxmlformats.org/officeDocument/2006/relationships/image" Target="../media/image22.svg"/><Relationship Id="rId5" Type="http://schemas.openxmlformats.org/officeDocument/2006/relationships/image" Target="../media/image21.png"/><Relationship Id="rId10" Type="http://schemas.openxmlformats.org/officeDocument/2006/relationships/image" Target="../media/image60.png"/><Relationship Id="rId4" Type="http://schemas.openxmlformats.org/officeDocument/2006/relationships/image" Target="../media/image20.svg"/><Relationship Id="rId9" Type="http://schemas.openxmlformats.org/officeDocument/2006/relationships/image" Target="../media/image59.jpeg"/></Relationships>
</file>

<file path=ppt/slides/_rels/slide34.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29.png"/><Relationship Id="rId7" Type="http://schemas.openxmlformats.org/officeDocument/2006/relationships/image" Target="../media/image23.png"/><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 Id="rId9" Type="http://schemas.openxmlformats.org/officeDocument/2006/relationships/hyperlink" Target="https://ec.europa.eu/environment/gpp/pdf/20032020_EU_GPP_criteria_for_data_centres_server_rooms_and%20cloud_services_SWD_(2020)_55_final_it.pdf" TargetMode="External"/></Relationships>
</file>

<file path=ppt/slides/_rels/slide35.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29.png"/><Relationship Id="rId7" Type="http://schemas.openxmlformats.org/officeDocument/2006/relationships/image" Target="../media/image23.png"/><Relationship Id="rId2" Type="http://schemas.openxmlformats.org/officeDocument/2006/relationships/hyperlink" Target="https://e3p.jrc.ec.europa.eu/publications/2022-best-practice-guidelines-eu-code-conduct-data-centre-energy-efficiency" TargetMode="External"/><Relationship Id="rId1" Type="http://schemas.openxmlformats.org/officeDocument/2006/relationships/slideLayout" Target="../slideLayouts/slideLayout4.xml"/><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slides/_rels/slide36.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29.png"/><Relationship Id="rId7" Type="http://schemas.openxmlformats.org/officeDocument/2006/relationships/image" Target="../media/image23.png"/><Relationship Id="rId2" Type="http://schemas.openxmlformats.org/officeDocument/2006/relationships/notesSlide" Target="../notesSlides/notesSlide17.xml"/><Relationship Id="rId1" Type="http://schemas.openxmlformats.org/officeDocument/2006/relationships/slideLayout" Target="../slideLayouts/slideLayout4.xml"/><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slides/_rels/slide37.xml.rels><?xml version="1.0" encoding="UTF-8" standalone="yes"?>
<Relationships xmlns="http://schemas.openxmlformats.org/package/2006/relationships"><Relationship Id="rId8" Type="http://schemas.openxmlformats.org/officeDocument/2006/relationships/hyperlink" Target="https://ec.europa.eu/environment/gpp/pdf/20032020_EU_GPP_criteria_for_data_centres_server_rooms_and%20cloud_services_SWD_(2020)_55_final_it.pdf" TargetMode="External"/><Relationship Id="rId3" Type="http://schemas.openxmlformats.org/officeDocument/2006/relationships/image" Target="../media/image30.svg"/><Relationship Id="rId7" Type="http://schemas.openxmlformats.org/officeDocument/2006/relationships/image" Target="../media/image24.svg"/><Relationship Id="rId2" Type="http://schemas.openxmlformats.org/officeDocument/2006/relationships/image" Target="../media/image29.png"/><Relationship Id="rId1" Type="http://schemas.openxmlformats.org/officeDocument/2006/relationships/slideLayout" Target="../slideLayouts/slideLayout4.xml"/><Relationship Id="rId6" Type="http://schemas.openxmlformats.org/officeDocument/2006/relationships/image" Target="../media/image23.png"/><Relationship Id="rId5" Type="http://schemas.openxmlformats.org/officeDocument/2006/relationships/image" Target="../media/image32.svg"/><Relationship Id="rId4" Type="http://schemas.openxmlformats.org/officeDocument/2006/relationships/image" Target="../media/image31.png"/></Relationships>
</file>

<file path=ppt/slides/_rels/slide38.xml.rels><?xml version="1.0" encoding="UTF-8" standalone="yes"?>
<Relationships xmlns="http://schemas.openxmlformats.org/package/2006/relationships"><Relationship Id="rId3" Type="http://schemas.openxmlformats.org/officeDocument/2006/relationships/image" Target="../media/image30.svg"/><Relationship Id="rId7" Type="http://schemas.openxmlformats.org/officeDocument/2006/relationships/image" Target="../media/image24.svg"/><Relationship Id="rId2" Type="http://schemas.openxmlformats.org/officeDocument/2006/relationships/image" Target="../media/image29.png"/><Relationship Id="rId1" Type="http://schemas.openxmlformats.org/officeDocument/2006/relationships/slideLayout" Target="../slideLayouts/slideLayout4.xml"/><Relationship Id="rId6" Type="http://schemas.openxmlformats.org/officeDocument/2006/relationships/image" Target="../media/image23.png"/><Relationship Id="rId5" Type="http://schemas.openxmlformats.org/officeDocument/2006/relationships/image" Target="../media/image32.svg"/><Relationship Id="rId4" Type="http://schemas.openxmlformats.org/officeDocument/2006/relationships/image" Target="../media/image31.png"/></Relationships>
</file>

<file path=ppt/slides/_rels/slide39.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21.png"/><Relationship Id="rId7" Type="http://schemas.openxmlformats.org/officeDocument/2006/relationships/image" Target="../media/image37.png"/><Relationship Id="rId2" Type="http://schemas.openxmlformats.org/officeDocument/2006/relationships/notesSlide" Target="../notesSlides/notesSlide18.xml"/><Relationship Id="rId1" Type="http://schemas.openxmlformats.org/officeDocument/2006/relationships/slideLayout" Target="../slideLayouts/slideLayout4.xml"/><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22.svg"/></Relationships>
</file>

<file path=ppt/slides/_rels/slide40.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29.png"/><Relationship Id="rId7" Type="http://schemas.openxmlformats.org/officeDocument/2006/relationships/image" Target="../media/image39.png"/><Relationship Id="rId2" Type="http://schemas.openxmlformats.org/officeDocument/2006/relationships/notesSlide" Target="../notesSlides/notesSlide19.xml"/><Relationship Id="rId1" Type="http://schemas.openxmlformats.org/officeDocument/2006/relationships/slideLayout" Target="../slideLayouts/slideLayout4.xml"/><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slides/_rels/slide41.xml.rels><?xml version="1.0" encoding="UTF-8" standalone="yes"?>
<Relationships xmlns="http://schemas.openxmlformats.org/package/2006/relationships"><Relationship Id="rId8" Type="http://schemas.openxmlformats.org/officeDocument/2006/relationships/image" Target="../media/image38.svg"/><Relationship Id="rId13" Type="http://schemas.openxmlformats.org/officeDocument/2006/relationships/image" Target="../media/image44.png"/><Relationship Id="rId18" Type="http://schemas.openxmlformats.org/officeDocument/2006/relationships/image" Target="../media/image49.svg"/><Relationship Id="rId3" Type="http://schemas.openxmlformats.org/officeDocument/2006/relationships/image" Target="../media/image29.png"/><Relationship Id="rId7" Type="http://schemas.openxmlformats.org/officeDocument/2006/relationships/image" Target="../media/image39.png"/><Relationship Id="rId12" Type="http://schemas.openxmlformats.org/officeDocument/2006/relationships/image" Target="../media/image43.svg"/><Relationship Id="rId17" Type="http://schemas.openxmlformats.org/officeDocument/2006/relationships/image" Target="../media/image48.png"/><Relationship Id="rId2" Type="http://schemas.openxmlformats.org/officeDocument/2006/relationships/notesSlide" Target="../notesSlides/notesSlide20.xml"/><Relationship Id="rId16" Type="http://schemas.openxmlformats.org/officeDocument/2006/relationships/image" Target="../media/image47.svg"/><Relationship Id="rId1" Type="http://schemas.openxmlformats.org/officeDocument/2006/relationships/slideLayout" Target="../slideLayouts/slideLayout4.xml"/><Relationship Id="rId6" Type="http://schemas.openxmlformats.org/officeDocument/2006/relationships/image" Target="../media/image32.svg"/><Relationship Id="rId11" Type="http://schemas.openxmlformats.org/officeDocument/2006/relationships/image" Target="../media/image42.png"/><Relationship Id="rId5" Type="http://schemas.openxmlformats.org/officeDocument/2006/relationships/image" Target="../media/image31.png"/><Relationship Id="rId15" Type="http://schemas.openxmlformats.org/officeDocument/2006/relationships/image" Target="../media/image46.png"/><Relationship Id="rId10" Type="http://schemas.openxmlformats.org/officeDocument/2006/relationships/image" Target="../media/image41.svg"/><Relationship Id="rId4" Type="http://schemas.openxmlformats.org/officeDocument/2006/relationships/image" Target="../media/image30.svg"/><Relationship Id="rId9" Type="http://schemas.openxmlformats.org/officeDocument/2006/relationships/image" Target="../media/image40.png"/><Relationship Id="rId14" Type="http://schemas.openxmlformats.org/officeDocument/2006/relationships/image" Target="../media/image45.svg"/></Relationships>
</file>

<file path=ppt/slides/_rels/slide42.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29.png"/><Relationship Id="rId7" Type="http://schemas.openxmlformats.org/officeDocument/2006/relationships/image" Target="../media/image39.png"/><Relationship Id="rId2" Type="http://schemas.openxmlformats.org/officeDocument/2006/relationships/notesSlide" Target="../notesSlides/notesSlide21.xml"/><Relationship Id="rId1" Type="http://schemas.openxmlformats.org/officeDocument/2006/relationships/slideLayout" Target="../slideLayouts/slideLayout4.xml"/><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slides/_rels/slide43.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30.svg"/><Relationship Id="rId7" Type="http://schemas.openxmlformats.org/officeDocument/2006/relationships/image" Target="../media/image38.svg"/><Relationship Id="rId2" Type="http://schemas.openxmlformats.org/officeDocument/2006/relationships/image" Target="../media/image29.png"/><Relationship Id="rId1" Type="http://schemas.openxmlformats.org/officeDocument/2006/relationships/slideLayout" Target="../slideLayouts/slideLayout4.xml"/><Relationship Id="rId6" Type="http://schemas.openxmlformats.org/officeDocument/2006/relationships/image" Target="../media/image39.png"/><Relationship Id="rId5" Type="http://schemas.openxmlformats.org/officeDocument/2006/relationships/image" Target="../media/image32.svg"/><Relationship Id="rId10" Type="http://schemas.openxmlformats.org/officeDocument/2006/relationships/image" Target="../media/image57.png"/><Relationship Id="rId4" Type="http://schemas.openxmlformats.org/officeDocument/2006/relationships/image" Target="../media/image31.png"/><Relationship Id="rId9" Type="http://schemas.openxmlformats.org/officeDocument/2006/relationships/image" Target="../media/image56.png"/></Relationships>
</file>

<file path=ppt/slides/_rels/slide44.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29.png"/><Relationship Id="rId7" Type="http://schemas.openxmlformats.org/officeDocument/2006/relationships/image" Target="../media/image39.png"/><Relationship Id="rId2" Type="http://schemas.openxmlformats.org/officeDocument/2006/relationships/notesSlide" Target="../notesSlides/notesSlide22.xml"/><Relationship Id="rId1" Type="http://schemas.openxmlformats.org/officeDocument/2006/relationships/slideLayout" Target="../slideLayouts/slideLayout4.xml"/><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slides/_rels/slide45.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29.png"/><Relationship Id="rId7" Type="http://schemas.openxmlformats.org/officeDocument/2006/relationships/image" Target="../media/image39.png"/><Relationship Id="rId2" Type="http://schemas.openxmlformats.org/officeDocument/2006/relationships/notesSlide" Target="../notesSlides/notesSlide23.xml"/><Relationship Id="rId1" Type="http://schemas.openxmlformats.org/officeDocument/2006/relationships/slideLayout" Target="../slideLayouts/slideLayout4.xml"/><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slides/_rels/slide46.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4.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2FC2EC-2044-324B-AFB9-22FD1EE5634E}"/>
              </a:ext>
            </a:extLst>
          </p:cNvPr>
          <p:cNvSpPr>
            <a:spLocks noGrp="1"/>
          </p:cNvSpPr>
          <p:nvPr>
            <p:ph type="title"/>
          </p:nvPr>
        </p:nvSpPr>
        <p:spPr>
          <a:xfrm>
            <a:off x="669732" y="2539492"/>
            <a:ext cx="9123218" cy="1089529"/>
          </a:xfrm>
        </p:spPr>
        <p:txBody>
          <a:bodyPr/>
          <a:lstStyle/>
          <a:p>
            <a:r>
              <a:rPr lang="it-IT" sz="3600">
                <a:solidFill>
                  <a:srgbClr val="0A2542">
                    <a:lumMod val="85000"/>
                    <a:lumOff val="15000"/>
                  </a:srgbClr>
                </a:solidFill>
              </a:rPr>
              <a:t>GUIDA OPERATIVA PER IL RISPETTO DEL PRINCIPIO DNSH </a:t>
            </a:r>
            <a:endParaRPr lang="en-IT" sz="3600">
              <a:solidFill>
                <a:srgbClr val="0A2542">
                  <a:lumMod val="85000"/>
                  <a:lumOff val="15000"/>
                </a:srgbClr>
              </a:solidFill>
            </a:endParaRPr>
          </a:p>
        </p:txBody>
      </p:sp>
      <p:sp>
        <p:nvSpPr>
          <p:cNvPr id="3" name="Title 1">
            <a:extLst>
              <a:ext uri="{FF2B5EF4-FFF2-40B4-BE49-F238E27FC236}">
                <a16:creationId xmlns:a16="http://schemas.microsoft.com/office/drawing/2014/main" id="{83E4B0C9-91EE-4DBB-97EB-ACA0749A5EAA}"/>
              </a:ext>
            </a:extLst>
          </p:cNvPr>
          <p:cNvSpPr txBox="1">
            <a:spLocks/>
          </p:cNvSpPr>
          <p:nvPr/>
        </p:nvSpPr>
        <p:spPr>
          <a:xfrm>
            <a:off x="669732" y="6251256"/>
            <a:ext cx="9123218" cy="313932"/>
          </a:xfrm>
          <a:prstGeom prst="rect">
            <a:avLst/>
          </a:prstGeom>
        </p:spPr>
        <p:txBody>
          <a:bodyPr wrap="square">
            <a:spAutoFit/>
          </a:bodyPr>
          <a:lstStyle>
            <a:lvl1pPr algn="l" defTabSz="914400" rtl="0" eaLnBrk="1" latinLnBrk="0" hangingPunct="1">
              <a:lnSpc>
                <a:spcPct val="90000"/>
              </a:lnSpc>
              <a:spcBef>
                <a:spcPct val="0"/>
              </a:spcBef>
              <a:buNone/>
              <a:defRPr lang="it-IT" sz="4000" b="1" kern="1200">
                <a:solidFill>
                  <a:schemeClr val="tx1">
                    <a:lumMod val="85000"/>
                    <a:lumOff val="15000"/>
                  </a:schemeClr>
                </a:solidFill>
                <a:latin typeface="Arial" panose="020B0604020202020204" pitchFamily="34" charset="0"/>
                <a:ea typeface="+mn-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it-IT" sz="1600" b="1" i="0" u="none" strike="noStrike" kern="1200" cap="none" spc="0" normalizeH="0" baseline="0" noProof="0" dirty="0">
                <a:ln>
                  <a:noFill/>
                </a:ln>
                <a:solidFill>
                  <a:srgbClr val="0A2542">
                    <a:lumMod val="85000"/>
                    <a:lumOff val="15000"/>
                  </a:srgbClr>
                </a:solidFill>
                <a:effectLst/>
                <a:uLnTx/>
                <a:uFillTx/>
                <a:latin typeface="Arial" panose="020B0604020202020204"/>
                <a:ea typeface="+mn-ea"/>
                <a:cs typeface="Arial" panose="020B0604020202020204" pitchFamily="34" charset="0"/>
              </a:rPr>
              <a:t>Luglio, 2022</a:t>
            </a:r>
          </a:p>
        </p:txBody>
      </p:sp>
      <p:sp>
        <p:nvSpPr>
          <p:cNvPr id="4" name="Title 1">
            <a:extLst>
              <a:ext uri="{FF2B5EF4-FFF2-40B4-BE49-F238E27FC236}">
                <a16:creationId xmlns:a16="http://schemas.microsoft.com/office/drawing/2014/main" id="{C5409AB8-B6EC-499E-A464-4851EC101C57}"/>
              </a:ext>
            </a:extLst>
          </p:cNvPr>
          <p:cNvSpPr txBox="1">
            <a:spLocks/>
          </p:cNvSpPr>
          <p:nvPr/>
        </p:nvSpPr>
        <p:spPr>
          <a:xfrm>
            <a:off x="669732" y="3966690"/>
            <a:ext cx="7696346" cy="480131"/>
          </a:xfrm>
          <a:prstGeom prst="rect">
            <a:avLst/>
          </a:prstGeom>
        </p:spPr>
        <p:txBody>
          <a:bodyPr wrap="square">
            <a:spAutoFit/>
          </a:bodyPr>
          <a:lstStyle>
            <a:lvl1pPr algn="l" defTabSz="914400" rtl="0" eaLnBrk="1" latinLnBrk="0" hangingPunct="1">
              <a:lnSpc>
                <a:spcPct val="90000"/>
              </a:lnSpc>
              <a:spcBef>
                <a:spcPct val="0"/>
              </a:spcBef>
              <a:buNone/>
              <a:defRPr lang="it-IT" sz="4000" b="1" kern="1200">
                <a:solidFill>
                  <a:schemeClr val="tx1">
                    <a:lumMod val="85000"/>
                    <a:lumOff val="15000"/>
                  </a:schemeClr>
                </a:solidFill>
                <a:latin typeface="Arial" panose="020B0604020202020204" pitchFamily="34" charset="0"/>
                <a:ea typeface="+mn-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it-IT" sz="2800" b="1" i="1" u="none" strike="noStrike" kern="1200" cap="none" spc="0" normalizeH="0" baseline="0" noProof="0" dirty="0">
                <a:ln>
                  <a:noFill/>
                </a:ln>
                <a:solidFill>
                  <a:srgbClr val="0A2542">
                    <a:lumMod val="85000"/>
                    <a:lumOff val="15000"/>
                  </a:srgbClr>
                </a:solidFill>
                <a:effectLst/>
                <a:uLnTx/>
                <a:uFillTx/>
                <a:latin typeface="Arial" panose="020B0604020202020204"/>
                <a:ea typeface="+mn-ea"/>
                <a:cs typeface="Arial" panose="020B0604020202020204" pitchFamily="34" charset="0"/>
              </a:rPr>
              <a:t>MODULO </a:t>
            </a:r>
            <a:r>
              <a:rPr lang="it-IT" sz="2800" i="1" dirty="0">
                <a:solidFill>
                  <a:srgbClr val="0A2542">
                    <a:lumMod val="85000"/>
                    <a:lumOff val="15000"/>
                  </a:srgbClr>
                </a:solidFill>
                <a:latin typeface="Arial" panose="020B0604020202020204"/>
              </a:rPr>
              <a:t>ICT</a:t>
            </a:r>
            <a:endParaRPr kumimoji="0" lang="it-IT" sz="2800" b="1" i="1" u="none" strike="noStrike" kern="1200" cap="none" spc="0" normalizeH="0" baseline="0" noProof="0" dirty="0">
              <a:ln>
                <a:noFill/>
              </a:ln>
              <a:solidFill>
                <a:srgbClr val="0A2542">
                  <a:lumMod val="85000"/>
                  <a:lumOff val="15000"/>
                </a:srgbClr>
              </a:solidFill>
              <a:effectLst/>
              <a:uLnTx/>
              <a:uFillTx/>
              <a:latin typeface="Arial" panose="020B0604020202020204"/>
              <a:ea typeface="+mn-ea"/>
              <a:cs typeface="Arial" panose="020B0604020202020204" pitchFamily="34" charset="0"/>
            </a:endParaRPr>
          </a:p>
        </p:txBody>
      </p:sp>
    </p:spTree>
    <p:extLst>
      <p:ext uri="{BB962C8B-B14F-4D97-AF65-F5344CB8AC3E}">
        <p14:creationId xmlns:p14="http://schemas.microsoft.com/office/powerpoint/2010/main" val="12411950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6F1566B-9046-4B97-A0CE-4BAC0C790332}"/>
              </a:ext>
            </a:extLst>
          </p:cNvPr>
          <p:cNvSpPr>
            <a:spLocks noGrp="1"/>
          </p:cNvSpPr>
          <p:nvPr>
            <p:ph type="body" sz="quarter" idx="10"/>
          </p:nvPr>
        </p:nvSpPr>
        <p:spPr>
          <a:xfrm>
            <a:off x="584669" y="2283217"/>
            <a:ext cx="5511331" cy="644850"/>
          </a:xfrm>
        </p:spPr>
        <p:txBody>
          <a:bodyPr/>
          <a:lstStyle/>
          <a:p>
            <a:r>
              <a:rPr lang="it-IT" dirty="0"/>
              <a:t>Introduzione</a:t>
            </a:r>
          </a:p>
        </p:txBody>
      </p:sp>
      <p:sp>
        <p:nvSpPr>
          <p:cNvPr id="3" name="Title 2">
            <a:extLst>
              <a:ext uri="{FF2B5EF4-FFF2-40B4-BE49-F238E27FC236}">
                <a16:creationId xmlns:a16="http://schemas.microsoft.com/office/drawing/2014/main" id="{C3AB981B-D328-41E5-BAEF-9952FC777C28}"/>
              </a:ext>
            </a:extLst>
          </p:cNvPr>
          <p:cNvSpPr>
            <a:spLocks noGrp="1"/>
          </p:cNvSpPr>
          <p:nvPr>
            <p:ph type="title"/>
          </p:nvPr>
        </p:nvSpPr>
        <p:spPr>
          <a:xfrm>
            <a:off x="584669" y="2928067"/>
            <a:ext cx="9123218" cy="1200329"/>
          </a:xfrm>
        </p:spPr>
        <p:txBody>
          <a:bodyPr/>
          <a:lstStyle/>
          <a:p>
            <a:r>
              <a:rPr lang="it-IT" dirty="0"/>
              <a:t>Inquadramento della Guida Operativa</a:t>
            </a:r>
          </a:p>
        </p:txBody>
      </p:sp>
    </p:spTree>
    <p:extLst>
      <p:ext uri="{BB962C8B-B14F-4D97-AF65-F5344CB8AC3E}">
        <p14:creationId xmlns:p14="http://schemas.microsoft.com/office/powerpoint/2010/main" val="14137264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6" name="Straight Connector 45">
            <a:extLst>
              <a:ext uri="{FF2B5EF4-FFF2-40B4-BE49-F238E27FC236}">
                <a16:creationId xmlns:a16="http://schemas.microsoft.com/office/drawing/2014/main" id="{AA38EB82-0060-47B4-81B3-30105F9C6F24}"/>
              </a:ext>
            </a:extLst>
          </p:cNvPr>
          <p:cNvCxnSpPr>
            <a:cxnSpLocks/>
          </p:cNvCxnSpPr>
          <p:nvPr/>
        </p:nvCxnSpPr>
        <p:spPr>
          <a:xfrm>
            <a:off x="8519271" y="4370251"/>
            <a:ext cx="224064" cy="0"/>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sp>
        <p:nvSpPr>
          <p:cNvPr id="8" name="Titolo 1">
            <a:extLst>
              <a:ext uri="{FF2B5EF4-FFF2-40B4-BE49-F238E27FC236}">
                <a16:creationId xmlns:a16="http://schemas.microsoft.com/office/drawing/2014/main" id="{6C201850-EF0C-49A7-ADAA-127E1684F2E6}"/>
              </a:ext>
            </a:extLst>
          </p:cNvPr>
          <p:cNvSpPr>
            <a:spLocks noGrp="1"/>
          </p:cNvSpPr>
          <p:nvPr>
            <p:ph type="title" idx="4294967295"/>
          </p:nvPr>
        </p:nvSpPr>
        <p:spPr>
          <a:xfrm>
            <a:off x="764308" y="578866"/>
            <a:ext cx="10515600" cy="761711"/>
          </a:xfrm>
        </p:spPr>
        <p:txBody>
          <a:bodyPr>
            <a:normAutofit/>
          </a:bodyPr>
          <a:lstStyle/>
          <a:p>
            <a:r>
              <a:rPr lang="it-IT" sz="2400" b="1" dirty="0">
                <a:solidFill>
                  <a:schemeClr val="accent1">
                    <a:lumMod val="50000"/>
                  </a:schemeClr>
                </a:solidFill>
                <a:latin typeface="Arial" panose="020B0604020202020204" pitchFamily="34" charset="0"/>
                <a:cs typeface="Arial" panose="020B0604020202020204" pitchFamily="34" charset="0"/>
              </a:rPr>
              <a:t>I. INTRODUZIONE</a:t>
            </a:r>
            <a:br>
              <a:rPr lang="it-IT" sz="2400" b="1" dirty="0">
                <a:solidFill>
                  <a:schemeClr val="accent1">
                    <a:lumMod val="50000"/>
                  </a:schemeClr>
                </a:solidFill>
                <a:latin typeface="Arial" panose="020B0604020202020204" pitchFamily="34" charset="0"/>
                <a:cs typeface="Arial" panose="020B0604020202020204" pitchFamily="34" charset="0"/>
              </a:rPr>
            </a:br>
            <a:r>
              <a:rPr lang="it-IT" sz="2000" b="1" i="1" dirty="0">
                <a:solidFill>
                  <a:schemeClr val="accent1">
                    <a:lumMod val="50000"/>
                  </a:schemeClr>
                </a:solidFill>
                <a:latin typeface="Arial" panose="020B0604020202020204" pitchFamily="34" charset="0"/>
                <a:cs typeface="Arial" panose="020B0604020202020204" pitchFamily="34" charset="0"/>
              </a:rPr>
              <a:t>Inquadramento alla Guida Operativa DNSH 1/6</a:t>
            </a:r>
            <a:endParaRPr lang="it-IT" sz="2600" b="1" i="1" dirty="0">
              <a:solidFill>
                <a:schemeClr val="accent1">
                  <a:lumMod val="50000"/>
                </a:schemeClr>
              </a:solidFill>
              <a:latin typeface="Arial" panose="020B0604020202020204" pitchFamily="34" charset="0"/>
              <a:cs typeface="Arial" panose="020B0604020202020204" pitchFamily="34" charset="0"/>
            </a:endParaRPr>
          </a:p>
        </p:txBody>
      </p:sp>
      <p:sp>
        <p:nvSpPr>
          <p:cNvPr id="9" name="Text Placeholder 2">
            <a:extLst>
              <a:ext uri="{FF2B5EF4-FFF2-40B4-BE49-F238E27FC236}">
                <a16:creationId xmlns:a16="http://schemas.microsoft.com/office/drawing/2014/main" id="{79F45A55-DDFA-498F-AC69-0C69C48472FD}"/>
              </a:ext>
            </a:extLst>
          </p:cNvPr>
          <p:cNvSpPr txBox="1">
            <a:spLocks/>
          </p:cNvSpPr>
          <p:nvPr/>
        </p:nvSpPr>
        <p:spPr>
          <a:xfrm>
            <a:off x="433847" y="254521"/>
            <a:ext cx="8494999"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it-IT" sz="105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GUIDA OPERATIVA PER IL RISPETTO DEL PRINCIPIO DNSH </a:t>
            </a:r>
          </a:p>
        </p:txBody>
      </p:sp>
      <p:sp>
        <p:nvSpPr>
          <p:cNvPr id="2" name="TextBox 1">
            <a:extLst>
              <a:ext uri="{FF2B5EF4-FFF2-40B4-BE49-F238E27FC236}">
                <a16:creationId xmlns:a16="http://schemas.microsoft.com/office/drawing/2014/main" id="{57898C9C-6EFB-44BF-8D34-0BD7585FDCB4}"/>
              </a:ext>
            </a:extLst>
          </p:cNvPr>
          <p:cNvSpPr txBox="1"/>
          <p:nvPr/>
        </p:nvSpPr>
        <p:spPr>
          <a:xfrm>
            <a:off x="764308" y="1302873"/>
            <a:ext cx="1035663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La Tassonomia europea e il principio Do No Significant Harm (DNSH) </a:t>
            </a:r>
          </a:p>
        </p:txBody>
      </p:sp>
      <p:sp>
        <p:nvSpPr>
          <p:cNvPr id="6" name="TextBox 5">
            <a:extLst>
              <a:ext uri="{FF2B5EF4-FFF2-40B4-BE49-F238E27FC236}">
                <a16:creationId xmlns:a16="http://schemas.microsoft.com/office/drawing/2014/main" id="{FF8B768A-FFEC-42F1-A4E6-505E20E9D0B5}"/>
              </a:ext>
            </a:extLst>
          </p:cNvPr>
          <p:cNvSpPr txBox="1"/>
          <p:nvPr/>
        </p:nvSpPr>
        <p:spPr>
          <a:xfrm>
            <a:off x="684823" y="1717595"/>
            <a:ext cx="10742869" cy="877163"/>
          </a:xfrm>
          <a:prstGeom prst="rect">
            <a:avLst/>
          </a:prstGeom>
          <a:noFill/>
        </p:spPr>
        <p:txBody>
          <a:bodyPr wrap="square" rtlCol="0">
            <a:spAutoFit/>
          </a:bodyPr>
          <a:lstStyle/>
          <a:p>
            <a:pPr marL="0" marR="0" lvl="0" indent="0" algn="just" defTabSz="913943" rtl="0" eaLnBrk="1" fontAlgn="auto" latinLnBrk="0" hangingPunct="1">
              <a:lnSpc>
                <a:spcPct val="85000"/>
              </a:lnSpc>
              <a:spcBef>
                <a:spcPts val="0"/>
              </a:spcBef>
              <a:spcAft>
                <a:spcPts val="600"/>
              </a:spcAft>
              <a:buClr>
                <a:srgbClr val="27ACAA"/>
              </a:buClr>
              <a:buSzPct val="70000"/>
              <a:buFontTx/>
              <a:buNone/>
              <a:tabLst/>
              <a:defRPr/>
            </a:pPr>
            <a:r>
              <a:rPr kumimoji="0" lang="it-IT" sz="12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Nel contesto del </a:t>
            </a:r>
            <a:r>
              <a:rPr kumimoji="0" lang="it-IT" sz="12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Piano di azione per finanziare la crescita sostenibile </a:t>
            </a:r>
            <a:r>
              <a:rPr kumimoji="0" lang="it-IT" sz="12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pubblicato dalla Commissione Europea l’8 marzo 2018, si inserisce la </a:t>
            </a:r>
            <a:r>
              <a:rPr kumimoji="0" lang="it-IT" sz="12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Tassonomia UE, </a:t>
            </a:r>
            <a:r>
              <a:rPr kumimoji="0" lang="it-IT" sz="12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per una classificazione uniforme delle </a:t>
            </a:r>
            <a:r>
              <a:rPr kumimoji="0" lang="it-IT" sz="12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attività sostenibili</a:t>
            </a:r>
            <a:r>
              <a:rPr kumimoji="0" lang="it-IT" sz="12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 La sostenibilità è declinata intorno a </a:t>
            </a:r>
            <a:r>
              <a:rPr kumimoji="0" lang="it-IT" sz="12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6 obiettivi ambientali. </a:t>
            </a:r>
            <a:r>
              <a:rPr kumimoji="0" lang="it-IT" sz="12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Nel giugno 2020 è stato pubblicato il </a:t>
            </a:r>
            <a:r>
              <a:rPr kumimoji="0" lang="it-IT" sz="12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Regolamento della tassonomia</a:t>
            </a:r>
            <a:r>
              <a:rPr kumimoji="0" lang="it-IT" sz="12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 (Regolamento UE 2020/852) e successivamente sono stati integrati degli allegati che riportano i parametri per valutare se le diverse attività economiche </a:t>
            </a:r>
            <a:r>
              <a:rPr kumimoji="0" lang="it-IT" sz="12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contribuiscano in modo sostanziale </a:t>
            </a:r>
            <a:r>
              <a:rPr kumimoji="0" lang="it-IT" sz="12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alla mitigazione e all’adattamento ai cambiamenti climatici o causino danni significativi ad uno degli altri obiettivi</a:t>
            </a:r>
          </a:p>
        </p:txBody>
      </p:sp>
      <p:sp>
        <p:nvSpPr>
          <p:cNvPr id="7" name="Rectangle 6">
            <a:extLst>
              <a:ext uri="{FF2B5EF4-FFF2-40B4-BE49-F238E27FC236}">
                <a16:creationId xmlns:a16="http://schemas.microsoft.com/office/drawing/2014/main" id="{AAC9A231-B671-469B-992A-77770BBC31E6}"/>
              </a:ext>
            </a:extLst>
          </p:cNvPr>
          <p:cNvSpPr/>
          <p:nvPr/>
        </p:nvSpPr>
        <p:spPr>
          <a:xfrm>
            <a:off x="764308" y="2922437"/>
            <a:ext cx="4752914" cy="3461367"/>
          </a:xfrm>
          <a:prstGeom prst="rect">
            <a:avLst/>
          </a:prstGeom>
          <a:noFill/>
          <a:ln w="12700" cap="flat" cmpd="sng" algn="ctr">
            <a:solidFill>
              <a:srgbClr val="FFD200"/>
            </a:solidFill>
            <a:prstDash val="solid"/>
          </a:ln>
          <a:effectLst/>
        </p:spPr>
        <p:txBody>
          <a:bodyPr rtlCol="0" anchor="ctr"/>
          <a:lstStyle/>
          <a:p>
            <a:pPr marL="0" marR="0" lvl="0" indent="0" algn="ctr" defTabSz="1043056" rtl="0" eaLnBrk="1" fontAlgn="auto" latinLnBrk="0" hangingPunct="1">
              <a:lnSpc>
                <a:spcPct val="100000"/>
              </a:lnSpc>
              <a:spcBef>
                <a:spcPts val="0"/>
              </a:spcBef>
              <a:spcAft>
                <a:spcPts val="0"/>
              </a:spcAft>
              <a:buClrTx/>
              <a:buSzTx/>
              <a:buFontTx/>
              <a:buNone/>
              <a:tabLst/>
              <a:defRPr/>
            </a:pPr>
            <a:endParaRPr kumimoji="0" lang="it-IT" sz="1697" b="0" i="0" u="none" strike="noStrike" kern="0" cap="none" spc="0" normalizeH="0" baseline="0" noProof="0">
              <a:ln>
                <a:noFill/>
              </a:ln>
              <a:solidFill>
                <a:srgbClr val="5B9BD5">
                  <a:lumMod val="50000"/>
                </a:srgbClr>
              </a:solidFill>
              <a:effectLst/>
              <a:uLnTx/>
              <a:uFillTx/>
              <a:latin typeface="Calibri"/>
              <a:ea typeface="+mn-ea"/>
              <a:cs typeface="+mn-cs"/>
            </a:endParaRPr>
          </a:p>
        </p:txBody>
      </p:sp>
      <p:sp>
        <p:nvSpPr>
          <p:cNvPr id="10" name="Rectangle 9">
            <a:extLst>
              <a:ext uri="{FF2B5EF4-FFF2-40B4-BE49-F238E27FC236}">
                <a16:creationId xmlns:a16="http://schemas.microsoft.com/office/drawing/2014/main" id="{A9D1C1F6-EC58-4974-AC9E-41A1A6C321DC}"/>
              </a:ext>
            </a:extLst>
          </p:cNvPr>
          <p:cNvSpPr/>
          <p:nvPr/>
        </p:nvSpPr>
        <p:spPr>
          <a:xfrm>
            <a:off x="1351526" y="2767941"/>
            <a:ext cx="3578478" cy="265488"/>
          </a:xfrm>
          <a:prstGeom prst="rect">
            <a:avLst/>
          </a:prstGeom>
          <a:solidFill>
            <a:srgbClr val="FFD200"/>
          </a:solidFill>
          <a:ln w="25400" cap="flat" cmpd="sng" algn="ctr">
            <a:noFill/>
            <a:prstDash val="solid"/>
          </a:ln>
          <a:effectLst/>
        </p:spPr>
        <p:txBody>
          <a:bodyPr rtlCol="0" anchor="ctr"/>
          <a:lstStyle/>
          <a:p>
            <a:pPr marL="0" marR="0" lvl="0" indent="0" algn="ctr" defTabSz="1043056" rtl="0" eaLnBrk="1" fontAlgn="auto" latinLnBrk="0" hangingPunct="1">
              <a:lnSpc>
                <a:spcPct val="100000"/>
              </a:lnSpc>
              <a:spcBef>
                <a:spcPts val="0"/>
              </a:spcBef>
              <a:spcAft>
                <a:spcPts val="0"/>
              </a:spcAft>
              <a:buClrTx/>
              <a:buSzTx/>
              <a:buFontTx/>
              <a:buNone/>
              <a:tabLst/>
              <a:defRPr/>
            </a:pPr>
            <a:r>
              <a:rPr kumimoji="0" lang="it-IT" sz="1697" b="1" i="1" u="none" strike="noStrike" kern="0" cap="none" spc="0" normalizeH="0" baseline="0" noProof="0">
                <a:ln>
                  <a:noFill/>
                </a:ln>
                <a:solidFill>
                  <a:srgbClr val="5B9BD5">
                    <a:lumMod val="50000"/>
                  </a:srgbClr>
                </a:solidFill>
                <a:effectLst/>
                <a:uLnTx/>
                <a:uFillTx/>
                <a:latin typeface="Calibri" panose="020F0502020204030204"/>
                <a:ea typeface="+mn-ea"/>
                <a:cs typeface="+mn-cs"/>
              </a:rPr>
              <a:t>Qual è lo scopo della Tassonomia?</a:t>
            </a:r>
          </a:p>
        </p:txBody>
      </p:sp>
      <p:sp>
        <p:nvSpPr>
          <p:cNvPr id="24" name="Rectangle 23">
            <a:extLst>
              <a:ext uri="{FF2B5EF4-FFF2-40B4-BE49-F238E27FC236}">
                <a16:creationId xmlns:a16="http://schemas.microsoft.com/office/drawing/2014/main" id="{CF5B38F3-5771-4B9A-9194-7BEB99381620}"/>
              </a:ext>
            </a:extLst>
          </p:cNvPr>
          <p:cNvSpPr/>
          <p:nvPr/>
        </p:nvSpPr>
        <p:spPr>
          <a:xfrm>
            <a:off x="6649243" y="2685436"/>
            <a:ext cx="4471695" cy="317915"/>
          </a:xfrm>
          <a:prstGeom prst="rect">
            <a:avLst/>
          </a:prstGeom>
          <a:noFill/>
          <a:ln w="25400" cap="flat" cmpd="sng" algn="ctr">
            <a:noFill/>
            <a:prstDash val="solid"/>
          </a:ln>
          <a:effectLst/>
        </p:spPr>
        <p:txBody>
          <a:bodyPr rtlCol="0" anchor="ctr"/>
          <a:lstStyle/>
          <a:p>
            <a:pPr marL="0" marR="0" lvl="0" indent="0" algn="ctr" defTabSz="1043056" rtl="0" eaLnBrk="1" fontAlgn="auto" latinLnBrk="0" hangingPunct="1">
              <a:lnSpc>
                <a:spcPct val="100000"/>
              </a:lnSpc>
              <a:spcBef>
                <a:spcPts val="0"/>
              </a:spcBef>
              <a:spcAft>
                <a:spcPts val="0"/>
              </a:spcAft>
              <a:buClrTx/>
              <a:buSzTx/>
              <a:buFontTx/>
              <a:buNone/>
              <a:tabLst/>
              <a:defRPr/>
            </a:pPr>
            <a:r>
              <a:rPr kumimoji="0" lang="it-IT" sz="1697" b="1" i="1" u="none" strike="noStrike" kern="0" cap="none" spc="0" normalizeH="0" baseline="0" noProof="0" dirty="0">
                <a:ln>
                  <a:noFill/>
                </a:ln>
                <a:solidFill>
                  <a:srgbClr val="5B9BD5">
                    <a:lumMod val="50000"/>
                  </a:srgbClr>
                </a:solidFill>
                <a:effectLst/>
                <a:uLnTx/>
                <a:uFillTx/>
                <a:latin typeface="Calibri" panose="020F0502020204030204"/>
                <a:ea typeface="+mn-ea"/>
                <a:cs typeface="+mn-cs"/>
              </a:rPr>
              <a:t>I requisiti per le attività Eco-compatibili</a:t>
            </a:r>
          </a:p>
        </p:txBody>
      </p:sp>
      <p:sp>
        <p:nvSpPr>
          <p:cNvPr id="39" name="TextBox 38">
            <a:extLst>
              <a:ext uri="{FF2B5EF4-FFF2-40B4-BE49-F238E27FC236}">
                <a16:creationId xmlns:a16="http://schemas.microsoft.com/office/drawing/2014/main" id="{9D104F0F-2DC7-4311-8B89-C329B3792B2D}"/>
              </a:ext>
            </a:extLst>
          </p:cNvPr>
          <p:cNvSpPr txBox="1"/>
          <p:nvPr/>
        </p:nvSpPr>
        <p:spPr>
          <a:xfrm>
            <a:off x="884014" y="3113321"/>
            <a:ext cx="4346354" cy="3200876"/>
          </a:xfrm>
          <a:prstGeom prst="rect">
            <a:avLst/>
          </a:prstGeom>
          <a:noFill/>
          <a:ln w="12700" cap="sq">
            <a:noFill/>
            <a:miter lim="800000"/>
          </a:ln>
        </p:spPr>
        <p:txBody>
          <a:bodyPr wrap="square">
            <a:spAutoFit/>
          </a:bodyPr>
          <a:lstStyle/>
          <a:p>
            <a:pPr marL="189024" marR="0" lvl="0" indent="-189024" algn="just" defTabSz="914400" rtl="0" eaLnBrk="1" fontAlgn="auto" latinLnBrk="0" hangingPunct="1">
              <a:lnSpc>
                <a:spcPct val="100000"/>
              </a:lnSpc>
              <a:spcBef>
                <a:spcPts val="0"/>
              </a:spcBef>
              <a:spcAft>
                <a:spcPts val="1200"/>
              </a:spcAft>
              <a:buClr>
                <a:srgbClr val="FFD200"/>
              </a:buClr>
              <a:buSzTx/>
              <a:buFont typeface="Arial" panose="020B0604020202020204" pitchFamily="34" charset="0"/>
              <a:buChar char="•"/>
              <a:tabLst/>
              <a:defRPr/>
            </a:pPr>
            <a:r>
              <a:rPr kumimoji="0" lang="it-IT" sz="1400" b="1" i="0" u="none" strike="noStrike" kern="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Definire un linguaggio scientificamente applicabile in tutta l’UE</a:t>
            </a:r>
            <a:r>
              <a:rPr kumimoji="0" lang="it-IT" sz="1400" b="0" i="0" u="none" strike="noStrike" kern="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 per la sostenibilità delle attività e degli investimenti, evitando il greenwashing.</a:t>
            </a:r>
          </a:p>
          <a:p>
            <a:pPr marL="189024" marR="0" lvl="0" indent="-189024" algn="just" defTabSz="914400" rtl="0" eaLnBrk="1" fontAlgn="auto" latinLnBrk="0" hangingPunct="1">
              <a:lnSpc>
                <a:spcPct val="100000"/>
              </a:lnSpc>
              <a:spcBef>
                <a:spcPts val="0"/>
              </a:spcBef>
              <a:spcAft>
                <a:spcPts val="1200"/>
              </a:spcAft>
              <a:buClr>
                <a:srgbClr val="FFD200"/>
              </a:buClr>
              <a:buSzTx/>
              <a:buFont typeface="Arial" panose="020B0604020202020204" pitchFamily="34" charset="0"/>
              <a:buChar char="•"/>
              <a:tabLst/>
              <a:defRPr/>
            </a:pPr>
            <a:r>
              <a:rPr kumimoji="0" lang="it-IT" sz="1400" b="1" i="0" u="none" strike="noStrike" kern="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sym typeface="Wingdings" panose="05000000000000000000" pitchFamily="2" charset="2"/>
              </a:rPr>
              <a:t>Rimuovere gli ostacoli </a:t>
            </a:r>
            <a:r>
              <a:rPr kumimoji="0" lang="it-IT" sz="1400" b="0" i="0" u="none" strike="noStrike" kern="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sym typeface="Wingdings" panose="05000000000000000000" pitchFamily="2" charset="2"/>
              </a:rPr>
              <a:t>del mercato interno Europeo rispetto ai processi di due diligence sugli investimenti e alla raccolta dei fondi per i progetti sostenibili in modo che possa essere incoraggiata la loro realizzazione.</a:t>
            </a:r>
          </a:p>
          <a:p>
            <a:pPr marL="189024" marR="0" lvl="0" indent="-189024" algn="just" defTabSz="914400" rtl="0" eaLnBrk="1" fontAlgn="auto" latinLnBrk="0" hangingPunct="1">
              <a:lnSpc>
                <a:spcPct val="100000"/>
              </a:lnSpc>
              <a:spcBef>
                <a:spcPts val="0"/>
              </a:spcBef>
              <a:spcAft>
                <a:spcPts val="1200"/>
              </a:spcAft>
              <a:buClr>
                <a:srgbClr val="FFD200"/>
              </a:buClr>
              <a:buSzTx/>
              <a:buFont typeface="Arial" panose="020B0604020202020204" pitchFamily="34" charset="0"/>
              <a:buChar char="•"/>
              <a:tabLst/>
              <a:defRPr/>
            </a:pPr>
            <a:r>
              <a:rPr kumimoji="0" lang="it-IT" sz="1400" b="0" i="0" u="none" strike="noStrike" kern="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sym typeface="Wingdings" panose="05000000000000000000" pitchFamily="2" charset="2"/>
              </a:rPr>
              <a:t>Essere una base per </a:t>
            </a:r>
            <a:r>
              <a:rPr kumimoji="0" lang="it-IT" sz="1400" b="1" i="0" u="none" strike="noStrike" kern="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sym typeface="Wingdings" panose="05000000000000000000" pitchFamily="2" charset="2"/>
              </a:rPr>
              <a:t>altri testi importante, </a:t>
            </a:r>
            <a:r>
              <a:rPr kumimoji="0" lang="it-IT" sz="1400" b="0" i="0" u="none" strike="noStrike" kern="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sym typeface="Wingdings" panose="05000000000000000000" pitchFamily="2" charset="2"/>
              </a:rPr>
              <a:t>parte del Progetto Europeo: Green bond Standard, EU Ecolabel per I prodotti finanziari, NFRD, Principio DNSH…</a:t>
            </a:r>
            <a:endParaRPr kumimoji="0" lang="it-IT" sz="1400" b="0" i="0" u="none" strike="noStrike" kern="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endParaRPr>
          </a:p>
        </p:txBody>
      </p:sp>
      <p:sp>
        <p:nvSpPr>
          <p:cNvPr id="23" name="Segnaposto numero diapositiva 5">
            <a:extLst>
              <a:ext uri="{FF2B5EF4-FFF2-40B4-BE49-F238E27FC236}">
                <a16:creationId xmlns:a16="http://schemas.microsoft.com/office/drawing/2014/main" id="{49C347D8-50AA-4B87-AA9C-C5A18BC13C1A}"/>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3</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grpSp>
        <p:nvGrpSpPr>
          <p:cNvPr id="5" name="Group 4">
            <a:extLst>
              <a:ext uri="{FF2B5EF4-FFF2-40B4-BE49-F238E27FC236}">
                <a16:creationId xmlns:a16="http://schemas.microsoft.com/office/drawing/2014/main" id="{6D674CA7-5D5B-4A50-9DAC-3924E4BA7EF9}"/>
              </a:ext>
            </a:extLst>
          </p:cNvPr>
          <p:cNvGrpSpPr/>
          <p:nvPr/>
        </p:nvGrpSpPr>
        <p:grpSpPr>
          <a:xfrm rot="5400000">
            <a:off x="5572901" y="3437437"/>
            <a:ext cx="3270482" cy="2622257"/>
            <a:chOff x="2035770" y="2990055"/>
            <a:chExt cx="8120458" cy="877887"/>
          </a:xfrm>
          <a:noFill/>
        </p:grpSpPr>
        <p:sp>
          <p:nvSpPr>
            <p:cNvPr id="11" name="Freeform: Shape 10">
              <a:extLst>
                <a:ext uri="{FF2B5EF4-FFF2-40B4-BE49-F238E27FC236}">
                  <a16:creationId xmlns:a16="http://schemas.microsoft.com/office/drawing/2014/main" id="{6AAB01EA-D61B-4534-9E71-698B31DDE8A1}"/>
                </a:ext>
              </a:extLst>
            </p:cNvPr>
            <p:cNvSpPr/>
            <p:nvPr/>
          </p:nvSpPr>
          <p:spPr>
            <a:xfrm>
              <a:off x="2035770" y="2990055"/>
              <a:ext cx="2194718" cy="877887"/>
            </a:xfrm>
            <a:custGeom>
              <a:avLst/>
              <a:gdLst>
                <a:gd name="connsiteX0" fmla="*/ 0 w 2194718"/>
                <a:gd name="connsiteY0" fmla="*/ 0 h 877887"/>
                <a:gd name="connsiteX1" fmla="*/ 1755775 w 2194718"/>
                <a:gd name="connsiteY1" fmla="*/ 0 h 877887"/>
                <a:gd name="connsiteX2" fmla="*/ 2194718 w 2194718"/>
                <a:gd name="connsiteY2" fmla="*/ 438944 h 877887"/>
                <a:gd name="connsiteX3" fmla="*/ 1755775 w 2194718"/>
                <a:gd name="connsiteY3" fmla="*/ 877887 h 877887"/>
                <a:gd name="connsiteX4" fmla="*/ 0 w 2194718"/>
                <a:gd name="connsiteY4" fmla="*/ 877887 h 877887"/>
                <a:gd name="connsiteX5" fmla="*/ 438944 w 2194718"/>
                <a:gd name="connsiteY5" fmla="*/ 438944 h 877887"/>
                <a:gd name="connsiteX6" fmla="*/ 0 w 2194718"/>
                <a:gd name="connsiteY6" fmla="*/ 0 h 877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94718" h="877887">
                  <a:moveTo>
                    <a:pt x="0" y="0"/>
                  </a:moveTo>
                  <a:lnTo>
                    <a:pt x="1755775" y="0"/>
                  </a:lnTo>
                  <a:lnTo>
                    <a:pt x="2194718" y="438944"/>
                  </a:lnTo>
                  <a:lnTo>
                    <a:pt x="1755775" y="877887"/>
                  </a:lnTo>
                  <a:lnTo>
                    <a:pt x="0" y="877887"/>
                  </a:lnTo>
                  <a:lnTo>
                    <a:pt x="438944" y="438944"/>
                  </a:lnTo>
                  <a:lnTo>
                    <a:pt x="0" y="0"/>
                  </a:lnTo>
                  <a:close/>
                </a:path>
              </a:pathLst>
            </a:custGeom>
            <a:grpFill/>
            <a:ln w="28575">
              <a:solidFill>
                <a:schemeClr val="tx2"/>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90963" tIns="50673" rIns="489616" bIns="50673" numCol="1" spcCol="1270" anchor="ctr" anchorCtr="0">
              <a:noAutofit/>
            </a:bodyPr>
            <a:lstStyle/>
            <a:p>
              <a:pPr marL="0" marR="0" lvl="0" indent="0" algn="ctr" defTabSz="1689100" rtl="0" eaLnBrk="1" fontAlgn="auto" latinLnBrk="0" hangingPunct="1">
                <a:lnSpc>
                  <a:spcPct val="90000"/>
                </a:lnSpc>
                <a:spcBef>
                  <a:spcPct val="0"/>
                </a:spcBef>
                <a:spcAft>
                  <a:spcPct val="35000"/>
                </a:spcAft>
                <a:buClrTx/>
                <a:buSzTx/>
                <a:buFontTx/>
                <a:buNone/>
                <a:tabLst/>
                <a:defRPr/>
              </a:pPr>
              <a:endParaRPr kumimoji="0" lang="it-IT" sz="3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 name="Freeform: Shape 12">
              <a:extLst>
                <a:ext uri="{FF2B5EF4-FFF2-40B4-BE49-F238E27FC236}">
                  <a16:creationId xmlns:a16="http://schemas.microsoft.com/office/drawing/2014/main" id="{18C1C93D-54BD-4D39-8D73-2713B620F3E4}"/>
                </a:ext>
              </a:extLst>
            </p:cNvPr>
            <p:cNvSpPr/>
            <p:nvPr/>
          </p:nvSpPr>
          <p:spPr>
            <a:xfrm>
              <a:off x="4011017" y="2990055"/>
              <a:ext cx="2194718" cy="877887"/>
            </a:xfrm>
            <a:custGeom>
              <a:avLst/>
              <a:gdLst>
                <a:gd name="connsiteX0" fmla="*/ 0 w 2194718"/>
                <a:gd name="connsiteY0" fmla="*/ 0 h 877887"/>
                <a:gd name="connsiteX1" fmla="*/ 1755775 w 2194718"/>
                <a:gd name="connsiteY1" fmla="*/ 0 h 877887"/>
                <a:gd name="connsiteX2" fmla="*/ 2194718 w 2194718"/>
                <a:gd name="connsiteY2" fmla="*/ 438944 h 877887"/>
                <a:gd name="connsiteX3" fmla="*/ 1755775 w 2194718"/>
                <a:gd name="connsiteY3" fmla="*/ 877887 h 877887"/>
                <a:gd name="connsiteX4" fmla="*/ 0 w 2194718"/>
                <a:gd name="connsiteY4" fmla="*/ 877887 h 877887"/>
                <a:gd name="connsiteX5" fmla="*/ 438944 w 2194718"/>
                <a:gd name="connsiteY5" fmla="*/ 438944 h 877887"/>
                <a:gd name="connsiteX6" fmla="*/ 0 w 2194718"/>
                <a:gd name="connsiteY6" fmla="*/ 0 h 877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94718" h="877887">
                  <a:moveTo>
                    <a:pt x="0" y="0"/>
                  </a:moveTo>
                  <a:lnTo>
                    <a:pt x="1755775" y="0"/>
                  </a:lnTo>
                  <a:lnTo>
                    <a:pt x="2194718" y="438944"/>
                  </a:lnTo>
                  <a:lnTo>
                    <a:pt x="1755775" y="877887"/>
                  </a:lnTo>
                  <a:lnTo>
                    <a:pt x="0" y="877887"/>
                  </a:lnTo>
                  <a:lnTo>
                    <a:pt x="438944" y="438944"/>
                  </a:lnTo>
                  <a:lnTo>
                    <a:pt x="0" y="0"/>
                  </a:lnTo>
                  <a:close/>
                </a:path>
              </a:pathLst>
            </a:custGeom>
            <a:solidFill>
              <a:schemeClr val="accent4">
                <a:lumMod val="40000"/>
                <a:lumOff val="60000"/>
              </a:schemeClr>
            </a:solidFill>
            <a:ln w="28575">
              <a:solidFill>
                <a:schemeClr val="tx2"/>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90963" tIns="50673" rIns="489616" bIns="50673" numCol="1" spcCol="1270" anchor="ctr" anchorCtr="0">
              <a:noAutofit/>
            </a:bodyPr>
            <a:lstStyle/>
            <a:p>
              <a:pPr marL="0" marR="0" lvl="0" indent="0" algn="ctr" defTabSz="1689100" rtl="0" eaLnBrk="1" fontAlgn="auto" latinLnBrk="0" hangingPunct="1">
                <a:lnSpc>
                  <a:spcPct val="90000"/>
                </a:lnSpc>
                <a:spcBef>
                  <a:spcPct val="0"/>
                </a:spcBef>
                <a:spcAft>
                  <a:spcPct val="35000"/>
                </a:spcAft>
                <a:buClrTx/>
                <a:buSzTx/>
                <a:buFontTx/>
                <a:buNone/>
                <a:tabLst/>
                <a:defRPr/>
              </a:pPr>
              <a:endParaRPr kumimoji="0" lang="it-IT" sz="3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Freeform: Shape 13">
              <a:extLst>
                <a:ext uri="{FF2B5EF4-FFF2-40B4-BE49-F238E27FC236}">
                  <a16:creationId xmlns:a16="http://schemas.microsoft.com/office/drawing/2014/main" id="{D7E6B4B8-D0EB-4D80-8B34-CF02834AB932}"/>
                </a:ext>
              </a:extLst>
            </p:cNvPr>
            <p:cNvSpPr/>
            <p:nvPr/>
          </p:nvSpPr>
          <p:spPr>
            <a:xfrm>
              <a:off x="5986264" y="2990055"/>
              <a:ext cx="2194718" cy="877887"/>
            </a:xfrm>
            <a:custGeom>
              <a:avLst/>
              <a:gdLst>
                <a:gd name="connsiteX0" fmla="*/ 0 w 2194718"/>
                <a:gd name="connsiteY0" fmla="*/ 0 h 877887"/>
                <a:gd name="connsiteX1" fmla="*/ 1755775 w 2194718"/>
                <a:gd name="connsiteY1" fmla="*/ 0 h 877887"/>
                <a:gd name="connsiteX2" fmla="*/ 2194718 w 2194718"/>
                <a:gd name="connsiteY2" fmla="*/ 438944 h 877887"/>
                <a:gd name="connsiteX3" fmla="*/ 1755775 w 2194718"/>
                <a:gd name="connsiteY3" fmla="*/ 877887 h 877887"/>
                <a:gd name="connsiteX4" fmla="*/ 0 w 2194718"/>
                <a:gd name="connsiteY4" fmla="*/ 877887 h 877887"/>
                <a:gd name="connsiteX5" fmla="*/ 438944 w 2194718"/>
                <a:gd name="connsiteY5" fmla="*/ 438944 h 877887"/>
                <a:gd name="connsiteX6" fmla="*/ 0 w 2194718"/>
                <a:gd name="connsiteY6" fmla="*/ 0 h 877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94718" h="877887">
                  <a:moveTo>
                    <a:pt x="0" y="0"/>
                  </a:moveTo>
                  <a:lnTo>
                    <a:pt x="1755775" y="0"/>
                  </a:lnTo>
                  <a:lnTo>
                    <a:pt x="2194718" y="438944"/>
                  </a:lnTo>
                  <a:lnTo>
                    <a:pt x="1755775" y="877887"/>
                  </a:lnTo>
                  <a:lnTo>
                    <a:pt x="0" y="877887"/>
                  </a:lnTo>
                  <a:lnTo>
                    <a:pt x="438944" y="438944"/>
                  </a:lnTo>
                  <a:lnTo>
                    <a:pt x="0" y="0"/>
                  </a:lnTo>
                  <a:close/>
                </a:path>
              </a:pathLst>
            </a:custGeom>
            <a:grpFill/>
            <a:ln w="28575">
              <a:solidFill>
                <a:schemeClr val="tx2"/>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90963" tIns="50673" rIns="489616" bIns="50673" numCol="1" spcCol="1270" anchor="ctr" anchorCtr="0">
              <a:noAutofit/>
            </a:bodyPr>
            <a:lstStyle/>
            <a:p>
              <a:pPr marL="0" marR="0" lvl="0" indent="0" algn="ctr" defTabSz="1689100" rtl="0" eaLnBrk="1" fontAlgn="auto" latinLnBrk="0" hangingPunct="1">
                <a:lnSpc>
                  <a:spcPct val="90000"/>
                </a:lnSpc>
                <a:spcBef>
                  <a:spcPct val="0"/>
                </a:spcBef>
                <a:spcAft>
                  <a:spcPct val="35000"/>
                </a:spcAft>
                <a:buClrTx/>
                <a:buSzTx/>
                <a:buFontTx/>
                <a:buNone/>
                <a:tabLst/>
                <a:defRPr/>
              </a:pPr>
              <a:endParaRPr kumimoji="0" lang="it-IT" sz="3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Freeform: Shape 14">
              <a:extLst>
                <a:ext uri="{FF2B5EF4-FFF2-40B4-BE49-F238E27FC236}">
                  <a16:creationId xmlns:a16="http://schemas.microsoft.com/office/drawing/2014/main" id="{756A6B92-15BC-4485-87FF-F346981D4DF2}"/>
                </a:ext>
              </a:extLst>
            </p:cNvPr>
            <p:cNvSpPr/>
            <p:nvPr/>
          </p:nvSpPr>
          <p:spPr>
            <a:xfrm>
              <a:off x="7961510" y="2990055"/>
              <a:ext cx="2194718" cy="877887"/>
            </a:xfrm>
            <a:custGeom>
              <a:avLst/>
              <a:gdLst>
                <a:gd name="connsiteX0" fmla="*/ 0 w 2194718"/>
                <a:gd name="connsiteY0" fmla="*/ 0 h 877887"/>
                <a:gd name="connsiteX1" fmla="*/ 1755775 w 2194718"/>
                <a:gd name="connsiteY1" fmla="*/ 0 h 877887"/>
                <a:gd name="connsiteX2" fmla="*/ 2194718 w 2194718"/>
                <a:gd name="connsiteY2" fmla="*/ 438944 h 877887"/>
                <a:gd name="connsiteX3" fmla="*/ 1755775 w 2194718"/>
                <a:gd name="connsiteY3" fmla="*/ 877887 h 877887"/>
                <a:gd name="connsiteX4" fmla="*/ 0 w 2194718"/>
                <a:gd name="connsiteY4" fmla="*/ 877887 h 877887"/>
                <a:gd name="connsiteX5" fmla="*/ 438944 w 2194718"/>
                <a:gd name="connsiteY5" fmla="*/ 438944 h 877887"/>
                <a:gd name="connsiteX6" fmla="*/ 0 w 2194718"/>
                <a:gd name="connsiteY6" fmla="*/ 0 h 877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94718" h="877887">
                  <a:moveTo>
                    <a:pt x="0" y="0"/>
                  </a:moveTo>
                  <a:lnTo>
                    <a:pt x="1755775" y="0"/>
                  </a:lnTo>
                  <a:lnTo>
                    <a:pt x="2194718" y="438944"/>
                  </a:lnTo>
                  <a:lnTo>
                    <a:pt x="1755775" y="877887"/>
                  </a:lnTo>
                  <a:lnTo>
                    <a:pt x="0" y="877887"/>
                  </a:lnTo>
                  <a:lnTo>
                    <a:pt x="438944" y="438944"/>
                  </a:lnTo>
                  <a:lnTo>
                    <a:pt x="0" y="0"/>
                  </a:lnTo>
                  <a:close/>
                </a:path>
              </a:pathLst>
            </a:custGeom>
            <a:grpFill/>
            <a:ln w="28575">
              <a:solidFill>
                <a:schemeClr val="tx2"/>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90963" tIns="50673" rIns="489616" bIns="50673" numCol="1" spcCol="1270" anchor="ctr" anchorCtr="0">
              <a:noAutofit/>
            </a:bodyPr>
            <a:lstStyle/>
            <a:p>
              <a:pPr marL="0" marR="0" lvl="0" indent="0" algn="ctr" defTabSz="1689100" rtl="0" eaLnBrk="1" fontAlgn="auto" latinLnBrk="0" hangingPunct="1">
                <a:lnSpc>
                  <a:spcPct val="90000"/>
                </a:lnSpc>
                <a:spcBef>
                  <a:spcPct val="0"/>
                </a:spcBef>
                <a:spcAft>
                  <a:spcPct val="35000"/>
                </a:spcAft>
                <a:buClrTx/>
                <a:buSzTx/>
                <a:buFontTx/>
                <a:buNone/>
                <a:tabLst/>
                <a:defRPr/>
              </a:pPr>
              <a:endParaRPr kumimoji="0" lang="it-IT" sz="3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31" name="TextBox 3">
            <a:extLst>
              <a:ext uri="{FF2B5EF4-FFF2-40B4-BE49-F238E27FC236}">
                <a16:creationId xmlns:a16="http://schemas.microsoft.com/office/drawing/2014/main" id="{30CD59E5-496C-4DBC-B1FC-07F424780DE7}"/>
              </a:ext>
            </a:extLst>
          </p:cNvPr>
          <p:cNvSpPr txBox="1">
            <a:spLocks/>
          </p:cNvSpPr>
          <p:nvPr/>
        </p:nvSpPr>
        <p:spPr>
          <a:xfrm>
            <a:off x="6010176" y="4111161"/>
            <a:ext cx="2228032" cy="442819"/>
          </a:xfrm>
          <a:prstGeom prst="rect">
            <a:avLst/>
          </a:prstGeom>
          <a:noFill/>
          <a:ln w="12700" cap="sq">
            <a:noFill/>
            <a:miter lim="800000"/>
          </a:ln>
        </p:spPr>
        <p:txBody>
          <a:bodyPr wrap="square" lIns="61200" tIns="36576" rIns="0" bIns="0" rtlCol="0">
            <a:noAutofit/>
          </a:bodyPr>
          <a:lstStyle/>
          <a:p>
            <a:pPr marL="0" marR="0" lvl="0" indent="0" algn="ctr" defTabSz="914400" rtl="0" eaLnBrk="1" fontAlgn="auto" latinLnBrk="0" hangingPunct="1">
              <a:lnSpc>
                <a:spcPct val="110000"/>
              </a:lnSpc>
              <a:spcBef>
                <a:spcPts val="0"/>
              </a:spcBef>
              <a:spcAft>
                <a:spcPts val="0"/>
              </a:spcAft>
              <a:buClr>
                <a:srgbClr val="44546A"/>
              </a:buClr>
              <a:buSzPct val="70000"/>
              <a:buFontTx/>
              <a:buNone/>
              <a:tabLst/>
              <a:defRPr/>
            </a:pPr>
            <a:r>
              <a:rPr kumimoji="0" lang="it-IT" sz="1400" b="1" i="0" u="none" strike="noStrike" kern="1200" cap="none" spc="0" normalizeH="0" baseline="0" noProof="0" dirty="0">
                <a:ln>
                  <a:noFill/>
                </a:ln>
                <a:solidFill>
                  <a:srgbClr val="5B9BD5">
                    <a:lumMod val="50000"/>
                  </a:srgbClr>
                </a:solidFill>
                <a:effectLst/>
                <a:uLnTx/>
                <a:uFillTx/>
                <a:latin typeface="Calibri" panose="020F0502020204030204"/>
                <a:ea typeface="+mn-ea"/>
                <a:cs typeface="+mn-cs"/>
              </a:rPr>
              <a:t>Soddisfare il requisito</a:t>
            </a:r>
          </a:p>
          <a:p>
            <a:pPr marL="0" marR="0" lvl="0" indent="0" algn="ctr" defTabSz="914400" rtl="0" eaLnBrk="1" fontAlgn="auto" latinLnBrk="0" hangingPunct="1">
              <a:lnSpc>
                <a:spcPct val="110000"/>
              </a:lnSpc>
              <a:spcBef>
                <a:spcPts val="0"/>
              </a:spcBef>
              <a:spcAft>
                <a:spcPts val="0"/>
              </a:spcAft>
              <a:buClr>
                <a:srgbClr val="44546A"/>
              </a:buClr>
              <a:buSzPct val="70000"/>
              <a:buFontTx/>
              <a:buNone/>
              <a:tabLst/>
              <a:defRPr/>
            </a:pPr>
            <a:r>
              <a:rPr kumimoji="0" lang="it-IT" sz="1400" b="1" i="0" u="none" strike="noStrike" kern="1200" cap="none" spc="0" normalizeH="0" baseline="0" noProof="0" dirty="0">
                <a:ln>
                  <a:noFill/>
                </a:ln>
                <a:solidFill>
                  <a:srgbClr val="5B9BD5">
                    <a:lumMod val="50000"/>
                  </a:srgbClr>
                </a:solidFill>
                <a:effectLst/>
                <a:uLnTx/>
                <a:uFillTx/>
                <a:latin typeface="Calibri" panose="020F0502020204030204"/>
                <a:ea typeface="+mn-ea"/>
                <a:cs typeface="+mn-cs"/>
              </a:rPr>
              <a:t> “Do No Significant Harm”</a:t>
            </a:r>
          </a:p>
        </p:txBody>
      </p:sp>
      <p:sp>
        <p:nvSpPr>
          <p:cNvPr id="32" name="TextBox 3">
            <a:extLst>
              <a:ext uri="{FF2B5EF4-FFF2-40B4-BE49-F238E27FC236}">
                <a16:creationId xmlns:a16="http://schemas.microsoft.com/office/drawing/2014/main" id="{7ABC2280-1BC1-45D3-A03F-B5C3EF89B895}"/>
              </a:ext>
            </a:extLst>
          </p:cNvPr>
          <p:cNvSpPr txBox="1">
            <a:spLocks/>
          </p:cNvSpPr>
          <p:nvPr/>
        </p:nvSpPr>
        <p:spPr>
          <a:xfrm>
            <a:off x="6003457" y="5749688"/>
            <a:ext cx="2409370" cy="236357"/>
          </a:xfrm>
          <a:prstGeom prst="rect">
            <a:avLst/>
          </a:prstGeom>
          <a:noFill/>
          <a:ln w="12700" cap="sq">
            <a:noFill/>
            <a:miter lim="800000"/>
          </a:ln>
        </p:spPr>
        <p:txBody>
          <a:bodyPr wrap="square" lIns="61200" tIns="36576" rIns="0" bIns="0" rtlCol="0">
            <a:noAutofit/>
          </a:bodyPr>
          <a:lstStyle/>
          <a:p>
            <a:pPr marL="0" marR="0" lvl="0" indent="0" algn="ctr" defTabSz="914400" rtl="0" eaLnBrk="1" fontAlgn="auto" latinLnBrk="0" hangingPunct="1">
              <a:lnSpc>
                <a:spcPct val="110000"/>
              </a:lnSpc>
              <a:spcBef>
                <a:spcPts val="0"/>
              </a:spcBef>
              <a:spcAft>
                <a:spcPts val="600"/>
              </a:spcAft>
              <a:buClr>
                <a:srgbClr val="44546A"/>
              </a:buClr>
              <a:buSzPct val="70000"/>
              <a:buFontTx/>
              <a:buNone/>
              <a:tabLst/>
              <a:defRPr/>
            </a:pPr>
            <a:r>
              <a:rPr kumimoji="0" lang="it-IT" sz="1400" b="1" i="0" u="none" strike="noStrike" kern="1200" cap="none" spc="0" normalizeH="0" baseline="0" noProof="0" dirty="0">
                <a:ln>
                  <a:noFill/>
                </a:ln>
                <a:solidFill>
                  <a:srgbClr val="5B9BD5">
                    <a:lumMod val="50000"/>
                  </a:srgbClr>
                </a:solidFill>
                <a:effectLst/>
                <a:uLnTx/>
                <a:uFillTx/>
                <a:latin typeface="Calibri" panose="020F0502020204030204"/>
                <a:ea typeface="+mn-ea"/>
                <a:cs typeface="+mn-cs"/>
              </a:rPr>
              <a:t>Rispettare le garanzie minime ESG</a:t>
            </a:r>
          </a:p>
        </p:txBody>
      </p:sp>
      <p:sp>
        <p:nvSpPr>
          <p:cNvPr id="33" name="TextBox 3">
            <a:extLst>
              <a:ext uri="{FF2B5EF4-FFF2-40B4-BE49-F238E27FC236}">
                <a16:creationId xmlns:a16="http://schemas.microsoft.com/office/drawing/2014/main" id="{1E24B919-383F-47CA-86C7-69960E1BECC9}"/>
              </a:ext>
            </a:extLst>
          </p:cNvPr>
          <p:cNvSpPr txBox="1">
            <a:spLocks/>
          </p:cNvSpPr>
          <p:nvPr/>
        </p:nvSpPr>
        <p:spPr>
          <a:xfrm>
            <a:off x="5967615" y="4919415"/>
            <a:ext cx="2481054" cy="485908"/>
          </a:xfrm>
          <a:prstGeom prst="rect">
            <a:avLst/>
          </a:prstGeom>
          <a:noFill/>
          <a:ln w="12700" cap="sq">
            <a:noFill/>
            <a:miter lim="800000"/>
          </a:ln>
        </p:spPr>
        <p:txBody>
          <a:bodyPr wrap="square" lIns="61200" tIns="36576" rIns="0" bIns="0" rtlCol="0">
            <a:noAutofit/>
          </a:bodyPr>
          <a:lstStyle/>
          <a:p>
            <a:pPr marL="0" marR="0" lvl="0" indent="0" algn="ctr" defTabSz="914400" rtl="0" eaLnBrk="1" fontAlgn="auto" latinLnBrk="0" hangingPunct="1">
              <a:lnSpc>
                <a:spcPct val="110000"/>
              </a:lnSpc>
              <a:spcBef>
                <a:spcPts val="0"/>
              </a:spcBef>
              <a:spcAft>
                <a:spcPts val="600"/>
              </a:spcAft>
              <a:buClr>
                <a:srgbClr val="44546A"/>
              </a:buClr>
              <a:buSzPct val="70000"/>
              <a:buFontTx/>
              <a:buNone/>
              <a:tabLst/>
              <a:defRPr/>
            </a:pPr>
            <a:r>
              <a:rPr kumimoji="0" lang="it-IT" sz="1400" b="1" i="0" u="none" strike="noStrike" kern="1200" cap="none" spc="0" normalizeH="0" baseline="0" noProof="0" dirty="0">
                <a:ln>
                  <a:noFill/>
                </a:ln>
                <a:solidFill>
                  <a:srgbClr val="5B9BD5">
                    <a:lumMod val="50000"/>
                  </a:srgbClr>
                </a:solidFill>
                <a:effectLst/>
                <a:uLnTx/>
                <a:uFillTx/>
                <a:latin typeface="Calibri" panose="020F0502020204030204"/>
                <a:ea typeface="+mn-ea"/>
                <a:cs typeface="+mn-cs"/>
              </a:rPr>
              <a:t>Rispettare i criteri tecnici di screening</a:t>
            </a:r>
          </a:p>
        </p:txBody>
      </p:sp>
      <p:sp>
        <p:nvSpPr>
          <p:cNvPr id="41" name="TextBox 3">
            <a:extLst>
              <a:ext uri="{FF2B5EF4-FFF2-40B4-BE49-F238E27FC236}">
                <a16:creationId xmlns:a16="http://schemas.microsoft.com/office/drawing/2014/main" id="{20EB6171-3646-43B7-BF92-C5A59E4CE6BD}"/>
              </a:ext>
            </a:extLst>
          </p:cNvPr>
          <p:cNvSpPr txBox="1">
            <a:spLocks/>
          </p:cNvSpPr>
          <p:nvPr/>
        </p:nvSpPr>
        <p:spPr>
          <a:xfrm>
            <a:off x="6020833" y="3302000"/>
            <a:ext cx="2203595" cy="480194"/>
          </a:xfrm>
          <a:prstGeom prst="rect">
            <a:avLst/>
          </a:prstGeom>
          <a:noFill/>
          <a:ln w="12700" cap="sq">
            <a:noFill/>
            <a:miter lim="800000"/>
          </a:ln>
        </p:spPr>
        <p:txBody>
          <a:bodyPr wrap="square" lIns="61200" tIns="36576" rIns="0" bIns="0" rtlCol="0">
            <a:noAutofit/>
          </a:bodyPr>
          <a:lstStyle/>
          <a:p>
            <a:pPr marL="0" marR="0" lvl="0" indent="0" algn="ctr" defTabSz="914400" rtl="0" eaLnBrk="1" fontAlgn="auto" latinLnBrk="0" hangingPunct="1">
              <a:lnSpc>
                <a:spcPct val="110000"/>
              </a:lnSpc>
              <a:spcBef>
                <a:spcPts val="0"/>
              </a:spcBef>
              <a:spcAft>
                <a:spcPts val="600"/>
              </a:spcAft>
              <a:buClr>
                <a:srgbClr val="44546A"/>
              </a:buClr>
              <a:buSzPct val="70000"/>
              <a:buFontTx/>
              <a:buNone/>
              <a:tabLst/>
              <a:defRPr/>
            </a:pPr>
            <a:r>
              <a:rPr kumimoji="0" lang="it-IT" sz="1400" b="1" i="0" u="none" strike="noStrike" kern="1200" cap="none" spc="0" normalizeH="0" baseline="0" noProof="0" dirty="0">
                <a:ln>
                  <a:noFill/>
                </a:ln>
                <a:solidFill>
                  <a:srgbClr val="5B9BD5">
                    <a:lumMod val="50000"/>
                  </a:srgbClr>
                </a:solidFill>
                <a:effectLst/>
                <a:uLnTx/>
                <a:uFillTx/>
                <a:latin typeface="Calibri" panose="020F0502020204030204"/>
                <a:ea typeface="+mn-ea"/>
                <a:cs typeface="+mn-cs"/>
              </a:rPr>
              <a:t>Contribuire ad almeno uno dei 6 obiettivi ambientali</a:t>
            </a:r>
          </a:p>
          <a:p>
            <a:pPr marL="0" marR="0" lvl="0" indent="0" algn="ctr" defTabSz="914400" rtl="0" eaLnBrk="1" fontAlgn="auto" latinLnBrk="0" hangingPunct="1">
              <a:lnSpc>
                <a:spcPct val="110000"/>
              </a:lnSpc>
              <a:spcBef>
                <a:spcPts val="0"/>
              </a:spcBef>
              <a:spcAft>
                <a:spcPts val="600"/>
              </a:spcAft>
              <a:buClr>
                <a:srgbClr val="44546A"/>
              </a:buClr>
              <a:buSzPct val="70000"/>
              <a:buFontTx/>
              <a:buNone/>
              <a:tabLst/>
              <a:defRPr/>
            </a:pPr>
            <a:endParaRPr kumimoji="0" lang="it-IT" sz="1400" b="1" i="0" u="none" strike="noStrike" kern="1200" cap="none" spc="0" normalizeH="0" baseline="0" noProof="0" dirty="0">
              <a:ln>
                <a:noFill/>
              </a:ln>
              <a:solidFill>
                <a:srgbClr val="5B9BD5">
                  <a:lumMod val="50000"/>
                </a:srgbClr>
              </a:solidFill>
              <a:effectLst/>
              <a:uLnTx/>
              <a:uFillTx/>
              <a:latin typeface="Calibri" panose="020F0502020204030204"/>
              <a:ea typeface="+mn-ea"/>
              <a:cs typeface="+mn-cs"/>
            </a:endParaRPr>
          </a:p>
        </p:txBody>
      </p:sp>
      <p:cxnSp>
        <p:nvCxnSpPr>
          <p:cNvPr id="17" name="Straight Connector 16">
            <a:extLst>
              <a:ext uri="{FF2B5EF4-FFF2-40B4-BE49-F238E27FC236}">
                <a16:creationId xmlns:a16="http://schemas.microsoft.com/office/drawing/2014/main" id="{D018528F-0DD7-42AE-979A-7E1A04AA1607}"/>
              </a:ext>
            </a:extLst>
          </p:cNvPr>
          <p:cNvCxnSpPr>
            <a:cxnSpLocks/>
          </p:cNvCxnSpPr>
          <p:nvPr/>
        </p:nvCxnSpPr>
        <p:spPr>
          <a:xfrm>
            <a:off x="8519271" y="3501571"/>
            <a:ext cx="224064" cy="0"/>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sp>
        <p:nvSpPr>
          <p:cNvPr id="43" name="TextBox 3">
            <a:extLst>
              <a:ext uri="{FF2B5EF4-FFF2-40B4-BE49-F238E27FC236}">
                <a16:creationId xmlns:a16="http://schemas.microsoft.com/office/drawing/2014/main" id="{A84F9E6C-DC06-4480-90D0-35969CDA54EE}"/>
              </a:ext>
            </a:extLst>
          </p:cNvPr>
          <p:cNvSpPr txBox="1">
            <a:spLocks/>
          </p:cNvSpPr>
          <p:nvPr/>
        </p:nvSpPr>
        <p:spPr>
          <a:xfrm>
            <a:off x="8724954" y="3113322"/>
            <a:ext cx="2968277" cy="1022921"/>
          </a:xfrm>
          <a:prstGeom prst="rect">
            <a:avLst/>
          </a:prstGeom>
          <a:solidFill>
            <a:schemeClr val="accent1">
              <a:lumMod val="20000"/>
              <a:lumOff val="80000"/>
            </a:schemeClr>
          </a:solidFill>
          <a:ln w="12700" cap="sq">
            <a:noFill/>
            <a:miter lim="800000"/>
          </a:ln>
        </p:spPr>
        <p:txBody>
          <a:bodyPr wrap="square" lIns="61200" tIns="36576" rIns="0" bIns="0" rtlCol="0">
            <a:noAutofit/>
          </a:bodyPr>
          <a:lstStyle/>
          <a:p>
            <a:pPr marL="228600" marR="0" lvl="0" indent="-228600" algn="l" defTabSz="914400" rtl="0" eaLnBrk="1" fontAlgn="auto" latinLnBrk="0" hangingPunct="1">
              <a:lnSpc>
                <a:spcPct val="110000"/>
              </a:lnSpc>
              <a:spcBef>
                <a:spcPts val="0"/>
              </a:spcBef>
              <a:spcAft>
                <a:spcPts val="0"/>
              </a:spcAft>
              <a:buClr>
                <a:srgbClr val="44546A"/>
              </a:buClr>
              <a:buSzPct val="100000"/>
              <a:buFont typeface="+mj-lt"/>
              <a:buAutoNum type="arabicPeriod"/>
              <a:tabLst/>
              <a:defRPr/>
            </a:pPr>
            <a:r>
              <a:rPr kumimoji="0" lang="it-IT" sz="1000" b="0" i="0" u="none" strike="noStrike" kern="1200" cap="none" spc="0" normalizeH="0" baseline="0" noProof="0" dirty="0">
                <a:ln>
                  <a:noFill/>
                </a:ln>
                <a:solidFill>
                  <a:srgbClr val="5B9BD5">
                    <a:lumMod val="50000"/>
                  </a:srgbClr>
                </a:solidFill>
                <a:effectLst/>
                <a:uLnTx/>
                <a:uFillTx/>
                <a:latin typeface="Calibri" panose="020F0502020204030204"/>
                <a:ea typeface="+mn-ea"/>
                <a:cs typeface="+mn-cs"/>
              </a:rPr>
              <a:t>Mitigazione dei cambiamenti climatici</a:t>
            </a:r>
          </a:p>
          <a:p>
            <a:pPr marL="228600" marR="0" lvl="0" indent="-228600" algn="l" defTabSz="914400" rtl="0" eaLnBrk="1" fontAlgn="auto" latinLnBrk="0" hangingPunct="1">
              <a:lnSpc>
                <a:spcPct val="110000"/>
              </a:lnSpc>
              <a:spcBef>
                <a:spcPts val="0"/>
              </a:spcBef>
              <a:spcAft>
                <a:spcPts val="0"/>
              </a:spcAft>
              <a:buClr>
                <a:srgbClr val="44546A"/>
              </a:buClr>
              <a:buSzPct val="100000"/>
              <a:buFont typeface="+mj-lt"/>
              <a:buAutoNum type="arabicPeriod"/>
              <a:tabLst/>
              <a:defRPr/>
            </a:pPr>
            <a:r>
              <a:rPr kumimoji="0" lang="it-IT" sz="1000" b="0" i="0" u="none" strike="noStrike" kern="1200" cap="none" spc="0" normalizeH="0" baseline="0" noProof="0" dirty="0">
                <a:ln>
                  <a:noFill/>
                </a:ln>
                <a:solidFill>
                  <a:srgbClr val="5B9BD5">
                    <a:lumMod val="50000"/>
                  </a:srgbClr>
                </a:solidFill>
                <a:effectLst/>
                <a:uLnTx/>
                <a:uFillTx/>
                <a:latin typeface="Calibri" panose="020F0502020204030204"/>
                <a:ea typeface="+mn-ea"/>
                <a:cs typeface="+mn-cs"/>
              </a:rPr>
              <a:t>Adattamento ai cambiamenti climatici</a:t>
            </a:r>
          </a:p>
          <a:p>
            <a:pPr marL="228600" marR="0" lvl="0" indent="-228600" algn="l" defTabSz="914400" rtl="0" eaLnBrk="1" fontAlgn="auto" latinLnBrk="0" hangingPunct="1">
              <a:lnSpc>
                <a:spcPct val="110000"/>
              </a:lnSpc>
              <a:spcBef>
                <a:spcPts val="0"/>
              </a:spcBef>
              <a:spcAft>
                <a:spcPts val="0"/>
              </a:spcAft>
              <a:buClr>
                <a:srgbClr val="44546A"/>
              </a:buClr>
              <a:buSzPct val="100000"/>
              <a:buFont typeface="+mj-lt"/>
              <a:buAutoNum type="arabicPeriod"/>
              <a:tabLst/>
              <a:defRPr/>
            </a:pPr>
            <a:r>
              <a:rPr kumimoji="0" lang="it-IT" sz="1000" b="0" i="0" u="none" strike="noStrike" kern="1200" cap="none" spc="0" normalizeH="0" baseline="0" noProof="0" dirty="0">
                <a:ln>
                  <a:noFill/>
                </a:ln>
                <a:solidFill>
                  <a:srgbClr val="5B9BD5">
                    <a:lumMod val="50000"/>
                  </a:srgbClr>
                </a:solidFill>
                <a:effectLst/>
                <a:uLnTx/>
                <a:uFillTx/>
                <a:latin typeface="Calibri" panose="020F0502020204030204"/>
                <a:ea typeface="+mn-ea"/>
                <a:cs typeface="+mn-cs"/>
              </a:rPr>
              <a:t>Uso sostenibile  e protezione delle risorse idriche</a:t>
            </a:r>
          </a:p>
          <a:p>
            <a:pPr marL="228600" marR="0" lvl="0" indent="-228600" algn="l" defTabSz="914400" rtl="0" eaLnBrk="1" fontAlgn="auto" latinLnBrk="0" hangingPunct="1">
              <a:lnSpc>
                <a:spcPct val="110000"/>
              </a:lnSpc>
              <a:spcBef>
                <a:spcPts val="0"/>
              </a:spcBef>
              <a:spcAft>
                <a:spcPts val="0"/>
              </a:spcAft>
              <a:buClr>
                <a:srgbClr val="44546A"/>
              </a:buClr>
              <a:buSzPct val="100000"/>
              <a:buFont typeface="+mj-lt"/>
              <a:buAutoNum type="arabicPeriod"/>
              <a:tabLst/>
              <a:defRPr/>
            </a:pPr>
            <a:r>
              <a:rPr kumimoji="0" lang="it-IT" sz="1000" b="0" i="0" u="none" strike="noStrike" kern="1200" cap="none" spc="0" normalizeH="0" baseline="0" noProof="0" dirty="0">
                <a:ln>
                  <a:noFill/>
                </a:ln>
                <a:solidFill>
                  <a:srgbClr val="5B9BD5">
                    <a:lumMod val="50000"/>
                  </a:srgbClr>
                </a:solidFill>
                <a:effectLst/>
                <a:uLnTx/>
                <a:uFillTx/>
                <a:latin typeface="Calibri" panose="020F0502020204030204"/>
                <a:ea typeface="+mn-ea"/>
                <a:cs typeface="+mn-cs"/>
              </a:rPr>
              <a:t>Transizione verso un’economia circolare</a:t>
            </a:r>
          </a:p>
          <a:p>
            <a:pPr marL="228600" marR="0" lvl="0" indent="-228600" algn="l" defTabSz="914400" rtl="0" eaLnBrk="1" fontAlgn="auto" latinLnBrk="0" hangingPunct="1">
              <a:lnSpc>
                <a:spcPct val="110000"/>
              </a:lnSpc>
              <a:spcBef>
                <a:spcPts val="0"/>
              </a:spcBef>
              <a:spcAft>
                <a:spcPts val="0"/>
              </a:spcAft>
              <a:buClr>
                <a:srgbClr val="44546A"/>
              </a:buClr>
              <a:buSzPct val="100000"/>
              <a:buFont typeface="+mj-lt"/>
              <a:buAutoNum type="arabicPeriod"/>
              <a:tabLst/>
              <a:defRPr/>
            </a:pPr>
            <a:r>
              <a:rPr kumimoji="0" lang="it-IT" sz="1000" b="0" i="0" u="none" strike="noStrike" kern="1200" cap="none" spc="0" normalizeH="0" baseline="0" noProof="0" dirty="0">
                <a:ln>
                  <a:noFill/>
                </a:ln>
                <a:solidFill>
                  <a:srgbClr val="5B9BD5">
                    <a:lumMod val="50000"/>
                  </a:srgbClr>
                </a:solidFill>
                <a:effectLst/>
                <a:uLnTx/>
                <a:uFillTx/>
                <a:latin typeface="Calibri" panose="020F0502020204030204"/>
                <a:ea typeface="+mn-ea"/>
                <a:cs typeface="+mn-cs"/>
              </a:rPr>
              <a:t>Prevenzione e controllo dell’inquinamento</a:t>
            </a:r>
          </a:p>
          <a:p>
            <a:pPr marL="228600" marR="0" lvl="0" indent="-228600" algn="l" defTabSz="914400" rtl="0" eaLnBrk="1" fontAlgn="auto" latinLnBrk="0" hangingPunct="1">
              <a:lnSpc>
                <a:spcPct val="110000"/>
              </a:lnSpc>
              <a:spcBef>
                <a:spcPts val="0"/>
              </a:spcBef>
              <a:spcAft>
                <a:spcPts val="0"/>
              </a:spcAft>
              <a:buClr>
                <a:srgbClr val="44546A"/>
              </a:buClr>
              <a:buSzPct val="100000"/>
              <a:buFont typeface="+mj-lt"/>
              <a:buAutoNum type="arabicPeriod"/>
              <a:tabLst/>
              <a:defRPr/>
            </a:pPr>
            <a:r>
              <a:rPr kumimoji="0" lang="it-IT" sz="1000" b="0" i="0" u="none" strike="noStrike" kern="1200" cap="none" spc="0" normalizeH="0" baseline="0" noProof="0" dirty="0">
                <a:ln>
                  <a:noFill/>
                </a:ln>
                <a:solidFill>
                  <a:srgbClr val="5B9BD5">
                    <a:lumMod val="50000"/>
                  </a:srgbClr>
                </a:solidFill>
                <a:effectLst/>
                <a:uLnTx/>
                <a:uFillTx/>
                <a:latin typeface="Calibri" panose="020F0502020204030204"/>
                <a:ea typeface="+mn-ea"/>
                <a:cs typeface="+mn-cs"/>
              </a:rPr>
              <a:t>Ripristino della biodiversità e degli ecosistemi</a:t>
            </a:r>
          </a:p>
        </p:txBody>
      </p:sp>
      <p:sp>
        <p:nvSpPr>
          <p:cNvPr id="45" name="TextBox 3">
            <a:extLst>
              <a:ext uri="{FF2B5EF4-FFF2-40B4-BE49-F238E27FC236}">
                <a16:creationId xmlns:a16="http://schemas.microsoft.com/office/drawing/2014/main" id="{76F54452-A267-4592-B657-01F8F5276277}"/>
              </a:ext>
            </a:extLst>
          </p:cNvPr>
          <p:cNvSpPr txBox="1">
            <a:spLocks/>
          </p:cNvSpPr>
          <p:nvPr/>
        </p:nvSpPr>
        <p:spPr>
          <a:xfrm>
            <a:off x="8724954" y="4293529"/>
            <a:ext cx="2968277" cy="1070103"/>
          </a:xfrm>
          <a:prstGeom prst="rect">
            <a:avLst/>
          </a:prstGeom>
          <a:solidFill>
            <a:schemeClr val="accent1">
              <a:lumMod val="20000"/>
              <a:lumOff val="80000"/>
            </a:schemeClr>
          </a:solidFill>
          <a:ln w="12700" cap="sq">
            <a:noFill/>
            <a:miter lim="800000"/>
          </a:ln>
        </p:spPr>
        <p:txBody>
          <a:bodyPr wrap="square" lIns="61200" tIns="36576" rIns="0" bIns="0" rtlCol="0">
            <a:noAutofit/>
          </a:bodyPr>
          <a:lstStyle/>
          <a:p>
            <a:pPr marL="0" marR="0" lvl="0" indent="0" algn="l" defTabSz="914400" rtl="0" eaLnBrk="1" fontAlgn="auto" latinLnBrk="0" hangingPunct="1">
              <a:lnSpc>
                <a:spcPct val="110000"/>
              </a:lnSpc>
              <a:spcBef>
                <a:spcPts val="0"/>
              </a:spcBef>
              <a:spcAft>
                <a:spcPts val="0"/>
              </a:spcAft>
              <a:buClr>
                <a:srgbClr val="44546A"/>
              </a:buClr>
              <a:buSzPct val="70000"/>
              <a:buFontTx/>
              <a:buNone/>
              <a:tabLst/>
              <a:defRPr/>
            </a:pPr>
            <a:r>
              <a:rPr kumimoji="0" lang="it-IT" sz="1000" b="0" i="0" u="none" strike="noStrike" kern="1200" cap="none" spc="0" normalizeH="0" baseline="0" noProof="0" dirty="0">
                <a:ln>
                  <a:noFill/>
                </a:ln>
                <a:solidFill>
                  <a:srgbClr val="5B9BD5">
                    <a:lumMod val="50000"/>
                  </a:srgbClr>
                </a:solidFill>
                <a:effectLst/>
                <a:uLnTx/>
                <a:uFillTx/>
                <a:latin typeface="Calibri" panose="020F0502020204030204"/>
                <a:ea typeface="+mn-ea"/>
                <a:cs typeface="+mn-cs"/>
              </a:rPr>
              <a:t>Il requisito DNSH prevede che l’attività che contribuisce almeno a uno degli obiettivi non deve arrecare un danno significativo a </a:t>
            </a:r>
            <a:r>
              <a:rPr kumimoji="0" lang="it-IT" sz="1000" b="1" i="0" u="none" strike="noStrike" kern="1200" cap="none" spc="0" normalizeH="0" baseline="0" noProof="0" dirty="0">
                <a:ln>
                  <a:noFill/>
                </a:ln>
                <a:solidFill>
                  <a:srgbClr val="5B9BD5">
                    <a:lumMod val="50000"/>
                  </a:srgbClr>
                </a:solidFill>
                <a:effectLst/>
                <a:uLnTx/>
                <a:uFillTx/>
                <a:latin typeface="Calibri" panose="020F0502020204030204"/>
                <a:ea typeface="+mn-ea"/>
                <a:cs typeface="+mn-cs"/>
              </a:rPr>
              <a:t>nessuno dei gli altri 5 obiettivi.</a:t>
            </a:r>
          </a:p>
          <a:p>
            <a:pPr marL="0" marR="0" lvl="0" indent="0" algn="l" defTabSz="914400" rtl="0" eaLnBrk="1" fontAlgn="auto" latinLnBrk="0" hangingPunct="1">
              <a:lnSpc>
                <a:spcPct val="110000"/>
              </a:lnSpc>
              <a:spcBef>
                <a:spcPts val="0"/>
              </a:spcBef>
              <a:spcAft>
                <a:spcPts val="0"/>
              </a:spcAft>
              <a:buClr>
                <a:srgbClr val="44546A"/>
              </a:buClr>
              <a:buSzPct val="70000"/>
              <a:buFontTx/>
              <a:buNone/>
              <a:tabLst/>
              <a:defRPr/>
            </a:pPr>
            <a:r>
              <a:rPr kumimoji="0" lang="it-IT" sz="1000" b="0" i="0" u="none" strike="noStrike" kern="1200" cap="none" spc="0" normalizeH="0" baseline="0" noProof="0" dirty="0">
                <a:ln>
                  <a:noFill/>
                </a:ln>
                <a:solidFill>
                  <a:srgbClr val="5B9BD5">
                    <a:lumMod val="50000"/>
                  </a:srgbClr>
                </a:solidFill>
                <a:effectLst/>
                <a:uLnTx/>
                <a:uFillTx/>
                <a:latin typeface="Calibri" panose="020F0502020204030204"/>
                <a:ea typeface="+mn-ea"/>
                <a:cs typeface="+mn-cs"/>
              </a:rPr>
              <a:t>Se l’attività non contribuisce sostanzialmente a nessuno dei 6 obiettivi ambientali, deve verificare il rispetto del principio DNSH per </a:t>
            </a:r>
            <a:r>
              <a:rPr kumimoji="0" lang="it-IT" sz="1000" b="1" i="0" u="none" strike="noStrike" kern="1200" cap="none" spc="0" normalizeH="0" baseline="0" noProof="0" dirty="0">
                <a:ln>
                  <a:noFill/>
                </a:ln>
                <a:solidFill>
                  <a:srgbClr val="5B9BD5">
                    <a:lumMod val="50000"/>
                  </a:srgbClr>
                </a:solidFill>
                <a:effectLst/>
                <a:uLnTx/>
                <a:uFillTx/>
                <a:latin typeface="Calibri" panose="020F0502020204030204"/>
                <a:ea typeface="+mn-ea"/>
                <a:cs typeface="+mn-cs"/>
              </a:rPr>
              <a:t>tutti gli obiettivi</a:t>
            </a:r>
            <a:r>
              <a:rPr kumimoji="0" lang="it-IT" sz="1000" b="0" i="0" u="none" strike="noStrike" kern="1200" cap="none" spc="0" normalizeH="0" baseline="0" noProof="0" dirty="0">
                <a:ln>
                  <a:noFill/>
                </a:ln>
                <a:solidFill>
                  <a:srgbClr val="5B9BD5">
                    <a:lumMod val="50000"/>
                  </a:srgbClr>
                </a:solidFill>
                <a:effectLst/>
                <a:uLnTx/>
                <a:uFillTx/>
                <a:latin typeface="Calibri" panose="020F0502020204030204"/>
                <a:ea typeface="+mn-ea"/>
                <a:cs typeface="+mn-cs"/>
              </a:rPr>
              <a:t>. </a:t>
            </a:r>
          </a:p>
        </p:txBody>
      </p:sp>
    </p:spTree>
    <p:extLst>
      <p:ext uri="{BB962C8B-B14F-4D97-AF65-F5344CB8AC3E}">
        <p14:creationId xmlns:p14="http://schemas.microsoft.com/office/powerpoint/2010/main" val="35617843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5">
            <a:extLst>
              <a:ext uri="{FF2B5EF4-FFF2-40B4-BE49-F238E27FC236}">
                <a16:creationId xmlns:a16="http://schemas.microsoft.com/office/drawing/2014/main" id="{CC11CACA-3D43-6842-94A5-90E1FE5ACAA5}"/>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4</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
        <p:nvSpPr>
          <p:cNvPr id="8" name="Titolo 1">
            <a:extLst>
              <a:ext uri="{FF2B5EF4-FFF2-40B4-BE49-F238E27FC236}">
                <a16:creationId xmlns:a16="http://schemas.microsoft.com/office/drawing/2014/main" id="{6C201850-EF0C-49A7-ADAA-127E1684F2E6}"/>
              </a:ext>
            </a:extLst>
          </p:cNvPr>
          <p:cNvSpPr>
            <a:spLocks noGrp="1"/>
          </p:cNvSpPr>
          <p:nvPr>
            <p:ph type="title" idx="4294967295"/>
          </p:nvPr>
        </p:nvSpPr>
        <p:spPr>
          <a:xfrm>
            <a:off x="764308" y="578866"/>
            <a:ext cx="10515600" cy="761711"/>
          </a:xfrm>
        </p:spPr>
        <p:txBody>
          <a:bodyPr>
            <a:normAutofit/>
          </a:bodyPr>
          <a:lstStyle/>
          <a:p>
            <a:r>
              <a:rPr lang="it-IT" sz="2400" b="1" dirty="0">
                <a:solidFill>
                  <a:schemeClr val="accent1">
                    <a:lumMod val="50000"/>
                  </a:schemeClr>
                </a:solidFill>
                <a:latin typeface="Arial" panose="020B0604020202020204" pitchFamily="34" charset="0"/>
                <a:cs typeface="Arial" panose="020B0604020202020204" pitchFamily="34" charset="0"/>
              </a:rPr>
              <a:t>I. INTRODUZIONE</a:t>
            </a:r>
            <a:br>
              <a:rPr lang="it-IT" sz="2400" b="1" dirty="0">
                <a:solidFill>
                  <a:schemeClr val="accent1">
                    <a:lumMod val="50000"/>
                  </a:schemeClr>
                </a:solidFill>
                <a:latin typeface="Arial" panose="020B0604020202020204" pitchFamily="34" charset="0"/>
                <a:cs typeface="Arial" panose="020B0604020202020204" pitchFamily="34" charset="0"/>
              </a:rPr>
            </a:br>
            <a:r>
              <a:rPr lang="it-IT" sz="2000" b="1" i="1" dirty="0">
                <a:solidFill>
                  <a:schemeClr val="accent1">
                    <a:lumMod val="50000"/>
                  </a:schemeClr>
                </a:solidFill>
                <a:latin typeface="Arial" panose="020B0604020202020204" pitchFamily="34" charset="0"/>
                <a:cs typeface="Arial" panose="020B0604020202020204" pitchFamily="34" charset="0"/>
              </a:rPr>
              <a:t>Inquadramento alla Guida Operativa DNSH 2/6</a:t>
            </a:r>
            <a:endParaRPr lang="it-IT" sz="2600" b="1" i="1" dirty="0">
              <a:solidFill>
                <a:schemeClr val="accent1">
                  <a:lumMod val="50000"/>
                </a:schemeClr>
              </a:solidFill>
              <a:latin typeface="Arial" panose="020B0604020202020204" pitchFamily="34" charset="0"/>
              <a:cs typeface="Arial" panose="020B0604020202020204" pitchFamily="34" charset="0"/>
            </a:endParaRPr>
          </a:p>
        </p:txBody>
      </p:sp>
      <p:sp>
        <p:nvSpPr>
          <p:cNvPr id="9" name="Text Placeholder 2">
            <a:extLst>
              <a:ext uri="{FF2B5EF4-FFF2-40B4-BE49-F238E27FC236}">
                <a16:creationId xmlns:a16="http://schemas.microsoft.com/office/drawing/2014/main" id="{79F45A55-DDFA-498F-AC69-0C69C48472FD}"/>
              </a:ext>
            </a:extLst>
          </p:cNvPr>
          <p:cNvSpPr txBox="1">
            <a:spLocks/>
          </p:cNvSpPr>
          <p:nvPr/>
        </p:nvSpPr>
        <p:spPr>
          <a:xfrm>
            <a:off x="433847" y="254521"/>
            <a:ext cx="8494999"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it-IT" sz="1050" b="0" i="0" u="none" strike="noStrike" kern="1200" cap="none" spc="0" normalizeH="0" baseline="0" noProof="0">
                <a:ln>
                  <a:noFill/>
                </a:ln>
                <a:solidFill>
                  <a:srgbClr val="002060"/>
                </a:solidFill>
                <a:effectLst/>
                <a:uLnTx/>
                <a:uFillTx/>
                <a:latin typeface="Arial" panose="020B0604020202020204" pitchFamily="34" charset="0"/>
                <a:ea typeface="+mn-ea"/>
                <a:cs typeface="Arial" panose="020B0604020202020204" pitchFamily="34" charset="0"/>
              </a:rPr>
              <a:t>GUIDA OPERATIVA PER IL RISPETTO DEL PRINCIPIO DNSH </a:t>
            </a:r>
          </a:p>
        </p:txBody>
      </p:sp>
      <p:sp>
        <p:nvSpPr>
          <p:cNvPr id="2" name="TextBox 1">
            <a:extLst>
              <a:ext uri="{FF2B5EF4-FFF2-40B4-BE49-F238E27FC236}">
                <a16:creationId xmlns:a16="http://schemas.microsoft.com/office/drawing/2014/main" id="{57898C9C-6EFB-44BF-8D34-0BD7585FDCB4}"/>
              </a:ext>
            </a:extLst>
          </p:cNvPr>
          <p:cNvSpPr txBox="1"/>
          <p:nvPr/>
        </p:nvSpPr>
        <p:spPr>
          <a:xfrm>
            <a:off x="764308" y="1340577"/>
            <a:ext cx="1035663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Il principio Do No Significant Harm applicato agli obiettivi ambientali</a:t>
            </a:r>
          </a:p>
        </p:txBody>
      </p:sp>
      <p:pic>
        <p:nvPicPr>
          <p:cNvPr id="16" name="Picture 12" descr="Smoke from factories">
            <a:extLst>
              <a:ext uri="{FF2B5EF4-FFF2-40B4-BE49-F238E27FC236}">
                <a16:creationId xmlns:a16="http://schemas.microsoft.com/office/drawing/2014/main" id="{D4FCDA1B-D458-46CB-8527-361FEA62614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p:blipFill>
        <p:spPr bwMode="auto">
          <a:xfrm>
            <a:off x="7880071" y="1970248"/>
            <a:ext cx="1722510" cy="1224394"/>
          </a:xfrm>
          <a:prstGeom prst="rect">
            <a:avLst/>
          </a:prstGeom>
          <a:solidFill>
            <a:schemeClr val="bg2"/>
          </a:solidFill>
        </p:spPr>
      </p:pic>
      <p:sp>
        <p:nvSpPr>
          <p:cNvPr id="17" name="TextBox 16">
            <a:extLst>
              <a:ext uri="{FF2B5EF4-FFF2-40B4-BE49-F238E27FC236}">
                <a16:creationId xmlns:a16="http://schemas.microsoft.com/office/drawing/2014/main" id="{3ACA732C-17BB-4558-9AD5-F4DB3C50C73E}"/>
              </a:ext>
            </a:extLst>
          </p:cNvPr>
          <p:cNvSpPr txBox="1"/>
          <p:nvPr/>
        </p:nvSpPr>
        <p:spPr>
          <a:xfrm>
            <a:off x="7880071" y="3194643"/>
            <a:ext cx="1728000" cy="2973959"/>
          </a:xfrm>
          <a:prstGeom prst="rect">
            <a:avLst/>
          </a:prstGeom>
          <a:solidFill>
            <a:schemeClr val="accent1">
              <a:lumMod val="20000"/>
              <a:lumOff val="80000"/>
            </a:schemeClr>
          </a:solidFill>
          <a:ln w="6350">
            <a:noFill/>
          </a:ln>
        </p:spPr>
        <p:txBody>
          <a:bodyPr wrap="square" lIns="108000" tIns="144000" rIns="108000" bIns="36000" rtlCol="0">
            <a:noAutofit/>
          </a:bodyPr>
          <a:lstStyle>
            <a:defPPr>
              <a:defRPr lang="en-US"/>
            </a:defPPr>
            <a:lvl1pPr>
              <a:spcAft>
                <a:spcPts val="600"/>
              </a:spcAft>
              <a:defRPr sz="1200" b="1">
                <a:solidFill>
                  <a:srgbClr val="000000"/>
                </a:solidFill>
                <a:latin typeface="EYInterstate Light" panose="02000506000000020004" pitchFamily="2" charset="0"/>
              </a:defRPr>
            </a:lvl1p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it-IT" sz="1200" b="1" i="0" u="none" strike="noStrike" kern="1200" cap="none" spc="0" normalizeH="0" baseline="0" noProof="0">
                <a:ln>
                  <a:noFill/>
                </a:ln>
                <a:solidFill>
                  <a:srgbClr val="587ABD"/>
                </a:solidFill>
                <a:effectLst/>
                <a:uLnTx/>
                <a:uFillTx/>
                <a:latin typeface="Arial" panose="020B0604020202020204" pitchFamily="34" charset="0"/>
                <a:ea typeface="+mn-ea"/>
                <a:cs typeface="Arial" panose="020B0604020202020204" pitchFamily="34" charset="0"/>
              </a:rPr>
              <a:t>Prevenzione e riduzione dell’inquinamento</a:t>
            </a: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it-IT" sz="10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l’attività comporta un </a:t>
            </a:r>
            <a:r>
              <a:rPr kumimoji="0" lang="it-IT" sz="10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aumento significativo delle emissioni di sostanze inquinanti </a:t>
            </a:r>
            <a:r>
              <a:rPr kumimoji="0" lang="it-IT" sz="10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nell’aria, nell’acqua o nel suolo rispetto alla situazione esistente prima del suo avvio. </a:t>
            </a:r>
          </a:p>
          <a:p>
            <a:pPr marL="0" marR="0" lvl="0" indent="0" algn="l" defTabSz="1008126" rtl="0" eaLnBrk="1" fontAlgn="auto" latinLnBrk="0" hangingPunct="1">
              <a:lnSpc>
                <a:spcPct val="100000"/>
              </a:lnSpc>
              <a:spcBef>
                <a:spcPts val="0"/>
              </a:spcBef>
              <a:spcAft>
                <a:spcPts val="600"/>
              </a:spcAft>
              <a:buClrTx/>
              <a:buSzTx/>
              <a:buFontTx/>
              <a:buNone/>
              <a:tabLst/>
              <a:defRPr/>
            </a:pPr>
            <a:endParaRPr kumimoji="0" lang="it-IT" sz="1200" b="0" i="0" u="none" strike="noStrike" kern="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endParaRPr>
          </a:p>
        </p:txBody>
      </p:sp>
      <p:pic>
        <p:nvPicPr>
          <p:cNvPr id="18" name="Picture 6">
            <a:extLst>
              <a:ext uri="{FF2B5EF4-FFF2-40B4-BE49-F238E27FC236}">
                <a16:creationId xmlns:a16="http://schemas.microsoft.com/office/drawing/2014/main" id="{0ED6FB77-113C-463A-B71B-37F2EB42C1E0}"/>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saturation sat="184000"/>
                    </a14:imgEffect>
                    <a14:imgEffect>
                      <a14:brightnessContrast bright="18000"/>
                    </a14:imgEffect>
                  </a14:imgLayer>
                </a14:imgProps>
              </a:ext>
              <a:ext uri="{28A0092B-C50C-407E-A947-70E740481C1C}">
                <a14:useLocalDpi xmlns:a14="http://schemas.microsoft.com/office/drawing/2010/main" val="0"/>
              </a:ext>
            </a:extLst>
          </a:blip>
          <a:srcRect/>
          <a:stretch/>
        </p:blipFill>
        <p:spPr bwMode="auto">
          <a:xfrm>
            <a:off x="2339009" y="1927165"/>
            <a:ext cx="1728000" cy="1234500"/>
          </a:xfrm>
          <a:prstGeom prst="rect">
            <a:avLst/>
          </a:prstGeom>
          <a:solidFill>
            <a:schemeClr val="bg2"/>
          </a:solidFill>
        </p:spPr>
      </p:pic>
      <p:sp>
        <p:nvSpPr>
          <p:cNvPr id="19" name="TextBox 18">
            <a:extLst>
              <a:ext uri="{FF2B5EF4-FFF2-40B4-BE49-F238E27FC236}">
                <a16:creationId xmlns:a16="http://schemas.microsoft.com/office/drawing/2014/main" id="{918F4369-1FBB-4339-80E9-250EC6DA0727}"/>
              </a:ext>
            </a:extLst>
          </p:cNvPr>
          <p:cNvSpPr txBox="1"/>
          <p:nvPr/>
        </p:nvSpPr>
        <p:spPr>
          <a:xfrm>
            <a:off x="2339009" y="3194643"/>
            <a:ext cx="1728000" cy="2973959"/>
          </a:xfrm>
          <a:prstGeom prst="rect">
            <a:avLst/>
          </a:prstGeom>
          <a:solidFill>
            <a:schemeClr val="accent1">
              <a:lumMod val="20000"/>
              <a:lumOff val="80000"/>
            </a:schemeClr>
          </a:solidFill>
          <a:ln w="6350">
            <a:noFill/>
          </a:ln>
        </p:spPr>
        <p:txBody>
          <a:bodyPr wrap="square" lIns="108000" tIns="144000" rIns="108000" bIns="36000" rtlCol="0">
            <a:no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it-IT" sz="1200" b="1" i="0" u="none" strike="noStrike" kern="1200" cap="none" spc="0" normalizeH="0" baseline="0" noProof="0">
                <a:ln>
                  <a:noFill/>
                </a:ln>
                <a:solidFill>
                  <a:srgbClr val="587ABD"/>
                </a:solidFill>
                <a:effectLst/>
                <a:uLnTx/>
                <a:uFillTx/>
                <a:latin typeface="Arial" panose="020B0604020202020204" pitchFamily="34" charset="0"/>
                <a:ea typeface="+mn-ea"/>
                <a:cs typeface="Arial" panose="020B0604020202020204" pitchFamily="34" charset="0"/>
              </a:rPr>
              <a:t>Adattamento ai cambiamenti climatici</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0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l’attività conduce a un </a:t>
            </a:r>
            <a:r>
              <a:rPr kumimoji="0" lang="it-IT" sz="10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peggioramento degli effetti negativi del clima </a:t>
            </a:r>
            <a:r>
              <a:rPr kumimoji="0" lang="it-IT" sz="10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attuale e del clima futuro previsto su sé stessa o sulle persone, sulla natura o sugli attivi</a:t>
            </a:r>
          </a:p>
          <a:p>
            <a:pPr marL="0" marR="0" lvl="0" indent="0" algn="l" defTabSz="914400" rtl="0" eaLnBrk="1" fontAlgn="auto" latinLnBrk="0" hangingPunct="1">
              <a:lnSpc>
                <a:spcPct val="100000"/>
              </a:lnSpc>
              <a:spcBef>
                <a:spcPts val="0"/>
              </a:spcBef>
              <a:spcAft>
                <a:spcPts val="600"/>
              </a:spcAft>
              <a:buClrTx/>
              <a:buSzTx/>
              <a:buFontTx/>
              <a:buNone/>
              <a:tabLst/>
              <a:defRPr/>
            </a:pPr>
            <a:endParaRPr kumimoji="0" lang="it-IT" sz="1200" b="0" i="0" u="none" strike="noStrike" kern="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4" name="TextBox 23">
            <a:extLst>
              <a:ext uri="{FF2B5EF4-FFF2-40B4-BE49-F238E27FC236}">
                <a16:creationId xmlns:a16="http://schemas.microsoft.com/office/drawing/2014/main" id="{6B05D083-2ACD-4C06-B9B5-C0E44D1002AC}"/>
              </a:ext>
            </a:extLst>
          </p:cNvPr>
          <p:cNvSpPr txBox="1"/>
          <p:nvPr/>
        </p:nvSpPr>
        <p:spPr>
          <a:xfrm>
            <a:off x="490680" y="3194643"/>
            <a:ext cx="1728000" cy="2973959"/>
          </a:xfrm>
          <a:prstGeom prst="rect">
            <a:avLst/>
          </a:prstGeom>
          <a:solidFill>
            <a:schemeClr val="accent1">
              <a:lumMod val="20000"/>
              <a:lumOff val="80000"/>
            </a:schemeClr>
          </a:solidFill>
          <a:ln w="6350">
            <a:noFill/>
          </a:ln>
        </p:spPr>
        <p:txBody>
          <a:bodyPr wrap="square" lIns="108000" tIns="144000" rIns="108000" bIns="36000" rtlCol="0">
            <a:no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it-IT" sz="1200" b="1" i="0" u="none" strike="noStrike" kern="1200" cap="none" spc="0" normalizeH="0" baseline="0" noProof="0">
                <a:ln>
                  <a:noFill/>
                </a:ln>
                <a:solidFill>
                  <a:srgbClr val="587ABD"/>
                </a:solidFill>
                <a:effectLst/>
                <a:uLnTx/>
                <a:uFillTx/>
                <a:latin typeface="Arial" panose="020B0604020202020204" pitchFamily="34" charset="0"/>
                <a:ea typeface="+mn-ea"/>
                <a:cs typeface="Arial" panose="020B0604020202020204" pitchFamily="34" charset="0"/>
              </a:rPr>
              <a:t>Mitigazione dei cambiamenti climatici</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0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l’attività conduce a significative </a:t>
            </a:r>
            <a:r>
              <a:rPr kumimoji="0" lang="it-IT" sz="10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emissioni di gas a effetto serra</a:t>
            </a:r>
          </a:p>
          <a:p>
            <a:pPr marL="0" marR="0" lvl="0" indent="0" algn="l" defTabSz="913943" rtl="0" eaLnBrk="1" fontAlgn="auto" latinLnBrk="0" hangingPunct="1">
              <a:lnSpc>
                <a:spcPct val="100000"/>
              </a:lnSpc>
              <a:spcBef>
                <a:spcPts val="0"/>
              </a:spcBef>
              <a:spcAft>
                <a:spcPts val="0"/>
              </a:spcAft>
              <a:buClr>
                <a:srgbClr val="FFD200"/>
              </a:buClr>
              <a:buSzPct val="70000"/>
              <a:buFontTx/>
              <a:buNone/>
              <a:tabLst/>
              <a:defRPr/>
            </a:pPr>
            <a:endParaRPr kumimoji="0" lang="it-IT" sz="1200" b="0" i="0" u="none" strike="noStrike" kern="1200" cap="none" spc="0" normalizeH="0" baseline="0" noProof="0">
              <a:ln>
                <a:noFill/>
              </a:ln>
              <a:solidFill>
                <a:srgbClr val="F0F0F0"/>
              </a:solidFill>
              <a:effectLst/>
              <a:uLnTx/>
              <a:uFillTx/>
              <a:latin typeface="Arial" panose="020B0604020202020204" pitchFamily="34" charset="0"/>
              <a:ea typeface="+mn-ea"/>
              <a:cs typeface="Arial" panose="020B0604020202020204" pitchFamily="34" charset="0"/>
            </a:endParaRPr>
          </a:p>
        </p:txBody>
      </p:sp>
      <p:pic>
        <p:nvPicPr>
          <p:cNvPr id="26" name="Picture 2" descr="Hand washing">
            <a:extLst>
              <a:ext uri="{FF2B5EF4-FFF2-40B4-BE49-F238E27FC236}">
                <a16:creationId xmlns:a16="http://schemas.microsoft.com/office/drawing/2014/main" id="{859D889D-5685-47F6-BE1D-C22EEEFE97F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p:blipFill>
        <p:spPr bwMode="auto">
          <a:xfrm>
            <a:off x="4183251" y="1967842"/>
            <a:ext cx="1728000" cy="1224076"/>
          </a:xfrm>
          <a:prstGeom prst="rect">
            <a:avLst/>
          </a:prstGeom>
          <a:solidFill>
            <a:schemeClr val="bg2"/>
          </a:solidFill>
        </p:spPr>
      </p:pic>
      <p:sp>
        <p:nvSpPr>
          <p:cNvPr id="27" name="TextBox 26">
            <a:extLst>
              <a:ext uri="{FF2B5EF4-FFF2-40B4-BE49-F238E27FC236}">
                <a16:creationId xmlns:a16="http://schemas.microsoft.com/office/drawing/2014/main" id="{3E408720-8941-4435-A845-8B8AB2817F64}"/>
              </a:ext>
            </a:extLst>
          </p:cNvPr>
          <p:cNvSpPr txBox="1"/>
          <p:nvPr/>
        </p:nvSpPr>
        <p:spPr>
          <a:xfrm>
            <a:off x="4183251" y="3194643"/>
            <a:ext cx="1728000" cy="2973959"/>
          </a:xfrm>
          <a:prstGeom prst="rect">
            <a:avLst/>
          </a:prstGeom>
          <a:solidFill>
            <a:schemeClr val="accent1">
              <a:lumMod val="20000"/>
              <a:lumOff val="80000"/>
            </a:schemeClr>
          </a:solidFill>
          <a:ln w="6350">
            <a:noFill/>
          </a:ln>
        </p:spPr>
        <p:txBody>
          <a:bodyPr wrap="square" lIns="108000" tIns="144000" rIns="108000" bIns="36000" rtlCol="0">
            <a:noAutofit/>
          </a:bodyPr>
          <a:lstStyle>
            <a:defPPr>
              <a:defRPr lang="en-US"/>
            </a:defPPr>
            <a:lvl1pPr>
              <a:defRPr sz="1200">
                <a:solidFill>
                  <a:srgbClr val="3D3D3D"/>
                </a:solidFill>
                <a:latin typeface="EYInterstate" panose="02000503020000020004" pitchFamily="2" charset="0"/>
              </a:defRPr>
            </a:lvl1p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it-IT" sz="1200" b="1" i="0" u="none" strike="noStrike" kern="1200" cap="none" spc="0" normalizeH="0" baseline="0" noProof="0">
                <a:ln>
                  <a:noFill/>
                </a:ln>
                <a:solidFill>
                  <a:srgbClr val="587ABD"/>
                </a:solidFill>
                <a:effectLst/>
                <a:uLnTx/>
                <a:uFillTx/>
                <a:latin typeface="Arial" panose="020B0604020202020204" pitchFamily="34" charset="0"/>
                <a:ea typeface="+mn-ea"/>
                <a:cs typeface="Arial" panose="020B0604020202020204" pitchFamily="34" charset="0"/>
              </a:rPr>
              <a:t>Uso sostenibile e protezione delle acque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0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l’attività nuoce al </a:t>
            </a:r>
            <a:r>
              <a:rPr kumimoji="0" lang="it-IT" sz="10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buono stato o al buon potenziale ecologico di corpi idrici, </a:t>
            </a:r>
            <a:r>
              <a:rPr kumimoji="0" lang="it-IT" sz="10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comprese le acque di superficie e sotterranee; o al </a:t>
            </a:r>
            <a:r>
              <a:rPr kumimoji="0" lang="it-IT" sz="10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buono stato ecologico delle acque marine</a:t>
            </a:r>
            <a:r>
              <a:rPr kumimoji="0" lang="it-IT" sz="10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 </a:t>
            </a:r>
          </a:p>
        </p:txBody>
      </p:sp>
      <p:pic>
        <p:nvPicPr>
          <p:cNvPr id="28" name="Picture 10">
            <a:extLst>
              <a:ext uri="{FF2B5EF4-FFF2-40B4-BE49-F238E27FC236}">
                <a16:creationId xmlns:a16="http://schemas.microsoft.com/office/drawing/2014/main" id="{952FB4CB-ABA1-47B6-965E-1F59030B1593}"/>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p:blipFill>
        <p:spPr bwMode="auto">
          <a:xfrm>
            <a:off x="6030339" y="1970566"/>
            <a:ext cx="1728000" cy="1224076"/>
          </a:xfrm>
          <a:prstGeom prst="rect">
            <a:avLst/>
          </a:prstGeom>
          <a:solidFill>
            <a:schemeClr val="bg2"/>
          </a:solidFill>
        </p:spPr>
      </p:pic>
      <p:sp>
        <p:nvSpPr>
          <p:cNvPr id="29" name="TextBox 28">
            <a:extLst>
              <a:ext uri="{FF2B5EF4-FFF2-40B4-BE49-F238E27FC236}">
                <a16:creationId xmlns:a16="http://schemas.microsoft.com/office/drawing/2014/main" id="{7CF1E7D7-C2A4-4CE3-9144-99F40CFB0607}"/>
              </a:ext>
            </a:extLst>
          </p:cNvPr>
          <p:cNvSpPr txBox="1"/>
          <p:nvPr/>
        </p:nvSpPr>
        <p:spPr>
          <a:xfrm>
            <a:off x="6027493" y="3194643"/>
            <a:ext cx="1728000" cy="2973959"/>
          </a:xfrm>
          <a:prstGeom prst="rect">
            <a:avLst/>
          </a:prstGeom>
          <a:solidFill>
            <a:schemeClr val="accent1">
              <a:lumMod val="20000"/>
              <a:lumOff val="80000"/>
            </a:schemeClr>
          </a:solidFill>
          <a:ln w="6350">
            <a:noFill/>
          </a:ln>
        </p:spPr>
        <p:txBody>
          <a:bodyPr wrap="square" lIns="108000" tIns="144000" rIns="108000" bIns="36000" rtlCol="0">
            <a:no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it-IT" sz="1200" b="1" i="0" u="none" strike="noStrike" kern="1200" cap="none" spc="0" normalizeH="0" baseline="0" noProof="0">
                <a:ln>
                  <a:noFill/>
                </a:ln>
                <a:solidFill>
                  <a:srgbClr val="587ABD"/>
                </a:solidFill>
                <a:effectLst/>
                <a:uLnTx/>
                <a:uFillTx/>
                <a:latin typeface="Arial" panose="020B0604020202020204" pitchFamily="34" charset="0"/>
                <a:ea typeface="+mn-ea"/>
                <a:cs typeface="Arial" panose="020B0604020202020204" pitchFamily="34" charset="0"/>
              </a:rPr>
              <a:t>Transizione verso un’economia circolare</a:t>
            </a:r>
          </a:p>
        </p:txBody>
      </p:sp>
      <p:pic>
        <p:nvPicPr>
          <p:cNvPr id="30" name="Picture 8">
            <a:extLst>
              <a:ext uri="{FF2B5EF4-FFF2-40B4-BE49-F238E27FC236}">
                <a16:creationId xmlns:a16="http://schemas.microsoft.com/office/drawing/2014/main" id="{A52DF13F-41FF-499A-BF22-E829E40F46FC}"/>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p:blipFill>
        <p:spPr bwMode="auto">
          <a:xfrm>
            <a:off x="9729805" y="1967525"/>
            <a:ext cx="1722510" cy="1224394"/>
          </a:xfrm>
          <a:prstGeom prst="rect">
            <a:avLst/>
          </a:prstGeom>
          <a:solidFill>
            <a:schemeClr val="bg2"/>
          </a:solidFill>
        </p:spPr>
      </p:pic>
      <p:sp>
        <p:nvSpPr>
          <p:cNvPr id="31" name="TextBox 30">
            <a:extLst>
              <a:ext uri="{FF2B5EF4-FFF2-40B4-BE49-F238E27FC236}">
                <a16:creationId xmlns:a16="http://schemas.microsoft.com/office/drawing/2014/main" id="{5D765B0F-E488-4D3B-A0A2-8EC9E6454369}"/>
              </a:ext>
            </a:extLst>
          </p:cNvPr>
          <p:cNvSpPr txBox="1"/>
          <p:nvPr/>
        </p:nvSpPr>
        <p:spPr>
          <a:xfrm>
            <a:off x="9724753" y="3194643"/>
            <a:ext cx="1728000" cy="2973959"/>
          </a:xfrm>
          <a:prstGeom prst="rect">
            <a:avLst/>
          </a:prstGeom>
          <a:solidFill>
            <a:schemeClr val="accent1">
              <a:lumMod val="20000"/>
              <a:lumOff val="80000"/>
            </a:schemeClr>
          </a:solidFill>
          <a:ln w="6350">
            <a:noFill/>
          </a:ln>
        </p:spPr>
        <p:txBody>
          <a:bodyPr wrap="square" lIns="108000" tIns="144000" rIns="108000" bIns="36000" rtlCol="0">
            <a:no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it-IT" sz="1200" b="1" i="0" u="none" strike="noStrike" kern="1200" cap="none" spc="0" normalizeH="0" baseline="0" noProof="0">
                <a:ln>
                  <a:noFill/>
                </a:ln>
                <a:solidFill>
                  <a:srgbClr val="587ABD"/>
                </a:solidFill>
                <a:effectLst/>
                <a:uLnTx/>
                <a:uFillTx/>
                <a:latin typeface="Arial" panose="020B0604020202020204" pitchFamily="34" charset="0"/>
                <a:ea typeface="+mn-ea"/>
                <a:cs typeface="Arial" panose="020B0604020202020204" pitchFamily="34" charset="0"/>
              </a:rPr>
              <a:t>Protezione e rispristino della biodiversità e degli ecosistemi</a:t>
            </a:r>
            <a:br>
              <a:rPr kumimoji="0" lang="it-IT" sz="12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br>
            <a:r>
              <a:rPr kumimoji="0" lang="it-IT" sz="10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l’attività nuoce in misura significativa alla </a:t>
            </a:r>
            <a:r>
              <a:rPr kumimoji="0" lang="it-IT" sz="10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buona condizione e alla resilienza degli ecosistemi</a:t>
            </a:r>
            <a:r>
              <a:rPr kumimoji="0" lang="it-IT" sz="10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 o </a:t>
            </a:r>
            <a:r>
              <a:rPr kumimoji="0" lang="it-IT" sz="10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nuoce allo stato di conservazione degli habitat e delle specie</a:t>
            </a:r>
            <a:r>
              <a:rPr kumimoji="0" lang="it-IT" sz="10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 comprese quelli di interesse per l’Unione.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 </a:t>
            </a:r>
          </a:p>
        </p:txBody>
      </p:sp>
      <p:sp>
        <p:nvSpPr>
          <p:cNvPr id="33" name="TextBox 32">
            <a:extLst>
              <a:ext uri="{FF2B5EF4-FFF2-40B4-BE49-F238E27FC236}">
                <a16:creationId xmlns:a16="http://schemas.microsoft.com/office/drawing/2014/main" id="{903CA2AA-3B99-4248-8C1D-6FDB9065DA90}"/>
              </a:ext>
            </a:extLst>
          </p:cNvPr>
          <p:cNvSpPr txBox="1"/>
          <p:nvPr/>
        </p:nvSpPr>
        <p:spPr>
          <a:xfrm>
            <a:off x="6036798" y="3867962"/>
            <a:ext cx="1763019" cy="224676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0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l’attività conduce a </a:t>
            </a:r>
            <a:r>
              <a:rPr kumimoji="0" lang="it-IT" sz="10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inefficienze significative nell’uso dei materiali o nell’uso diretto o indiretto di risorse naturali </a:t>
            </a:r>
            <a:r>
              <a:rPr kumimoji="0" lang="it-IT" sz="10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in una o più fasi del ciclo di vita dei prodotti; l’attività comporta un aumento significativo della </a:t>
            </a:r>
            <a:r>
              <a:rPr kumimoji="0" lang="it-IT" sz="10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produzione, dell’incenerimento o dello smaltimento dei rifiuti</a:t>
            </a:r>
            <a:r>
              <a:rPr kumimoji="0" lang="it-IT" sz="10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 quest’ultimo a lungo termite potrebbe causare un </a:t>
            </a:r>
            <a:r>
              <a:rPr kumimoji="0" lang="it-IT" sz="10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danno significativo all’ambiente</a:t>
            </a:r>
          </a:p>
        </p:txBody>
      </p:sp>
      <p:pic>
        <p:nvPicPr>
          <p:cNvPr id="34" name="Picture 4">
            <a:extLst>
              <a:ext uri="{FF2B5EF4-FFF2-40B4-BE49-F238E27FC236}">
                <a16:creationId xmlns:a16="http://schemas.microsoft.com/office/drawing/2014/main" id="{83B1C3DD-3084-4AA1-BACE-646E79A74C46}"/>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r="23213"/>
          <a:stretch/>
        </p:blipFill>
        <p:spPr>
          <a:xfrm>
            <a:off x="489427" y="1927165"/>
            <a:ext cx="1727410" cy="1264753"/>
          </a:xfrm>
          <a:prstGeom prst="rect">
            <a:avLst/>
          </a:prstGeom>
        </p:spPr>
      </p:pic>
      <p:sp>
        <p:nvSpPr>
          <p:cNvPr id="35" name="TextBox 34">
            <a:extLst>
              <a:ext uri="{FF2B5EF4-FFF2-40B4-BE49-F238E27FC236}">
                <a16:creationId xmlns:a16="http://schemas.microsoft.com/office/drawing/2014/main" id="{6437CA21-DF58-4F21-BAF3-2127ABB6F96D}"/>
              </a:ext>
            </a:extLst>
          </p:cNvPr>
          <p:cNvSpPr txBox="1"/>
          <p:nvPr/>
        </p:nvSpPr>
        <p:spPr>
          <a:xfrm>
            <a:off x="501567" y="6279134"/>
            <a:ext cx="6715125" cy="2308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900" b="0" i="0" u="none" strike="noStrike" kern="1200" cap="none" spc="0" normalizeH="0" baseline="0" noProof="0">
                <a:ln>
                  <a:noFill/>
                </a:ln>
                <a:solidFill>
                  <a:srgbClr val="5B9BD5">
                    <a:lumMod val="50000"/>
                  </a:srgbClr>
                </a:solidFill>
                <a:effectLst/>
                <a:uLnTx/>
                <a:uFillTx/>
                <a:latin typeface="EY interstate light"/>
                <a:ea typeface="+mn-ea"/>
                <a:cs typeface="+mn-cs"/>
              </a:rPr>
              <a:t>Fonte: Regolamento 2020/852 relativo all’istituzione di un quadro che favorisce gli investimenti sostenibili </a:t>
            </a:r>
          </a:p>
        </p:txBody>
      </p:sp>
    </p:spTree>
    <p:extLst>
      <p:ext uri="{BB962C8B-B14F-4D97-AF65-F5344CB8AC3E}">
        <p14:creationId xmlns:p14="http://schemas.microsoft.com/office/powerpoint/2010/main" val="27749605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croll: Horizontal 6">
            <a:extLst>
              <a:ext uri="{FF2B5EF4-FFF2-40B4-BE49-F238E27FC236}">
                <a16:creationId xmlns:a16="http://schemas.microsoft.com/office/drawing/2014/main" id="{ABC8FBAE-CF43-4B80-A2B2-92A4C44B40DF}"/>
              </a:ext>
            </a:extLst>
          </p:cNvPr>
          <p:cNvSpPr/>
          <p:nvPr/>
        </p:nvSpPr>
        <p:spPr>
          <a:xfrm>
            <a:off x="842479" y="1668392"/>
            <a:ext cx="10680737" cy="1429914"/>
          </a:xfrm>
          <a:prstGeom prst="horizontalScroll">
            <a:avLst/>
          </a:prstGeom>
          <a:solidFill>
            <a:schemeClr val="accent1">
              <a:lumMod val="20000"/>
              <a:lumOff val="80000"/>
            </a:schemeClr>
          </a:solidFill>
          <a:ln w="19050">
            <a:solidFill>
              <a:srgbClr val="0A26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Arrow: Pentagon 24">
            <a:extLst>
              <a:ext uri="{FF2B5EF4-FFF2-40B4-BE49-F238E27FC236}">
                <a16:creationId xmlns:a16="http://schemas.microsoft.com/office/drawing/2014/main" id="{49002DD1-1A26-4E4A-BAC6-5F3381243850}"/>
              </a:ext>
            </a:extLst>
          </p:cNvPr>
          <p:cNvSpPr/>
          <p:nvPr/>
        </p:nvSpPr>
        <p:spPr>
          <a:xfrm>
            <a:off x="932155" y="3390240"/>
            <a:ext cx="5610688" cy="2074389"/>
          </a:xfrm>
          <a:prstGeom prst="homePlate">
            <a:avLst>
              <a:gd name="adj" fmla="val 22971"/>
            </a:avLst>
          </a:prstGeom>
          <a:noFill/>
          <a:ln w="38100">
            <a:solidFill>
              <a:srgbClr val="F9CA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Segnaposto numero diapositiva 5">
            <a:extLst>
              <a:ext uri="{FF2B5EF4-FFF2-40B4-BE49-F238E27FC236}">
                <a16:creationId xmlns:a16="http://schemas.microsoft.com/office/drawing/2014/main" id="{CC11CACA-3D43-6842-94A5-90E1FE5ACAA5}"/>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5</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
        <p:nvSpPr>
          <p:cNvPr id="8" name="Titolo 1">
            <a:extLst>
              <a:ext uri="{FF2B5EF4-FFF2-40B4-BE49-F238E27FC236}">
                <a16:creationId xmlns:a16="http://schemas.microsoft.com/office/drawing/2014/main" id="{6C201850-EF0C-49A7-ADAA-127E1684F2E6}"/>
              </a:ext>
            </a:extLst>
          </p:cNvPr>
          <p:cNvSpPr>
            <a:spLocks noGrp="1"/>
          </p:cNvSpPr>
          <p:nvPr>
            <p:ph type="title" idx="4294967295"/>
          </p:nvPr>
        </p:nvSpPr>
        <p:spPr>
          <a:xfrm>
            <a:off x="764308" y="578866"/>
            <a:ext cx="10515600" cy="761711"/>
          </a:xfrm>
        </p:spPr>
        <p:txBody>
          <a:bodyPr>
            <a:normAutofit/>
          </a:bodyPr>
          <a:lstStyle/>
          <a:p>
            <a:r>
              <a:rPr lang="it-IT" sz="2400" b="1" dirty="0">
                <a:solidFill>
                  <a:schemeClr val="accent1">
                    <a:lumMod val="50000"/>
                  </a:schemeClr>
                </a:solidFill>
                <a:latin typeface="Arial" panose="020B0604020202020204" pitchFamily="34" charset="0"/>
                <a:cs typeface="Arial" panose="020B0604020202020204" pitchFamily="34" charset="0"/>
              </a:rPr>
              <a:t>I. INTRODUZIONE</a:t>
            </a:r>
            <a:br>
              <a:rPr lang="it-IT" sz="2400" b="1" dirty="0">
                <a:solidFill>
                  <a:schemeClr val="accent1">
                    <a:lumMod val="50000"/>
                  </a:schemeClr>
                </a:solidFill>
                <a:latin typeface="Arial" panose="020B0604020202020204" pitchFamily="34" charset="0"/>
                <a:cs typeface="Arial" panose="020B0604020202020204" pitchFamily="34" charset="0"/>
              </a:rPr>
            </a:br>
            <a:r>
              <a:rPr lang="it-IT" sz="2000" b="1" i="1" dirty="0">
                <a:solidFill>
                  <a:schemeClr val="accent1">
                    <a:lumMod val="50000"/>
                  </a:schemeClr>
                </a:solidFill>
                <a:latin typeface="Arial" panose="020B0604020202020204" pitchFamily="34" charset="0"/>
                <a:cs typeface="Arial" panose="020B0604020202020204" pitchFamily="34" charset="0"/>
              </a:rPr>
              <a:t>Inquadramento alla Guida Operativa DNSH 3/6</a:t>
            </a:r>
            <a:endParaRPr lang="it-IT" sz="2600" b="1" i="1" dirty="0">
              <a:solidFill>
                <a:schemeClr val="accent1">
                  <a:lumMod val="50000"/>
                </a:schemeClr>
              </a:solidFill>
              <a:latin typeface="Arial" panose="020B0604020202020204" pitchFamily="34" charset="0"/>
              <a:cs typeface="Arial" panose="020B0604020202020204" pitchFamily="34" charset="0"/>
            </a:endParaRPr>
          </a:p>
        </p:txBody>
      </p:sp>
      <p:sp>
        <p:nvSpPr>
          <p:cNvPr id="9" name="Text Placeholder 2">
            <a:extLst>
              <a:ext uri="{FF2B5EF4-FFF2-40B4-BE49-F238E27FC236}">
                <a16:creationId xmlns:a16="http://schemas.microsoft.com/office/drawing/2014/main" id="{79F45A55-DDFA-498F-AC69-0C69C48472FD}"/>
              </a:ext>
            </a:extLst>
          </p:cNvPr>
          <p:cNvSpPr txBox="1">
            <a:spLocks/>
          </p:cNvSpPr>
          <p:nvPr/>
        </p:nvSpPr>
        <p:spPr>
          <a:xfrm>
            <a:off x="433847" y="254521"/>
            <a:ext cx="8494999"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it-IT" sz="1050" b="0" i="0" u="none" strike="noStrike" kern="1200" cap="none" spc="0" normalizeH="0" baseline="0" noProof="0">
                <a:ln>
                  <a:noFill/>
                </a:ln>
                <a:solidFill>
                  <a:srgbClr val="002060"/>
                </a:solidFill>
                <a:effectLst/>
                <a:uLnTx/>
                <a:uFillTx/>
                <a:latin typeface="Arial" panose="020B0604020202020204" pitchFamily="34" charset="0"/>
                <a:ea typeface="+mn-ea"/>
                <a:cs typeface="Arial" panose="020B0604020202020204" pitchFamily="34" charset="0"/>
              </a:rPr>
              <a:t>GUIDA OPERATIVA PER IL RISPETTO DEL PRINCIPIO DNSH </a:t>
            </a:r>
          </a:p>
        </p:txBody>
      </p:sp>
      <p:sp>
        <p:nvSpPr>
          <p:cNvPr id="2" name="TextBox 1">
            <a:extLst>
              <a:ext uri="{FF2B5EF4-FFF2-40B4-BE49-F238E27FC236}">
                <a16:creationId xmlns:a16="http://schemas.microsoft.com/office/drawing/2014/main" id="{57898C9C-6EFB-44BF-8D34-0BD7585FDCB4}"/>
              </a:ext>
            </a:extLst>
          </p:cNvPr>
          <p:cNvSpPr txBox="1"/>
          <p:nvPr/>
        </p:nvSpPr>
        <p:spPr>
          <a:xfrm>
            <a:off x="764308" y="1302873"/>
            <a:ext cx="1035663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Il PNRR e il principio Do No Significant Harm? </a:t>
            </a:r>
          </a:p>
        </p:txBody>
      </p:sp>
      <p:sp>
        <p:nvSpPr>
          <p:cNvPr id="10" name="TextBox 9">
            <a:extLst>
              <a:ext uri="{FF2B5EF4-FFF2-40B4-BE49-F238E27FC236}">
                <a16:creationId xmlns:a16="http://schemas.microsoft.com/office/drawing/2014/main" id="{184BB3C3-E26F-4155-B318-A1D45E240BB1}"/>
              </a:ext>
            </a:extLst>
          </p:cNvPr>
          <p:cNvSpPr txBox="1"/>
          <p:nvPr/>
        </p:nvSpPr>
        <p:spPr>
          <a:xfrm>
            <a:off x="6711518" y="3390240"/>
            <a:ext cx="4811698" cy="1938992"/>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it-IT" sz="15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Tutte le misure sono state valutate secondo il principio DNSH </a:t>
            </a:r>
            <a:r>
              <a:rPr kumimoji="0" lang="it-IT" sz="15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e per alcune è stato necessario aggiungere degli elementi che permettessero di rispettarlo nell’attuazione degli interventi.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it-IT" sz="15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Le misure per la transizione ecologica dovranno garantire il rispetto dei criteri di vaglio tecnico al fine di determinare un </a:t>
            </a:r>
            <a:r>
              <a:rPr kumimoji="0" lang="it-IT" sz="15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contributo sostanziale per il raggiungimento di uno degli obiettivi ambientali</a:t>
            </a:r>
            <a:r>
              <a:rPr kumimoji="0" lang="it-IT" sz="15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 </a:t>
            </a:r>
          </a:p>
        </p:txBody>
      </p:sp>
      <p:sp>
        <p:nvSpPr>
          <p:cNvPr id="12" name="TextBox 11">
            <a:extLst>
              <a:ext uri="{FF2B5EF4-FFF2-40B4-BE49-F238E27FC236}">
                <a16:creationId xmlns:a16="http://schemas.microsoft.com/office/drawing/2014/main" id="{CF1143FA-1F24-4828-9EDB-9D2F4E880614}"/>
              </a:ext>
            </a:extLst>
          </p:cNvPr>
          <p:cNvSpPr txBox="1"/>
          <p:nvPr/>
        </p:nvSpPr>
        <p:spPr>
          <a:xfrm>
            <a:off x="1296141" y="1955173"/>
            <a:ext cx="9824798"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Il piano per la ripresa e la resilienza è in grado di assicurare che </a:t>
            </a:r>
            <a:r>
              <a:rPr kumimoji="0" lang="it-IT" sz="1200" b="1" i="1"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nessuna misura per l'attuazione delle riforme e dei progetti di investimento </a:t>
            </a:r>
            <a:r>
              <a:rPr kumimoji="0" lang="it-IT" sz="1200" b="0" i="1"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inclusa nel piano per la ripresa e la</a:t>
            </a:r>
            <a:r>
              <a:rPr kumimoji="0" lang="it-IT" sz="1200" b="1" i="1"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 resilienza arrechi un danno significativo agli obiettivi ambientali </a:t>
            </a:r>
            <a:r>
              <a:rPr kumimoji="0" lang="it-IT" sz="1200" b="0" i="1"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ai sensi dell'articolo 17 del regolamento (UE) 2020/852 (principio «non arrecare un danno significativo»).</a:t>
            </a:r>
          </a:p>
        </p:txBody>
      </p:sp>
      <p:sp>
        <p:nvSpPr>
          <p:cNvPr id="15" name="TextBox 14">
            <a:extLst>
              <a:ext uri="{FF2B5EF4-FFF2-40B4-BE49-F238E27FC236}">
                <a16:creationId xmlns:a16="http://schemas.microsoft.com/office/drawing/2014/main" id="{3672FDDE-C4BD-480B-B9F8-7A2A8BB585CA}"/>
              </a:ext>
            </a:extLst>
          </p:cNvPr>
          <p:cNvSpPr txBox="1"/>
          <p:nvPr/>
        </p:nvSpPr>
        <p:spPr>
          <a:xfrm>
            <a:off x="1296141" y="2533837"/>
            <a:ext cx="6715125"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000" b="0" i="1"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 Regolamento (Ue) 2021/241 che istituisce il dispositivo per la ripresa e la resilienza</a:t>
            </a:r>
          </a:p>
        </p:txBody>
      </p:sp>
      <p:sp>
        <p:nvSpPr>
          <p:cNvPr id="23" name="TextBox 22">
            <a:extLst>
              <a:ext uri="{FF2B5EF4-FFF2-40B4-BE49-F238E27FC236}">
                <a16:creationId xmlns:a16="http://schemas.microsoft.com/office/drawing/2014/main" id="{E8454135-E5F6-4FDC-A6CF-D36DBDD7B4BA}"/>
              </a:ext>
            </a:extLst>
          </p:cNvPr>
          <p:cNvSpPr txBox="1"/>
          <p:nvPr/>
        </p:nvSpPr>
        <p:spPr>
          <a:xfrm>
            <a:off x="932155" y="5671869"/>
            <a:ext cx="10591061" cy="55399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5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Coerentemente con le linee guida europee,</a:t>
            </a:r>
            <a:r>
              <a:rPr kumimoji="0" lang="it-IT" sz="15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 la valutazione tecnica ha stimato in una prospettiva a lungo termine, per ogni intervento finanziato, gli effetti diretti e indiretti attesi,</a:t>
            </a:r>
            <a:r>
              <a:rPr kumimoji="0" lang="it-IT" sz="15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 considerando tutte le fasi del suo </a:t>
            </a:r>
            <a:r>
              <a:rPr kumimoji="0" lang="it-IT" sz="15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ciclo di vita.</a:t>
            </a:r>
          </a:p>
        </p:txBody>
      </p:sp>
      <p:sp>
        <p:nvSpPr>
          <p:cNvPr id="21" name="TextBox 20">
            <a:extLst>
              <a:ext uri="{FF2B5EF4-FFF2-40B4-BE49-F238E27FC236}">
                <a16:creationId xmlns:a16="http://schemas.microsoft.com/office/drawing/2014/main" id="{6C0FD65F-A36B-4493-A526-1D10ABF37437}"/>
              </a:ext>
            </a:extLst>
          </p:cNvPr>
          <p:cNvSpPr txBox="1"/>
          <p:nvPr/>
        </p:nvSpPr>
        <p:spPr>
          <a:xfrm>
            <a:off x="974336" y="4679799"/>
            <a:ext cx="4774904" cy="5539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5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Tutti gli interventi previsti dai Piani nazionali </a:t>
            </a:r>
            <a:r>
              <a:rPr kumimoji="0" lang="it-IT" sz="15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non devono arrecare danno significativo all’ambiente</a:t>
            </a:r>
            <a:endParaRPr kumimoji="0" lang="it-IT" sz="15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endParaRPr>
          </a:p>
        </p:txBody>
      </p:sp>
      <p:sp>
        <p:nvSpPr>
          <p:cNvPr id="22" name="TextBox 21">
            <a:extLst>
              <a:ext uri="{FF2B5EF4-FFF2-40B4-BE49-F238E27FC236}">
                <a16:creationId xmlns:a16="http://schemas.microsoft.com/office/drawing/2014/main" id="{B8F9694D-DC7F-4897-B688-52530D7676A6}"/>
              </a:ext>
            </a:extLst>
          </p:cNvPr>
          <p:cNvSpPr txBox="1"/>
          <p:nvPr/>
        </p:nvSpPr>
        <p:spPr>
          <a:xfrm>
            <a:off x="974336" y="3463061"/>
            <a:ext cx="5121664" cy="7848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5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Il </a:t>
            </a:r>
            <a:r>
              <a:rPr kumimoji="0" lang="it-IT" sz="15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37% delle risorse economiche dei Piani nazionali deve contribuire sostanzialmente a uno dei due obiettivi climatici (climate tag)</a:t>
            </a:r>
            <a:endParaRPr kumimoji="0" lang="it-IT" sz="15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endParaRPr>
          </a:p>
        </p:txBody>
      </p:sp>
      <p:sp>
        <p:nvSpPr>
          <p:cNvPr id="6" name="Plus Sign 5">
            <a:extLst>
              <a:ext uri="{FF2B5EF4-FFF2-40B4-BE49-F238E27FC236}">
                <a16:creationId xmlns:a16="http://schemas.microsoft.com/office/drawing/2014/main" id="{2DFDB96A-0B26-4A16-8033-F4B79F916E02}"/>
              </a:ext>
            </a:extLst>
          </p:cNvPr>
          <p:cNvSpPr/>
          <p:nvPr/>
        </p:nvSpPr>
        <p:spPr>
          <a:xfrm>
            <a:off x="3046149" y="4168085"/>
            <a:ext cx="506027" cy="465547"/>
          </a:xfrm>
          <a:prstGeom prst="mathPlus">
            <a:avLst/>
          </a:prstGeom>
          <a:solidFill>
            <a:srgbClr val="F9CA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781219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5">
            <a:extLst>
              <a:ext uri="{FF2B5EF4-FFF2-40B4-BE49-F238E27FC236}">
                <a16:creationId xmlns:a16="http://schemas.microsoft.com/office/drawing/2014/main" id="{CC11CACA-3D43-6842-94A5-90E1FE5ACAA5}"/>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6</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
        <p:nvSpPr>
          <p:cNvPr id="8" name="Titolo 1">
            <a:extLst>
              <a:ext uri="{FF2B5EF4-FFF2-40B4-BE49-F238E27FC236}">
                <a16:creationId xmlns:a16="http://schemas.microsoft.com/office/drawing/2014/main" id="{6C201850-EF0C-49A7-ADAA-127E1684F2E6}"/>
              </a:ext>
            </a:extLst>
          </p:cNvPr>
          <p:cNvSpPr>
            <a:spLocks noGrp="1"/>
          </p:cNvSpPr>
          <p:nvPr>
            <p:ph type="title" idx="4294967295"/>
          </p:nvPr>
        </p:nvSpPr>
        <p:spPr>
          <a:xfrm>
            <a:off x="764308" y="578866"/>
            <a:ext cx="10515600" cy="761711"/>
          </a:xfrm>
        </p:spPr>
        <p:txBody>
          <a:bodyPr>
            <a:normAutofit/>
          </a:bodyPr>
          <a:lstStyle/>
          <a:p>
            <a:r>
              <a:rPr lang="it-IT" sz="2400" b="1" dirty="0">
                <a:solidFill>
                  <a:schemeClr val="accent1">
                    <a:lumMod val="50000"/>
                  </a:schemeClr>
                </a:solidFill>
                <a:latin typeface="Arial" panose="020B0604020202020204" pitchFamily="34" charset="0"/>
                <a:cs typeface="Arial" panose="020B0604020202020204" pitchFamily="34" charset="0"/>
              </a:rPr>
              <a:t>I. INTRODUZIONE</a:t>
            </a:r>
            <a:br>
              <a:rPr lang="it-IT" sz="2400" b="1" dirty="0">
                <a:solidFill>
                  <a:schemeClr val="accent1">
                    <a:lumMod val="50000"/>
                  </a:schemeClr>
                </a:solidFill>
                <a:latin typeface="Arial" panose="020B0604020202020204" pitchFamily="34" charset="0"/>
                <a:cs typeface="Arial" panose="020B0604020202020204" pitchFamily="34" charset="0"/>
              </a:rPr>
            </a:br>
            <a:r>
              <a:rPr lang="it-IT" sz="2000" b="1" i="1" dirty="0">
                <a:solidFill>
                  <a:schemeClr val="accent1">
                    <a:lumMod val="50000"/>
                  </a:schemeClr>
                </a:solidFill>
                <a:latin typeface="Arial" panose="020B0604020202020204" pitchFamily="34" charset="0"/>
                <a:cs typeface="Arial" panose="020B0604020202020204" pitchFamily="34" charset="0"/>
              </a:rPr>
              <a:t>Inquadramento alla Guida Operativa DNSH 4/6</a:t>
            </a:r>
            <a:endParaRPr lang="it-IT" sz="2600" b="1" i="1" dirty="0">
              <a:solidFill>
                <a:schemeClr val="accent1">
                  <a:lumMod val="50000"/>
                </a:schemeClr>
              </a:solidFill>
              <a:latin typeface="Arial" panose="020B0604020202020204" pitchFamily="34" charset="0"/>
              <a:cs typeface="Arial" panose="020B0604020202020204" pitchFamily="34" charset="0"/>
            </a:endParaRPr>
          </a:p>
        </p:txBody>
      </p:sp>
      <p:sp>
        <p:nvSpPr>
          <p:cNvPr id="9" name="Text Placeholder 2">
            <a:extLst>
              <a:ext uri="{FF2B5EF4-FFF2-40B4-BE49-F238E27FC236}">
                <a16:creationId xmlns:a16="http://schemas.microsoft.com/office/drawing/2014/main" id="{79F45A55-DDFA-498F-AC69-0C69C48472FD}"/>
              </a:ext>
            </a:extLst>
          </p:cNvPr>
          <p:cNvSpPr txBox="1">
            <a:spLocks/>
          </p:cNvSpPr>
          <p:nvPr/>
        </p:nvSpPr>
        <p:spPr>
          <a:xfrm>
            <a:off x="433847" y="254521"/>
            <a:ext cx="8494999"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it-IT" sz="1050" b="0" i="0" u="none" strike="noStrike" kern="1200" cap="none" spc="0" normalizeH="0" baseline="0" noProof="0">
                <a:ln>
                  <a:noFill/>
                </a:ln>
                <a:solidFill>
                  <a:srgbClr val="002060"/>
                </a:solidFill>
                <a:effectLst/>
                <a:uLnTx/>
                <a:uFillTx/>
                <a:latin typeface="Arial" panose="020B0604020202020204" pitchFamily="34" charset="0"/>
                <a:ea typeface="+mn-ea"/>
                <a:cs typeface="Arial" panose="020B0604020202020204" pitchFamily="34" charset="0"/>
              </a:rPr>
              <a:t>GUIDA OPERATIVA PER IL RISPETTO DEL PRINCIPIO DNSH </a:t>
            </a:r>
          </a:p>
        </p:txBody>
      </p:sp>
      <p:sp>
        <p:nvSpPr>
          <p:cNvPr id="2" name="TextBox 1">
            <a:extLst>
              <a:ext uri="{FF2B5EF4-FFF2-40B4-BE49-F238E27FC236}">
                <a16:creationId xmlns:a16="http://schemas.microsoft.com/office/drawing/2014/main" id="{57898C9C-6EFB-44BF-8D34-0BD7585FDCB4}"/>
              </a:ext>
            </a:extLst>
          </p:cNvPr>
          <p:cNvSpPr txBox="1"/>
          <p:nvPr/>
        </p:nvSpPr>
        <p:spPr>
          <a:xfrm>
            <a:off x="764308" y="1302873"/>
            <a:ext cx="1035663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L’applicazione del principio DNSH</a:t>
            </a:r>
          </a:p>
        </p:txBody>
      </p:sp>
      <p:sp>
        <p:nvSpPr>
          <p:cNvPr id="3" name="Rectangle: Rounded Corners 2">
            <a:extLst>
              <a:ext uri="{FF2B5EF4-FFF2-40B4-BE49-F238E27FC236}">
                <a16:creationId xmlns:a16="http://schemas.microsoft.com/office/drawing/2014/main" id="{BBCAFFEB-6FDC-4E94-8A0E-F630ABEF8E8E}"/>
              </a:ext>
            </a:extLst>
          </p:cNvPr>
          <p:cNvSpPr/>
          <p:nvPr/>
        </p:nvSpPr>
        <p:spPr>
          <a:xfrm>
            <a:off x="764593" y="2925712"/>
            <a:ext cx="2823099" cy="1118586"/>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400" dirty="0"/>
              <a:t>Per ciascuno degli obiettivi: la misura ha un impatto prevedibile </a:t>
            </a:r>
            <a:r>
              <a:rPr lang="it-IT" sz="1400" b="1" dirty="0"/>
              <a:t>nullo o trascurabile </a:t>
            </a:r>
            <a:r>
              <a:rPr lang="it-IT" sz="1400" dirty="0"/>
              <a:t>su questo obiettivo?</a:t>
            </a:r>
          </a:p>
        </p:txBody>
      </p:sp>
      <p:cxnSp>
        <p:nvCxnSpPr>
          <p:cNvPr id="11" name="Straight Arrow Connector 10">
            <a:extLst>
              <a:ext uri="{FF2B5EF4-FFF2-40B4-BE49-F238E27FC236}">
                <a16:creationId xmlns:a16="http://schemas.microsoft.com/office/drawing/2014/main" id="{C2E713DE-4F4A-4FD1-A8F5-DC9E35CE5B0B}"/>
              </a:ext>
            </a:extLst>
          </p:cNvPr>
          <p:cNvCxnSpPr>
            <a:cxnSpLocks/>
          </p:cNvCxnSpPr>
          <p:nvPr/>
        </p:nvCxnSpPr>
        <p:spPr>
          <a:xfrm flipV="1">
            <a:off x="3729735" y="2801451"/>
            <a:ext cx="1511293" cy="385245"/>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18" name="Rectangle: Rounded Corners 17">
            <a:extLst>
              <a:ext uri="{FF2B5EF4-FFF2-40B4-BE49-F238E27FC236}">
                <a16:creationId xmlns:a16="http://schemas.microsoft.com/office/drawing/2014/main" id="{4BED81F1-2C98-4D9D-8EAC-9F9CF0184473}"/>
              </a:ext>
            </a:extLst>
          </p:cNvPr>
          <p:cNvSpPr/>
          <p:nvPr/>
        </p:nvSpPr>
        <p:spPr>
          <a:xfrm>
            <a:off x="5426233" y="2064584"/>
            <a:ext cx="2706818" cy="1118586"/>
          </a:xfrm>
          <a:prstGeom prst="roundRect">
            <a:avLst/>
          </a:prstGeom>
          <a:solidFill>
            <a:schemeClr val="accent6">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400" dirty="0">
                <a:solidFill>
                  <a:schemeClr val="tx1"/>
                </a:solidFill>
              </a:rPr>
              <a:t>Non deve essere svolta un’analisi DNSH più approfondita</a:t>
            </a:r>
          </a:p>
        </p:txBody>
      </p:sp>
      <p:sp>
        <p:nvSpPr>
          <p:cNvPr id="13" name="TextBox 12">
            <a:extLst>
              <a:ext uri="{FF2B5EF4-FFF2-40B4-BE49-F238E27FC236}">
                <a16:creationId xmlns:a16="http://schemas.microsoft.com/office/drawing/2014/main" id="{F9D4DD5A-2559-4188-9277-A843E87CA3C1}"/>
              </a:ext>
            </a:extLst>
          </p:cNvPr>
          <p:cNvSpPr txBox="1"/>
          <p:nvPr/>
        </p:nvSpPr>
        <p:spPr>
          <a:xfrm>
            <a:off x="4183977" y="2436708"/>
            <a:ext cx="458680" cy="461665"/>
          </a:xfrm>
          <a:prstGeom prst="rect">
            <a:avLst/>
          </a:prstGeom>
          <a:noFill/>
        </p:spPr>
        <p:txBody>
          <a:bodyPr wrap="square" rtlCol="0">
            <a:spAutoFit/>
          </a:bodyPr>
          <a:lstStyle/>
          <a:p>
            <a:r>
              <a:rPr lang="it-IT" sz="2400" b="1" dirty="0"/>
              <a:t>Sì</a:t>
            </a:r>
          </a:p>
        </p:txBody>
      </p:sp>
      <p:sp>
        <p:nvSpPr>
          <p:cNvPr id="20" name="TextBox 19">
            <a:extLst>
              <a:ext uri="{FF2B5EF4-FFF2-40B4-BE49-F238E27FC236}">
                <a16:creationId xmlns:a16="http://schemas.microsoft.com/office/drawing/2014/main" id="{DDE6BED3-DC6A-4478-A170-A42E218DD8B1}"/>
              </a:ext>
            </a:extLst>
          </p:cNvPr>
          <p:cNvSpPr txBox="1"/>
          <p:nvPr/>
        </p:nvSpPr>
        <p:spPr>
          <a:xfrm>
            <a:off x="4207214" y="4087131"/>
            <a:ext cx="556334" cy="461665"/>
          </a:xfrm>
          <a:prstGeom prst="rect">
            <a:avLst/>
          </a:prstGeom>
          <a:noFill/>
        </p:spPr>
        <p:txBody>
          <a:bodyPr wrap="square" rtlCol="0">
            <a:spAutoFit/>
          </a:bodyPr>
          <a:lstStyle/>
          <a:p>
            <a:r>
              <a:rPr lang="it-IT" sz="2400" b="1" dirty="0"/>
              <a:t>No</a:t>
            </a:r>
          </a:p>
        </p:txBody>
      </p:sp>
      <p:cxnSp>
        <p:nvCxnSpPr>
          <p:cNvPr id="29" name="Straight Arrow Connector 28">
            <a:extLst>
              <a:ext uri="{FF2B5EF4-FFF2-40B4-BE49-F238E27FC236}">
                <a16:creationId xmlns:a16="http://schemas.microsoft.com/office/drawing/2014/main" id="{A90B11F6-75F1-47BF-B7A0-9DC193B23F1D}"/>
              </a:ext>
            </a:extLst>
          </p:cNvPr>
          <p:cNvCxnSpPr>
            <a:cxnSpLocks/>
          </p:cNvCxnSpPr>
          <p:nvPr/>
        </p:nvCxnSpPr>
        <p:spPr>
          <a:xfrm>
            <a:off x="3729735" y="3745988"/>
            <a:ext cx="1511293" cy="324946"/>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30" name="Rectangle: Rounded Corners 29">
            <a:extLst>
              <a:ext uri="{FF2B5EF4-FFF2-40B4-BE49-F238E27FC236}">
                <a16:creationId xmlns:a16="http://schemas.microsoft.com/office/drawing/2014/main" id="{BCE080BA-DB71-482B-84D6-490E0AF7F5B3}"/>
              </a:ext>
            </a:extLst>
          </p:cNvPr>
          <p:cNvSpPr/>
          <p:nvPr/>
        </p:nvSpPr>
        <p:spPr>
          <a:xfrm>
            <a:off x="5426233" y="3591543"/>
            <a:ext cx="2706818" cy="1118586"/>
          </a:xfrm>
          <a:prstGeom prst="roundRect">
            <a:avLst/>
          </a:prstGeom>
          <a:solidFill>
            <a:schemeClr val="accent6">
              <a:lumMod val="60000"/>
              <a:lumOff val="4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400" dirty="0">
                <a:solidFill>
                  <a:schemeClr val="tx1"/>
                </a:solidFill>
              </a:rPr>
              <a:t>Per ciascuno dei 6 obiettivi: la misura risulta </a:t>
            </a:r>
            <a:r>
              <a:rPr lang="it-IT" sz="1400" b="1" dirty="0">
                <a:solidFill>
                  <a:schemeClr val="tx1"/>
                </a:solidFill>
              </a:rPr>
              <a:t>sostenere al 100%, </a:t>
            </a:r>
            <a:r>
              <a:rPr lang="it-IT" sz="1400" dirty="0">
                <a:solidFill>
                  <a:schemeClr val="tx1"/>
                </a:solidFill>
              </a:rPr>
              <a:t>oppure </a:t>
            </a:r>
            <a:r>
              <a:rPr lang="it-IT" sz="1400" b="1" dirty="0">
                <a:solidFill>
                  <a:schemeClr val="tx1"/>
                </a:solidFill>
              </a:rPr>
              <a:t>contribuisce in modo sostanziale</a:t>
            </a:r>
            <a:r>
              <a:rPr lang="it-IT" sz="1400" dirty="0">
                <a:solidFill>
                  <a:schemeClr val="tx1"/>
                </a:solidFill>
              </a:rPr>
              <a:t> a questo obiettivo?</a:t>
            </a:r>
          </a:p>
        </p:txBody>
      </p:sp>
      <p:cxnSp>
        <p:nvCxnSpPr>
          <p:cNvPr id="35" name="Connector: Curved 34">
            <a:extLst>
              <a:ext uri="{FF2B5EF4-FFF2-40B4-BE49-F238E27FC236}">
                <a16:creationId xmlns:a16="http://schemas.microsoft.com/office/drawing/2014/main" id="{5F0090FA-9B67-49DD-9641-D5E71C86B911}"/>
              </a:ext>
            </a:extLst>
          </p:cNvPr>
          <p:cNvCxnSpPr>
            <a:cxnSpLocks/>
            <a:stCxn id="30" idx="3"/>
            <a:endCxn id="18" idx="3"/>
          </p:cNvCxnSpPr>
          <p:nvPr/>
        </p:nvCxnSpPr>
        <p:spPr>
          <a:xfrm flipV="1">
            <a:off x="8133051" y="2623877"/>
            <a:ext cx="12700" cy="1526959"/>
          </a:xfrm>
          <a:prstGeom prst="curvedConnector3">
            <a:avLst>
              <a:gd name="adj1" fmla="val 4386409"/>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49" name="TextBox 48">
            <a:extLst>
              <a:ext uri="{FF2B5EF4-FFF2-40B4-BE49-F238E27FC236}">
                <a16:creationId xmlns:a16="http://schemas.microsoft.com/office/drawing/2014/main" id="{549E7EFF-AED4-42BC-925D-B29BF487A164}"/>
              </a:ext>
            </a:extLst>
          </p:cNvPr>
          <p:cNvSpPr txBox="1"/>
          <p:nvPr/>
        </p:nvSpPr>
        <p:spPr>
          <a:xfrm>
            <a:off x="8778772" y="3156523"/>
            <a:ext cx="458680" cy="461665"/>
          </a:xfrm>
          <a:prstGeom prst="rect">
            <a:avLst/>
          </a:prstGeom>
          <a:noFill/>
        </p:spPr>
        <p:txBody>
          <a:bodyPr wrap="square" rtlCol="0">
            <a:spAutoFit/>
          </a:bodyPr>
          <a:lstStyle/>
          <a:p>
            <a:r>
              <a:rPr lang="it-IT" sz="2400" b="1" dirty="0"/>
              <a:t>Sì</a:t>
            </a:r>
          </a:p>
        </p:txBody>
      </p:sp>
      <p:cxnSp>
        <p:nvCxnSpPr>
          <p:cNvPr id="52" name="Straight Arrow Connector 51">
            <a:extLst>
              <a:ext uri="{FF2B5EF4-FFF2-40B4-BE49-F238E27FC236}">
                <a16:creationId xmlns:a16="http://schemas.microsoft.com/office/drawing/2014/main" id="{9829EC8D-8AE0-484C-8F0E-BCE02429C00F}"/>
              </a:ext>
            </a:extLst>
          </p:cNvPr>
          <p:cNvCxnSpPr>
            <a:cxnSpLocks/>
          </p:cNvCxnSpPr>
          <p:nvPr/>
        </p:nvCxnSpPr>
        <p:spPr>
          <a:xfrm>
            <a:off x="8137055" y="4223850"/>
            <a:ext cx="1771537"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54" name="TextBox 53">
            <a:extLst>
              <a:ext uri="{FF2B5EF4-FFF2-40B4-BE49-F238E27FC236}">
                <a16:creationId xmlns:a16="http://schemas.microsoft.com/office/drawing/2014/main" id="{D1CE21AD-30B0-4C01-85C7-B4228037DDCA}"/>
              </a:ext>
            </a:extLst>
          </p:cNvPr>
          <p:cNvSpPr txBox="1"/>
          <p:nvPr/>
        </p:nvSpPr>
        <p:spPr>
          <a:xfrm>
            <a:off x="8787521" y="4277557"/>
            <a:ext cx="556334" cy="461665"/>
          </a:xfrm>
          <a:prstGeom prst="rect">
            <a:avLst/>
          </a:prstGeom>
          <a:noFill/>
        </p:spPr>
        <p:txBody>
          <a:bodyPr wrap="square" rtlCol="0">
            <a:spAutoFit/>
          </a:bodyPr>
          <a:lstStyle/>
          <a:p>
            <a:r>
              <a:rPr lang="it-IT" sz="2400" b="1" dirty="0"/>
              <a:t>No</a:t>
            </a:r>
          </a:p>
        </p:txBody>
      </p:sp>
      <p:sp>
        <p:nvSpPr>
          <p:cNvPr id="55" name="Rectangle: Rounded Corners 54">
            <a:extLst>
              <a:ext uri="{FF2B5EF4-FFF2-40B4-BE49-F238E27FC236}">
                <a16:creationId xmlns:a16="http://schemas.microsoft.com/office/drawing/2014/main" id="{03CD3449-DE91-42ED-B072-F3CDC8C66F9C}"/>
              </a:ext>
            </a:extLst>
          </p:cNvPr>
          <p:cNvSpPr/>
          <p:nvPr/>
        </p:nvSpPr>
        <p:spPr>
          <a:xfrm>
            <a:off x="10052979" y="3664557"/>
            <a:ext cx="1497982" cy="1118586"/>
          </a:xfrm>
          <a:prstGeom prst="roundRect">
            <a:avLst/>
          </a:prstGeom>
          <a:solidFill>
            <a:srgbClr val="FFC000"/>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400" dirty="0">
                <a:solidFill>
                  <a:schemeClr val="tx1"/>
                </a:solidFill>
              </a:rPr>
              <a:t>La misura richiede a una </a:t>
            </a:r>
            <a:r>
              <a:rPr lang="it-IT" sz="1400" b="1" dirty="0">
                <a:solidFill>
                  <a:schemeClr val="tx1"/>
                </a:solidFill>
              </a:rPr>
              <a:t>valutazione di fondo </a:t>
            </a:r>
            <a:r>
              <a:rPr lang="it-IT" sz="1400" dirty="0">
                <a:solidFill>
                  <a:schemeClr val="tx1"/>
                </a:solidFill>
              </a:rPr>
              <a:t>per questo obiettivo</a:t>
            </a:r>
          </a:p>
        </p:txBody>
      </p:sp>
      <p:sp>
        <p:nvSpPr>
          <p:cNvPr id="56" name="TextBox 55">
            <a:extLst>
              <a:ext uri="{FF2B5EF4-FFF2-40B4-BE49-F238E27FC236}">
                <a16:creationId xmlns:a16="http://schemas.microsoft.com/office/drawing/2014/main" id="{91C4A98B-6569-47BF-9AAD-E0C2F629219F}"/>
              </a:ext>
            </a:extLst>
          </p:cNvPr>
          <p:cNvSpPr txBox="1"/>
          <p:nvPr/>
        </p:nvSpPr>
        <p:spPr>
          <a:xfrm>
            <a:off x="5919587" y="5395324"/>
            <a:ext cx="1720110" cy="461665"/>
          </a:xfrm>
          <a:prstGeom prst="rect">
            <a:avLst/>
          </a:prstGeom>
          <a:noFill/>
          <a:ln w="19050">
            <a:solidFill>
              <a:schemeClr val="accent2">
                <a:lumMod val="75000"/>
              </a:schemeClr>
            </a:solidFill>
            <a:prstDash val="sysDash"/>
          </a:ln>
        </p:spPr>
        <p:txBody>
          <a:bodyPr wrap="square" rtlCol="0">
            <a:spAutoFit/>
          </a:bodyPr>
          <a:lstStyle/>
          <a:p>
            <a:pPr algn="ctr"/>
            <a:r>
              <a:rPr lang="it-IT" sz="2400" b="1" dirty="0">
                <a:solidFill>
                  <a:schemeClr val="accent2">
                    <a:lumMod val="50000"/>
                  </a:schemeClr>
                </a:solidFill>
              </a:rPr>
              <a:t>FASE 1 </a:t>
            </a:r>
          </a:p>
        </p:txBody>
      </p:sp>
      <p:sp>
        <p:nvSpPr>
          <p:cNvPr id="57" name="TextBox 56">
            <a:extLst>
              <a:ext uri="{FF2B5EF4-FFF2-40B4-BE49-F238E27FC236}">
                <a16:creationId xmlns:a16="http://schemas.microsoft.com/office/drawing/2014/main" id="{39C7CFD4-F934-48E4-83A5-D6D4BDD6CD5F}"/>
              </a:ext>
            </a:extLst>
          </p:cNvPr>
          <p:cNvSpPr txBox="1"/>
          <p:nvPr/>
        </p:nvSpPr>
        <p:spPr>
          <a:xfrm>
            <a:off x="10052979" y="5395324"/>
            <a:ext cx="1536452" cy="461665"/>
          </a:xfrm>
          <a:prstGeom prst="rect">
            <a:avLst/>
          </a:prstGeom>
          <a:noFill/>
          <a:ln w="19050">
            <a:solidFill>
              <a:schemeClr val="accent2">
                <a:lumMod val="75000"/>
              </a:schemeClr>
            </a:solidFill>
            <a:prstDash val="sysDash"/>
          </a:ln>
        </p:spPr>
        <p:txBody>
          <a:bodyPr wrap="square" rtlCol="0">
            <a:spAutoFit/>
          </a:bodyPr>
          <a:lstStyle/>
          <a:p>
            <a:pPr algn="ctr"/>
            <a:r>
              <a:rPr lang="it-IT" sz="2400" b="1" dirty="0">
                <a:solidFill>
                  <a:schemeClr val="accent2">
                    <a:lumMod val="50000"/>
                  </a:schemeClr>
                </a:solidFill>
              </a:rPr>
              <a:t>FASE 2 </a:t>
            </a:r>
          </a:p>
        </p:txBody>
      </p:sp>
    </p:spTree>
    <p:extLst>
      <p:ext uri="{BB962C8B-B14F-4D97-AF65-F5344CB8AC3E}">
        <p14:creationId xmlns:p14="http://schemas.microsoft.com/office/powerpoint/2010/main" val="27856650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Rectangle: Rounded Corners 46">
            <a:extLst>
              <a:ext uri="{FF2B5EF4-FFF2-40B4-BE49-F238E27FC236}">
                <a16:creationId xmlns:a16="http://schemas.microsoft.com/office/drawing/2014/main" id="{F9A21242-4801-4B0F-8FA3-FE5EBEE9E5D8}"/>
              </a:ext>
            </a:extLst>
          </p:cNvPr>
          <p:cNvSpPr/>
          <p:nvPr/>
        </p:nvSpPr>
        <p:spPr>
          <a:xfrm>
            <a:off x="796105" y="5814379"/>
            <a:ext cx="10490246" cy="596214"/>
          </a:xfrm>
          <a:prstGeom prst="roundRect">
            <a:avLst/>
          </a:prstGeom>
          <a:solidFill>
            <a:schemeClr val="accent1">
              <a:lumMod val="20000"/>
              <a:lumOff val="80000"/>
            </a:schemeClr>
          </a:solidFill>
          <a:ln w="9525">
            <a:solidFill>
              <a:srgbClr val="1345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6" name="Rectangle: Rounded Corners 45">
            <a:extLst>
              <a:ext uri="{FF2B5EF4-FFF2-40B4-BE49-F238E27FC236}">
                <a16:creationId xmlns:a16="http://schemas.microsoft.com/office/drawing/2014/main" id="{FCA6DD0C-CF8E-41FF-8D51-62CDA518DF31}"/>
              </a:ext>
            </a:extLst>
          </p:cNvPr>
          <p:cNvSpPr/>
          <p:nvPr/>
        </p:nvSpPr>
        <p:spPr>
          <a:xfrm>
            <a:off x="799897" y="4748855"/>
            <a:ext cx="10486453" cy="960224"/>
          </a:xfrm>
          <a:prstGeom prst="roundRect">
            <a:avLst/>
          </a:prstGeom>
          <a:solidFill>
            <a:schemeClr val="accent1">
              <a:lumMod val="20000"/>
              <a:lumOff val="80000"/>
            </a:schemeClr>
          </a:solidFill>
          <a:ln w="9525">
            <a:solidFill>
              <a:srgbClr val="1345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5" name="Rectangle: Rounded Corners 44">
            <a:extLst>
              <a:ext uri="{FF2B5EF4-FFF2-40B4-BE49-F238E27FC236}">
                <a16:creationId xmlns:a16="http://schemas.microsoft.com/office/drawing/2014/main" id="{64B3C7D6-5081-47B3-8C5B-0E500C4E68EE}"/>
              </a:ext>
            </a:extLst>
          </p:cNvPr>
          <p:cNvSpPr/>
          <p:nvPr/>
        </p:nvSpPr>
        <p:spPr>
          <a:xfrm>
            <a:off x="796104" y="3701863"/>
            <a:ext cx="10490246" cy="960224"/>
          </a:xfrm>
          <a:prstGeom prst="roundRect">
            <a:avLst/>
          </a:prstGeom>
          <a:solidFill>
            <a:schemeClr val="accent1">
              <a:lumMod val="20000"/>
              <a:lumOff val="80000"/>
            </a:schemeClr>
          </a:solidFill>
          <a:ln w="9525">
            <a:solidFill>
              <a:srgbClr val="1345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4" name="Rectangle: Rounded Corners 43">
            <a:extLst>
              <a:ext uri="{FF2B5EF4-FFF2-40B4-BE49-F238E27FC236}">
                <a16:creationId xmlns:a16="http://schemas.microsoft.com/office/drawing/2014/main" id="{F2584C2C-2719-4DAF-AC20-04623994DD1B}"/>
              </a:ext>
            </a:extLst>
          </p:cNvPr>
          <p:cNvSpPr/>
          <p:nvPr/>
        </p:nvSpPr>
        <p:spPr>
          <a:xfrm>
            <a:off x="799897" y="2627539"/>
            <a:ext cx="8128949" cy="960224"/>
          </a:xfrm>
          <a:prstGeom prst="roundRect">
            <a:avLst/>
          </a:prstGeom>
          <a:solidFill>
            <a:schemeClr val="accent1">
              <a:lumMod val="20000"/>
              <a:lumOff val="80000"/>
            </a:schemeClr>
          </a:solidFill>
          <a:ln w="9525">
            <a:solidFill>
              <a:srgbClr val="1345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3" name="Rectangle: Rounded Corners 42">
            <a:extLst>
              <a:ext uri="{FF2B5EF4-FFF2-40B4-BE49-F238E27FC236}">
                <a16:creationId xmlns:a16="http://schemas.microsoft.com/office/drawing/2014/main" id="{BDDD0FAE-B0E8-4698-924F-8160335A62EC}"/>
              </a:ext>
            </a:extLst>
          </p:cNvPr>
          <p:cNvSpPr/>
          <p:nvPr/>
        </p:nvSpPr>
        <p:spPr>
          <a:xfrm>
            <a:off x="810264" y="1920160"/>
            <a:ext cx="8120944" cy="607292"/>
          </a:xfrm>
          <a:prstGeom prst="roundRect">
            <a:avLst/>
          </a:prstGeom>
          <a:solidFill>
            <a:schemeClr val="accent1">
              <a:lumMod val="20000"/>
              <a:lumOff val="80000"/>
            </a:schemeClr>
          </a:solidFill>
          <a:ln w="9525">
            <a:solidFill>
              <a:srgbClr val="1345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Segnaposto numero diapositiva 5">
            <a:extLst>
              <a:ext uri="{FF2B5EF4-FFF2-40B4-BE49-F238E27FC236}">
                <a16:creationId xmlns:a16="http://schemas.microsoft.com/office/drawing/2014/main" id="{CC11CACA-3D43-6842-94A5-90E1FE5ACAA5}"/>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7</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
        <p:nvSpPr>
          <p:cNvPr id="8" name="Titolo 1">
            <a:extLst>
              <a:ext uri="{FF2B5EF4-FFF2-40B4-BE49-F238E27FC236}">
                <a16:creationId xmlns:a16="http://schemas.microsoft.com/office/drawing/2014/main" id="{6C201850-EF0C-49A7-ADAA-127E1684F2E6}"/>
              </a:ext>
            </a:extLst>
          </p:cNvPr>
          <p:cNvSpPr>
            <a:spLocks noGrp="1"/>
          </p:cNvSpPr>
          <p:nvPr>
            <p:ph type="title" idx="4294967295"/>
          </p:nvPr>
        </p:nvSpPr>
        <p:spPr>
          <a:xfrm>
            <a:off x="764308" y="578866"/>
            <a:ext cx="10515600" cy="761711"/>
          </a:xfrm>
        </p:spPr>
        <p:txBody>
          <a:bodyPr>
            <a:normAutofit/>
          </a:bodyPr>
          <a:lstStyle/>
          <a:p>
            <a:r>
              <a:rPr lang="it-IT" sz="2400" b="1" dirty="0">
                <a:solidFill>
                  <a:schemeClr val="accent1">
                    <a:lumMod val="50000"/>
                  </a:schemeClr>
                </a:solidFill>
                <a:latin typeface="Arial" panose="020B0604020202020204" pitchFamily="34" charset="0"/>
                <a:cs typeface="Arial" panose="020B0604020202020204" pitchFamily="34" charset="0"/>
              </a:rPr>
              <a:t>I. INTRODUZIONE</a:t>
            </a:r>
            <a:br>
              <a:rPr lang="it-IT" sz="2400" b="1" dirty="0">
                <a:solidFill>
                  <a:schemeClr val="accent1">
                    <a:lumMod val="50000"/>
                  </a:schemeClr>
                </a:solidFill>
                <a:latin typeface="Arial" panose="020B0604020202020204" pitchFamily="34" charset="0"/>
                <a:cs typeface="Arial" panose="020B0604020202020204" pitchFamily="34" charset="0"/>
              </a:rPr>
            </a:br>
            <a:r>
              <a:rPr lang="it-IT" sz="2000" b="1" i="1" dirty="0">
                <a:solidFill>
                  <a:schemeClr val="accent1">
                    <a:lumMod val="50000"/>
                  </a:schemeClr>
                </a:solidFill>
                <a:latin typeface="Arial" panose="020B0604020202020204" pitchFamily="34" charset="0"/>
                <a:cs typeface="Arial" panose="020B0604020202020204" pitchFamily="34" charset="0"/>
              </a:rPr>
              <a:t>Inquadramento alla Guida Operativa DNSH 5/6</a:t>
            </a:r>
            <a:endParaRPr lang="it-IT" sz="2600" b="1" i="1" dirty="0">
              <a:solidFill>
                <a:schemeClr val="accent1">
                  <a:lumMod val="50000"/>
                </a:schemeClr>
              </a:solidFill>
              <a:latin typeface="Arial" panose="020B0604020202020204" pitchFamily="34" charset="0"/>
              <a:cs typeface="Arial" panose="020B0604020202020204" pitchFamily="34" charset="0"/>
            </a:endParaRPr>
          </a:p>
        </p:txBody>
      </p:sp>
      <p:sp>
        <p:nvSpPr>
          <p:cNvPr id="9" name="Text Placeholder 2">
            <a:extLst>
              <a:ext uri="{FF2B5EF4-FFF2-40B4-BE49-F238E27FC236}">
                <a16:creationId xmlns:a16="http://schemas.microsoft.com/office/drawing/2014/main" id="{79F45A55-DDFA-498F-AC69-0C69C48472FD}"/>
              </a:ext>
            </a:extLst>
          </p:cNvPr>
          <p:cNvSpPr txBox="1">
            <a:spLocks/>
          </p:cNvSpPr>
          <p:nvPr/>
        </p:nvSpPr>
        <p:spPr>
          <a:xfrm>
            <a:off x="433847" y="254521"/>
            <a:ext cx="8494999"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it-IT" sz="1050" b="0" i="0" u="none" strike="noStrike" kern="1200" cap="none" spc="0" normalizeH="0" baseline="0" noProof="0">
                <a:ln>
                  <a:noFill/>
                </a:ln>
                <a:solidFill>
                  <a:srgbClr val="002060"/>
                </a:solidFill>
                <a:effectLst/>
                <a:uLnTx/>
                <a:uFillTx/>
                <a:latin typeface="Arial" panose="020B0604020202020204" pitchFamily="34" charset="0"/>
                <a:ea typeface="+mn-ea"/>
                <a:cs typeface="Arial" panose="020B0604020202020204" pitchFamily="34" charset="0"/>
              </a:rPr>
              <a:t>GUIDA OPERATIVA PER IL RISPETTO DEL PRINCIPIO DNSH </a:t>
            </a:r>
          </a:p>
        </p:txBody>
      </p:sp>
      <p:pic>
        <p:nvPicPr>
          <p:cNvPr id="6" name="Picture 5">
            <a:extLst>
              <a:ext uri="{FF2B5EF4-FFF2-40B4-BE49-F238E27FC236}">
                <a16:creationId xmlns:a16="http://schemas.microsoft.com/office/drawing/2014/main" id="{6856F4FE-3931-4AA4-8D1F-ABE882525A38}"/>
              </a:ext>
            </a:extLst>
          </p:cNvPr>
          <p:cNvPicPr>
            <a:picLocks noChangeAspect="1"/>
          </p:cNvPicPr>
          <p:nvPr/>
        </p:nvPicPr>
        <p:blipFill>
          <a:blip r:embed="rId2"/>
          <a:stretch>
            <a:fillRect/>
          </a:stretch>
        </p:blipFill>
        <p:spPr>
          <a:xfrm>
            <a:off x="9389468" y="1334408"/>
            <a:ext cx="1638129" cy="2224309"/>
          </a:xfrm>
          <a:prstGeom prst="rect">
            <a:avLst/>
          </a:prstGeom>
          <a:effectLst>
            <a:outerShdw blurRad="50800" dist="38100" dir="2700000" algn="tl" rotWithShape="0">
              <a:schemeClr val="accent1">
                <a:lumMod val="50000"/>
                <a:alpha val="82000"/>
              </a:schemeClr>
            </a:outerShdw>
          </a:effectLst>
        </p:spPr>
      </p:pic>
      <p:sp>
        <p:nvSpPr>
          <p:cNvPr id="17" name="TextBox 16">
            <a:extLst>
              <a:ext uri="{FF2B5EF4-FFF2-40B4-BE49-F238E27FC236}">
                <a16:creationId xmlns:a16="http://schemas.microsoft.com/office/drawing/2014/main" id="{B2DDE57B-7B02-4C70-98DB-C654557890C0}"/>
              </a:ext>
            </a:extLst>
          </p:cNvPr>
          <p:cNvSpPr txBox="1"/>
          <p:nvPr/>
        </p:nvSpPr>
        <p:spPr>
          <a:xfrm>
            <a:off x="1000117" y="1965501"/>
            <a:ext cx="785155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FFE600"/>
              </a:buClr>
              <a:buSzTx/>
              <a:buFontTx/>
              <a:buNone/>
              <a:tabLst/>
              <a:defRPr/>
            </a:pPr>
            <a:r>
              <a:rPr kumimoji="0" lang="it-IT" sz="14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Sono stati individuati </a:t>
            </a:r>
            <a:r>
              <a:rPr lang="it-IT" sz="1400" b="1" dirty="0">
                <a:solidFill>
                  <a:srgbClr val="5B9BD5">
                    <a:lumMod val="50000"/>
                  </a:srgbClr>
                </a:solidFill>
                <a:latin typeface="Arial" panose="020B0604020202020204" pitchFamily="34" charset="0"/>
                <a:cs typeface="Arial" panose="020B0604020202020204" pitchFamily="34" charset="0"/>
              </a:rPr>
              <a:t>31</a:t>
            </a:r>
            <a:r>
              <a:rPr kumimoji="0" lang="it-IT" sz="14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 cluster tassonomici, </a:t>
            </a:r>
            <a:r>
              <a:rPr kumimoji="0" lang="it-IT" sz="14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ossia attività economiche, in cui è possibile raggruppare gli interventi del PNRR</a:t>
            </a:r>
          </a:p>
        </p:txBody>
      </p:sp>
      <p:sp>
        <p:nvSpPr>
          <p:cNvPr id="20" name="TextBox 19">
            <a:extLst>
              <a:ext uri="{FF2B5EF4-FFF2-40B4-BE49-F238E27FC236}">
                <a16:creationId xmlns:a16="http://schemas.microsoft.com/office/drawing/2014/main" id="{DEF3300F-4B70-490C-9BFA-7139786B9AE5}"/>
              </a:ext>
            </a:extLst>
          </p:cNvPr>
          <p:cNvSpPr txBox="1"/>
          <p:nvPr/>
        </p:nvSpPr>
        <p:spPr>
          <a:xfrm>
            <a:off x="1000117" y="2723426"/>
            <a:ext cx="5095883" cy="738664"/>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
                <a:srgbClr val="FFE600"/>
              </a:buClr>
              <a:buSzTx/>
              <a:buFontTx/>
              <a:buNone/>
              <a:tabLst/>
              <a:defRPr/>
            </a:pPr>
            <a:r>
              <a:rPr kumimoji="0" lang="it-IT" sz="14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Per ogni attività economica sono state realizzate delle </a:t>
            </a:r>
            <a:r>
              <a:rPr kumimoji="0" lang="it-IT" sz="14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schede tecniche </a:t>
            </a:r>
            <a:r>
              <a:rPr kumimoji="0" lang="it-IT" sz="14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in cui sono  riportati gli elementi qualificanti che garantiscono il rispetto del principio DNSH.</a:t>
            </a:r>
          </a:p>
        </p:txBody>
      </p:sp>
      <p:sp>
        <p:nvSpPr>
          <p:cNvPr id="24" name="TextBox 23">
            <a:extLst>
              <a:ext uri="{FF2B5EF4-FFF2-40B4-BE49-F238E27FC236}">
                <a16:creationId xmlns:a16="http://schemas.microsoft.com/office/drawing/2014/main" id="{EF9D2105-3B8D-4B5E-A6C8-E49F28A76DF1}"/>
              </a:ext>
            </a:extLst>
          </p:cNvPr>
          <p:cNvSpPr txBox="1"/>
          <p:nvPr/>
        </p:nvSpPr>
        <p:spPr>
          <a:xfrm>
            <a:off x="3924729" y="3932384"/>
            <a:ext cx="7242164" cy="52322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
                <a:srgbClr val="FFE600"/>
              </a:buClr>
              <a:buSzTx/>
              <a:buFontTx/>
              <a:buNone/>
              <a:tabLst/>
              <a:defRPr/>
            </a:pPr>
            <a:r>
              <a:rPr kumimoji="0" lang="it-IT" sz="14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Per ogni scheda è presente anche una</a:t>
            </a:r>
            <a:r>
              <a:rPr kumimoji="0" lang="it-IT" sz="14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 Checklist di autovalutazione</a:t>
            </a:r>
            <a:r>
              <a:rPr kumimoji="0" lang="it-IT" sz="14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 e di verifica da adottarsi da parte delle Amministrazioni attuatrici.</a:t>
            </a:r>
          </a:p>
        </p:txBody>
      </p:sp>
      <p:sp>
        <p:nvSpPr>
          <p:cNvPr id="28" name="TextBox 27">
            <a:extLst>
              <a:ext uri="{FF2B5EF4-FFF2-40B4-BE49-F238E27FC236}">
                <a16:creationId xmlns:a16="http://schemas.microsoft.com/office/drawing/2014/main" id="{EE537490-742B-49C2-A6C7-D923C09F4183}"/>
              </a:ext>
            </a:extLst>
          </p:cNvPr>
          <p:cNvSpPr txBox="1"/>
          <p:nvPr/>
        </p:nvSpPr>
        <p:spPr>
          <a:xfrm>
            <a:off x="1094053" y="4975021"/>
            <a:ext cx="6451759" cy="52322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
                <a:srgbClr val="FFE600"/>
              </a:buClr>
              <a:buSzTx/>
              <a:buFontTx/>
              <a:buNone/>
              <a:tabLst/>
              <a:defRPr/>
            </a:pPr>
            <a:r>
              <a:rPr kumimoji="0" lang="it-IT" sz="14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Le schede tecniche si riconducono alle misure del PNRR tramite una </a:t>
            </a:r>
            <a:r>
              <a:rPr kumimoji="0" lang="it-IT" sz="14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mappatura di correlazione </a:t>
            </a:r>
            <a:r>
              <a:rPr kumimoji="0" lang="it-IT" sz="14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indicativa.</a:t>
            </a:r>
          </a:p>
        </p:txBody>
      </p:sp>
      <p:sp>
        <p:nvSpPr>
          <p:cNvPr id="32" name="TextBox 31">
            <a:extLst>
              <a:ext uri="{FF2B5EF4-FFF2-40B4-BE49-F238E27FC236}">
                <a16:creationId xmlns:a16="http://schemas.microsoft.com/office/drawing/2014/main" id="{890FB55A-D9A7-4605-92D2-B6402650D3DC}"/>
              </a:ext>
            </a:extLst>
          </p:cNvPr>
          <p:cNvSpPr txBox="1"/>
          <p:nvPr/>
        </p:nvSpPr>
        <p:spPr>
          <a:xfrm>
            <a:off x="4993242" y="5942654"/>
            <a:ext cx="6034355" cy="307777"/>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
                <a:srgbClr val="FFE600"/>
              </a:buClr>
              <a:buSzTx/>
              <a:buFontTx/>
              <a:buNone/>
              <a:tabLst/>
              <a:defRPr/>
            </a:pPr>
            <a:r>
              <a:rPr kumimoji="0" lang="it-IT" sz="14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La mappatura specifica inoltre il</a:t>
            </a:r>
            <a:r>
              <a:rPr kumimoji="0" lang="it-IT" sz="14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 regime </a:t>
            </a:r>
            <a:r>
              <a:rPr kumimoji="0" lang="it-IT" sz="14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della misura in questione.</a:t>
            </a:r>
          </a:p>
        </p:txBody>
      </p:sp>
      <p:pic>
        <p:nvPicPr>
          <p:cNvPr id="36" name="Picture 35">
            <a:extLst>
              <a:ext uri="{FF2B5EF4-FFF2-40B4-BE49-F238E27FC236}">
                <a16:creationId xmlns:a16="http://schemas.microsoft.com/office/drawing/2014/main" id="{A8ED65F6-16C7-4549-BB48-A6BD5B7EB7EB}"/>
              </a:ext>
            </a:extLst>
          </p:cNvPr>
          <p:cNvPicPr>
            <a:picLocks noChangeAspect="1"/>
          </p:cNvPicPr>
          <p:nvPr/>
        </p:nvPicPr>
        <p:blipFill rotWithShape="1">
          <a:blip r:embed="rId3"/>
          <a:srcRect l="4564" t="4788" b="26367"/>
          <a:stretch/>
        </p:blipFill>
        <p:spPr>
          <a:xfrm>
            <a:off x="6398060" y="2670598"/>
            <a:ext cx="2228726" cy="880973"/>
          </a:xfrm>
          <a:prstGeom prst="rect">
            <a:avLst/>
          </a:prstGeom>
        </p:spPr>
      </p:pic>
      <p:pic>
        <p:nvPicPr>
          <p:cNvPr id="38" name="Picture 37">
            <a:extLst>
              <a:ext uri="{FF2B5EF4-FFF2-40B4-BE49-F238E27FC236}">
                <a16:creationId xmlns:a16="http://schemas.microsoft.com/office/drawing/2014/main" id="{D5C3AB50-FA0C-4111-915A-EA6CEECED1E1}"/>
              </a:ext>
            </a:extLst>
          </p:cNvPr>
          <p:cNvPicPr>
            <a:picLocks noChangeAspect="1"/>
          </p:cNvPicPr>
          <p:nvPr/>
        </p:nvPicPr>
        <p:blipFill rotWithShape="1">
          <a:blip r:embed="rId4"/>
          <a:srcRect b="17246"/>
          <a:stretch/>
        </p:blipFill>
        <p:spPr>
          <a:xfrm>
            <a:off x="1000116" y="3724536"/>
            <a:ext cx="2575291" cy="900843"/>
          </a:xfrm>
          <a:prstGeom prst="rect">
            <a:avLst/>
          </a:prstGeom>
        </p:spPr>
      </p:pic>
      <p:pic>
        <p:nvPicPr>
          <p:cNvPr id="40" name="Picture 39">
            <a:extLst>
              <a:ext uri="{FF2B5EF4-FFF2-40B4-BE49-F238E27FC236}">
                <a16:creationId xmlns:a16="http://schemas.microsoft.com/office/drawing/2014/main" id="{BF96F66A-D332-40CF-8763-A2CD8D96F9CC}"/>
              </a:ext>
            </a:extLst>
          </p:cNvPr>
          <p:cNvPicPr>
            <a:picLocks noChangeAspect="1"/>
          </p:cNvPicPr>
          <p:nvPr/>
        </p:nvPicPr>
        <p:blipFill rotWithShape="1">
          <a:blip r:embed="rId5"/>
          <a:srcRect r="2786" b="12074"/>
          <a:stretch/>
        </p:blipFill>
        <p:spPr>
          <a:xfrm>
            <a:off x="7684290" y="4804979"/>
            <a:ext cx="3481785" cy="847975"/>
          </a:xfrm>
          <a:prstGeom prst="rect">
            <a:avLst/>
          </a:prstGeom>
        </p:spPr>
      </p:pic>
      <p:pic>
        <p:nvPicPr>
          <p:cNvPr id="42" name="Picture 41">
            <a:extLst>
              <a:ext uri="{FF2B5EF4-FFF2-40B4-BE49-F238E27FC236}">
                <a16:creationId xmlns:a16="http://schemas.microsoft.com/office/drawing/2014/main" id="{B2E5738A-A229-4D7D-8618-871CC8A26E5E}"/>
              </a:ext>
            </a:extLst>
          </p:cNvPr>
          <p:cNvPicPr>
            <a:picLocks noChangeAspect="1"/>
          </p:cNvPicPr>
          <p:nvPr/>
        </p:nvPicPr>
        <p:blipFill>
          <a:blip r:embed="rId6"/>
          <a:stretch>
            <a:fillRect/>
          </a:stretch>
        </p:blipFill>
        <p:spPr>
          <a:xfrm>
            <a:off x="938375" y="5847217"/>
            <a:ext cx="3745075" cy="534477"/>
          </a:xfrm>
          <a:prstGeom prst="rect">
            <a:avLst/>
          </a:prstGeom>
        </p:spPr>
      </p:pic>
      <p:sp>
        <p:nvSpPr>
          <p:cNvPr id="48" name="TextBox 47">
            <a:extLst>
              <a:ext uri="{FF2B5EF4-FFF2-40B4-BE49-F238E27FC236}">
                <a16:creationId xmlns:a16="http://schemas.microsoft.com/office/drawing/2014/main" id="{292E2832-1DC8-44B2-8AE2-B199509870EF}"/>
              </a:ext>
            </a:extLst>
          </p:cNvPr>
          <p:cNvSpPr txBox="1"/>
          <p:nvPr/>
        </p:nvSpPr>
        <p:spPr>
          <a:xfrm>
            <a:off x="764308" y="1334408"/>
            <a:ext cx="1035663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La Guida operativa per il Rispetto del principio DNSH</a:t>
            </a:r>
          </a:p>
        </p:txBody>
      </p:sp>
      <p:sp>
        <p:nvSpPr>
          <p:cNvPr id="49" name="TextBox 48">
            <a:extLst>
              <a:ext uri="{FF2B5EF4-FFF2-40B4-BE49-F238E27FC236}">
                <a16:creationId xmlns:a16="http://schemas.microsoft.com/office/drawing/2014/main" id="{AE86977C-765F-4BE0-8AAF-8DD9C79FE360}"/>
              </a:ext>
            </a:extLst>
          </p:cNvPr>
          <p:cNvSpPr txBox="1"/>
          <p:nvPr/>
        </p:nvSpPr>
        <p:spPr>
          <a:xfrm>
            <a:off x="946147" y="6466054"/>
            <a:ext cx="2894011" cy="24622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000" b="0" i="0" u="none" strike="noStrike" kern="1200" cap="none" spc="0" normalizeH="0" baseline="0" noProof="0">
                <a:ln>
                  <a:noFill/>
                </a:ln>
                <a:solidFill>
                  <a:srgbClr val="5B9BD5">
                    <a:lumMod val="50000"/>
                  </a:srgbClr>
                </a:solidFill>
                <a:effectLst/>
                <a:uLnTx/>
                <a:uFillTx/>
                <a:latin typeface="Calibri" panose="020F0502020204030204"/>
                <a:ea typeface="+mn-ea"/>
                <a:cs typeface="+mn-cs"/>
                <a:hlinkClick r:id="rId7">
                  <a:extLst>
                    <a:ext uri="{A12FA001-AC4F-418D-AE19-62706E023703}">
                      <ahyp:hlinkClr xmlns:ahyp="http://schemas.microsoft.com/office/drawing/2018/hyperlinkcolor" val="tx"/>
                    </a:ext>
                  </a:extLst>
                </a:hlinkClick>
              </a:rPr>
              <a:t>https://italiadomani.gov.it/it/Interventi/dnsh.html</a:t>
            </a:r>
            <a:endParaRPr kumimoji="0" lang="it-IT" sz="1000" b="0" i="0" u="none" strike="noStrike" kern="1200" cap="none" spc="0" normalizeH="0" baseline="0" noProof="0">
              <a:ln>
                <a:noFill/>
              </a:ln>
              <a:solidFill>
                <a:srgbClr val="5B9BD5">
                  <a:lumMod val="50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883091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5">
            <a:extLst>
              <a:ext uri="{FF2B5EF4-FFF2-40B4-BE49-F238E27FC236}">
                <a16:creationId xmlns:a16="http://schemas.microsoft.com/office/drawing/2014/main" id="{CC11CACA-3D43-6842-94A5-90E1FE5ACAA5}"/>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8</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
        <p:nvSpPr>
          <p:cNvPr id="8" name="Titolo 1">
            <a:extLst>
              <a:ext uri="{FF2B5EF4-FFF2-40B4-BE49-F238E27FC236}">
                <a16:creationId xmlns:a16="http://schemas.microsoft.com/office/drawing/2014/main" id="{6C201850-EF0C-49A7-ADAA-127E1684F2E6}"/>
              </a:ext>
            </a:extLst>
          </p:cNvPr>
          <p:cNvSpPr>
            <a:spLocks noGrp="1"/>
          </p:cNvSpPr>
          <p:nvPr>
            <p:ph type="title" idx="4294967295"/>
          </p:nvPr>
        </p:nvSpPr>
        <p:spPr>
          <a:xfrm>
            <a:off x="764308" y="578866"/>
            <a:ext cx="10515600" cy="761711"/>
          </a:xfrm>
        </p:spPr>
        <p:txBody>
          <a:bodyPr>
            <a:normAutofit/>
          </a:bodyPr>
          <a:lstStyle/>
          <a:p>
            <a:r>
              <a:rPr lang="it-IT" sz="2400" b="1" dirty="0">
                <a:solidFill>
                  <a:schemeClr val="accent1">
                    <a:lumMod val="50000"/>
                  </a:schemeClr>
                </a:solidFill>
                <a:latin typeface="Arial" panose="020B0604020202020204" pitchFamily="34" charset="0"/>
                <a:cs typeface="Arial" panose="020B0604020202020204" pitchFamily="34" charset="0"/>
              </a:rPr>
              <a:t>I. INTRODUZIONE</a:t>
            </a:r>
            <a:br>
              <a:rPr lang="it-IT" sz="2400" b="1" dirty="0">
                <a:solidFill>
                  <a:schemeClr val="accent1">
                    <a:lumMod val="50000"/>
                  </a:schemeClr>
                </a:solidFill>
                <a:latin typeface="Arial" panose="020B0604020202020204" pitchFamily="34" charset="0"/>
                <a:cs typeface="Arial" panose="020B0604020202020204" pitchFamily="34" charset="0"/>
              </a:rPr>
            </a:br>
            <a:r>
              <a:rPr lang="it-IT" sz="2000" b="1" i="1" dirty="0">
                <a:solidFill>
                  <a:schemeClr val="accent1">
                    <a:lumMod val="50000"/>
                  </a:schemeClr>
                </a:solidFill>
                <a:latin typeface="Arial" panose="020B0604020202020204" pitchFamily="34" charset="0"/>
                <a:cs typeface="Arial" panose="020B0604020202020204" pitchFamily="34" charset="0"/>
              </a:rPr>
              <a:t>Inquadramento alla Guida Operativa DNSH 6/6</a:t>
            </a:r>
            <a:endParaRPr lang="it-IT" sz="2600" b="1" i="1" dirty="0">
              <a:solidFill>
                <a:schemeClr val="accent1">
                  <a:lumMod val="50000"/>
                </a:schemeClr>
              </a:solidFill>
              <a:latin typeface="Arial" panose="020B0604020202020204" pitchFamily="34" charset="0"/>
              <a:cs typeface="Arial" panose="020B0604020202020204" pitchFamily="34" charset="0"/>
            </a:endParaRPr>
          </a:p>
        </p:txBody>
      </p:sp>
      <p:sp>
        <p:nvSpPr>
          <p:cNvPr id="9" name="Text Placeholder 2">
            <a:extLst>
              <a:ext uri="{FF2B5EF4-FFF2-40B4-BE49-F238E27FC236}">
                <a16:creationId xmlns:a16="http://schemas.microsoft.com/office/drawing/2014/main" id="{79F45A55-DDFA-498F-AC69-0C69C48472FD}"/>
              </a:ext>
            </a:extLst>
          </p:cNvPr>
          <p:cNvSpPr txBox="1">
            <a:spLocks/>
          </p:cNvSpPr>
          <p:nvPr/>
        </p:nvSpPr>
        <p:spPr>
          <a:xfrm>
            <a:off x="433847" y="254521"/>
            <a:ext cx="8494999"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it-IT" sz="1050" b="0" i="0" u="none" strike="noStrike" kern="1200" cap="none" spc="0" normalizeH="0" baseline="0" noProof="0">
                <a:ln>
                  <a:noFill/>
                </a:ln>
                <a:solidFill>
                  <a:srgbClr val="002060"/>
                </a:solidFill>
                <a:effectLst/>
                <a:uLnTx/>
                <a:uFillTx/>
                <a:latin typeface="Arial" panose="020B0604020202020204" pitchFamily="34" charset="0"/>
                <a:ea typeface="+mn-ea"/>
                <a:cs typeface="Arial" panose="020B0604020202020204" pitchFamily="34" charset="0"/>
              </a:rPr>
              <a:t>GUIDA OPERATIVA PER IL RISPETTO DEL PRINCIPIO DNSH </a:t>
            </a:r>
          </a:p>
        </p:txBody>
      </p:sp>
      <p:sp>
        <p:nvSpPr>
          <p:cNvPr id="2" name="TextBox 1">
            <a:extLst>
              <a:ext uri="{FF2B5EF4-FFF2-40B4-BE49-F238E27FC236}">
                <a16:creationId xmlns:a16="http://schemas.microsoft.com/office/drawing/2014/main" id="{57898C9C-6EFB-44BF-8D34-0BD7585FDCB4}"/>
              </a:ext>
            </a:extLst>
          </p:cNvPr>
          <p:cNvSpPr txBox="1"/>
          <p:nvPr/>
        </p:nvSpPr>
        <p:spPr>
          <a:xfrm>
            <a:off x="764308" y="1340577"/>
            <a:ext cx="1035663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I Regimi </a:t>
            </a:r>
          </a:p>
        </p:txBody>
      </p:sp>
      <p:sp>
        <p:nvSpPr>
          <p:cNvPr id="6" name="Arrow: Pentagon 5">
            <a:extLst>
              <a:ext uri="{FF2B5EF4-FFF2-40B4-BE49-F238E27FC236}">
                <a16:creationId xmlns:a16="http://schemas.microsoft.com/office/drawing/2014/main" id="{687F8296-5B58-42B6-B5E1-594F9CD639B3}"/>
              </a:ext>
            </a:extLst>
          </p:cNvPr>
          <p:cNvSpPr/>
          <p:nvPr/>
        </p:nvSpPr>
        <p:spPr>
          <a:xfrm>
            <a:off x="881354" y="1999996"/>
            <a:ext cx="6014745" cy="800759"/>
          </a:xfrm>
          <a:prstGeom prst="homePlate">
            <a:avLst>
              <a:gd name="adj" fmla="val 58920"/>
            </a:avLst>
          </a:prstGeom>
          <a:solidFill>
            <a:srgbClr val="13457B"/>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A1B9066B-468F-4B45-AF80-4841710CE616}"/>
              </a:ext>
            </a:extLst>
          </p:cNvPr>
          <p:cNvSpPr txBox="1"/>
          <p:nvPr/>
        </p:nvSpPr>
        <p:spPr>
          <a:xfrm>
            <a:off x="1033279" y="2102288"/>
            <a:ext cx="5358124"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Quando un’attività </a:t>
            </a:r>
            <a:r>
              <a:rPr kumimoji="0" lang="it-IT" sz="160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contribuisce sostanzialmente all’obiettivo di mitigazione dei cambiamenti climatici</a:t>
            </a:r>
          </a:p>
        </p:txBody>
      </p:sp>
      <p:sp>
        <p:nvSpPr>
          <p:cNvPr id="12" name="TextBox 11">
            <a:extLst>
              <a:ext uri="{FF2B5EF4-FFF2-40B4-BE49-F238E27FC236}">
                <a16:creationId xmlns:a16="http://schemas.microsoft.com/office/drawing/2014/main" id="{F096C519-3577-457A-BEFC-24E76D0C4505}"/>
              </a:ext>
            </a:extLst>
          </p:cNvPr>
          <p:cNvSpPr txBox="1"/>
          <p:nvPr/>
        </p:nvSpPr>
        <p:spPr>
          <a:xfrm>
            <a:off x="7148665" y="1846377"/>
            <a:ext cx="4440766" cy="1107996"/>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a:ln>
                  <a:noFill/>
                </a:ln>
                <a:solidFill>
                  <a:srgbClr val="13457B"/>
                </a:solidFill>
                <a:effectLst/>
                <a:uLnTx/>
                <a:uFillTx/>
                <a:latin typeface="Arial" panose="020B0604020202020204" pitchFamily="34" charset="0"/>
                <a:ea typeface="+mn-ea"/>
                <a:cs typeface="Arial" panose="020B0604020202020204" pitchFamily="34" charset="0"/>
              </a:rPr>
              <a:t>REGIME 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a:ln>
                  <a:noFill/>
                </a:ln>
                <a:solidFill>
                  <a:srgbClr val="13457B"/>
                </a:solidFill>
                <a:effectLst/>
                <a:uLnTx/>
                <a:uFillTx/>
                <a:latin typeface="Arial" panose="020B0604020202020204" pitchFamily="34" charset="0"/>
                <a:ea typeface="+mn-ea"/>
                <a:cs typeface="Arial" panose="020B0604020202020204" pitchFamily="34" charset="0"/>
              </a:rPr>
              <a:t>L’attività dovrà rispondere a </a:t>
            </a:r>
            <a:r>
              <a:rPr kumimoji="0" lang="it-IT" sz="1600" b="1" i="0" u="none" strike="noStrike" kern="1200" cap="none" spc="0" normalizeH="0" baseline="0" noProof="0">
                <a:ln>
                  <a:noFill/>
                </a:ln>
                <a:solidFill>
                  <a:srgbClr val="13457B"/>
                </a:solidFill>
                <a:effectLst/>
                <a:uLnTx/>
                <a:uFillTx/>
                <a:latin typeface="Arial" panose="020B0604020202020204" pitchFamily="34" charset="0"/>
                <a:ea typeface="+mn-ea"/>
                <a:cs typeface="Arial" panose="020B0604020202020204" pitchFamily="34" charset="0"/>
              </a:rPr>
              <a:t>criteri più stringenti </a:t>
            </a:r>
            <a:r>
              <a:rPr kumimoji="0" lang="it-IT" sz="1600" b="0" i="0" u="none" strike="noStrike" kern="1200" cap="none" spc="0" normalizeH="0" baseline="0" noProof="0">
                <a:ln>
                  <a:noFill/>
                </a:ln>
                <a:solidFill>
                  <a:srgbClr val="13457B"/>
                </a:solidFill>
                <a:effectLst/>
                <a:uLnTx/>
                <a:uFillTx/>
                <a:latin typeface="Arial" panose="020B0604020202020204" pitchFamily="34" charset="0"/>
                <a:ea typeface="+mn-ea"/>
                <a:cs typeface="Arial" panose="020B0604020202020204" pitchFamily="34" charset="0"/>
              </a:rPr>
              <a:t>per dimostrare il suo contributo alla mitigazione dei cambiamenti climatici</a:t>
            </a:r>
          </a:p>
        </p:txBody>
      </p:sp>
      <p:sp>
        <p:nvSpPr>
          <p:cNvPr id="13" name="Arrow: Pentagon 12">
            <a:extLst>
              <a:ext uri="{FF2B5EF4-FFF2-40B4-BE49-F238E27FC236}">
                <a16:creationId xmlns:a16="http://schemas.microsoft.com/office/drawing/2014/main" id="{66BA697E-BA48-4A40-AF5D-C44AE80C5527}"/>
              </a:ext>
            </a:extLst>
          </p:cNvPr>
          <p:cNvSpPr/>
          <p:nvPr/>
        </p:nvSpPr>
        <p:spPr>
          <a:xfrm>
            <a:off x="881353" y="3265257"/>
            <a:ext cx="6014745" cy="800759"/>
          </a:xfrm>
          <a:prstGeom prst="homePlate">
            <a:avLst>
              <a:gd name="adj" fmla="val 61035"/>
            </a:avLst>
          </a:prstGeom>
          <a:solidFill>
            <a:srgbClr val="13457B"/>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TextBox 13">
            <a:extLst>
              <a:ext uri="{FF2B5EF4-FFF2-40B4-BE49-F238E27FC236}">
                <a16:creationId xmlns:a16="http://schemas.microsoft.com/office/drawing/2014/main" id="{3E02D9FC-F21C-47E9-B189-E7C11EFF111C}"/>
              </a:ext>
            </a:extLst>
          </p:cNvPr>
          <p:cNvSpPr txBox="1"/>
          <p:nvPr/>
        </p:nvSpPr>
        <p:spPr>
          <a:xfrm>
            <a:off x="1033279" y="3351198"/>
            <a:ext cx="5358124"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Quando un’attività </a:t>
            </a:r>
            <a:r>
              <a:rPr kumimoji="0" lang="it-IT" sz="160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non contribuisce sostanzialmente all’obiettivo di mitigazione dei cambiamenti climatici</a:t>
            </a:r>
            <a:endParaRPr kumimoji="0" lang="it-IT" sz="16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15" name="TextBox 14">
            <a:extLst>
              <a:ext uri="{FF2B5EF4-FFF2-40B4-BE49-F238E27FC236}">
                <a16:creationId xmlns:a16="http://schemas.microsoft.com/office/drawing/2014/main" id="{3134B99D-1655-45B6-BA30-866237A0E7C6}"/>
              </a:ext>
            </a:extLst>
          </p:cNvPr>
          <p:cNvSpPr txBox="1"/>
          <p:nvPr/>
        </p:nvSpPr>
        <p:spPr>
          <a:xfrm>
            <a:off x="7189815" y="2950665"/>
            <a:ext cx="4358465" cy="1354217"/>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a:ln>
                  <a:noFill/>
                </a:ln>
                <a:solidFill>
                  <a:srgbClr val="13457B"/>
                </a:solidFill>
                <a:effectLst/>
                <a:uLnTx/>
                <a:uFillTx/>
                <a:latin typeface="Arial" panose="020B0604020202020204" pitchFamily="34" charset="0"/>
                <a:ea typeface="+mn-ea"/>
                <a:cs typeface="Arial" panose="020B0604020202020204" pitchFamily="34" charset="0"/>
              </a:rPr>
              <a:t>REGIME 2</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a:ln>
                  <a:noFill/>
                </a:ln>
                <a:solidFill>
                  <a:srgbClr val="13457B"/>
                </a:solidFill>
                <a:effectLst/>
                <a:uLnTx/>
                <a:uFillTx/>
                <a:latin typeface="Arial" panose="020B0604020202020204" pitchFamily="34" charset="0"/>
                <a:ea typeface="+mn-ea"/>
                <a:cs typeface="Arial" panose="020B0604020202020204" pitchFamily="34" charset="0"/>
              </a:rPr>
              <a:t>L’attività dovrà implementare </a:t>
            </a:r>
            <a:r>
              <a:rPr kumimoji="0" lang="it-IT" sz="1600" b="1" i="0" u="none" strike="noStrike" kern="1200" cap="none" spc="0" normalizeH="0" baseline="0" noProof="0">
                <a:ln>
                  <a:noFill/>
                </a:ln>
                <a:solidFill>
                  <a:srgbClr val="13457B"/>
                </a:solidFill>
                <a:effectLst/>
                <a:uLnTx/>
                <a:uFillTx/>
                <a:latin typeface="Arial" panose="020B0604020202020204" pitchFamily="34" charset="0"/>
                <a:ea typeface="+mn-ea"/>
                <a:cs typeface="Arial" panose="020B0604020202020204" pitchFamily="34" charset="0"/>
              </a:rPr>
              <a:t>criteri meno stringenti</a:t>
            </a:r>
            <a:r>
              <a:rPr kumimoji="0" lang="it-IT" sz="1600" b="0" i="0" u="none" strike="noStrike" kern="1200" cap="none" spc="0" normalizeH="0" baseline="0" noProof="0">
                <a:ln>
                  <a:noFill/>
                </a:ln>
                <a:solidFill>
                  <a:srgbClr val="13457B"/>
                </a:solidFill>
                <a:effectLst/>
                <a:uLnTx/>
                <a:uFillTx/>
                <a:latin typeface="Arial" panose="020B0604020202020204" pitchFamily="34" charset="0"/>
                <a:ea typeface="+mn-ea"/>
                <a:cs typeface="Arial" panose="020B0604020202020204" pitchFamily="34" charset="0"/>
              </a:rPr>
              <a:t> per garantire il mero </a:t>
            </a:r>
            <a:r>
              <a:rPr kumimoji="0" lang="it-IT" sz="1600" b="1" i="0" u="none" strike="noStrike" kern="1200" cap="none" spc="0" normalizeH="0" baseline="0" noProof="0">
                <a:ln>
                  <a:noFill/>
                </a:ln>
                <a:solidFill>
                  <a:srgbClr val="13457B"/>
                </a:solidFill>
                <a:effectLst/>
                <a:uLnTx/>
                <a:uFillTx/>
                <a:latin typeface="Arial" panose="020B0604020202020204" pitchFamily="34" charset="0"/>
                <a:ea typeface="+mn-ea"/>
                <a:cs typeface="Arial" panose="020B0604020202020204" pitchFamily="34" charset="0"/>
              </a:rPr>
              <a:t>rispetto del principio DNSH</a:t>
            </a:r>
            <a:r>
              <a:rPr kumimoji="0" lang="it-IT" sz="1600" b="0" i="0" u="none" strike="noStrike" kern="1200" cap="none" spc="0" normalizeH="0" baseline="0" noProof="0">
                <a:ln>
                  <a:noFill/>
                </a:ln>
                <a:solidFill>
                  <a:srgbClr val="13457B"/>
                </a:solidFill>
                <a:effectLst/>
                <a:uLnTx/>
                <a:uFillTx/>
                <a:latin typeface="Arial" panose="020B0604020202020204" pitchFamily="34" charset="0"/>
                <a:ea typeface="+mn-ea"/>
                <a:cs typeface="Arial" panose="020B0604020202020204" pitchFamily="34" charset="0"/>
              </a:rPr>
              <a:t> per l’obiettivo della mitigazione dei cambiamenti climatici</a:t>
            </a:r>
          </a:p>
        </p:txBody>
      </p:sp>
      <p:sp>
        <p:nvSpPr>
          <p:cNvPr id="16" name="TextBox 15">
            <a:extLst>
              <a:ext uri="{FF2B5EF4-FFF2-40B4-BE49-F238E27FC236}">
                <a16:creationId xmlns:a16="http://schemas.microsoft.com/office/drawing/2014/main" id="{206BA0E7-B1C2-4A7D-BDD6-A8FD3BAF34AC}"/>
              </a:ext>
            </a:extLst>
          </p:cNvPr>
          <p:cNvSpPr txBox="1"/>
          <p:nvPr/>
        </p:nvSpPr>
        <p:spPr>
          <a:xfrm>
            <a:off x="764308" y="4681623"/>
            <a:ext cx="10825123"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Alcune schede tecniche possono rientrare in entrambi regimi, altre solo in uno dei due</a:t>
            </a:r>
            <a:endParaRPr kumimoji="0" lang="it-IT" sz="16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B1E51FB4-C97D-4A17-912A-CC2733ED1DE6}"/>
              </a:ext>
            </a:extLst>
          </p:cNvPr>
          <p:cNvPicPr>
            <a:picLocks noChangeAspect="1"/>
          </p:cNvPicPr>
          <p:nvPr/>
        </p:nvPicPr>
        <p:blipFill rotWithShape="1">
          <a:blip r:embed="rId2"/>
          <a:srcRect b="24140"/>
          <a:stretch/>
        </p:blipFill>
        <p:spPr>
          <a:xfrm>
            <a:off x="881353" y="5149628"/>
            <a:ext cx="3356526" cy="1293493"/>
          </a:xfrm>
          <a:prstGeom prst="rect">
            <a:avLst/>
          </a:prstGeom>
        </p:spPr>
      </p:pic>
      <p:sp>
        <p:nvSpPr>
          <p:cNvPr id="17" name="TextBox 16">
            <a:extLst>
              <a:ext uri="{FF2B5EF4-FFF2-40B4-BE49-F238E27FC236}">
                <a16:creationId xmlns:a16="http://schemas.microsoft.com/office/drawing/2014/main" id="{899C06FF-1BA3-47D5-AE14-40F506A5377E}"/>
              </a:ext>
            </a:extLst>
          </p:cNvPr>
          <p:cNvSpPr txBox="1"/>
          <p:nvPr/>
        </p:nvSpPr>
        <p:spPr>
          <a:xfrm>
            <a:off x="4445000" y="5344866"/>
            <a:ext cx="7144431"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I box blu all’interno dei </a:t>
            </a:r>
            <a:r>
              <a:rPr kumimoji="0" lang="it-IT" sz="16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Vincoli DNSH delle schede tecniche </a:t>
            </a:r>
            <a:r>
              <a:rPr kumimoji="0" lang="it-IT" sz="16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indicano i requisiti distinti da seguire in caso di Regime 1 e Regime 2 per l’obiettivo di mitigazione dei cambiamenti climatici</a:t>
            </a:r>
            <a:r>
              <a:rPr kumimoji="0" lang="it-IT" sz="16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 </a:t>
            </a:r>
          </a:p>
        </p:txBody>
      </p:sp>
      <p:sp>
        <p:nvSpPr>
          <p:cNvPr id="18" name="Rectangle 17">
            <a:extLst>
              <a:ext uri="{FF2B5EF4-FFF2-40B4-BE49-F238E27FC236}">
                <a16:creationId xmlns:a16="http://schemas.microsoft.com/office/drawing/2014/main" id="{7F5A11D8-5BDC-4052-AD0E-15B35FCB4C26}"/>
              </a:ext>
            </a:extLst>
          </p:cNvPr>
          <p:cNvSpPr/>
          <p:nvPr/>
        </p:nvSpPr>
        <p:spPr>
          <a:xfrm>
            <a:off x="721707" y="1708372"/>
            <a:ext cx="11047724" cy="2910743"/>
          </a:xfrm>
          <a:prstGeom prst="rect">
            <a:avLst/>
          </a:prstGeom>
          <a:noFill/>
          <a:ln w="28575">
            <a:solidFill>
              <a:srgbClr val="1345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60533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Rounded Corners 28">
            <a:extLst>
              <a:ext uri="{FF2B5EF4-FFF2-40B4-BE49-F238E27FC236}">
                <a16:creationId xmlns:a16="http://schemas.microsoft.com/office/drawing/2014/main" id="{6666236B-2B8F-47C5-ABCA-061D77A9E46D}"/>
              </a:ext>
            </a:extLst>
          </p:cNvPr>
          <p:cNvSpPr/>
          <p:nvPr/>
        </p:nvSpPr>
        <p:spPr>
          <a:xfrm>
            <a:off x="764308" y="2576956"/>
            <a:ext cx="10825122" cy="2497678"/>
          </a:xfrm>
          <a:prstGeom prst="roundRect">
            <a:avLst>
              <a:gd name="adj" fmla="val 2843"/>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Rectangle: Rounded Corners 26">
            <a:extLst>
              <a:ext uri="{FF2B5EF4-FFF2-40B4-BE49-F238E27FC236}">
                <a16:creationId xmlns:a16="http://schemas.microsoft.com/office/drawing/2014/main" id="{0B035351-15CA-4394-A86F-0A7D509F07CC}"/>
              </a:ext>
            </a:extLst>
          </p:cNvPr>
          <p:cNvSpPr/>
          <p:nvPr/>
        </p:nvSpPr>
        <p:spPr>
          <a:xfrm>
            <a:off x="764307" y="5121440"/>
            <a:ext cx="10825123" cy="1157694"/>
          </a:xfrm>
          <a:prstGeom prst="roundRect">
            <a:avLst>
              <a:gd name="adj" fmla="val 10733"/>
            </a:avLst>
          </a:prstGeom>
          <a:solidFill>
            <a:srgbClr val="41719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Segnaposto numero diapositiva 5">
            <a:extLst>
              <a:ext uri="{FF2B5EF4-FFF2-40B4-BE49-F238E27FC236}">
                <a16:creationId xmlns:a16="http://schemas.microsoft.com/office/drawing/2014/main" id="{CC11CACA-3D43-6842-94A5-90E1FE5ACAA5}"/>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9</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
        <p:nvSpPr>
          <p:cNvPr id="6" name="Text Placeholder 2">
            <a:extLst>
              <a:ext uri="{FF2B5EF4-FFF2-40B4-BE49-F238E27FC236}">
                <a16:creationId xmlns:a16="http://schemas.microsoft.com/office/drawing/2014/main" id="{6AAF3DC8-74EC-4F8D-B34D-D0A226327C78}"/>
              </a:ext>
            </a:extLst>
          </p:cNvPr>
          <p:cNvSpPr txBox="1">
            <a:spLocks/>
          </p:cNvSpPr>
          <p:nvPr/>
        </p:nvSpPr>
        <p:spPr>
          <a:xfrm>
            <a:off x="433847" y="254521"/>
            <a:ext cx="8494999"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it-IT" sz="1050" b="0" i="0" u="none" strike="noStrike" kern="1200" cap="none" spc="0" normalizeH="0" baseline="0" noProof="0">
                <a:ln>
                  <a:noFill/>
                </a:ln>
                <a:solidFill>
                  <a:srgbClr val="002060"/>
                </a:solidFill>
                <a:effectLst/>
                <a:uLnTx/>
                <a:uFillTx/>
                <a:latin typeface="Arial" panose="020B0604020202020204" pitchFamily="34" charset="0"/>
                <a:ea typeface="+mn-ea"/>
                <a:cs typeface="Arial" panose="020B0604020202020204" pitchFamily="34" charset="0"/>
              </a:rPr>
              <a:t>GUIDA OPERATIVA PER IL RISPETTO DEL PRINCIPIO DNSH </a:t>
            </a:r>
          </a:p>
        </p:txBody>
      </p:sp>
      <p:sp>
        <p:nvSpPr>
          <p:cNvPr id="9" name="Titolo 1">
            <a:extLst>
              <a:ext uri="{FF2B5EF4-FFF2-40B4-BE49-F238E27FC236}">
                <a16:creationId xmlns:a16="http://schemas.microsoft.com/office/drawing/2014/main" id="{7B595272-78FB-48A9-B8EF-F0A32D7EA508}"/>
              </a:ext>
            </a:extLst>
          </p:cNvPr>
          <p:cNvSpPr>
            <a:spLocks noGrp="1"/>
          </p:cNvSpPr>
          <p:nvPr>
            <p:ph type="title" idx="4294967295"/>
          </p:nvPr>
        </p:nvSpPr>
        <p:spPr>
          <a:xfrm>
            <a:off x="764308" y="578866"/>
            <a:ext cx="10515600" cy="761711"/>
          </a:xfrm>
        </p:spPr>
        <p:txBody>
          <a:bodyPr>
            <a:normAutofit/>
          </a:bodyPr>
          <a:lstStyle/>
          <a:p>
            <a:r>
              <a:rPr lang="it-IT" sz="2400" b="1" dirty="0">
                <a:solidFill>
                  <a:schemeClr val="accent1">
                    <a:lumMod val="50000"/>
                  </a:schemeClr>
                </a:solidFill>
                <a:latin typeface="Arial" panose="020B0604020202020204" pitchFamily="34" charset="0"/>
                <a:cs typeface="Arial" panose="020B0604020202020204" pitchFamily="34" charset="0"/>
              </a:rPr>
              <a:t>I. INTRODUZIONE</a:t>
            </a:r>
            <a:br>
              <a:rPr lang="it-IT" sz="2400" b="1" dirty="0">
                <a:solidFill>
                  <a:schemeClr val="accent1">
                    <a:lumMod val="50000"/>
                  </a:schemeClr>
                </a:solidFill>
                <a:latin typeface="Arial" panose="020B0604020202020204" pitchFamily="34" charset="0"/>
                <a:cs typeface="Arial" panose="020B0604020202020204" pitchFamily="34" charset="0"/>
              </a:rPr>
            </a:br>
            <a:r>
              <a:rPr lang="it-IT" sz="2000" b="1" i="1" dirty="0">
                <a:solidFill>
                  <a:schemeClr val="accent1">
                    <a:lumMod val="50000"/>
                  </a:schemeClr>
                </a:solidFill>
                <a:latin typeface="Arial" panose="020B0604020202020204" pitchFamily="34" charset="0"/>
                <a:cs typeface="Arial" panose="020B0604020202020204" pitchFamily="34" charset="0"/>
              </a:rPr>
              <a:t>Evidenze a supporto: documenti da verificare per rispondere alla Checklist</a:t>
            </a:r>
            <a:endParaRPr lang="it-IT" sz="2600" b="1" i="1" dirty="0">
              <a:solidFill>
                <a:schemeClr val="accent1">
                  <a:lumMod val="50000"/>
                </a:schemeClr>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39B4006F-1A54-4552-8109-97DE904940E6}"/>
              </a:ext>
            </a:extLst>
          </p:cNvPr>
          <p:cNvSpPr txBox="1"/>
          <p:nvPr/>
        </p:nvSpPr>
        <p:spPr>
          <a:xfrm>
            <a:off x="764306" y="1523389"/>
            <a:ext cx="10825123" cy="7848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5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Il rispetto dei vincoli DNSH è sancito attraverso i) autocertificazione, mediante compilazione della Checklist di Controllo che riassume tutti gli elementi di verifica e ii) ottenimento e corretta archiviazione di tutta la documentazione richiesta dalla specificità della misura.</a:t>
            </a:r>
          </a:p>
        </p:txBody>
      </p:sp>
      <p:grpSp>
        <p:nvGrpSpPr>
          <p:cNvPr id="8" name="Group 7">
            <a:extLst>
              <a:ext uri="{FF2B5EF4-FFF2-40B4-BE49-F238E27FC236}">
                <a16:creationId xmlns:a16="http://schemas.microsoft.com/office/drawing/2014/main" id="{5C1AB109-7EAA-42A0-A345-D83FF7D206F0}"/>
              </a:ext>
            </a:extLst>
          </p:cNvPr>
          <p:cNvGrpSpPr/>
          <p:nvPr/>
        </p:nvGrpSpPr>
        <p:grpSpPr>
          <a:xfrm>
            <a:off x="4868543" y="3042384"/>
            <a:ext cx="2276273" cy="1613628"/>
            <a:chOff x="4840204" y="4845538"/>
            <a:chExt cx="2276273" cy="1613628"/>
          </a:xfrm>
        </p:grpSpPr>
        <p:sp>
          <p:nvSpPr>
            <p:cNvPr id="10" name="Oval 9">
              <a:extLst>
                <a:ext uri="{FF2B5EF4-FFF2-40B4-BE49-F238E27FC236}">
                  <a16:creationId xmlns:a16="http://schemas.microsoft.com/office/drawing/2014/main" id="{FBB24142-A85A-45A9-9CEB-17BE50C83E6E}"/>
                </a:ext>
              </a:extLst>
            </p:cNvPr>
            <p:cNvSpPr/>
            <p:nvPr/>
          </p:nvSpPr>
          <p:spPr>
            <a:xfrm>
              <a:off x="4840204" y="4845538"/>
              <a:ext cx="2276273" cy="1613628"/>
            </a:xfrm>
            <a:prstGeom prst="ellipse">
              <a:avLst/>
            </a:prstGeom>
            <a:solidFill>
              <a:srgbClr val="587A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Folded Corner 10">
              <a:extLst>
                <a:ext uri="{FF2B5EF4-FFF2-40B4-BE49-F238E27FC236}">
                  <a16:creationId xmlns:a16="http://schemas.microsoft.com/office/drawing/2014/main" id="{C4517A04-B4CC-4AC5-BED3-7EDE99971020}"/>
                </a:ext>
              </a:extLst>
            </p:cNvPr>
            <p:cNvSpPr/>
            <p:nvPr/>
          </p:nvSpPr>
          <p:spPr>
            <a:xfrm rot="10800000">
              <a:off x="5564221" y="5046288"/>
              <a:ext cx="953310" cy="1170154"/>
            </a:xfrm>
            <a:prstGeom prst="foldedCorner">
              <a:avLst/>
            </a:prstGeom>
            <a:solidFill>
              <a:schemeClr val="bg2">
                <a:lumMod val="9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Folded Corner 11">
              <a:extLst>
                <a:ext uri="{FF2B5EF4-FFF2-40B4-BE49-F238E27FC236}">
                  <a16:creationId xmlns:a16="http://schemas.microsoft.com/office/drawing/2014/main" id="{8C97B73D-BE56-4F38-A81D-D969F0A39DF3}"/>
                </a:ext>
              </a:extLst>
            </p:cNvPr>
            <p:cNvSpPr/>
            <p:nvPr/>
          </p:nvSpPr>
          <p:spPr>
            <a:xfrm rot="10800000">
              <a:off x="5483157" y="5116749"/>
              <a:ext cx="953310" cy="1170154"/>
            </a:xfrm>
            <a:prstGeom prst="foldedCorner">
              <a:avLst/>
            </a:prstGeom>
            <a:solidFill>
              <a:schemeClr val="bg1"/>
            </a:solidFill>
            <a:ln>
              <a:solidFill>
                <a:schemeClr val="tx1">
                  <a:lumMod val="50000"/>
                  <a:lumOff val="50000"/>
                </a:schemeClr>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TextBox 13">
              <a:extLst>
                <a:ext uri="{FF2B5EF4-FFF2-40B4-BE49-F238E27FC236}">
                  <a16:creationId xmlns:a16="http://schemas.microsoft.com/office/drawing/2014/main" id="{8115E5D0-9618-407D-865F-8FB74830B907}"/>
                </a:ext>
              </a:extLst>
            </p:cNvPr>
            <p:cNvSpPr txBox="1"/>
            <p:nvPr/>
          </p:nvSpPr>
          <p:spPr>
            <a:xfrm>
              <a:off x="5497637" y="5438769"/>
              <a:ext cx="97936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a:ln>
                    <a:noFill/>
                  </a:ln>
                  <a:solidFill>
                    <a:prstClr val="black"/>
                  </a:solidFill>
                  <a:effectLst/>
                  <a:uLnTx/>
                  <a:uFillTx/>
                  <a:latin typeface="Calibri" panose="020F0502020204030204"/>
                  <a:ea typeface="+mn-ea"/>
                  <a:cs typeface="+mn-cs"/>
                </a:rPr>
                <a:t>Documenti di verifica EX ANTE</a:t>
              </a:r>
            </a:p>
          </p:txBody>
        </p:sp>
      </p:grpSp>
      <p:grpSp>
        <p:nvGrpSpPr>
          <p:cNvPr id="15" name="Group 14">
            <a:extLst>
              <a:ext uri="{FF2B5EF4-FFF2-40B4-BE49-F238E27FC236}">
                <a16:creationId xmlns:a16="http://schemas.microsoft.com/office/drawing/2014/main" id="{280D0388-1111-423B-8B87-E9CAA18874B9}"/>
              </a:ext>
            </a:extLst>
          </p:cNvPr>
          <p:cNvGrpSpPr/>
          <p:nvPr/>
        </p:nvGrpSpPr>
        <p:grpSpPr>
          <a:xfrm>
            <a:off x="7977084" y="3042384"/>
            <a:ext cx="2276273" cy="1613628"/>
            <a:chOff x="4840204" y="4845538"/>
            <a:chExt cx="2276273" cy="1613628"/>
          </a:xfrm>
        </p:grpSpPr>
        <p:sp>
          <p:nvSpPr>
            <p:cNvPr id="16" name="Oval 15">
              <a:extLst>
                <a:ext uri="{FF2B5EF4-FFF2-40B4-BE49-F238E27FC236}">
                  <a16:creationId xmlns:a16="http://schemas.microsoft.com/office/drawing/2014/main" id="{8E3AC96D-F91B-4F85-9C34-832B4CFC3E50}"/>
                </a:ext>
              </a:extLst>
            </p:cNvPr>
            <p:cNvSpPr/>
            <p:nvPr/>
          </p:nvSpPr>
          <p:spPr>
            <a:xfrm>
              <a:off x="4840204" y="4845538"/>
              <a:ext cx="2276273" cy="1613628"/>
            </a:xfrm>
            <a:prstGeom prst="ellipse">
              <a:avLst/>
            </a:prstGeom>
            <a:solidFill>
              <a:srgbClr val="0A26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Rectangle: Folded Corner 16">
              <a:extLst>
                <a:ext uri="{FF2B5EF4-FFF2-40B4-BE49-F238E27FC236}">
                  <a16:creationId xmlns:a16="http://schemas.microsoft.com/office/drawing/2014/main" id="{830CA637-3835-4C88-B079-D9AE2C47DE9B}"/>
                </a:ext>
              </a:extLst>
            </p:cNvPr>
            <p:cNvSpPr/>
            <p:nvPr/>
          </p:nvSpPr>
          <p:spPr>
            <a:xfrm rot="10800000">
              <a:off x="5564221" y="5046288"/>
              <a:ext cx="953310" cy="1170154"/>
            </a:xfrm>
            <a:prstGeom prst="foldedCorner">
              <a:avLst/>
            </a:prstGeom>
            <a:solidFill>
              <a:schemeClr val="bg2">
                <a:lumMod val="9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Folded Corner 17">
              <a:extLst>
                <a:ext uri="{FF2B5EF4-FFF2-40B4-BE49-F238E27FC236}">
                  <a16:creationId xmlns:a16="http://schemas.microsoft.com/office/drawing/2014/main" id="{9AB7B19B-B338-4B89-AC6E-2402BBC876E2}"/>
                </a:ext>
              </a:extLst>
            </p:cNvPr>
            <p:cNvSpPr/>
            <p:nvPr/>
          </p:nvSpPr>
          <p:spPr>
            <a:xfrm rot="10800000">
              <a:off x="5483157" y="5116749"/>
              <a:ext cx="953310" cy="1170154"/>
            </a:xfrm>
            <a:prstGeom prst="foldedCorner">
              <a:avLst/>
            </a:prstGeom>
            <a:solidFill>
              <a:schemeClr val="bg1"/>
            </a:solidFill>
            <a:ln>
              <a:solidFill>
                <a:schemeClr val="tx1">
                  <a:lumMod val="50000"/>
                  <a:lumOff val="50000"/>
                </a:schemeClr>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TextBox 18">
              <a:extLst>
                <a:ext uri="{FF2B5EF4-FFF2-40B4-BE49-F238E27FC236}">
                  <a16:creationId xmlns:a16="http://schemas.microsoft.com/office/drawing/2014/main" id="{C55A9F97-12FD-430A-A049-733474195EE6}"/>
                </a:ext>
              </a:extLst>
            </p:cNvPr>
            <p:cNvSpPr txBox="1"/>
            <p:nvPr/>
          </p:nvSpPr>
          <p:spPr>
            <a:xfrm>
              <a:off x="5497637" y="5438769"/>
              <a:ext cx="97936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a:ln>
                    <a:noFill/>
                  </a:ln>
                  <a:solidFill>
                    <a:prstClr val="black"/>
                  </a:solidFill>
                  <a:effectLst/>
                  <a:uLnTx/>
                  <a:uFillTx/>
                  <a:latin typeface="Calibri" panose="020F0502020204030204"/>
                  <a:ea typeface="+mn-ea"/>
                  <a:cs typeface="+mn-cs"/>
                </a:rPr>
                <a:t>Documenti di verifica EX POST</a:t>
              </a:r>
            </a:p>
          </p:txBody>
        </p:sp>
      </p:grpSp>
      <p:sp>
        <p:nvSpPr>
          <p:cNvPr id="2" name="Cross 1">
            <a:extLst>
              <a:ext uri="{FF2B5EF4-FFF2-40B4-BE49-F238E27FC236}">
                <a16:creationId xmlns:a16="http://schemas.microsoft.com/office/drawing/2014/main" id="{9D0EB245-8CA7-4D3E-A2A8-BC08CE84DDB1}"/>
              </a:ext>
            </a:extLst>
          </p:cNvPr>
          <p:cNvSpPr/>
          <p:nvPr/>
        </p:nvSpPr>
        <p:spPr>
          <a:xfrm>
            <a:off x="7284466" y="3473536"/>
            <a:ext cx="552968" cy="625886"/>
          </a:xfrm>
          <a:prstGeom prst="plus">
            <a:avLst>
              <a:gd name="adj" fmla="val 44265"/>
            </a:avLst>
          </a:prstGeom>
          <a:solidFill>
            <a:srgbClr val="F9CA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TextBox 19">
            <a:extLst>
              <a:ext uri="{FF2B5EF4-FFF2-40B4-BE49-F238E27FC236}">
                <a16:creationId xmlns:a16="http://schemas.microsoft.com/office/drawing/2014/main" id="{043DC775-6749-4A6E-A3F0-E2A6EDCC4CB4}"/>
              </a:ext>
            </a:extLst>
          </p:cNvPr>
          <p:cNvSpPr txBox="1"/>
          <p:nvPr/>
        </p:nvSpPr>
        <p:spPr>
          <a:xfrm>
            <a:off x="764307" y="5195402"/>
            <a:ext cx="10825123"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5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I </a:t>
            </a:r>
            <a:r>
              <a:rPr kumimoji="0" lang="it-IT" sz="15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beneficiari</a:t>
            </a:r>
            <a:r>
              <a:rPr kumimoji="0" lang="it-IT" sz="15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dovranno essere avvertiti delle loro </a:t>
            </a:r>
            <a:r>
              <a:rPr kumimoji="0" lang="it-IT" sz="15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responsabilità</a:t>
            </a:r>
            <a:r>
              <a:rPr kumimoji="0" lang="it-IT" sz="15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connesse </a:t>
            </a:r>
            <a:r>
              <a:rPr kumimoji="0" lang="it-IT" sz="15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all’ottenimento della documentazione </a:t>
            </a:r>
            <a:r>
              <a:rPr kumimoji="0" lang="it-IT" sz="15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citata e della relativa </a:t>
            </a:r>
            <a:r>
              <a:rPr kumimoji="0" lang="it-IT" sz="15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archiviazione</a:t>
            </a:r>
            <a:r>
              <a:rPr kumimoji="0" lang="it-IT" sz="15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5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L’autocertificazione (checklist) e la documentazione dovrà essere resa disponibile agli organi di controllo nazionali ed europei (es. </a:t>
            </a:r>
            <a:r>
              <a:rPr kumimoji="0" lang="it-IT" sz="15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audit della Commissione UE)</a:t>
            </a:r>
          </a:p>
        </p:txBody>
      </p:sp>
      <p:sp>
        <p:nvSpPr>
          <p:cNvPr id="21" name="Rectangle: Folded Corner 20">
            <a:extLst>
              <a:ext uri="{FF2B5EF4-FFF2-40B4-BE49-F238E27FC236}">
                <a16:creationId xmlns:a16="http://schemas.microsoft.com/office/drawing/2014/main" id="{7333C314-782C-446C-80A5-20A86FBE457D}"/>
              </a:ext>
            </a:extLst>
          </p:cNvPr>
          <p:cNvSpPr/>
          <p:nvPr/>
        </p:nvSpPr>
        <p:spPr>
          <a:xfrm rot="10800000">
            <a:off x="1398570" y="2716629"/>
            <a:ext cx="2581675" cy="2139699"/>
          </a:xfrm>
          <a:prstGeom prst="foldedCorner">
            <a:avLst/>
          </a:prstGeom>
          <a:solidFill>
            <a:schemeClr val="bg1"/>
          </a:solidFill>
          <a:ln>
            <a:solidFill>
              <a:schemeClr val="tx1">
                <a:lumMod val="50000"/>
                <a:lumOff val="50000"/>
              </a:schemeClr>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TextBox 21">
            <a:extLst>
              <a:ext uri="{FF2B5EF4-FFF2-40B4-BE49-F238E27FC236}">
                <a16:creationId xmlns:a16="http://schemas.microsoft.com/office/drawing/2014/main" id="{66431158-BD77-429F-B315-0083D511A507}"/>
              </a:ext>
            </a:extLst>
          </p:cNvPr>
          <p:cNvSpPr txBox="1"/>
          <p:nvPr/>
        </p:nvSpPr>
        <p:spPr>
          <a:xfrm>
            <a:off x="2004914" y="3003671"/>
            <a:ext cx="188206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a:ln>
                  <a:noFill/>
                </a:ln>
                <a:solidFill>
                  <a:prstClr val="black"/>
                </a:solidFill>
                <a:effectLst/>
                <a:uLnTx/>
                <a:uFillTx/>
                <a:latin typeface="Calibri" panose="020F0502020204030204"/>
                <a:ea typeface="+mn-ea"/>
                <a:cs typeface="+mn-cs"/>
              </a:rPr>
              <a:t>Checklist di controllo</a:t>
            </a:r>
          </a:p>
        </p:txBody>
      </p:sp>
      <p:pic>
        <p:nvPicPr>
          <p:cNvPr id="23" name="Picture 22">
            <a:extLst>
              <a:ext uri="{FF2B5EF4-FFF2-40B4-BE49-F238E27FC236}">
                <a16:creationId xmlns:a16="http://schemas.microsoft.com/office/drawing/2014/main" id="{3E6E69D9-6E33-439D-860D-5C006B152AB9}"/>
              </a:ext>
            </a:extLst>
          </p:cNvPr>
          <p:cNvPicPr>
            <a:picLocks noChangeAspect="1"/>
          </p:cNvPicPr>
          <p:nvPr/>
        </p:nvPicPr>
        <p:blipFill>
          <a:blip r:embed="rId3"/>
          <a:stretch>
            <a:fillRect/>
          </a:stretch>
        </p:blipFill>
        <p:spPr>
          <a:xfrm>
            <a:off x="1497841" y="3280670"/>
            <a:ext cx="2482404" cy="1378115"/>
          </a:xfrm>
          <a:prstGeom prst="rect">
            <a:avLst/>
          </a:prstGeom>
        </p:spPr>
      </p:pic>
      <p:sp>
        <p:nvSpPr>
          <p:cNvPr id="25" name="Cross 24">
            <a:extLst>
              <a:ext uri="{FF2B5EF4-FFF2-40B4-BE49-F238E27FC236}">
                <a16:creationId xmlns:a16="http://schemas.microsoft.com/office/drawing/2014/main" id="{45262F38-8ECA-475D-885D-ADE3F61EEFF6}"/>
              </a:ext>
            </a:extLst>
          </p:cNvPr>
          <p:cNvSpPr/>
          <p:nvPr/>
        </p:nvSpPr>
        <p:spPr>
          <a:xfrm>
            <a:off x="4175925" y="3473536"/>
            <a:ext cx="552968" cy="625886"/>
          </a:xfrm>
          <a:prstGeom prst="plus">
            <a:avLst>
              <a:gd name="adj" fmla="val 44265"/>
            </a:avLst>
          </a:prstGeom>
          <a:solidFill>
            <a:srgbClr val="F9CA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Half Frame 25">
            <a:extLst>
              <a:ext uri="{FF2B5EF4-FFF2-40B4-BE49-F238E27FC236}">
                <a16:creationId xmlns:a16="http://schemas.microsoft.com/office/drawing/2014/main" id="{57A6EF22-F713-46E3-8654-55DA23B966B0}"/>
              </a:ext>
            </a:extLst>
          </p:cNvPr>
          <p:cNvSpPr/>
          <p:nvPr/>
        </p:nvSpPr>
        <p:spPr>
          <a:xfrm rot="8114432">
            <a:off x="592588" y="5430926"/>
            <a:ext cx="250733" cy="231843"/>
          </a:xfrm>
          <a:prstGeom prst="halfFrame">
            <a:avLst/>
          </a:prstGeom>
          <a:solidFill>
            <a:srgbClr val="F9CA4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8" name="Half Frame 27">
            <a:extLst>
              <a:ext uri="{FF2B5EF4-FFF2-40B4-BE49-F238E27FC236}">
                <a16:creationId xmlns:a16="http://schemas.microsoft.com/office/drawing/2014/main" id="{A431CFEF-4C2E-4530-9E94-A12BE39858C4}"/>
              </a:ext>
            </a:extLst>
          </p:cNvPr>
          <p:cNvSpPr/>
          <p:nvPr/>
        </p:nvSpPr>
        <p:spPr>
          <a:xfrm rot="8114432">
            <a:off x="432771" y="5428909"/>
            <a:ext cx="250733" cy="231843"/>
          </a:xfrm>
          <a:prstGeom prst="halfFrame">
            <a:avLst/>
          </a:prstGeom>
          <a:solidFill>
            <a:srgbClr val="F9CA4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018720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6F1566B-9046-4B97-A0CE-4BAC0C790332}"/>
              </a:ext>
            </a:extLst>
          </p:cNvPr>
          <p:cNvSpPr>
            <a:spLocks noGrp="1"/>
          </p:cNvSpPr>
          <p:nvPr>
            <p:ph type="body" sz="quarter" idx="10"/>
          </p:nvPr>
        </p:nvSpPr>
        <p:spPr>
          <a:xfrm>
            <a:off x="584669" y="2560216"/>
            <a:ext cx="5511331" cy="644850"/>
          </a:xfrm>
        </p:spPr>
        <p:txBody>
          <a:bodyPr/>
          <a:lstStyle/>
          <a:p>
            <a:r>
              <a:rPr lang="it-IT" sz="4000" dirty="0"/>
              <a:t>Scheda 03</a:t>
            </a:r>
          </a:p>
        </p:txBody>
      </p:sp>
      <p:sp>
        <p:nvSpPr>
          <p:cNvPr id="3" name="Title 2">
            <a:extLst>
              <a:ext uri="{FF2B5EF4-FFF2-40B4-BE49-F238E27FC236}">
                <a16:creationId xmlns:a16="http://schemas.microsoft.com/office/drawing/2014/main" id="{C3AB981B-D328-41E5-BAEF-9952FC777C28}"/>
              </a:ext>
            </a:extLst>
          </p:cNvPr>
          <p:cNvSpPr>
            <a:spLocks noGrp="1"/>
          </p:cNvSpPr>
          <p:nvPr>
            <p:ph type="title"/>
          </p:nvPr>
        </p:nvSpPr>
        <p:spPr>
          <a:xfrm>
            <a:off x="584669" y="3276075"/>
            <a:ext cx="10927627" cy="1089529"/>
          </a:xfrm>
        </p:spPr>
        <p:txBody>
          <a:bodyPr/>
          <a:lstStyle/>
          <a:p>
            <a:r>
              <a:rPr lang="it-IT" sz="3600" dirty="0"/>
              <a:t>Acquisto, Leasing e Noleggio di computer e apparecchiature elettriche ed elettroniche</a:t>
            </a:r>
          </a:p>
        </p:txBody>
      </p:sp>
    </p:spTree>
    <p:extLst>
      <p:ext uri="{BB962C8B-B14F-4D97-AF65-F5344CB8AC3E}">
        <p14:creationId xmlns:p14="http://schemas.microsoft.com/office/powerpoint/2010/main" val="30953856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Folded Corner 13">
            <a:extLst>
              <a:ext uri="{FF2B5EF4-FFF2-40B4-BE49-F238E27FC236}">
                <a16:creationId xmlns:a16="http://schemas.microsoft.com/office/drawing/2014/main" id="{D18B1CC7-1379-48F9-8156-61C06EAF3C58}"/>
              </a:ext>
            </a:extLst>
          </p:cNvPr>
          <p:cNvSpPr/>
          <p:nvPr/>
        </p:nvSpPr>
        <p:spPr>
          <a:xfrm rot="10800000">
            <a:off x="764307" y="1340577"/>
            <a:ext cx="10825123" cy="5517422"/>
          </a:xfrm>
          <a:prstGeom prst="foldedCorner">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Segnaposto numero diapositiva 5">
            <a:extLst>
              <a:ext uri="{FF2B5EF4-FFF2-40B4-BE49-F238E27FC236}">
                <a16:creationId xmlns:a16="http://schemas.microsoft.com/office/drawing/2014/main" id="{CC11CACA-3D43-6842-94A5-90E1FE5ACAA5}"/>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11</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
        <p:nvSpPr>
          <p:cNvPr id="8" name="Titolo 1">
            <a:extLst>
              <a:ext uri="{FF2B5EF4-FFF2-40B4-BE49-F238E27FC236}">
                <a16:creationId xmlns:a16="http://schemas.microsoft.com/office/drawing/2014/main" id="{6C201850-EF0C-49A7-ADAA-127E1684F2E6}"/>
              </a:ext>
            </a:extLst>
          </p:cNvPr>
          <p:cNvSpPr>
            <a:spLocks noGrp="1"/>
          </p:cNvSpPr>
          <p:nvPr>
            <p:ph type="title"/>
          </p:nvPr>
        </p:nvSpPr>
        <p:spPr>
          <a:xfrm>
            <a:off x="764308" y="578866"/>
            <a:ext cx="10515600" cy="761711"/>
          </a:xfrm>
        </p:spPr>
        <p:txBody>
          <a:bodyPr>
            <a:normAutofit/>
          </a:bodyPr>
          <a:lstStyle/>
          <a:p>
            <a:r>
              <a:rPr lang="it-IT" sz="2400" b="1">
                <a:solidFill>
                  <a:schemeClr val="accent1">
                    <a:lumMod val="50000"/>
                  </a:schemeClr>
                </a:solidFill>
                <a:latin typeface="Arial" panose="020B0604020202020204" pitchFamily="34" charset="0"/>
                <a:cs typeface="Arial" panose="020B0604020202020204" pitchFamily="34" charset="0"/>
              </a:rPr>
              <a:t>I. INTRODUZIONE</a:t>
            </a:r>
            <a:br>
              <a:rPr lang="it-IT" sz="2400" b="1">
                <a:solidFill>
                  <a:schemeClr val="accent1">
                    <a:lumMod val="50000"/>
                  </a:schemeClr>
                </a:solidFill>
                <a:latin typeface="Arial" panose="020B0604020202020204" pitchFamily="34" charset="0"/>
                <a:cs typeface="Arial" panose="020B0604020202020204" pitchFamily="34" charset="0"/>
              </a:rPr>
            </a:br>
            <a:r>
              <a:rPr lang="it-IT" sz="2000" b="1" i="1">
                <a:solidFill>
                  <a:schemeClr val="accent1">
                    <a:lumMod val="50000"/>
                  </a:schemeClr>
                </a:solidFill>
                <a:latin typeface="Arial" panose="020B0604020202020204" pitchFamily="34" charset="0"/>
                <a:cs typeface="Arial" panose="020B0604020202020204" pitchFamily="34" charset="0"/>
              </a:rPr>
              <a:t>Inquadramento Scheda</a:t>
            </a:r>
            <a:endParaRPr lang="it-IT" sz="2600" b="1" i="1">
              <a:solidFill>
                <a:schemeClr val="accent1">
                  <a:lumMod val="50000"/>
                </a:schemeClr>
              </a:solidFill>
              <a:latin typeface="Arial" panose="020B0604020202020204" pitchFamily="34" charset="0"/>
              <a:cs typeface="Arial" panose="020B0604020202020204" pitchFamily="34" charset="0"/>
            </a:endParaRPr>
          </a:p>
        </p:txBody>
      </p:sp>
      <p:graphicFrame>
        <p:nvGraphicFramePr>
          <p:cNvPr id="13" name="Table 13">
            <a:extLst>
              <a:ext uri="{FF2B5EF4-FFF2-40B4-BE49-F238E27FC236}">
                <a16:creationId xmlns:a16="http://schemas.microsoft.com/office/drawing/2014/main" id="{859F9F45-4AC4-49E9-8BA0-2E2B8C4F9F21}"/>
              </a:ext>
            </a:extLst>
          </p:cNvPr>
          <p:cNvGraphicFramePr>
            <a:graphicFrameLocks noGrp="1"/>
          </p:cNvGraphicFramePr>
          <p:nvPr>
            <p:extLst>
              <p:ext uri="{D42A27DB-BD31-4B8C-83A1-F6EECF244321}">
                <p14:modId xmlns:p14="http://schemas.microsoft.com/office/powerpoint/2010/main" val="3418370753"/>
              </p:ext>
            </p:extLst>
          </p:nvPr>
        </p:nvGraphicFramePr>
        <p:xfrm>
          <a:off x="1568686" y="1528078"/>
          <a:ext cx="9711222" cy="5242560"/>
        </p:xfrm>
        <a:graphic>
          <a:graphicData uri="http://schemas.openxmlformats.org/drawingml/2006/table">
            <a:tbl>
              <a:tblPr bandRow="1">
                <a:tableStyleId>{5C22544A-7EE6-4342-B048-85BDC9FD1C3A}</a:tableStyleId>
              </a:tblPr>
              <a:tblGrid>
                <a:gridCol w="2993454">
                  <a:extLst>
                    <a:ext uri="{9D8B030D-6E8A-4147-A177-3AD203B41FA5}">
                      <a16:colId xmlns:a16="http://schemas.microsoft.com/office/drawing/2014/main" val="272024016"/>
                    </a:ext>
                  </a:extLst>
                </a:gridCol>
                <a:gridCol w="3842651">
                  <a:extLst>
                    <a:ext uri="{9D8B030D-6E8A-4147-A177-3AD203B41FA5}">
                      <a16:colId xmlns:a16="http://schemas.microsoft.com/office/drawing/2014/main" val="3028555743"/>
                    </a:ext>
                  </a:extLst>
                </a:gridCol>
                <a:gridCol w="2875117">
                  <a:extLst>
                    <a:ext uri="{9D8B030D-6E8A-4147-A177-3AD203B41FA5}">
                      <a16:colId xmlns:a16="http://schemas.microsoft.com/office/drawing/2014/main" val="2757314991"/>
                    </a:ext>
                  </a:extLst>
                </a:gridCol>
              </a:tblGrid>
              <a:tr h="543713">
                <a:tc>
                  <a:txBody>
                    <a:bodyPr/>
                    <a:lstStyle/>
                    <a:p>
                      <a:r>
                        <a:rPr lang="it-IT" b="1">
                          <a:solidFill>
                            <a:srgbClr val="1F4E79"/>
                          </a:solidFill>
                        </a:rPr>
                        <a:t>TITOLO SCHEDA</a:t>
                      </a:r>
                    </a:p>
                  </a:txBody>
                  <a:tcPr anchor="ctr"/>
                </a:tc>
                <a:tc gridSpan="2">
                  <a:txBody>
                    <a:bodyPr/>
                    <a:lstStyle/>
                    <a:p>
                      <a:pPr algn="ctr"/>
                      <a:r>
                        <a:rPr lang="en-US" sz="1800" kern="1200" dirty="0">
                          <a:solidFill>
                            <a:schemeClr val="dk1"/>
                          </a:solidFill>
                          <a:effectLst/>
                          <a:latin typeface="+mn-lt"/>
                          <a:ea typeface="+mn-ea"/>
                          <a:cs typeface="+mn-cs"/>
                        </a:rPr>
                        <a:t>Acquisto, Leasing e </a:t>
                      </a:r>
                      <a:r>
                        <a:rPr lang="en-US" sz="1800" kern="1200" dirty="0" err="1">
                          <a:solidFill>
                            <a:schemeClr val="dk1"/>
                          </a:solidFill>
                          <a:effectLst/>
                          <a:latin typeface="+mn-lt"/>
                          <a:ea typeface="+mn-ea"/>
                          <a:cs typeface="+mn-cs"/>
                        </a:rPr>
                        <a:t>Noleggio</a:t>
                      </a:r>
                      <a:r>
                        <a:rPr lang="en-US" sz="1800" kern="1200" dirty="0">
                          <a:solidFill>
                            <a:schemeClr val="dk1"/>
                          </a:solidFill>
                          <a:effectLst/>
                          <a:latin typeface="+mn-lt"/>
                          <a:ea typeface="+mn-ea"/>
                          <a:cs typeface="+mn-cs"/>
                        </a:rPr>
                        <a:t> di computer e </a:t>
                      </a:r>
                      <a:r>
                        <a:rPr lang="en-US" sz="1800" kern="1200" dirty="0" err="1">
                          <a:solidFill>
                            <a:schemeClr val="dk1"/>
                          </a:solidFill>
                          <a:effectLst/>
                          <a:latin typeface="+mn-lt"/>
                          <a:ea typeface="+mn-ea"/>
                          <a:cs typeface="+mn-cs"/>
                        </a:rPr>
                        <a:t>apparecchiature</a:t>
                      </a:r>
                      <a:r>
                        <a:rPr lang="en-US" sz="1800" kern="1200" dirty="0">
                          <a:solidFill>
                            <a:schemeClr val="dk1"/>
                          </a:solidFill>
                          <a:effectLst/>
                          <a:latin typeface="+mn-lt"/>
                          <a:ea typeface="+mn-ea"/>
                          <a:cs typeface="+mn-cs"/>
                        </a:rPr>
                        <a:t> </a:t>
                      </a:r>
                      <a:r>
                        <a:rPr lang="en-US" sz="1800" kern="1200" dirty="0" err="1">
                          <a:solidFill>
                            <a:schemeClr val="dk1"/>
                          </a:solidFill>
                          <a:effectLst/>
                          <a:latin typeface="+mn-lt"/>
                          <a:ea typeface="+mn-ea"/>
                          <a:cs typeface="+mn-cs"/>
                        </a:rPr>
                        <a:t>elettriche</a:t>
                      </a:r>
                      <a:r>
                        <a:rPr lang="en-US" sz="1800" kern="1200" dirty="0">
                          <a:solidFill>
                            <a:schemeClr val="dk1"/>
                          </a:solidFill>
                          <a:effectLst/>
                          <a:latin typeface="+mn-lt"/>
                          <a:ea typeface="+mn-ea"/>
                          <a:cs typeface="+mn-cs"/>
                        </a:rPr>
                        <a:t> ed </a:t>
                      </a:r>
                      <a:r>
                        <a:rPr lang="en-US" sz="1800" kern="1200" dirty="0" err="1">
                          <a:solidFill>
                            <a:schemeClr val="dk1"/>
                          </a:solidFill>
                          <a:effectLst/>
                          <a:latin typeface="+mn-lt"/>
                          <a:ea typeface="+mn-ea"/>
                          <a:cs typeface="+mn-cs"/>
                        </a:rPr>
                        <a:t>elettroniche</a:t>
                      </a:r>
                      <a:endParaRPr lang="it-IT" dirty="0"/>
                    </a:p>
                  </a:txBody>
                  <a:tcPr anchor="ctr"/>
                </a:tc>
                <a:tc hMerge="1">
                  <a:txBody>
                    <a:bodyPr/>
                    <a:lstStyle/>
                    <a:p>
                      <a:endParaRPr lang="it-IT"/>
                    </a:p>
                  </a:txBody>
                  <a:tcPr/>
                </a:tc>
                <a:extLst>
                  <a:ext uri="{0D108BD9-81ED-4DB2-BD59-A6C34878D82A}">
                    <a16:rowId xmlns:a16="http://schemas.microsoft.com/office/drawing/2014/main" val="572393183"/>
                  </a:ext>
                </a:extLst>
              </a:tr>
              <a:tr h="491931">
                <a:tc>
                  <a:txBody>
                    <a:bodyPr/>
                    <a:lstStyle/>
                    <a:p>
                      <a:r>
                        <a:rPr lang="it-IT" b="1" dirty="0">
                          <a:solidFill>
                            <a:schemeClr val="accent5">
                              <a:lumMod val="75000"/>
                            </a:schemeClr>
                          </a:solidFill>
                        </a:rPr>
                        <a:t>NUMERO SCHEDA</a:t>
                      </a:r>
                    </a:p>
                  </a:txBody>
                  <a:tcPr anchor="ctr"/>
                </a:tc>
                <a:tc gridSpan="2">
                  <a:txBody>
                    <a:bodyPr/>
                    <a:lstStyle/>
                    <a:p>
                      <a:pPr algn="ctr"/>
                      <a:r>
                        <a:rPr lang="it-IT" sz="3200" b="1" dirty="0"/>
                        <a:t>N. 3</a:t>
                      </a:r>
                    </a:p>
                  </a:txBody>
                  <a:tcPr anchor="ctr"/>
                </a:tc>
                <a:tc hMerge="1">
                  <a:txBody>
                    <a:bodyPr/>
                    <a:lstStyle/>
                    <a:p>
                      <a:endParaRPr lang="it-IT"/>
                    </a:p>
                  </a:txBody>
                  <a:tcPr/>
                </a:tc>
                <a:extLst>
                  <a:ext uri="{0D108BD9-81ED-4DB2-BD59-A6C34878D82A}">
                    <a16:rowId xmlns:a16="http://schemas.microsoft.com/office/drawing/2014/main" val="1802439872"/>
                  </a:ext>
                </a:extLst>
              </a:tr>
              <a:tr h="776733">
                <a:tc rowSpan="2">
                  <a:txBody>
                    <a:bodyPr/>
                    <a:lstStyle/>
                    <a:p>
                      <a:r>
                        <a:rPr lang="it-IT" b="1" dirty="0">
                          <a:solidFill>
                            <a:schemeClr val="accent5">
                              <a:lumMod val="75000"/>
                            </a:schemeClr>
                          </a:solidFill>
                        </a:rPr>
                        <a:t>DESCRIZIONE ATTIVITA’</a:t>
                      </a:r>
                    </a:p>
                  </a:txBody>
                  <a:tcPr anchor="ctr"/>
                </a:tc>
                <a:tc gridSpan="2">
                  <a:txBody>
                    <a:bodyPr/>
                    <a:lstStyle/>
                    <a:p>
                      <a:r>
                        <a:rPr lang="it-IT" sz="1800" kern="1200" dirty="0">
                          <a:solidFill>
                            <a:schemeClr val="dk1"/>
                          </a:solidFill>
                          <a:effectLst/>
                          <a:latin typeface="+mn-lt"/>
                          <a:ea typeface="+mn-ea"/>
                          <a:cs typeface="+mn-cs"/>
                        </a:rPr>
                        <a:t>La presente scheda si applica agli acquisti, al Leasing ed al noleggio di computer ed apparecchiature elettriche ed elettroniche, ed in particolare:</a:t>
                      </a:r>
                    </a:p>
                  </a:txBody>
                  <a:tcPr anchor="ctr"/>
                </a:tc>
                <a:tc hMerge="1">
                  <a:txBody>
                    <a:bodyPr/>
                    <a:lstStyle/>
                    <a:p>
                      <a:endParaRPr lang="it-IT"/>
                    </a:p>
                  </a:txBody>
                  <a:tcPr/>
                </a:tc>
                <a:extLst>
                  <a:ext uri="{0D108BD9-81ED-4DB2-BD59-A6C34878D82A}">
                    <a16:rowId xmlns:a16="http://schemas.microsoft.com/office/drawing/2014/main" val="1782627545"/>
                  </a:ext>
                </a:extLst>
              </a:tr>
              <a:tr h="2873913">
                <a:tc vMerge="1">
                  <a:txBody>
                    <a:bodyPr/>
                    <a:lstStyle/>
                    <a:p>
                      <a:endParaRPr lang="it-IT"/>
                    </a:p>
                  </a:txBody>
                  <a:tcPr/>
                </a:tc>
                <a:tc>
                  <a:txBody>
                    <a:bodyPr/>
                    <a:lstStyle/>
                    <a:p>
                      <a:pPr lvl="0"/>
                      <a:r>
                        <a:rPr lang="it-IT" sz="1800" b="1" kern="1200" dirty="0">
                          <a:solidFill>
                            <a:schemeClr val="dk1"/>
                          </a:solidFill>
                          <a:effectLst/>
                          <a:latin typeface="+mn-lt"/>
                          <a:ea typeface="+mn-ea"/>
                          <a:cs typeface="+mn-cs"/>
                        </a:rPr>
                        <a:t>Dispositivi fissi </a:t>
                      </a:r>
                      <a:endParaRPr lang="it-IT" sz="1800" kern="1200" dirty="0">
                        <a:solidFill>
                          <a:schemeClr val="dk1"/>
                        </a:solidFill>
                        <a:effectLst/>
                        <a:latin typeface="+mn-lt"/>
                        <a:ea typeface="+mn-ea"/>
                        <a:cs typeface="+mn-cs"/>
                      </a:endParaRPr>
                    </a:p>
                    <a:p>
                      <a:pPr marL="285750" lvl="0" indent="-285750">
                        <a:buFont typeface="Arial" panose="020B0604020202020204" pitchFamily="34" charset="0"/>
                        <a:buChar char="•"/>
                      </a:pPr>
                      <a:r>
                        <a:rPr lang="it-IT" sz="1800" i="1" kern="1200" dirty="0">
                          <a:solidFill>
                            <a:schemeClr val="dk1"/>
                          </a:solidFill>
                          <a:effectLst/>
                          <a:latin typeface="+mn-lt"/>
                          <a:ea typeface="+mn-ea"/>
                          <a:cs typeface="+mn-cs"/>
                        </a:rPr>
                        <a:t>Computer fissi</a:t>
                      </a:r>
                      <a:endParaRPr lang="it-IT" sz="1800" kern="1200" dirty="0">
                        <a:solidFill>
                          <a:schemeClr val="dk1"/>
                        </a:solidFill>
                        <a:effectLst/>
                        <a:latin typeface="+mn-lt"/>
                        <a:ea typeface="+mn-ea"/>
                        <a:cs typeface="+mn-cs"/>
                      </a:endParaRPr>
                    </a:p>
                    <a:p>
                      <a:pPr lvl="2"/>
                      <a:r>
                        <a:rPr lang="it-IT" sz="1800" kern="1200" dirty="0">
                          <a:solidFill>
                            <a:schemeClr val="dk1"/>
                          </a:solidFill>
                          <a:effectLst/>
                          <a:latin typeface="+mn-lt"/>
                          <a:ea typeface="+mn-ea"/>
                          <a:cs typeface="+mn-cs"/>
                        </a:rPr>
                        <a:t>Computer desktop (desktop)</a:t>
                      </a:r>
                    </a:p>
                    <a:p>
                      <a:pPr lvl="2"/>
                      <a:r>
                        <a:rPr lang="it-IT" sz="1800" kern="1200" dirty="0">
                          <a:solidFill>
                            <a:schemeClr val="dk1"/>
                          </a:solidFill>
                          <a:effectLst/>
                          <a:latin typeface="+mn-lt"/>
                          <a:ea typeface="+mn-ea"/>
                          <a:cs typeface="+mn-cs"/>
                        </a:rPr>
                        <a:t>Computer desktop integrati</a:t>
                      </a:r>
                    </a:p>
                    <a:p>
                      <a:pPr lvl="2"/>
                      <a:r>
                        <a:rPr lang="it-IT" sz="1800" kern="1200" dirty="0">
                          <a:solidFill>
                            <a:schemeClr val="dk1"/>
                          </a:solidFill>
                          <a:effectLst/>
                          <a:latin typeface="+mn-lt"/>
                          <a:ea typeface="+mn-ea"/>
                          <a:cs typeface="+mn-cs"/>
                        </a:rPr>
                        <a:t>Desktop thin client</a:t>
                      </a:r>
                    </a:p>
                    <a:p>
                      <a:pPr lvl="2"/>
                      <a:r>
                        <a:rPr lang="it-IT" sz="1800" kern="1200" dirty="0">
                          <a:solidFill>
                            <a:schemeClr val="dk1"/>
                          </a:solidFill>
                          <a:effectLst/>
                          <a:latin typeface="+mn-lt"/>
                          <a:ea typeface="+mn-ea"/>
                          <a:cs typeface="+mn-cs"/>
                        </a:rPr>
                        <a:t>Stazioni di lavoro desktop (o stazioni di lavoro)</a:t>
                      </a:r>
                    </a:p>
                    <a:p>
                      <a:r>
                        <a:rPr lang="it-IT" sz="1800" kern="1200" dirty="0">
                          <a:solidFill>
                            <a:schemeClr val="dk1"/>
                          </a:solidFill>
                          <a:effectLst/>
                          <a:latin typeface="+mn-lt"/>
                          <a:ea typeface="+mn-ea"/>
                          <a:cs typeface="+mn-cs"/>
                        </a:rPr>
                        <a:t> </a:t>
                      </a:r>
                    </a:p>
                    <a:p>
                      <a:pPr marL="285750" lvl="0" indent="-285750">
                        <a:buFont typeface="Arial" panose="020B0604020202020204" pitchFamily="34" charset="0"/>
                        <a:buChar char="•"/>
                      </a:pPr>
                      <a:r>
                        <a:rPr lang="it-IT" sz="1800" i="1" kern="1200" dirty="0">
                          <a:solidFill>
                            <a:schemeClr val="dk1"/>
                          </a:solidFill>
                          <a:effectLst/>
                          <a:latin typeface="+mn-lt"/>
                          <a:ea typeface="+mn-ea"/>
                          <a:cs typeface="+mn-cs"/>
                        </a:rPr>
                        <a:t>Display di computer (monitor)</a:t>
                      </a:r>
                      <a:endParaRPr lang="it-IT" sz="1800" kern="1200" dirty="0">
                        <a:solidFill>
                          <a:schemeClr val="dk1"/>
                        </a:solidFill>
                        <a:effectLst/>
                        <a:latin typeface="+mn-lt"/>
                        <a:ea typeface="+mn-ea"/>
                        <a:cs typeface="+mn-cs"/>
                      </a:endParaRPr>
                    </a:p>
                    <a:p>
                      <a:pPr marL="285750" lvl="0" indent="-285750">
                        <a:buFont typeface="Arial" panose="020B0604020202020204" pitchFamily="34" charset="0"/>
                        <a:buChar char="•"/>
                      </a:pPr>
                      <a:r>
                        <a:rPr lang="it-IT" sz="1800" i="1" kern="1200" dirty="0">
                          <a:solidFill>
                            <a:schemeClr val="dk1"/>
                          </a:solidFill>
                          <a:effectLst/>
                          <a:latin typeface="+mn-lt"/>
                          <a:ea typeface="+mn-ea"/>
                          <a:cs typeface="+mn-cs"/>
                        </a:rPr>
                        <a:t>Server </a:t>
                      </a:r>
                      <a:endParaRPr lang="it-IT" sz="1800" kern="1200" dirty="0">
                        <a:solidFill>
                          <a:schemeClr val="dk1"/>
                        </a:solidFill>
                        <a:effectLst/>
                        <a:latin typeface="+mn-lt"/>
                        <a:ea typeface="+mn-ea"/>
                        <a:cs typeface="+mn-cs"/>
                      </a:endParaRPr>
                    </a:p>
                    <a:p>
                      <a:pPr marL="285750" lvl="0" indent="-285750">
                        <a:buFont typeface="Arial" panose="020B0604020202020204" pitchFamily="34" charset="0"/>
                        <a:buChar char="•"/>
                      </a:pPr>
                      <a:r>
                        <a:rPr lang="it-IT" sz="1800" i="1" kern="1200" dirty="0">
                          <a:solidFill>
                            <a:schemeClr val="dk1"/>
                          </a:solidFill>
                          <a:effectLst/>
                          <a:latin typeface="+mn-lt"/>
                          <a:ea typeface="+mn-ea"/>
                          <a:cs typeface="+mn-cs"/>
                        </a:rPr>
                        <a:t>Stampanti e materiale di consumo </a:t>
                      </a:r>
                      <a:endParaRPr lang="it-IT" sz="1800" kern="1200" dirty="0">
                        <a:solidFill>
                          <a:schemeClr val="dk1"/>
                        </a:solidFill>
                        <a:effectLst/>
                        <a:latin typeface="+mn-lt"/>
                        <a:ea typeface="+mn-ea"/>
                        <a:cs typeface="+mn-cs"/>
                      </a:endParaRPr>
                    </a:p>
                  </a:txBody>
                  <a:tcPr anchor="ctr"/>
                </a:tc>
                <a:tc>
                  <a:txBody>
                    <a:bodyPr/>
                    <a:lstStyle/>
                    <a:p>
                      <a:pPr lvl="0"/>
                      <a:r>
                        <a:rPr lang="it-IT" sz="1800" b="1" kern="1200" dirty="0">
                          <a:solidFill>
                            <a:schemeClr val="dk1"/>
                          </a:solidFill>
                          <a:effectLst/>
                          <a:latin typeface="+mn-lt"/>
                          <a:ea typeface="+mn-ea"/>
                          <a:cs typeface="+mn-cs"/>
                        </a:rPr>
                        <a:t>Dispositivi portatili</a:t>
                      </a:r>
                      <a:endParaRPr lang="it-IT" sz="1800" kern="1200" dirty="0">
                        <a:solidFill>
                          <a:schemeClr val="dk1"/>
                        </a:solidFill>
                        <a:effectLst/>
                        <a:latin typeface="+mn-lt"/>
                        <a:ea typeface="+mn-ea"/>
                        <a:cs typeface="+mn-cs"/>
                      </a:endParaRPr>
                    </a:p>
                    <a:p>
                      <a:pPr marL="285750" lvl="0" indent="-285750">
                        <a:buFont typeface="Arial" panose="020B0604020202020204" pitchFamily="34" charset="0"/>
                        <a:buChar char="•"/>
                      </a:pPr>
                      <a:r>
                        <a:rPr lang="it-IT" sz="1800" i="1" kern="1200" dirty="0">
                          <a:solidFill>
                            <a:schemeClr val="dk1"/>
                          </a:solidFill>
                          <a:effectLst/>
                          <a:latin typeface="+mn-lt"/>
                          <a:ea typeface="+mn-ea"/>
                          <a:cs typeface="+mn-cs"/>
                        </a:rPr>
                        <a:t>Computer portatili</a:t>
                      </a:r>
                      <a:endParaRPr lang="it-IT" sz="1800" kern="1200" dirty="0">
                        <a:solidFill>
                          <a:schemeClr val="dk1"/>
                        </a:solidFill>
                        <a:effectLst/>
                        <a:latin typeface="+mn-lt"/>
                        <a:ea typeface="+mn-ea"/>
                        <a:cs typeface="+mn-cs"/>
                      </a:endParaRPr>
                    </a:p>
                    <a:p>
                      <a:pPr marL="914400" lvl="2" indent="0">
                        <a:buFont typeface="Arial" panose="020B0604020202020204" pitchFamily="34" charset="0"/>
                        <a:buNone/>
                      </a:pPr>
                      <a:r>
                        <a:rPr lang="it-IT" sz="1800" kern="1200" dirty="0">
                          <a:solidFill>
                            <a:schemeClr val="dk1"/>
                          </a:solidFill>
                          <a:effectLst/>
                          <a:latin typeface="+mn-lt"/>
                          <a:ea typeface="+mn-ea"/>
                          <a:cs typeface="+mn-cs"/>
                        </a:rPr>
                        <a:t>Computer portatili (notebook)</a:t>
                      </a:r>
                    </a:p>
                    <a:p>
                      <a:pPr marL="914400" lvl="2" indent="0">
                        <a:buFont typeface="Arial" panose="020B0604020202020204" pitchFamily="34" charset="0"/>
                        <a:buNone/>
                      </a:pPr>
                      <a:r>
                        <a:rPr lang="it-IT" sz="1800" kern="1200" dirty="0">
                          <a:solidFill>
                            <a:schemeClr val="dk1"/>
                          </a:solidFill>
                          <a:effectLst/>
                          <a:latin typeface="+mn-lt"/>
                          <a:ea typeface="+mn-ea"/>
                          <a:cs typeface="+mn-cs"/>
                        </a:rPr>
                        <a:t>Notebook 2 in 1</a:t>
                      </a:r>
                    </a:p>
                    <a:p>
                      <a:pPr marL="914400" lvl="2" indent="0">
                        <a:buFont typeface="Arial" panose="020B0604020202020204" pitchFamily="34" charset="0"/>
                        <a:buNone/>
                      </a:pPr>
                      <a:r>
                        <a:rPr lang="it-IT" sz="1800" kern="1200" dirty="0">
                          <a:solidFill>
                            <a:schemeClr val="dk1"/>
                          </a:solidFill>
                          <a:effectLst/>
                          <a:latin typeface="+mn-lt"/>
                          <a:ea typeface="+mn-ea"/>
                          <a:cs typeface="+mn-cs"/>
                        </a:rPr>
                        <a:t>Mobile thin client</a:t>
                      </a:r>
                    </a:p>
                    <a:p>
                      <a:pPr marL="914400" lvl="2" indent="0">
                        <a:buFont typeface="Arial" panose="020B0604020202020204" pitchFamily="34" charset="0"/>
                        <a:buNone/>
                      </a:pPr>
                      <a:r>
                        <a:rPr lang="it-IT" sz="1800" kern="1200" dirty="0">
                          <a:solidFill>
                            <a:schemeClr val="dk1"/>
                          </a:solidFill>
                          <a:effectLst/>
                          <a:latin typeface="+mn-lt"/>
                          <a:ea typeface="+mn-ea"/>
                          <a:cs typeface="+mn-cs"/>
                        </a:rPr>
                        <a:t>Stazioni di lavoro mobili</a:t>
                      </a:r>
                    </a:p>
                    <a:p>
                      <a:pPr marL="285750" lvl="0" indent="-285750">
                        <a:buFont typeface="Arial" panose="020B0604020202020204" pitchFamily="34" charset="0"/>
                        <a:buChar char="•"/>
                      </a:pPr>
                      <a:r>
                        <a:rPr lang="it-IT" sz="1800" kern="1200" dirty="0">
                          <a:solidFill>
                            <a:schemeClr val="dk1"/>
                          </a:solidFill>
                          <a:effectLst/>
                          <a:latin typeface="+mn-lt"/>
                          <a:ea typeface="+mn-ea"/>
                          <a:cs typeface="+mn-cs"/>
                        </a:rPr>
                        <a:t> </a:t>
                      </a:r>
                      <a:r>
                        <a:rPr lang="it-IT" sz="1800" i="1" kern="1200" dirty="0">
                          <a:solidFill>
                            <a:schemeClr val="dk1"/>
                          </a:solidFill>
                          <a:effectLst/>
                          <a:latin typeface="+mn-lt"/>
                          <a:ea typeface="+mn-ea"/>
                          <a:cs typeface="+mn-cs"/>
                        </a:rPr>
                        <a:t>Tablet</a:t>
                      </a:r>
                      <a:endParaRPr lang="it-IT" sz="1800" kern="1200" dirty="0">
                        <a:solidFill>
                          <a:schemeClr val="dk1"/>
                        </a:solidFill>
                        <a:effectLst/>
                        <a:latin typeface="+mn-lt"/>
                        <a:ea typeface="+mn-ea"/>
                        <a:cs typeface="+mn-cs"/>
                      </a:endParaRPr>
                    </a:p>
                    <a:p>
                      <a:pPr algn="just"/>
                      <a:endParaRPr lang="it-IT" dirty="0"/>
                    </a:p>
                  </a:txBody>
                  <a:tcPr anchor="ctr"/>
                </a:tc>
                <a:extLst>
                  <a:ext uri="{0D108BD9-81ED-4DB2-BD59-A6C34878D82A}">
                    <a16:rowId xmlns:a16="http://schemas.microsoft.com/office/drawing/2014/main" val="591402907"/>
                  </a:ext>
                </a:extLst>
              </a:tr>
            </a:tbl>
          </a:graphicData>
        </a:graphic>
      </p:graphicFrame>
      <p:sp>
        <p:nvSpPr>
          <p:cNvPr id="7" name="Text Placeholder 2">
            <a:extLst>
              <a:ext uri="{FF2B5EF4-FFF2-40B4-BE49-F238E27FC236}">
                <a16:creationId xmlns:a16="http://schemas.microsoft.com/office/drawing/2014/main" id="{C328A688-19D2-4624-AB33-F763F3D0718C}"/>
              </a:ext>
            </a:extLst>
          </p:cNvPr>
          <p:cNvSpPr txBox="1">
            <a:spLocks/>
          </p:cNvSpPr>
          <p:nvPr/>
        </p:nvSpPr>
        <p:spPr>
          <a:xfrm>
            <a:off x="357647" y="16784"/>
            <a:ext cx="10825123"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t-IT" sz="1050" dirty="0">
                <a:solidFill>
                  <a:srgbClr val="002060"/>
                </a:solidFill>
                <a:latin typeface="Arial" panose="020B0604020202020204" pitchFamily="34" charset="0"/>
                <a:cs typeface="Arial" panose="020B0604020202020204" pitchFamily="34" charset="0"/>
              </a:rPr>
              <a:t>GUIDA OPERATIVA PER IL RISPETTO DEL PRINCIPIO DNSH – </a:t>
            </a:r>
            <a:r>
              <a:rPr lang="it-IT" sz="1050" b="1" dirty="0">
                <a:solidFill>
                  <a:srgbClr val="002060"/>
                </a:solidFill>
                <a:latin typeface="Arial" panose="020B0604020202020204" pitchFamily="34" charset="0"/>
                <a:cs typeface="Arial" panose="020B0604020202020204" pitchFamily="34" charset="0"/>
              </a:rPr>
              <a:t>SCHEDA 03: ACQUISTO, LEASING E NOLEGGIO DI COMPUTER E APPARECCHIATURE ELETTRICHE ED ELETTRONICHE</a:t>
            </a:r>
          </a:p>
        </p:txBody>
      </p:sp>
    </p:spTree>
    <p:extLst>
      <p:ext uri="{BB962C8B-B14F-4D97-AF65-F5344CB8AC3E}">
        <p14:creationId xmlns:p14="http://schemas.microsoft.com/office/powerpoint/2010/main" val="33743010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5">
            <a:extLst>
              <a:ext uri="{FF2B5EF4-FFF2-40B4-BE49-F238E27FC236}">
                <a16:creationId xmlns:a16="http://schemas.microsoft.com/office/drawing/2014/main" id="{CC11CACA-3D43-6842-94A5-90E1FE5ACAA5}"/>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12</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
        <p:nvSpPr>
          <p:cNvPr id="8" name="Titolo 1">
            <a:extLst>
              <a:ext uri="{FF2B5EF4-FFF2-40B4-BE49-F238E27FC236}">
                <a16:creationId xmlns:a16="http://schemas.microsoft.com/office/drawing/2014/main" id="{6C201850-EF0C-49A7-ADAA-127E1684F2E6}"/>
              </a:ext>
            </a:extLst>
          </p:cNvPr>
          <p:cNvSpPr>
            <a:spLocks noGrp="1"/>
          </p:cNvSpPr>
          <p:nvPr>
            <p:ph type="title"/>
          </p:nvPr>
        </p:nvSpPr>
        <p:spPr>
          <a:xfrm>
            <a:off x="764308" y="578866"/>
            <a:ext cx="10515600" cy="761711"/>
          </a:xfrm>
        </p:spPr>
        <p:txBody>
          <a:bodyPr>
            <a:normAutofit/>
          </a:bodyPr>
          <a:lstStyle/>
          <a:p>
            <a:r>
              <a:rPr lang="it-IT" sz="2400" b="1">
                <a:solidFill>
                  <a:schemeClr val="accent1">
                    <a:lumMod val="50000"/>
                  </a:schemeClr>
                </a:solidFill>
                <a:latin typeface="Arial" panose="020B0604020202020204" pitchFamily="34" charset="0"/>
                <a:cs typeface="Arial" panose="020B0604020202020204" pitchFamily="34" charset="0"/>
              </a:rPr>
              <a:t>I. INTRODUZIONE</a:t>
            </a:r>
            <a:br>
              <a:rPr lang="it-IT" sz="2400" b="1">
                <a:solidFill>
                  <a:schemeClr val="accent1">
                    <a:lumMod val="50000"/>
                  </a:schemeClr>
                </a:solidFill>
                <a:latin typeface="Arial" panose="020B0604020202020204" pitchFamily="34" charset="0"/>
                <a:cs typeface="Arial" panose="020B0604020202020204" pitchFamily="34" charset="0"/>
              </a:rPr>
            </a:br>
            <a:r>
              <a:rPr lang="it-IT" sz="2000" b="1" i="1">
                <a:solidFill>
                  <a:schemeClr val="accent1">
                    <a:lumMod val="50000"/>
                  </a:schemeClr>
                </a:solidFill>
                <a:latin typeface="Arial" panose="020B0604020202020204" pitchFamily="34" charset="0"/>
                <a:cs typeface="Arial" panose="020B0604020202020204" pitchFamily="34" charset="0"/>
              </a:rPr>
              <a:t>Regime delle misure</a:t>
            </a:r>
            <a:endParaRPr lang="it-IT" sz="2600" b="1" i="1">
              <a:solidFill>
                <a:schemeClr val="accent1">
                  <a:lumMod val="50000"/>
                </a:schemeClr>
              </a:solidFill>
              <a:latin typeface="Arial" panose="020B0604020202020204" pitchFamily="34" charset="0"/>
              <a:cs typeface="Arial" panose="020B0604020202020204" pitchFamily="34" charset="0"/>
            </a:endParaRPr>
          </a:p>
        </p:txBody>
      </p:sp>
      <p:sp>
        <p:nvSpPr>
          <p:cNvPr id="6" name="Segnaposto contenuto 2">
            <a:extLst>
              <a:ext uri="{FF2B5EF4-FFF2-40B4-BE49-F238E27FC236}">
                <a16:creationId xmlns:a16="http://schemas.microsoft.com/office/drawing/2014/main" id="{4B5375B6-03CC-4013-9B6D-84AFB0D22F77}"/>
              </a:ext>
            </a:extLst>
          </p:cNvPr>
          <p:cNvSpPr>
            <a:spLocks noGrp="1"/>
          </p:cNvSpPr>
          <p:nvPr>
            <p:ph idx="1"/>
          </p:nvPr>
        </p:nvSpPr>
        <p:spPr>
          <a:xfrm>
            <a:off x="515463" y="1505899"/>
            <a:ext cx="11073968" cy="1069709"/>
          </a:xfrm>
        </p:spPr>
        <p:txBody>
          <a:bodyPr>
            <a:noAutofit/>
          </a:bodyPr>
          <a:lstStyle/>
          <a:p>
            <a:pPr marL="0" indent="0" algn="just">
              <a:lnSpc>
                <a:spcPct val="100000"/>
              </a:lnSpc>
              <a:buNone/>
            </a:pPr>
            <a:r>
              <a:rPr lang="it-IT" sz="2000" dirty="0">
                <a:solidFill>
                  <a:schemeClr val="accent1">
                    <a:lumMod val="50000"/>
                  </a:schemeClr>
                </a:solidFill>
                <a:latin typeface="Arial" panose="020B0604020202020204" pitchFamily="34" charset="0"/>
                <a:cs typeface="Arial" panose="020B0604020202020204" pitchFamily="34" charset="0"/>
              </a:rPr>
              <a:t>Gli investimenti previsti dal PNRR possono ricadere in uno solo dei regimi previsti per la  mitigazione dei cambiamenti climatici</a:t>
            </a:r>
          </a:p>
        </p:txBody>
      </p:sp>
      <p:sp>
        <p:nvSpPr>
          <p:cNvPr id="11" name="Segnaposto contenuto 2">
            <a:extLst>
              <a:ext uri="{FF2B5EF4-FFF2-40B4-BE49-F238E27FC236}">
                <a16:creationId xmlns:a16="http://schemas.microsoft.com/office/drawing/2014/main" id="{C01BCDAD-F376-4B08-923A-A50ACA25EFA3}"/>
              </a:ext>
            </a:extLst>
          </p:cNvPr>
          <p:cNvSpPr txBox="1">
            <a:spLocks/>
          </p:cNvSpPr>
          <p:nvPr/>
        </p:nvSpPr>
        <p:spPr>
          <a:xfrm>
            <a:off x="3708593" y="2977087"/>
            <a:ext cx="1340604" cy="4705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pPr>
            <a:r>
              <a:rPr lang="it-IT" sz="3200" dirty="0">
                <a:solidFill>
                  <a:schemeClr val="accent1">
                    <a:lumMod val="50000"/>
                  </a:schemeClr>
                </a:solidFill>
                <a:latin typeface="Arial" panose="020B0604020202020204" pitchFamily="34" charset="0"/>
                <a:cs typeface="Arial" panose="020B0604020202020204" pitchFamily="34" charset="0"/>
              </a:rPr>
              <a:t>SI</a:t>
            </a:r>
          </a:p>
        </p:txBody>
      </p:sp>
      <p:sp>
        <p:nvSpPr>
          <p:cNvPr id="12" name="Segnaposto contenuto 2">
            <a:extLst>
              <a:ext uri="{FF2B5EF4-FFF2-40B4-BE49-F238E27FC236}">
                <a16:creationId xmlns:a16="http://schemas.microsoft.com/office/drawing/2014/main" id="{68DCAC9F-76CA-4095-A006-A5AC99A0572B}"/>
              </a:ext>
            </a:extLst>
          </p:cNvPr>
          <p:cNvSpPr txBox="1">
            <a:spLocks/>
          </p:cNvSpPr>
          <p:nvPr/>
        </p:nvSpPr>
        <p:spPr>
          <a:xfrm>
            <a:off x="5828768" y="2974867"/>
            <a:ext cx="1340604" cy="4705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pPr>
            <a:r>
              <a:rPr lang="it-IT" sz="3200" dirty="0">
                <a:solidFill>
                  <a:schemeClr val="accent1">
                    <a:lumMod val="50000"/>
                  </a:schemeClr>
                </a:solidFill>
                <a:latin typeface="Arial" panose="020B0604020202020204" pitchFamily="34" charset="0"/>
                <a:cs typeface="Arial" panose="020B0604020202020204" pitchFamily="34" charset="0"/>
              </a:rPr>
              <a:t>NO</a:t>
            </a:r>
          </a:p>
        </p:txBody>
      </p:sp>
      <p:sp>
        <p:nvSpPr>
          <p:cNvPr id="7" name="Arrow: Down 6">
            <a:extLst>
              <a:ext uri="{FF2B5EF4-FFF2-40B4-BE49-F238E27FC236}">
                <a16:creationId xmlns:a16="http://schemas.microsoft.com/office/drawing/2014/main" id="{C373A34B-8F61-4DC7-9D4F-453D3250D449}"/>
              </a:ext>
            </a:extLst>
          </p:cNvPr>
          <p:cNvSpPr/>
          <p:nvPr/>
        </p:nvSpPr>
        <p:spPr>
          <a:xfrm>
            <a:off x="4556485" y="3840439"/>
            <a:ext cx="470515" cy="790112"/>
          </a:xfrm>
          <a:prstGeom prst="downArrow">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4" name="Arrow: Down 13">
            <a:extLst>
              <a:ext uri="{FF2B5EF4-FFF2-40B4-BE49-F238E27FC236}">
                <a16:creationId xmlns:a16="http://schemas.microsoft.com/office/drawing/2014/main" id="{3F511808-FD40-40AC-88BD-03D4BDE07823}"/>
              </a:ext>
            </a:extLst>
          </p:cNvPr>
          <p:cNvSpPr/>
          <p:nvPr/>
        </p:nvSpPr>
        <p:spPr>
          <a:xfrm>
            <a:off x="6777382" y="3840439"/>
            <a:ext cx="470515" cy="790112"/>
          </a:xfrm>
          <a:prstGeom prst="downArrow">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5" name="Segnaposto contenuto 2">
            <a:extLst>
              <a:ext uri="{FF2B5EF4-FFF2-40B4-BE49-F238E27FC236}">
                <a16:creationId xmlns:a16="http://schemas.microsoft.com/office/drawing/2014/main" id="{EBC5A7FD-B929-4269-A1DB-70D4A9CE4E99}"/>
              </a:ext>
            </a:extLst>
          </p:cNvPr>
          <p:cNvSpPr txBox="1">
            <a:spLocks/>
          </p:cNvSpPr>
          <p:nvPr/>
        </p:nvSpPr>
        <p:spPr>
          <a:xfrm>
            <a:off x="3335382" y="4617234"/>
            <a:ext cx="2717584" cy="58040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it-IT" sz="3200" dirty="0">
                <a:solidFill>
                  <a:schemeClr val="tx1">
                    <a:lumMod val="50000"/>
                    <a:lumOff val="50000"/>
                  </a:schemeClr>
                </a:solidFill>
                <a:latin typeface="Arial" panose="020B0604020202020204" pitchFamily="34" charset="0"/>
                <a:cs typeface="Arial" panose="020B0604020202020204" pitchFamily="34" charset="0"/>
              </a:rPr>
              <a:t>Regime 1</a:t>
            </a:r>
          </a:p>
          <a:p>
            <a:pPr marL="0" indent="0" algn="ctr">
              <a:lnSpc>
                <a:spcPct val="100000"/>
              </a:lnSpc>
              <a:buNone/>
            </a:pPr>
            <a:r>
              <a:rPr lang="it-IT" sz="2000" dirty="0">
                <a:solidFill>
                  <a:schemeClr val="tx1">
                    <a:lumMod val="50000"/>
                    <a:lumOff val="50000"/>
                  </a:schemeClr>
                </a:solidFill>
                <a:latin typeface="Arial" panose="020B0604020202020204" pitchFamily="34" charset="0"/>
                <a:cs typeface="Arial" panose="020B0604020202020204" pitchFamily="34" charset="0"/>
              </a:rPr>
              <a:t>(Contributo sostanziale)</a:t>
            </a:r>
          </a:p>
          <a:p>
            <a:pPr algn="just">
              <a:lnSpc>
                <a:spcPct val="100000"/>
              </a:lnSpc>
              <a:buFont typeface="Wingdings" panose="05000000000000000000" pitchFamily="2" charset="2"/>
              <a:buChar char="ü"/>
            </a:pPr>
            <a:endParaRPr lang="it-IT" sz="3200" dirty="0">
              <a:solidFill>
                <a:schemeClr val="accent1">
                  <a:lumMod val="50000"/>
                </a:schemeClr>
              </a:solidFill>
              <a:latin typeface="Arial" panose="020B0604020202020204" pitchFamily="34" charset="0"/>
              <a:cs typeface="Arial" panose="020B0604020202020204" pitchFamily="34" charset="0"/>
            </a:endParaRPr>
          </a:p>
        </p:txBody>
      </p:sp>
      <p:sp>
        <p:nvSpPr>
          <p:cNvPr id="16" name="Segnaposto contenuto 2">
            <a:extLst>
              <a:ext uri="{FF2B5EF4-FFF2-40B4-BE49-F238E27FC236}">
                <a16:creationId xmlns:a16="http://schemas.microsoft.com/office/drawing/2014/main" id="{1762585D-7E1F-4A9D-B1BF-5415E50A8AFB}"/>
              </a:ext>
            </a:extLst>
          </p:cNvPr>
          <p:cNvSpPr txBox="1">
            <a:spLocks/>
          </p:cNvSpPr>
          <p:nvPr/>
        </p:nvSpPr>
        <p:spPr>
          <a:xfrm>
            <a:off x="6132272" y="4617235"/>
            <a:ext cx="2325698" cy="4705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pPr>
            <a:r>
              <a:rPr lang="it-IT" sz="3200" dirty="0">
                <a:solidFill>
                  <a:schemeClr val="accent1">
                    <a:lumMod val="50000"/>
                  </a:schemeClr>
                </a:solidFill>
                <a:latin typeface="Arial" panose="020B0604020202020204" pitchFamily="34" charset="0"/>
                <a:cs typeface="Arial" panose="020B0604020202020204" pitchFamily="34" charset="0"/>
              </a:rPr>
              <a:t>Regime 2</a:t>
            </a:r>
          </a:p>
          <a:p>
            <a:pPr marL="0" indent="0" algn="ctr">
              <a:lnSpc>
                <a:spcPct val="100000"/>
              </a:lnSpc>
              <a:buNone/>
            </a:pPr>
            <a:r>
              <a:rPr lang="it-IT" sz="2000" dirty="0">
                <a:solidFill>
                  <a:schemeClr val="accent1">
                    <a:lumMod val="50000"/>
                  </a:schemeClr>
                </a:solidFill>
                <a:latin typeface="Arial" panose="020B0604020202020204" pitchFamily="34" charset="0"/>
                <a:cs typeface="Arial" panose="020B0604020202020204" pitchFamily="34" charset="0"/>
              </a:rPr>
              <a:t>(Do No Significant Harm)</a:t>
            </a:r>
          </a:p>
        </p:txBody>
      </p:sp>
      <p:sp>
        <p:nvSpPr>
          <p:cNvPr id="13" name="Rectangle: Rounded Corners 12">
            <a:extLst>
              <a:ext uri="{FF2B5EF4-FFF2-40B4-BE49-F238E27FC236}">
                <a16:creationId xmlns:a16="http://schemas.microsoft.com/office/drawing/2014/main" id="{BC12251A-E4C5-4B5D-BDFD-1A6D5FCA90C3}"/>
              </a:ext>
            </a:extLst>
          </p:cNvPr>
          <p:cNvSpPr/>
          <p:nvPr/>
        </p:nvSpPr>
        <p:spPr>
          <a:xfrm>
            <a:off x="2920467" y="2403473"/>
            <a:ext cx="6256189" cy="3907321"/>
          </a:xfrm>
          <a:prstGeom prst="roundRect">
            <a:avLst/>
          </a:prstGeom>
          <a:noFill/>
          <a:ln w="38100">
            <a:solidFill>
              <a:srgbClr val="F9CA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8" name="Rectangle 17">
            <a:extLst>
              <a:ext uri="{FF2B5EF4-FFF2-40B4-BE49-F238E27FC236}">
                <a16:creationId xmlns:a16="http://schemas.microsoft.com/office/drawing/2014/main" id="{568319D6-9726-40AB-9E68-878F72042CD3}"/>
              </a:ext>
            </a:extLst>
          </p:cNvPr>
          <p:cNvSpPr/>
          <p:nvPr/>
        </p:nvSpPr>
        <p:spPr>
          <a:xfrm>
            <a:off x="4365614" y="2992622"/>
            <a:ext cx="852256" cy="692458"/>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9" name="Rectangle 18">
            <a:extLst>
              <a:ext uri="{FF2B5EF4-FFF2-40B4-BE49-F238E27FC236}">
                <a16:creationId xmlns:a16="http://schemas.microsoft.com/office/drawing/2014/main" id="{029C42D3-D771-4034-90DC-AC7684D7969A}"/>
              </a:ext>
            </a:extLst>
          </p:cNvPr>
          <p:cNvSpPr/>
          <p:nvPr/>
        </p:nvSpPr>
        <p:spPr>
          <a:xfrm>
            <a:off x="6649737" y="2935299"/>
            <a:ext cx="852256" cy="69245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20" name="Graphic 19" descr="Checkmark with solid fill">
            <a:extLst>
              <a:ext uri="{FF2B5EF4-FFF2-40B4-BE49-F238E27FC236}">
                <a16:creationId xmlns:a16="http://schemas.microsoft.com/office/drawing/2014/main" id="{B7E4A1A0-952A-4820-9101-6EFE9DBA044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663017" y="2824328"/>
            <a:ext cx="914400" cy="914400"/>
          </a:xfrm>
          <a:prstGeom prst="rect">
            <a:avLst/>
          </a:prstGeom>
        </p:spPr>
      </p:pic>
      <p:sp>
        <p:nvSpPr>
          <p:cNvPr id="21" name="Text Placeholder 2">
            <a:extLst>
              <a:ext uri="{FF2B5EF4-FFF2-40B4-BE49-F238E27FC236}">
                <a16:creationId xmlns:a16="http://schemas.microsoft.com/office/drawing/2014/main" id="{270A99DD-507C-43F5-8439-D82A4DB83BBD}"/>
              </a:ext>
            </a:extLst>
          </p:cNvPr>
          <p:cNvSpPr txBox="1">
            <a:spLocks/>
          </p:cNvSpPr>
          <p:nvPr/>
        </p:nvSpPr>
        <p:spPr>
          <a:xfrm>
            <a:off x="357647" y="16784"/>
            <a:ext cx="10825123"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t-IT" sz="1050" dirty="0">
                <a:solidFill>
                  <a:srgbClr val="002060"/>
                </a:solidFill>
                <a:latin typeface="Arial" panose="020B0604020202020204" pitchFamily="34" charset="0"/>
                <a:cs typeface="Arial" panose="020B0604020202020204" pitchFamily="34" charset="0"/>
              </a:rPr>
              <a:t>GUIDA OPERATIVA PER IL RISPETTO DEL PRINCIPIO DNSH – </a:t>
            </a:r>
            <a:r>
              <a:rPr lang="it-IT" sz="1050" b="1" dirty="0">
                <a:solidFill>
                  <a:srgbClr val="002060"/>
                </a:solidFill>
                <a:latin typeface="Arial" panose="020B0604020202020204" pitchFamily="34" charset="0"/>
                <a:cs typeface="Arial" panose="020B0604020202020204" pitchFamily="34" charset="0"/>
              </a:rPr>
              <a:t>SCHEDA 03: ACQUISTO, LEASING E NOLEGGIO DI COMPUTER E APPARECCHIATURE ELETTRICHE ED ELETTRONICHE</a:t>
            </a:r>
          </a:p>
        </p:txBody>
      </p:sp>
    </p:spTree>
    <p:extLst>
      <p:ext uri="{BB962C8B-B14F-4D97-AF65-F5344CB8AC3E}">
        <p14:creationId xmlns:p14="http://schemas.microsoft.com/office/powerpoint/2010/main" val="12881924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5">
            <a:extLst>
              <a:ext uri="{FF2B5EF4-FFF2-40B4-BE49-F238E27FC236}">
                <a16:creationId xmlns:a16="http://schemas.microsoft.com/office/drawing/2014/main" id="{CC11CACA-3D43-6842-94A5-90E1FE5ACAA5}"/>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13</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
        <p:nvSpPr>
          <p:cNvPr id="19" name="Titolo 1">
            <a:extLst>
              <a:ext uri="{FF2B5EF4-FFF2-40B4-BE49-F238E27FC236}">
                <a16:creationId xmlns:a16="http://schemas.microsoft.com/office/drawing/2014/main" id="{53B85B3A-21E3-4DF8-84DD-5B2F267B440F}"/>
              </a:ext>
            </a:extLst>
          </p:cNvPr>
          <p:cNvSpPr>
            <a:spLocks noGrp="1"/>
          </p:cNvSpPr>
          <p:nvPr>
            <p:ph type="title"/>
          </p:nvPr>
        </p:nvSpPr>
        <p:spPr>
          <a:xfrm>
            <a:off x="764308" y="578866"/>
            <a:ext cx="10515600" cy="761711"/>
          </a:xfrm>
        </p:spPr>
        <p:txBody>
          <a:bodyPr>
            <a:normAutofit fontScale="90000"/>
          </a:bodyPr>
          <a:lstStyle/>
          <a:p>
            <a:r>
              <a:rPr lang="it-IT" sz="2400" b="1" dirty="0">
                <a:solidFill>
                  <a:schemeClr val="accent1">
                    <a:lumMod val="50000"/>
                  </a:schemeClr>
                </a:solidFill>
                <a:latin typeface="Arial" panose="020B0604020202020204" pitchFamily="34" charset="0"/>
                <a:cs typeface="Arial" panose="020B0604020202020204" pitchFamily="34" charset="0"/>
              </a:rPr>
              <a:t>I. INTRODUZIONE</a:t>
            </a:r>
            <a:br>
              <a:rPr lang="it-IT" sz="2400" b="1" dirty="0">
                <a:solidFill>
                  <a:schemeClr val="accent1">
                    <a:lumMod val="50000"/>
                  </a:schemeClr>
                </a:solidFill>
                <a:latin typeface="Arial" panose="020B0604020202020204" pitchFamily="34" charset="0"/>
                <a:cs typeface="Arial" panose="020B0604020202020204" pitchFamily="34" charset="0"/>
              </a:rPr>
            </a:br>
            <a:r>
              <a:rPr lang="it-IT" sz="2000" b="1" i="1" dirty="0">
                <a:solidFill>
                  <a:schemeClr val="accent1">
                    <a:lumMod val="50000"/>
                  </a:schemeClr>
                </a:solidFill>
                <a:latin typeface="Arial" panose="020B0604020202020204" pitchFamily="34" charset="0"/>
                <a:cs typeface="Arial" panose="020B0604020202020204" pitchFamily="34" charset="0"/>
              </a:rPr>
              <a:t>Acquisto, Leasing e Noleggio di computer e apparecchiature elettriche ed elettroniche</a:t>
            </a:r>
            <a:endParaRPr lang="it-IT" sz="2600" b="1" i="1" dirty="0">
              <a:solidFill>
                <a:schemeClr val="accent1">
                  <a:lumMod val="50000"/>
                </a:schemeClr>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8AB62F11-07F9-458B-9B10-85FA45545308}"/>
              </a:ext>
            </a:extLst>
          </p:cNvPr>
          <p:cNvSpPr txBox="1"/>
          <p:nvPr/>
        </p:nvSpPr>
        <p:spPr>
          <a:xfrm>
            <a:off x="764308" y="1488273"/>
            <a:ext cx="10683980" cy="646331"/>
          </a:xfrm>
          <a:prstGeom prst="rect">
            <a:avLst/>
          </a:prstGeom>
          <a:noFill/>
        </p:spPr>
        <p:txBody>
          <a:bodyPr wrap="square" rtlCol="0">
            <a:spAutoFit/>
          </a:bodyPr>
          <a:lstStyle/>
          <a:p>
            <a:r>
              <a:rPr lang="it-IT" sz="1800"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Gli interventi possono essere ricollegati alle due categorie di apparecchiature elettriche ed elettroniche seguenti: </a:t>
            </a:r>
            <a:endParaRPr lang="it-IT" sz="1800" dirty="0">
              <a:solidFill>
                <a:schemeClr val="accent1">
                  <a:lumMod val="50000"/>
                </a:schemeClr>
              </a:solidFill>
              <a:effectLst/>
              <a:latin typeface="Arial" panose="020B0604020202020204" pitchFamily="34" charset="0"/>
              <a:ea typeface="Arial Unicode MS"/>
              <a:cs typeface="Arial" panose="020B0604020202020204" pitchFamily="34" charset="0"/>
            </a:endParaRPr>
          </a:p>
        </p:txBody>
      </p:sp>
      <p:grpSp>
        <p:nvGrpSpPr>
          <p:cNvPr id="22" name="Group 29">
            <a:extLst>
              <a:ext uri="{FF2B5EF4-FFF2-40B4-BE49-F238E27FC236}">
                <a16:creationId xmlns:a16="http://schemas.microsoft.com/office/drawing/2014/main" id="{75BA4830-BE04-4B6B-AA5C-7DC5ACA094C3}"/>
              </a:ext>
            </a:extLst>
          </p:cNvPr>
          <p:cNvGrpSpPr>
            <a:grpSpLocks noChangeAspect="1"/>
          </p:cNvGrpSpPr>
          <p:nvPr/>
        </p:nvGrpSpPr>
        <p:grpSpPr bwMode="auto">
          <a:xfrm>
            <a:off x="8504099" y="2729501"/>
            <a:ext cx="1897952" cy="1827283"/>
            <a:chOff x="3205" y="863"/>
            <a:chExt cx="752" cy="724"/>
          </a:xfrm>
          <a:solidFill>
            <a:schemeClr val="tx1">
              <a:lumMod val="65000"/>
              <a:lumOff val="35000"/>
            </a:schemeClr>
          </a:solidFill>
        </p:grpSpPr>
        <p:sp>
          <p:nvSpPr>
            <p:cNvPr id="23" name="Freeform 30">
              <a:extLst>
                <a:ext uri="{FF2B5EF4-FFF2-40B4-BE49-F238E27FC236}">
                  <a16:creationId xmlns:a16="http://schemas.microsoft.com/office/drawing/2014/main" id="{5196CE0E-2387-470D-85B2-14BA5DCE15C5}"/>
                </a:ext>
              </a:extLst>
            </p:cNvPr>
            <p:cNvSpPr>
              <a:spLocks noEditPoints="1"/>
            </p:cNvSpPr>
            <p:nvPr/>
          </p:nvSpPr>
          <p:spPr bwMode="auto">
            <a:xfrm>
              <a:off x="3369" y="863"/>
              <a:ext cx="424" cy="214"/>
            </a:xfrm>
            <a:custGeom>
              <a:avLst/>
              <a:gdLst>
                <a:gd name="T0" fmla="*/ 424 w 424"/>
                <a:gd name="T1" fmla="*/ 214 h 214"/>
                <a:gd name="T2" fmla="*/ 0 w 424"/>
                <a:gd name="T3" fmla="*/ 214 h 214"/>
                <a:gd name="T4" fmla="*/ 0 w 424"/>
                <a:gd name="T5" fmla="*/ 46 h 214"/>
                <a:gd name="T6" fmla="*/ 0 w 424"/>
                <a:gd name="T7" fmla="*/ 46 h 214"/>
                <a:gd name="T8" fmla="*/ 0 w 424"/>
                <a:gd name="T9" fmla="*/ 38 h 214"/>
                <a:gd name="T10" fmla="*/ 2 w 424"/>
                <a:gd name="T11" fmla="*/ 28 h 214"/>
                <a:gd name="T12" fmla="*/ 8 w 424"/>
                <a:gd name="T13" fmla="*/ 20 h 214"/>
                <a:gd name="T14" fmla="*/ 14 w 424"/>
                <a:gd name="T15" fmla="*/ 14 h 214"/>
                <a:gd name="T16" fmla="*/ 20 w 424"/>
                <a:gd name="T17" fmla="*/ 8 h 214"/>
                <a:gd name="T18" fmla="*/ 28 w 424"/>
                <a:gd name="T19" fmla="*/ 2 h 214"/>
                <a:gd name="T20" fmla="*/ 38 w 424"/>
                <a:gd name="T21" fmla="*/ 0 h 214"/>
                <a:gd name="T22" fmla="*/ 46 w 424"/>
                <a:gd name="T23" fmla="*/ 0 h 214"/>
                <a:gd name="T24" fmla="*/ 376 w 424"/>
                <a:gd name="T25" fmla="*/ 0 h 214"/>
                <a:gd name="T26" fmla="*/ 376 w 424"/>
                <a:gd name="T27" fmla="*/ 0 h 214"/>
                <a:gd name="T28" fmla="*/ 386 w 424"/>
                <a:gd name="T29" fmla="*/ 0 h 214"/>
                <a:gd name="T30" fmla="*/ 394 w 424"/>
                <a:gd name="T31" fmla="*/ 2 h 214"/>
                <a:gd name="T32" fmla="*/ 402 w 424"/>
                <a:gd name="T33" fmla="*/ 8 h 214"/>
                <a:gd name="T34" fmla="*/ 410 w 424"/>
                <a:gd name="T35" fmla="*/ 14 h 214"/>
                <a:gd name="T36" fmla="*/ 416 w 424"/>
                <a:gd name="T37" fmla="*/ 20 h 214"/>
                <a:gd name="T38" fmla="*/ 420 w 424"/>
                <a:gd name="T39" fmla="*/ 28 h 214"/>
                <a:gd name="T40" fmla="*/ 422 w 424"/>
                <a:gd name="T41" fmla="*/ 38 h 214"/>
                <a:gd name="T42" fmla="*/ 424 w 424"/>
                <a:gd name="T43" fmla="*/ 46 h 214"/>
                <a:gd name="T44" fmla="*/ 424 w 424"/>
                <a:gd name="T45" fmla="*/ 214 h 214"/>
                <a:gd name="T46" fmla="*/ 18 w 424"/>
                <a:gd name="T47" fmla="*/ 196 h 214"/>
                <a:gd name="T48" fmla="*/ 406 w 424"/>
                <a:gd name="T49" fmla="*/ 196 h 214"/>
                <a:gd name="T50" fmla="*/ 406 w 424"/>
                <a:gd name="T51" fmla="*/ 46 h 214"/>
                <a:gd name="T52" fmla="*/ 406 w 424"/>
                <a:gd name="T53" fmla="*/ 46 h 214"/>
                <a:gd name="T54" fmla="*/ 406 w 424"/>
                <a:gd name="T55" fmla="*/ 40 h 214"/>
                <a:gd name="T56" fmla="*/ 404 w 424"/>
                <a:gd name="T57" fmla="*/ 36 h 214"/>
                <a:gd name="T58" fmla="*/ 396 w 424"/>
                <a:gd name="T59" fmla="*/ 26 h 214"/>
                <a:gd name="T60" fmla="*/ 388 w 424"/>
                <a:gd name="T61" fmla="*/ 20 h 214"/>
                <a:gd name="T62" fmla="*/ 382 w 424"/>
                <a:gd name="T63" fmla="*/ 18 h 214"/>
                <a:gd name="T64" fmla="*/ 376 w 424"/>
                <a:gd name="T65" fmla="*/ 18 h 214"/>
                <a:gd name="T66" fmla="*/ 46 w 424"/>
                <a:gd name="T67" fmla="*/ 18 h 214"/>
                <a:gd name="T68" fmla="*/ 46 w 424"/>
                <a:gd name="T69" fmla="*/ 18 h 214"/>
                <a:gd name="T70" fmla="*/ 40 w 424"/>
                <a:gd name="T71" fmla="*/ 18 h 214"/>
                <a:gd name="T72" fmla="*/ 36 w 424"/>
                <a:gd name="T73" fmla="*/ 20 h 214"/>
                <a:gd name="T74" fmla="*/ 26 w 424"/>
                <a:gd name="T75" fmla="*/ 26 h 214"/>
                <a:gd name="T76" fmla="*/ 20 w 424"/>
                <a:gd name="T77" fmla="*/ 36 h 214"/>
                <a:gd name="T78" fmla="*/ 18 w 424"/>
                <a:gd name="T79" fmla="*/ 40 h 214"/>
                <a:gd name="T80" fmla="*/ 18 w 424"/>
                <a:gd name="T81" fmla="*/ 46 h 214"/>
                <a:gd name="T82" fmla="*/ 18 w 424"/>
                <a:gd name="T83" fmla="*/ 196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24" h="214">
                  <a:moveTo>
                    <a:pt x="424" y="214"/>
                  </a:moveTo>
                  <a:lnTo>
                    <a:pt x="0" y="214"/>
                  </a:lnTo>
                  <a:lnTo>
                    <a:pt x="0" y="46"/>
                  </a:lnTo>
                  <a:lnTo>
                    <a:pt x="0" y="46"/>
                  </a:lnTo>
                  <a:lnTo>
                    <a:pt x="0" y="38"/>
                  </a:lnTo>
                  <a:lnTo>
                    <a:pt x="2" y="28"/>
                  </a:lnTo>
                  <a:lnTo>
                    <a:pt x="8" y="20"/>
                  </a:lnTo>
                  <a:lnTo>
                    <a:pt x="14" y="14"/>
                  </a:lnTo>
                  <a:lnTo>
                    <a:pt x="20" y="8"/>
                  </a:lnTo>
                  <a:lnTo>
                    <a:pt x="28" y="2"/>
                  </a:lnTo>
                  <a:lnTo>
                    <a:pt x="38" y="0"/>
                  </a:lnTo>
                  <a:lnTo>
                    <a:pt x="46" y="0"/>
                  </a:lnTo>
                  <a:lnTo>
                    <a:pt x="376" y="0"/>
                  </a:lnTo>
                  <a:lnTo>
                    <a:pt x="376" y="0"/>
                  </a:lnTo>
                  <a:lnTo>
                    <a:pt x="386" y="0"/>
                  </a:lnTo>
                  <a:lnTo>
                    <a:pt x="394" y="2"/>
                  </a:lnTo>
                  <a:lnTo>
                    <a:pt x="402" y="8"/>
                  </a:lnTo>
                  <a:lnTo>
                    <a:pt x="410" y="14"/>
                  </a:lnTo>
                  <a:lnTo>
                    <a:pt x="416" y="20"/>
                  </a:lnTo>
                  <a:lnTo>
                    <a:pt x="420" y="28"/>
                  </a:lnTo>
                  <a:lnTo>
                    <a:pt x="422" y="38"/>
                  </a:lnTo>
                  <a:lnTo>
                    <a:pt x="424" y="46"/>
                  </a:lnTo>
                  <a:lnTo>
                    <a:pt x="424" y="214"/>
                  </a:lnTo>
                  <a:close/>
                  <a:moveTo>
                    <a:pt x="18" y="196"/>
                  </a:moveTo>
                  <a:lnTo>
                    <a:pt x="406" y="196"/>
                  </a:lnTo>
                  <a:lnTo>
                    <a:pt x="406" y="46"/>
                  </a:lnTo>
                  <a:lnTo>
                    <a:pt x="406" y="46"/>
                  </a:lnTo>
                  <a:lnTo>
                    <a:pt x="406" y="40"/>
                  </a:lnTo>
                  <a:lnTo>
                    <a:pt x="404" y="36"/>
                  </a:lnTo>
                  <a:lnTo>
                    <a:pt x="396" y="26"/>
                  </a:lnTo>
                  <a:lnTo>
                    <a:pt x="388" y="20"/>
                  </a:lnTo>
                  <a:lnTo>
                    <a:pt x="382" y="18"/>
                  </a:lnTo>
                  <a:lnTo>
                    <a:pt x="376" y="18"/>
                  </a:lnTo>
                  <a:lnTo>
                    <a:pt x="46" y="18"/>
                  </a:lnTo>
                  <a:lnTo>
                    <a:pt x="46" y="18"/>
                  </a:lnTo>
                  <a:lnTo>
                    <a:pt x="40" y="18"/>
                  </a:lnTo>
                  <a:lnTo>
                    <a:pt x="36" y="20"/>
                  </a:lnTo>
                  <a:lnTo>
                    <a:pt x="26" y="26"/>
                  </a:lnTo>
                  <a:lnTo>
                    <a:pt x="20" y="36"/>
                  </a:lnTo>
                  <a:lnTo>
                    <a:pt x="18" y="40"/>
                  </a:lnTo>
                  <a:lnTo>
                    <a:pt x="18" y="46"/>
                  </a:lnTo>
                  <a:lnTo>
                    <a:pt x="18" y="1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Freeform 31">
              <a:extLst>
                <a:ext uri="{FF2B5EF4-FFF2-40B4-BE49-F238E27FC236}">
                  <a16:creationId xmlns:a16="http://schemas.microsoft.com/office/drawing/2014/main" id="{A6A961D5-32E5-4E5D-83EE-734B0E2612BE}"/>
                </a:ext>
              </a:extLst>
            </p:cNvPr>
            <p:cNvSpPr>
              <a:spLocks/>
            </p:cNvSpPr>
            <p:nvPr/>
          </p:nvSpPr>
          <p:spPr bwMode="auto">
            <a:xfrm>
              <a:off x="3369" y="1237"/>
              <a:ext cx="424" cy="350"/>
            </a:xfrm>
            <a:custGeom>
              <a:avLst/>
              <a:gdLst>
                <a:gd name="T0" fmla="*/ 302 w 424"/>
                <a:gd name="T1" fmla="*/ 350 h 350"/>
                <a:gd name="T2" fmla="*/ 0 w 424"/>
                <a:gd name="T3" fmla="*/ 350 h 350"/>
                <a:gd name="T4" fmla="*/ 0 w 424"/>
                <a:gd name="T5" fmla="*/ 0 h 350"/>
                <a:gd name="T6" fmla="*/ 18 w 424"/>
                <a:gd name="T7" fmla="*/ 0 h 350"/>
                <a:gd name="T8" fmla="*/ 18 w 424"/>
                <a:gd name="T9" fmla="*/ 332 h 350"/>
                <a:gd name="T10" fmla="*/ 294 w 424"/>
                <a:gd name="T11" fmla="*/ 332 h 350"/>
                <a:gd name="T12" fmla="*/ 406 w 424"/>
                <a:gd name="T13" fmla="*/ 204 h 350"/>
                <a:gd name="T14" fmla="*/ 406 w 424"/>
                <a:gd name="T15" fmla="*/ 0 h 350"/>
                <a:gd name="T16" fmla="*/ 424 w 424"/>
                <a:gd name="T17" fmla="*/ 0 h 350"/>
                <a:gd name="T18" fmla="*/ 424 w 424"/>
                <a:gd name="T19" fmla="*/ 210 h 350"/>
                <a:gd name="T20" fmla="*/ 302 w 424"/>
                <a:gd name="T21" fmla="*/ 350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24" h="350">
                  <a:moveTo>
                    <a:pt x="302" y="350"/>
                  </a:moveTo>
                  <a:lnTo>
                    <a:pt x="0" y="350"/>
                  </a:lnTo>
                  <a:lnTo>
                    <a:pt x="0" y="0"/>
                  </a:lnTo>
                  <a:lnTo>
                    <a:pt x="18" y="0"/>
                  </a:lnTo>
                  <a:lnTo>
                    <a:pt x="18" y="332"/>
                  </a:lnTo>
                  <a:lnTo>
                    <a:pt x="294" y="332"/>
                  </a:lnTo>
                  <a:lnTo>
                    <a:pt x="406" y="204"/>
                  </a:lnTo>
                  <a:lnTo>
                    <a:pt x="406" y="0"/>
                  </a:lnTo>
                  <a:lnTo>
                    <a:pt x="424" y="0"/>
                  </a:lnTo>
                  <a:lnTo>
                    <a:pt x="424" y="210"/>
                  </a:lnTo>
                  <a:lnTo>
                    <a:pt x="302" y="3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Freeform 32">
              <a:extLst>
                <a:ext uri="{FF2B5EF4-FFF2-40B4-BE49-F238E27FC236}">
                  <a16:creationId xmlns:a16="http://schemas.microsoft.com/office/drawing/2014/main" id="{6849EE88-B4B6-4392-B0F8-04D1B512C5D5}"/>
                </a:ext>
              </a:extLst>
            </p:cNvPr>
            <p:cNvSpPr>
              <a:spLocks/>
            </p:cNvSpPr>
            <p:nvPr/>
          </p:nvSpPr>
          <p:spPr bwMode="auto">
            <a:xfrm>
              <a:off x="3659" y="1435"/>
              <a:ext cx="128" cy="148"/>
            </a:xfrm>
            <a:custGeom>
              <a:avLst/>
              <a:gdLst>
                <a:gd name="T0" fmla="*/ 18 w 128"/>
                <a:gd name="T1" fmla="*/ 148 h 148"/>
                <a:gd name="T2" fmla="*/ 0 w 128"/>
                <a:gd name="T3" fmla="*/ 148 h 148"/>
                <a:gd name="T4" fmla="*/ 0 w 128"/>
                <a:gd name="T5" fmla="*/ 0 h 148"/>
                <a:gd name="T6" fmla="*/ 128 w 128"/>
                <a:gd name="T7" fmla="*/ 0 h 148"/>
                <a:gd name="T8" fmla="*/ 128 w 128"/>
                <a:gd name="T9" fmla="*/ 18 h 148"/>
                <a:gd name="T10" fmla="*/ 18 w 128"/>
                <a:gd name="T11" fmla="*/ 18 h 148"/>
                <a:gd name="T12" fmla="*/ 18 w 128"/>
                <a:gd name="T13" fmla="*/ 148 h 148"/>
              </a:gdLst>
              <a:ahLst/>
              <a:cxnLst>
                <a:cxn ang="0">
                  <a:pos x="T0" y="T1"/>
                </a:cxn>
                <a:cxn ang="0">
                  <a:pos x="T2" y="T3"/>
                </a:cxn>
                <a:cxn ang="0">
                  <a:pos x="T4" y="T5"/>
                </a:cxn>
                <a:cxn ang="0">
                  <a:pos x="T6" y="T7"/>
                </a:cxn>
                <a:cxn ang="0">
                  <a:pos x="T8" y="T9"/>
                </a:cxn>
                <a:cxn ang="0">
                  <a:pos x="T10" y="T11"/>
                </a:cxn>
                <a:cxn ang="0">
                  <a:pos x="T12" y="T13"/>
                </a:cxn>
              </a:cxnLst>
              <a:rect l="0" t="0" r="r" b="b"/>
              <a:pathLst>
                <a:path w="128" h="148">
                  <a:moveTo>
                    <a:pt x="18" y="148"/>
                  </a:moveTo>
                  <a:lnTo>
                    <a:pt x="0" y="148"/>
                  </a:lnTo>
                  <a:lnTo>
                    <a:pt x="0" y="0"/>
                  </a:lnTo>
                  <a:lnTo>
                    <a:pt x="128" y="0"/>
                  </a:lnTo>
                  <a:lnTo>
                    <a:pt x="128" y="18"/>
                  </a:lnTo>
                  <a:lnTo>
                    <a:pt x="18" y="18"/>
                  </a:lnTo>
                  <a:lnTo>
                    <a:pt x="18" y="1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Freeform 33">
              <a:extLst>
                <a:ext uri="{FF2B5EF4-FFF2-40B4-BE49-F238E27FC236}">
                  <a16:creationId xmlns:a16="http://schemas.microsoft.com/office/drawing/2014/main" id="{648CCC4C-493E-4653-BF34-84EF46BD6417}"/>
                </a:ext>
              </a:extLst>
            </p:cNvPr>
            <p:cNvSpPr>
              <a:spLocks/>
            </p:cNvSpPr>
            <p:nvPr/>
          </p:nvSpPr>
          <p:spPr bwMode="auto">
            <a:xfrm>
              <a:off x="3205" y="1059"/>
              <a:ext cx="752" cy="332"/>
            </a:xfrm>
            <a:custGeom>
              <a:avLst/>
              <a:gdLst>
                <a:gd name="T0" fmla="*/ 570 w 752"/>
                <a:gd name="T1" fmla="*/ 332 h 332"/>
                <a:gd name="T2" fmla="*/ 710 w 752"/>
                <a:gd name="T3" fmla="*/ 314 h 332"/>
                <a:gd name="T4" fmla="*/ 720 w 752"/>
                <a:gd name="T5" fmla="*/ 312 h 332"/>
                <a:gd name="T6" fmla="*/ 732 w 752"/>
                <a:gd name="T7" fmla="*/ 300 h 332"/>
                <a:gd name="T8" fmla="*/ 734 w 752"/>
                <a:gd name="T9" fmla="*/ 40 h 332"/>
                <a:gd name="T10" fmla="*/ 732 w 752"/>
                <a:gd name="T11" fmla="*/ 32 h 332"/>
                <a:gd name="T12" fmla="*/ 720 w 752"/>
                <a:gd name="T13" fmla="*/ 20 h 332"/>
                <a:gd name="T14" fmla="*/ 40 w 752"/>
                <a:gd name="T15" fmla="*/ 18 h 332"/>
                <a:gd name="T16" fmla="*/ 32 w 752"/>
                <a:gd name="T17" fmla="*/ 20 h 332"/>
                <a:gd name="T18" fmla="*/ 20 w 752"/>
                <a:gd name="T19" fmla="*/ 32 h 332"/>
                <a:gd name="T20" fmla="*/ 18 w 752"/>
                <a:gd name="T21" fmla="*/ 290 h 332"/>
                <a:gd name="T22" fmla="*/ 20 w 752"/>
                <a:gd name="T23" fmla="*/ 300 h 332"/>
                <a:gd name="T24" fmla="*/ 32 w 752"/>
                <a:gd name="T25" fmla="*/ 312 h 332"/>
                <a:gd name="T26" fmla="*/ 182 w 752"/>
                <a:gd name="T27" fmla="*/ 314 h 332"/>
                <a:gd name="T28" fmla="*/ 40 w 752"/>
                <a:gd name="T29" fmla="*/ 332 h 332"/>
                <a:gd name="T30" fmla="*/ 32 w 752"/>
                <a:gd name="T31" fmla="*/ 330 h 332"/>
                <a:gd name="T32" fmla="*/ 18 w 752"/>
                <a:gd name="T33" fmla="*/ 324 h 332"/>
                <a:gd name="T34" fmla="*/ 6 w 752"/>
                <a:gd name="T35" fmla="*/ 314 h 332"/>
                <a:gd name="T36" fmla="*/ 0 w 752"/>
                <a:gd name="T37" fmla="*/ 298 h 332"/>
                <a:gd name="T38" fmla="*/ 0 w 752"/>
                <a:gd name="T39" fmla="*/ 40 h 332"/>
                <a:gd name="T40" fmla="*/ 0 w 752"/>
                <a:gd name="T41" fmla="*/ 32 h 332"/>
                <a:gd name="T42" fmla="*/ 6 w 752"/>
                <a:gd name="T43" fmla="*/ 18 h 332"/>
                <a:gd name="T44" fmla="*/ 18 w 752"/>
                <a:gd name="T45" fmla="*/ 6 h 332"/>
                <a:gd name="T46" fmla="*/ 32 w 752"/>
                <a:gd name="T47" fmla="*/ 0 h 332"/>
                <a:gd name="T48" fmla="*/ 710 w 752"/>
                <a:gd name="T49" fmla="*/ 0 h 332"/>
                <a:gd name="T50" fmla="*/ 718 w 752"/>
                <a:gd name="T51" fmla="*/ 0 h 332"/>
                <a:gd name="T52" fmla="*/ 734 w 752"/>
                <a:gd name="T53" fmla="*/ 6 h 332"/>
                <a:gd name="T54" fmla="*/ 744 w 752"/>
                <a:gd name="T55" fmla="*/ 18 h 332"/>
                <a:gd name="T56" fmla="*/ 750 w 752"/>
                <a:gd name="T57" fmla="*/ 32 h 332"/>
                <a:gd name="T58" fmla="*/ 752 w 752"/>
                <a:gd name="T59" fmla="*/ 290 h 332"/>
                <a:gd name="T60" fmla="*/ 750 w 752"/>
                <a:gd name="T61" fmla="*/ 298 h 332"/>
                <a:gd name="T62" fmla="*/ 744 w 752"/>
                <a:gd name="T63" fmla="*/ 314 h 332"/>
                <a:gd name="T64" fmla="*/ 734 w 752"/>
                <a:gd name="T65" fmla="*/ 324 h 332"/>
                <a:gd name="T66" fmla="*/ 718 w 752"/>
                <a:gd name="T67" fmla="*/ 330 h 332"/>
                <a:gd name="T68" fmla="*/ 710 w 752"/>
                <a:gd name="T69" fmla="*/ 332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52" h="332">
                  <a:moveTo>
                    <a:pt x="710" y="332"/>
                  </a:moveTo>
                  <a:lnTo>
                    <a:pt x="570" y="332"/>
                  </a:lnTo>
                  <a:lnTo>
                    <a:pt x="570" y="314"/>
                  </a:lnTo>
                  <a:lnTo>
                    <a:pt x="710" y="314"/>
                  </a:lnTo>
                  <a:lnTo>
                    <a:pt x="710" y="314"/>
                  </a:lnTo>
                  <a:lnTo>
                    <a:pt x="720" y="312"/>
                  </a:lnTo>
                  <a:lnTo>
                    <a:pt x="726" y="306"/>
                  </a:lnTo>
                  <a:lnTo>
                    <a:pt x="732" y="300"/>
                  </a:lnTo>
                  <a:lnTo>
                    <a:pt x="734" y="290"/>
                  </a:lnTo>
                  <a:lnTo>
                    <a:pt x="734" y="40"/>
                  </a:lnTo>
                  <a:lnTo>
                    <a:pt x="734" y="40"/>
                  </a:lnTo>
                  <a:lnTo>
                    <a:pt x="732" y="32"/>
                  </a:lnTo>
                  <a:lnTo>
                    <a:pt x="726" y="24"/>
                  </a:lnTo>
                  <a:lnTo>
                    <a:pt x="720" y="20"/>
                  </a:lnTo>
                  <a:lnTo>
                    <a:pt x="710" y="18"/>
                  </a:lnTo>
                  <a:lnTo>
                    <a:pt x="40" y="18"/>
                  </a:lnTo>
                  <a:lnTo>
                    <a:pt x="40" y="18"/>
                  </a:lnTo>
                  <a:lnTo>
                    <a:pt x="32" y="20"/>
                  </a:lnTo>
                  <a:lnTo>
                    <a:pt x="24" y="24"/>
                  </a:lnTo>
                  <a:lnTo>
                    <a:pt x="20" y="32"/>
                  </a:lnTo>
                  <a:lnTo>
                    <a:pt x="18" y="40"/>
                  </a:lnTo>
                  <a:lnTo>
                    <a:pt x="18" y="290"/>
                  </a:lnTo>
                  <a:lnTo>
                    <a:pt x="18" y="290"/>
                  </a:lnTo>
                  <a:lnTo>
                    <a:pt x="20" y="300"/>
                  </a:lnTo>
                  <a:lnTo>
                    <a:pt x="24" y="306"/>
                  </a:lnTo>
                  <a:lnTo>
                    <a:pt x="32" y="312"/>
                  </a:lnTo>
                  <a:lnTo>
                    <a:pt x="40" y="314"/>
                  </a:lnTo>
                  <a:lnTo>
                    <a:pt x="182" y="314"/>
                  </a:lnTo>
                  <a:lnTo>
                    <a:pt x="182" y="332"/>
                  </a:lnTo>
                  <a:lnTo>
                    <a:pt x="40" y="332"/>
                  </a:lnTo>
                  <a:lnTo>
                    <a:pt x="40" y="332"/>
                  </a:lnTo>
                  <a:lnTo>
                    <a:pt x="32" y="330"/>
                  </a:lnTo>
                  <a:lnTo>
                    <a:pt x="24" y="328"/>
                  </a:lnTo>
                  <a:lnTo>
                    <a:pt x="18" y="324"/>
                  </a:lnTo>
                  <a:lnTo>
                    <a:pt x="12" y="320"/>
                  </a:lnTo>
                  <a:lnTo>
                    <a:pt x="6" y="314"/>
                  </a:lnTo>
                  <a:lnTo>
                    <a:pt x="2" y="306"/>
                  </a:lnTo>
                  <a:lnTo>
                    <a:pt x="0" y="298"/>
                  </a:lnTo>
                  <a:lnTo>
                    <a:pt x="0" y="290"/>
                  </a:lnTo>
                  <a:lnTo>
                    <a:pt x="0" y="40"/>
                  </a:lnTo>
                  <a:lnTo>
                    <a:pt x="0" y="40"/>
                  </a:lnTo>
                  <a:lnTo>
                    <a:pt x="0" y="32"/>
                  </a:lnTo>
                  <a:lnTo>
                    <a:pt x="2" y="24"/>
                  </a:lnTo>
                  <a:lnTo>
                    <a:pt x="6" y="18"/>
                  </a:lnTo>
                  <a:lnTo>
                    <a:pt x="12" y="12"/>
                  </a:lnTo>
                  <a:lnTo>
                    <a:pt x="18" y="6"/>
                  </a:lnTo>
                  <a:lnTo>
                    <a:pt x="24" y="2"/>
                  </a:lnTo>
                  <a:lnTo>
                    <a:pt x="32" y="0"/>
                  </a:lnTo>
                  <a:lnTo>
                    <a:pt x="40" y="0"/>
                  </a:lnTo>
                  <a:lnTo>
                    <a:pt x="710" y="0"/>
                  </a:lnTo>
                  <a:lnTo>
                    <a:pt x="710" y="0"/>
                  </a:lnTo>
                  <a:lnTo>
                    <a:pt x="718" y="0"/>
                  </a:lnTo>
                  <a:lnTo>
                    <a:pt x="726" y="2"/>
                  </a:lnTo>
                  <a:lnTo>
                    <a:pt x="734" y="6"/>
                  </a:lnTo>
                  <a:lnTo>
                    <a:pt x="740" y="12"/>
                  </a:lnTo>
                  <a:lnTo>
                    <a:pt x="744" y="18"/>
                  </a:lnTo>
                  <a:lnTo>
                    <a:pt x="748" y="24"/>
                  </a:lnTo>
                  <a:lnTo>
                    <a:pt x="750" y="32"/>
                  </a:lnTo>
                  <a:lnTo>
                    <a:pt x="752" y="40"/>
                  </a:lnTo>
                  <a:lnTo>
                    <a:pt x="752" y="290"/>
                  </a:lnTo>
                  <a:lnTo>
                    <a:pt x="752" y="290"/>
                  </a:lnTo>
                  <a:lnTo>
                    <a:pt x="750" y="298"/>
                  </a:lnTo>
                  <a:lnTo>
                    <a:pt x="748" y="306"/>
                  </a:lnTo>
                  <a:lnTo>
                    <a:pt x="744" y="314"/>
                  </a:lnTo>
                  <a:lnTo>
                    <a:pt x="740" y="320"/>
                  </a:lnTo>
                  <a:lnTo>
                    <a:pt x="734" y="324"/>
                  </a:lnTo>
                  <a:lnTo>
                    <a:pt x="726" y="328"/>
                  </a:lnTo>
                  <a:lnTo>
                    <a:pt x="718" y="330"/>
                  </a:lnTo>
                  <a:lnTo>
                    <a:pt x="710" y="332"/>
                  </a:lnTo>
                  <a:lnTo>
                    <a:pt x="710"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Freeform 34">
              <a:extLst>
                <a:ext uri="{FF2B5EF4-FFF2-40B4-BE49-F238E27FC236}">
                  <a16:creationId xmlns:a16="http://schemas.microsoft.com/office/drawing/2014/main" id="{5B7E1DD9-F537-4E34-BCF0-1D2645FF6E59}"/>
                </a:ext>
              </a:extLst>
            </p:cNvPr>
            <p:cNvSpPr>
              <a:spLocks/>
            </p:cNvSpPr>
            <p:nvPr/>
          </p:nvSpPr>
          <p:spPr bwMode="auto">
            <a:xfrm>
              <a:off x="3313" y="1237"/>
              <a:ext cx="534" cy="18"/>
            </a:xfrm>
            <a:custGeom>
              <a:avLst/>
              <a:gdLst>
                <a:gd name="T0" fmla="*/ 526 w 534"/>
                <a:gd name="T1" fmla="*/ 18 h 18"/>
                <a:gd name="T2" fmla="*/ 8 w 534"/>
                <a:gd name="T3" fmla="*/ 18 h 18"/>
                <a:gd name="T4" fmla="*/ 8 w 534"/>
                <a:gd name="T5" fmla="*/ 18 h 18"/>
                <a:gd name="T6" fmla="*/ 6 w 534"/>
                <a:gd name="T7" fmla="*/ 16 h 18"/>
                <a:gd name="T8" fmla="*/ 2 w 534"/>
                <a:gd name="T9" fmla="*/ 14 h 18"/>
                <a:gd name="T10" fmla="*/ 0 w 534"/>
                <a:gd name="T11" fmla="*/ 12 h 18"/>
                <a:gd name="T12" fmla="*/ 0 w 534"/>
                <a:gd name="T13" fmla="*/ 8 h 18"/>
                <a:gd name="T14" fmla="*/ 0 w 534"/>
                <a:gd name="T15" fmla="*/ 8 h 18"/>
                <a:gd name="T16" fmla="*/ 0 w 534"/>
                <a:gd name="T17" fmla="*/ 4 h 18"/>
                <a:gd name="T18" fmla="*/ 2 w 534"/>
                <a:gd name="T19" fmla="*/ 2 h 18"/>
                <a:gd name="T20" fmla="*/ 6 w 534"/>
                <a:gd name="T21" fmla="*/ 0 h 18"/>
                <a:gd name="T22" fmla="*/ 8 w 534"/>
                <a:gd name="T23" fmla="*/ 0 h 18"/>
                <a:gd name="T24" fmla="*/ 526 w 534"/>
                <a:gd name="T25" fmla="*/ 0 h 18"/>
                <a:gd name="T26" fmla="*/ 526 w 534"/>
                <a:gd name="T27" fmla="*/ 0 h 18"/>
                <a:gd name="T28" fmla="*/ 530 w 534"/>
                <a:gd name="T29" fmla="*/ 0 h 18"/>
                <a:gd name="T30" fmla="*/ 532 w 534"/>
                <a:gd name="T31" fmla="*/ 2 h 18"/>
                <a:gd name="T32" fmla="*/ 534 w 534"/>
                <a:gd name="T33" fmla="*/ 4 h 18"/>
                <a:gd name="T34" fmla="*/ 534 w 534"/>
                <a:gd name="T35" fmla="*/ 8 h 18"/>
                <a:gd name="T36" fmla="*/ 534 w 534"/>
                <a:gd name="T37" fmla="*/ 8 h 18"/>
                <a:gd name="T38" fmla="*/ 534 w 534"/>
                <a:gd name="T39" fmla="*/ 12 h 18"/>
                <a:gd name="T40" fmla="*/ 532 w 534"/>
                <a:gd name="T41" fmla="*/ 14 h 18"/>
                <a:gd name="T42" fmla="*/ 530 w 534"/>
                <a:gd name="T43" fmla="*/ 16 h 18"/>
                <a:gd name="T44" fmla="*/ 526 w 534"/>
                <a:gd name="T45" fmla="*/ 18 h 18"/>
                <a:gd name="T46" fmla="*/ 526 w 534"/>
                <a:gd name="T4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34" h="18">
                  <a:moveTo>
                    <a:pt x="526" y="18"/>
                  </a:moveTo>
                  <a:lnTo>
                    <a:pt x="8" y="18"/>
                  </a:lnTo>
                  <a:lnTo>
                    <a:pt x="8" y="18"/>
                  </a:lnTo>
                  <a:lnTo>
                    <a:pt x="6" y="16"/>
                  </a:lnTo>
                  <a:lnTo>
                    <a:pt x="2" y="14"/>
                  </a:lnTo>
                  <a:lnTo>
                    <a:pt x="0" y="12"/>
                  </a:lnTo>
                  <a:lnTo>
                    <a:pt x="0" y="8"/>
                  </a:lnTo>
                  <a:lnTo>
                    <a:pt x="0" y="8"/>
                  </a:lnTo>
                  <a:lnTo>
                    <a:pt x="0" y="4"/>
                  </a:lnTo>
                  <a:lnTo>
                    <a:pt x="2" y="2"/>
                  </a:lnTo>
                  <a:lnTo>
                    <a:pt x="6" y="0"/>
                  </a:lnTo>
                  <a:lnTo>
                    <a:pt x="8" y="0"/>
                  </a:lnTo>
                  <a:lnTo>
                    <a:pt x="526" y="0"/>
                  </a:lnTo>
                  <a:lnTo>
                    <a:pt x="526" y="0"/>
                  </a:lnTo>
                  <a:lnTo>
                    <a:pt x="530" y="0"/>
                  </a:lnTo>
                  <a:lnTo>
                    <a:pt x="532" y="2"/>
                  </a:lnTo>
                  <a:lnTo>
                    <a:pt x="534" y="4"/>
                  </a:lnTo>
                  <a:lnTo>
                    <a:pt x="534" y="8"/>
                  </a:lnTo>
                  <a:lnTo>
                    <a:pt x="534" y="8"/>
                  </a:lnTo>
                  <a:lnTo>
                    <a:pt x="534" y="12"/>
                  </a:lnTo>
                  <a:lnTo>
                    <a:pt x="532" y="14"/>
                  </a:lnTo>
                  <a:lnTo>
                    <a:pt x="530" y="16"/>
                  </a:lnTo>
                  <a:lnTo>
                    <a:pt x="526" y="18"/>
                  </a:lnTo>
                  <a:lnTo>
                    <a:pt x="526"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Rectangle 35">
              <a:extLst>
                <a:ext uri="{FF2B5EF4-FFF2-40B4-BE49-F238E27FC236}">
                  <a16:creationId xmlns:a16="http://schemas.microsoft.com/office/drawing/2014/main" id="{9C7490B4-9B3D-431F-9242-947150CABD1B}"/>
                </a:ext>
              </a:extLst>
            </p:cNvPr>
            <p:cNvSpPr>
              <a:spLocks noChangeArrowheads="1"/>
            </p:cNvSpPr>
            <p:nvPr/>
          </p:nvSpPr>
          <p:spPr bwMode="auto">
            <a:xfrm>
              <a:off x="3463" y="1311"/>
              <a:ext cx="236" cy="1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Rectangle 36">
              <a:extLst>
                <a:ext uri="{FF2B5EF4-FFF2-40B4-BE49-F238E27FC236}">
                  <a16:creationId xmlns:a16="http://schemas.microsoft.com/office/drawing/2014/main" id="{D534EEA5-FF43-4DF4-ADB7-DC3437A5A286}"/>
                </a:ext>
              </a:extLst>
            </p:cNvPr>
            <p:cNvSpPr>
              <a:spLocks noChangeArrowheads="1"/>
            </p:cNvSpPr>
            <p:nvPr/>
          </p:nvSpPr>
          <p:spPr bwMode="auto">
            <a:xfrm>
              <a:off x="3463" y="1373"/>
              <a:ext cx="236" cy="1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Freeform 37">
              <a:extLst>
                <a:ext uri="{FF2B5EF4-FFF2-40B4-BE49-F238E27FC236}">
                  <a16:creationId xmlns:a16="http://schemas.microsoft.com/office/drawing/2014/main" id="{1FFF5F51-CFC1-4800-BCEC-913E29651320}"/>
                </a:ext>
              </a:extLst>
            </p:cNvPr>
            <p:cNvSpPr>
              <a:spLocks noEditPoints="1"/>
            </p:cNvSpPr>
            <p:nvPr/>
          </p:nvSpPr>
          <p:spPr bwMode="auto">
            <a:xfrm>
              <a:off x="3827" y="1107"/>
              <a:ext cx="80" cy="80"/>
            </a:xfrm>
            <a:custGeom>
              <a:avLst/>
              <a:gdLst>
                <a:gd name="T0" fmla="*/ 40 w 80"/>
                <a:gd name="T1" fmla="*/ 80 h 80"/>
                <a:gd name="T2" fmla="*/ 40 w 80"/>
                <a:gd name="T3" fmla="*/ 80 h 80"/>
                <a:gd name="T4" fmla="*/ 32 w 80"/>
                <a:gd name="T5" fmla="*/ 80 h 80"/>
                <a:gd name="T6" fmla="*/ 24 w 80"/>
                <a:gd name="T7" fmla="*/ 78 h 80"/>
                <a:gd name="T8" fmla="*/ 18 w 80"/>
                <a:gd name="T9" fmla="*/ 74 h 80"/>
                <a:gd name="T10" fmla="*/ 12 w 80"/>
                <a:gd name="T11" fmla="*/ 70 h 80"/>
                <a:gd name="T12" fmla="*/ 6 w 80"/>
                <a:gd name="T13" fmla="*/ 64 h 80"/>
                <a:gd name="T14" fmla="*/ 2 w 80"/>
                <a:gd name="T15" fmla="*/ 56 h 80"/>
                <a:gd name="T16" fmla="*/ 0 w 80"/>
                <a:gd name="T17" fmla="*/ 48 h 80"/>
                <a:gd name="T18" fmla="*/ 0 w 80"/>
                <a:gd name="T19" fmla="*/ 40 h 80"/>
                <a:gd name="T20" fmla="*/ 0 w 80"/>
                <a:gd name="T21" fmla="*/ 40 h 80"/>
                <a:gd name="T22" fmla="*/ 0 w 80"/>
                <a:gd name="T23" fmla="*/ 32 h 80"/>
                <a:gd name="T24" fmla="*/ 2 w 80"/>
                <a:gd name="T25" fmla="*/ 26 h 80"/>
                <a:gd name="T26" fmla="*/ 6 w 80"/>
                <a:gd name="T27" fmla="*/ 18 h 80"/>
                <a:gd name="T28" fmla="*/ 12 w 80"/>
                <a:gd name="T29" fmla="*/ 12 h 80"/>
                <a:gd name="T30" fmla="*/ 18 w 80"/>
                <a:gd name="T31" fmla="*/ 8 h 80"/>
                <a:gd name="T32" fmla="*/ 24 w 80"/>
                <a:gd name="T33" fmla="*/ 4 h 80"/>
                <a:gd name="T34" fmla="*/ 32 w 80"/>
                <a:gd name="T35" fmla="*/ 2 h 80"/>
                <a:gd name="T36" fmla="*/ 40 w 80"/>
                <a:gd name="T37" fmla="*/ 0 h 80"/>
                <a:gd name="T38" fmla="*/ 40 w 80"/>
                <a:gd name="T39" fmla="*/ 0 h 80"/>
                <a:gd name="T40" fmla="*/ 48 w 80"/>
                <a:gd name="T41" fmla="*/ 2 h 80"/>
                <a:gd name="T42" fmla="*/ 56 w 80"/>
                <a:gd name="T43" fmla="*/ 4 h 80"/>
                <a:gd name="T44" fmla="*/ 62 w 80"/>
                <a:gd name="T45" fmla="*/ 8 h 80"/>
                <a:gd name="T46" fmla="*/ 68 w 80"/>
                <a:gd name="T47" fmla="*/ 12 h 80"/>
                <a:gd name="T48" fmla="*/ 72 w 80"/>
                <a:gd name="T49" fmla="*/ 18 h 80"/>
                <a:gd name="T50" fmla="*/ 76 w 80"/>
                <a:gd name="T51" fmla="*/ 26 h 80"/>
                <a:gd name="T52" fmla="*/ 78 w 80"/>
                <a:gd name="T53" fmla="*/ 32 h 80"/>
                <a:gd name="T54" fmla="*/ 80 w 80"/>
                <a:gd name="T55" fmla="*/ 40 h 80"/>
                <a:gd name="T56" fmla="*/ 80 w 80"/>
                <a:gd name="T57" fmla="*/ 40 h 80"/>
                <a:gd name="T58" fmla="*/ 78 w 80"/>
                <a:gd name="T59" fmla="*/ 48 h 80"/>
                <a:gd name="T60" fmla="*/ 76 w 80"/>
                <a:gd name="T61" fmla="*/ 56 h 80"/>
                <a:gd name="T62" fmla="*/ 72 w 80"/>
                <a:gd name="T63" fmla="*/ 64 h 80"/>
                <a:gd name="T64" fmla="*/ 68 w 80"/>
                <a:gd name="T65" fmla="*/ 70 h 80"/>
                <a:gd name="T66" fmla="*/ 62 w 80"/>
                <a:gd name="T67" fmla="*/ 74 h 80"/>
                <a:gd name="T68" fmla="*/ 56 w 80"/>
                <a:gd name="T69" fmla="*/ 78 h 80"/>
                <a:gd name="T70" fmla="*/ 48 w 80"/>
                <a:gd name="T71" fmla="*/ 80 h 80"/>
                <a:gd name="T72" fmla="*/ 40 w 80"/>
                <a:gd name="T73" fmla="*/ 80 h 80"/>
                <a:gd name="T74" fmla="*/ 40 w 80"/>
                <a:gd name="T75" fmla="*/ 80 h 80"/>
                <a:gd name="T76" fmla="*/ 40 w 80"/>
                <a:gd name="T77" fmla="*/ 18 h 80"/>
                <a:gd name="T78" fmla="*/ 40 w 80"/>
                <a:gd name="T79" fmla="*/ 18 h 80"/>
                <a:gd name="T80" fmla="*/ 32 w 80"/>
                <a:gd name="T81" fmla="*/ 20 h 80"/>
                <a:gd name="T82" fmla="*/ 24 w 80"/>
                <a:gd name="T83" fmla="*/ 26 h 80"/>
                <a:gd name="T84" fmla="*/ 20 w 80"/>
                <a:gd name="T85" fmla="*/ 32 h 80"/>
                <a:gd name="T86" fmla="*/ 18 w 80"/>
                <a:gd name="T87" fmla="*/ 40 h 80"/>
                <a:gd name="T88" fmla="*/ 18 w 80"/>
                <a:gd name="T89" fmla="*/ 40 h 80"/>
                <a:gd name="T90" fmla="*/ 20 w 80"/>
                <a:gd name="T91" fmla="*/ 50 h 80"/>
                <a:gd name="T92" fmla="*/ 24 w 80"/>
                <a:gd name="T93" fmla="*/ 56 h 80"/>
                <a:gd name="T94" fmla="*/ 32 w 80"/>
                <a:gd name="T95" fmla="*/ 60 h 80"/>
                <a:gd name="T96" fmla="*/ 40 w 80"/>
                <a:gd name="T97" fmla="*/ 62 h 80"/>
                <a:gd name="T98" fmla="*/ 40 w 80"/>
                <a:gd name="T99" fmla="*/ 62 h 80"/>
                <a:gd name="T100" fmla="*/ 48 w 80"/>
                <a:gd name="T101" fmla="*/ 60 h 80"/>
                <a:gd name="T102" fmla="*/ 56 w 80"/>
                <a:gd name="T103" fmla="*/ 56 h 80"/>
                <a:gd name="T104" fmla="*/ 60 w 80"/>
                <a:gd name="T105" fmla="*/ 50 h 80"/>
                <a:gd name="T106" fmla="*/ 62 w 80"/>
                <a:gd name="T107" fmla="*/ 40 h 80"/>
                <a:gd name="T108" fmla="*/ 62 w 80"/>
                <a:gd name="T109" fmla="*/ 40 h 80"/>
                <a:gd name="T110" fmla="*/ 60 w 80"/>
                <a:gd name="T111" fmla="*/ 32 h 80"/>
                <a:gd name="T112" fmla="*/ 56 w 80"/>
                <a:gd name="T113" fmla="*/ 26 h 80"/>
                <a:gd name="T114" fmla="*/ 48 w 80"/>
                <a:gd name="T115" fmla="*/ 20 h 80"/>
                <a:gd name="T116" fmla="*/ 40 w 80"/>
                <a:gd name="T117" fmla="*/ 18 h 80"/>
                <a:gd name="T118" fmla="*/ 40 w 80"/>
                <a:gd name="T119" fmla="*/ 1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0" h="80">
                  <a:moveTo>
                    <a:pt x="40" y="80"/>
                  </a:moveTo>
                  <a:lnTo>
                    <a:pt x="40" y="80"/>
                  </a:lnTo>
                  <a:lnTo>
                    <a:pt x="32" y="80"/>
                  </a:lnTo>
                  <a:lnTo>
                    <a:pt x="24" y="78"/>
                  </a:lnTo>
                  <a:lnTo>
                    <a:pt x="18" y="74"/>
                  </a:lnTo>
                  <a:lnTo>
                    <a:pt x="12" y="70"/>
                  </a:lnTo>
                  <a:lnTo>
                    <a:pt x="6" y="64"/>
                  </a:lnTo>
                  <a:lnTo>
                    <a:pt x="2" y="56"/>
                  </a:lnTo>
                  <a:lnTo>
                    <a:pt x="0" y="48"/>
                  </a:lnTo>
                  <a:lnTo>
                    <a:pt x="0" y="40"/>
                  </a:lnTo>
                  <a:lnTo>
                    <a:pt x="0" y="40"/>
                  </a:lnTo>
                  <a:lnTo>
                    <a:pt x="0" y="32"/>
                  </a:lnTo>
                  <a:lnTo>
                    <a:pt x="2" y="26"/>
                  </a:lnTo>
                  <a:lnTo>
                    <a:pt x="6" y="18"/>
                  </a:lnTo>
                  <a:lnTo>
                    <a:pt x="12" y="12"/>
                  </a:lnTo>
                  <a:lnTo>
                    <a:pt x="18" y="8"/>
                  </a:lnTo>
                  <a:lnTo>
                    <a:pt x="24" y="4"/>
                  </a:lnTo>
                  <a:lnTo>
                    <a:pt x="32" y="2"/>
                  </a:lnTo>
                  <a:lnTo>
                    <a:pt x="40" y="0"/>
                  </a:lnTo>
                  <a:lnTo>
                    <a:pt x="40" y="0"/>
                  </a:lnTo>
                  <a:lnTo>
                    <a:pt x="48" y="2"/>
                  </a:lnTo>
                  <a:lnTo>
                    <a:pt x="56" y="4"/>
                  </a:lnTo>
                  <a:lnTo>
                    <a:pt x="62" y="8"/>
                  </a:lnTo>
                  <a:lnTo>
                    <a:pt x="68" y="12"/>
                  </a:lnTo>
                  <a:lnTo>
                    <a:pt x="72" y="18"/>
                  </a:lnTo>
                  <a:lnTo>
                    <a:pt x="76" y="26"/>
                  </a:lnTo>
                  <a:lnTo>
                    <a:pt x="78" y="32"/>
                  </a:lnTo>
                  <a:lnTo>
                    <a:pt x="80" y="40"/>
                  </a:lnTo>
                  <a:lnTo>
                    <a:pt x="80" y="40"/>
                  </a:lnTo>
                  <a:lnTo>
                    <a:pt x="78" y="48"/>
                  </a:lnTo>
                  <a:lnTo>
                    <a:pt x="76" y="56"/>
                  </a:lnTo>
                  <a:lnTo>
                    <a:pt x="72" y="64"/>
                  </a:lnTo>
                  <a:lnTo>
                    <a:pt x="68" y="70"/>
                  </a:lnTo>
                  <a:lnTo>
                    <a:pt x="62" y="74"/>
                  </a:lnTo>
                  <a:lnTo>
                    <a:pt x="56" y="78"/>
                  </a:lnTo>
                  <a:lnTo>
                    <a:pt x="48" y="80"/>
                  </a:lnTo>
                  <a:lnTo>
                    <a:pt x="40" y="80"/>
                  </a:lnTo>
                  <a:lnTo>
                    <a:pt x="40" y="80"/>
                  </a:lnTo>
                  <a:close/>
                  <a:moveTo>
                    <a:pt x="40" y="18"/>
                  </a:moveTo>
                  <a:lnTo>
                    <a:pt x="40" y="18"/>
                  </a:lnTo>
                  <a:lnTo>
                    <a:pt x="32" y="20"/>
                  </a:lnTo>
                  <a:lnTo>
                    <a:pt x="24" y="26"/>
                  </a:lnTo>
                  <a:lnTo>
                    <a:pt x="20" y="32"/>
                  </a:lnTo>
                  <a:lnTo>
                    <a:pt x="18" y="40"/>
                  </a:lnTo>
                  <a:lnTo>
                    <a:pt x="18" y="40"/>
                  </a:lnTo>
                  <a:lnTo>
                    <a:pt x="20" y="50"/>
                  </a:lnTo>
                  <a:lnTo>
                    <a:pt x="24" y="56"/>
                  </a:lnTo>
                  <a:lnTo>
                    <a:pt x="32" y="60"/>
                  </a:lnTo>
                  <a:lnTo>
                    <a:pt x="40" y="62"/>
                  </a:lnTo>
                  <a:lnTo>
                    <a:pt x="40" y="62"/>
                  </a:lnTo>
                  <a:lnTo>
                    <a:pt x="48" y="60"/>
                  </a:lnTo>
                  <a:lnTo>
                    <a:pt x="56" y="56"/>
                  </a:lnTo>
                  <a:lnTo>
                    <a:pt x="60" y="50"/>
                  </a:lnTo>
                  <a:lnTo>
                    <a:pt x="62" y="40"/>
                  </a:lnTo>
                  <a:lnTo>
                    <a:pt x="62" y="40"/>
                  </a:lnTo>
                  <a:lnTo>
                    <a:pt x="60" y="32"/>
                  </a:lnTo>
                  <a:lnTo>
                    <a:pt x="56" y="26"/>
                  </a:lnTo>
                  <a:lnTo>
                    <a:pt x="48" y="20"/>
                  </a:lnTo>
                  <a:lnTo>
                    <a:pt x="40" y="18"/>
                  </a:lnTo>
                  <a:lnTo>
                    <a:pt x="40"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32" name="Group 4">
            <a:extLst>
              <a:ext uri="{FF2B5EF4-FFF2-40B4-BE49-F238E27FC236}">
                <a16:creationId xmlns:a16="http://schemas.microsoft.com/office/drawing/2014/main" id="{419529DE-31D3-4F41-8875-B1961E27D098}"/>
              </a:ext>
            </a:extLst>
          </p:cNvPr>
          <p:cNvGrpSpPr>
            <a:grpSpLocks noChangeAspect="1"/>
          </p:cNvGrpSpPr>
          <p:nvPr/>
        </p:nvGrpSpPr>
        <p:grpSpPr bwMode="auto">
          <a:xfrm>
            <a:off x="1576713" y="4123044"/>
            <a:ext cx="1198401" cy="1253342"/>
            <a:chOff x="595" y="868"/>
            <a:chExt cx="698" cy="730"/>
          </a:xfrm>
          <a:solidFill>
            <a:schemeClr val="tx1">
              <a:lumMod val="65000"/>
              <a:lumOff val="35000"/>
            </a:schemeClr>
          </a:solidFill>
        </p:grpSpPr>
        <p:sp>
          <p:nvSpPr>
            <p:cNvPr id="33" name="Freeform 5">
              <a:extLst>
                <a:ext uri="{FF2B5EF4-FFF2-40B4-BE49-F238E27FC236}">
                  <a16:creationId xmlns:a16="http://schemas.microsoft.com/office/drawing/2014/main" id="{D493132B-D5EF-4B4C-87BD-C2D620F8414F}"/>
                </a:ext>
              </a:extLst>
            </p:cNvPr>
            <p:cNvSpPr>
              <a:spLocks noEditPoints="1"/>
            </p:cNvSpPr>
            <p:nvPr/>
          </p:nvSpPr>
          <p:spPr bwMode="auto">
            <a:xfrm>
              <a:off x="933" y="974"/>
              <a:ext cx="360" cy="624"/>
            </a:xfrm>
            <a:custGeom>
              <a:avLst/>
              <a:gdLst>
                <a:gd name="T0" fmla="*/ 336 w 360"/>
                <a:gd name="T1" fmla="*/ 624 h 624"/>
                <a:gd name="T2" fmla="*/ 26 w 360"/>
                <a:gd name="T3" fmla="*/ 624 h 624"/>
                <a:gd name="T4" fmla="*/ 26 w 360"/>
                <a:gd name="T5" fmla="*/ 624 h 624"/>
                <a:gd name="T6" fmla="*/ 16 w 360"/>
                <a:gd name="T7" fmla="*/ 622 h 624"/>
                <a:gd name="T8" fmla="*/ 8 w 360"/>
                <a:gd name="T9" fmla="*/ 616 h 624"/>
                <a:gd name="T10" fmla="*/ 2 w 360"/>
                <a:gd name="T11" fmla="*/ 608 h 624"/>
                <a:gd name="T12" fmla="*/ 0 w 360"/>
                <a:gd name="T13" fmla="*/ 598 h 624"/>
                <a:gd name="T14" fmla="*/ 0 w 360"/>
                <a:gd name="T15" fmla="*/ 26 h 624"/>
                <a:gd name="T16" fmla="*/ 0 w 360"/>
                <a:gd name="T17" fmla="*/ 26 h 624"/>
                <a:gd name="T18" fmla="*/ 2 w 360"/>
                <a:gd name="T19" fmla="*/ 16 h 624"/>
                <a:gd name="T20" fmla="*/ 8 w 360"/>
                <a:gd name="T21" fmla="*/ 8 h 624"/>
                <a:gd name="T22" fmla="*/ 16 w 360"/>
                <a:gd name="T23" fmla="*/ 2 h 624"/>
                <a:gd name="T24" fmla="*/ 26 w 360"/>
                <a:gd name="T25" fmla="*/ 0 h 624"/>
                <a:gd name="T26" fmla="*/ 336 w 360"/>
                <a:gd name="T27" fmla="*/ 0 h 624"/>
                <a:gd name="T28" fmla="*/ 336 w 360"/>
                <a:gd name="T29" fmla="*/ 0 h 624"/>
                <a:gd name="T30" fmla="*/ 346 w 360"/>
                <a:gd name="T31" fmla="*/ 2 h 624"/>
                <a:gd name="T32" fmla="*/ 354 w 360"/>
                <a:gd name="T33" fmla="*/ 8 h 624"/>
                <a:gd name="T34" fmla="*/ 358 w 360"/>
                <a:gd name="T35" fmla="*/ 16 h 624"/>
                <a:gd name="T36" fmla="*/ 360 w 360"/>
                <a:gd name="T37" fmla="*/ 26 h 624"/>
                <a:gd name="T38" fmla="*/ 360 w 360"/>
                <a:gd name="T39" fmla="*/ 598 h 624"/>
                <a:gd name="T40" fmla="*/ 360 w 360"/>
                <a:gd name="T41" fmla="*/ 598 h 624"/>
                <a:gd name="T42" fmla="*/ 358 w 360"/>
                <a:gd name="T43" fmla="*/ 608 h 624"/>
                <a:gd name="T44" fmla="*/ 354 w 360"/>
                <a:gd name="T45" fmla="*/ 616 h 624"/>
                <a:gd name="T46" fmla="*/ 346 w 360"/>
                <a:gd name="T47" fmla="*/ 622 h 624"/>
                <a:gd name="T48" fmla="*/ 336 w 360"/>
                <a:gd name="T49" fmla="*/ 624 h 624"/>
                <a:gd name="T50" fmla="*/ 336 w 360"/>
                <a:gd name="T51" fmla="*/ 624 h 624"/>
                <a:gd name="T52" fmla="*/ 26 w 360"/>
                <a:gd name="T53" fmla="*/ 18 h 624"/>
                <a:gd name="T54" fmla="*/ 26 w 360"/>
                <a:gd name="T55" fmla="*/ 18 h 624"/>
                <a:gd name="T56" fmla="*/ 22 w 360"/>
                <a:gd name="T57" fmla="*/ 22 h 624"/>
                <a:gd name="T58" fmla="*/ 18 w 360"/>
                <a:gd name="T59" fmla="*/ 26 h 624"/>
                <a:gd name="T60" fmla="*/ 18 w 360"/>
                <a:gd name="T61" fmla="*/ 598 h 624"/>
                <a:gd name="T62" fmla="*/ 18 w 360"/>
                <a:gd name="T63" fmla="*/ 598 h 624"/>
                <a:gd name="T64" fmla="*/ 22 w 360"/>
                <a:gd name="T65" fmla="*/ 604 h 624"/>
                <a:gd name="T66" fmla="*/ 26 w 360"/>
                <a:gd name="T67" fmla="*/ 606 h 624"/>
                <a:gd name="T68" fmla="*/ 336 w 360"/>
                <a:gd name="T69" fmla="*/ 606 h 624"/>
                <a:gd name="T70" fmla="*/ 336 w 360"/>
                <a:gd name="T71" fmla="*/ 606 h 624"/>
                <a:gd name="T72" fmla="*/ 340 w 360"/>
                <a:gd name="T73" fmla="*/ 604 h 624"/>
                <a:gd name="T74" fmla="*/ 342 w 360"/>
                <a:gd name="T75" fmla="*/ 598 h 624"/>
                <a:gd name="T76" fmla="*/ 342 w 360"/>
                <a:gd name="T77" fmla="*/ 26 h 624"/>
                <a:gd name="T78" fmla="*/ 342 w 360"/>
                <a:gd name="T79" fmla="*/ 26 h 624"/>
                <a:gd name="T80" fmla="*/ 340 w 360"/>
                <a:gd name="T81" fmla="*/ 22 h 624"/>
                <a:gd name="T82" fmla="*/ 336 w 360"/>
                <a:gd name="T83" fmla="*/ 18 h 624"/>
                <a:gd name="T84" fmla="*/ 26 w 360"/>
                <a:gd name="T85" fmla="*/ 18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0" h="624">
                  <a:moveTo>
                    <a:pt x="336" y="624"/>
                  </a:moveTo>
                  <a:lnTo>
                    <a:pt x="26" y="624"/>
                  </a:lnTo>
                  <a:lnTo>
                    <a:pt x="26" y="624"/>
                  </a:lnTo>
                  <a:lnTo>
                    <a:pt x="16" y="622"/>
                  </a:lnTo>
                  <a:lnTo>
                    <a:pt x="8" y="616"/>
                  </a:lnTo>
                  <a:lnTo>
                    <a:pt x="2" y="608"/>
                  </a:lnTo>
                  <a:lnTo>
                    <a:pt x="0" y="598"/>
                  </a:lnTo>
                  <a:lnTo>
                    <a:pt x="0" y="26"/>
                  </a:lnTo>
                  <a:lnTo>
                    <a:pt x="0" y="26"/>
                  </a:lnTo>
                  <a:lnTo>
                    <a:pt x="2" y="16"/>
                  </a:lnTo>
                  <a:lnTo>
                    <a:pt x="8" y="8"/>
                  </a:lnTo>
                  <a:lnTo>
                    <a:pt x="16" y="2"/>
                  </a:lnTo>
                  <a:lnTo>
                    <a:pt x="26" y="0"/>
                  </a:lnTo>
                  <a:lnTo>
                    <a:pt x="336" y="0"/>
                  </a:lnTo>
                  <a:lnTo>
                    <a:pt x="336" y="0"/>
                  </a:lnTo>
                  <a:lnTo>
                    <a:pt x="346" y="2"/>
                  </a:lnTo>
                  <a:lnTo>
                    <a:pt x="354" y="8"/>
                  </a:lnTo>
                  <a:lnTo>
                    <a:pt x="358" y="16"/>
                  </a:lnTo>
                  <a:lnTo>
                    <a:pt x="360" y="26"/>
                  </a:lnTo>
                  <a:lnTo>
                    <a:pt x="360" y="598"/>
                  </a:lnTo>
                  <a:lnTo>
                    <a:pt x="360" y="598"/>
                  </a:lnTo>
                  <a:lnTo>
                    <a:pt x="358" y="608"/>
                  </a:lnTo>
                  <a:lnTo>
                    <a:pt x="354" y="616"/>
                  </a:lnTo>
                  <a:lnTo>
                    <a:pt x="346" y="622"/>
                  </a:lnTo>
                  <a:lnTo>
                    <a:pt x="336" y="624"/>
                  </a:lnTo>
                  <a:lnTo>
                    <a:pt x="336" y="624"/>
                  </a:lnTo>
                  <a:close/>
                  <a:moveTo>
                    <a:pt x="26" y="18"/>
                  </a:moveTo>
                  <a:lnTo>
                    <a:pt x="26" y="18"/>
                  </a:lnTo>
                  <a:lnTo>
                    <a:pt x="22" y="22"/>
                  </a:lnTo>
                  <a:lnTo>
                    <a:pt x="18" y="26"/>
                  </a:lnTo>
                  <a:lnTo>
                    <a:pt x="18" y="598"/>
                  </a:lnTo>
                  <a:lnTo>
                    <a:pt x="18" y="598"/>
                  </a:lnTo>
                  <a:lnTo>
                    <a:pt x="22" y="604"/>
                  </a:lnTo>
                  <a:lnTo>
                    <a:pt x="26" y="606"/>
                  </a:lnTo>
                  <a:lnTo>
                    <a:pt x="336" y="606"/>
                  </a:lnTo>
                  <a:lnTo>
                    <a:pt x="336" y="606"/>
                  </a:lnTo>
                  <a:lnTo>
                    <a:pt x="340" y="604"/>
                  </a:lnTo>
                  <a:lnTo>
                    <a:pt x="342" y="598"/>
                  </a:lnTo>
                  <a:lnTo>
                    <a:pt x="342" y="26"/>
                  </a:lnTo>
                  <a:lnTo>
                    <a:pt x="342" y="26"/>
                  </a:lnTo>
                  <a:lnTo>
                    <a:pt x="340" y="22"/>
                  </a:lnTo>
                  <a:lnTo>
                    <a:pt x="336" y="18"/>
                  </a:lnTo>
                  <a:lnTo>
                    <a:pt x="26"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 name="Rectangle 6">
              <a:extLst>
                <a:ext uri="{FF2B5EF4-FFF2-40B4-BE49-F238E27FC236}">
                  <a16:creationId xmlns:a16="http://schemas.microsoft.com/office/drawing/2014/main" id="{EE562BCB-8C95-4174-A35A-8E07EC8D91A2}"/>
                </a:ext>
              </a:extLst>
            </p:cNvPr>
            <p:cNvSpPr>
              <a:spLocks noChangeArrowheads="1"/>
            </p:cNvSpPr>
            <p:nvPr/>
          </p:nvSpPr>
          <p:spPr bwMode="auto">
            <a:xfrm>
              <a:off x="1069" y="1026"/>
              <a:ext cx="88" cy="1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 name="Rectangle 7">
              <a:extLst>
                <a:ext uri="{FF2B5EF4-FFF2-40B4-BE49-F238E27FC236}">
                  <a16:creationId xmlns:a16="http://schemas.microsoft.com/office/drawing/2014/main" id="{EA86352C-5385-463C-ABDE-F0A29E31F14D}"/>
                </a:ext>
              </a:extLst>
            </p:cNvPr>
            <p:cNvSpPr>
              <a:spLocks noChangeArrowheads="1"/>
            </p:cNvSpPr>
            <p:nvPr/>
          </p:nvSpPr>
          <p:spPr bwMode="auto">
            <a:xfrm>
              <a:off x="825" y="920"/>
              <a:ext cx="52" cy="1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 name="Rectangle 8">
              <a:extLst>
                <a:ext uri="{FF2B5EF4-FFF2-40B4-BE49-F238E27FC236}">
                  <a16:creationId xmlns:a16="http://schemas.microsoft.com/office/drawing/2014/main" id="{8B3DC54A-6031-456F-A505-EBFBFDDEDCF0}"/>
                </a:ext>
              </a:extLst>
            </p:cNvPr>
            <p:cNvSpPr>
              <a:spLocks noChangeArrowheads="1"/>
            </p:cNvSpPr>
            <p:nvPr/>
          </p:nvSpPr>
          <p:spPr bwMode="auto">
            <a:xfrm>
              <a:off x="771" y="1518"/>
              <a:ext cx="88" cy="1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 name="Rectangle 9">
              <a:extLst>
                <a:ext uri="{FF2B5EF4-FFF2-40B4-BE49-F238E27FC236}">
                  <a16:creationId xmlns:a16="http://schemas.microsoft.com/office/drawing/2014/main" id="{D055739D-42CE-4673-BE2E-F33548FE0118}"/>
                </a:ext>
              </a:extLst>
            </p:cNvPr>
            <p:cNvSpPr>
              <a:spLocks noChangeArrowheads="1"/>
            </p:cNvSpPr>
            <p:nvPr/>
          </p:nvSpPr>
          <p:spPr bwMode="auto">
            <a:xfrm>
              <a:off x="1087" y="1532"/>
              <a:ext cx="54" cy="1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 name="Rectangle 10">
              <a:extLst>
                <a:ext uri="{FF2B5EF4-FFF2-40B4-BE49-F238E27FC236}">
                  <a16:creationId xmlns:a16="http://schemas.microsoft.com/office/drawing/2014/main" id="{B8C1756E-C65F-46E7-B2A9-19DFA890AB76}"/>
                </a:ext>
              </a:extLst>
            </p:cNvPr>
            <p:cNvSpPr>
              <a:spLocks noChangeArrowheads="1"/>
            </p:cNvSpPr>
            <p:nvPr/>
          </p:nvSpPr>
          <p:spPr bwMode="auto">
            <a:xfrm>
              <a:off x="933" y="1080"/>
              <a:ext cx="360" cy="1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9" name="Rectangle 11">
              <a:extLst>
                <a:ext uri="{FF2B5EF4-FFF2-40B4-BE49-F238E27FC236}">
                  <a16:creationId xmlns:a16="http://schemas.microsoft.com/office/drawing/2014/main" id="{875F733E-B44A-4840-8F74-2C908363F94A}"/>
                </a:ext>
              </a:extLst>
            </p:cNvPr>
            <p:cNvSpPr>
              <a:spLocks noChangeArrowheads="1"/>
            </p:cNvSpPr>
            <p:nvPr/>
          </p:nvSpPr>
          <p:spPr bwMode="auto">
            <a:xfrm>
              <a:off x="933" y="1478"/>
              <a:ext cx="360" cy="1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0" name="Freeform 12">
              <a:extLst>
                <a:ext uri="{FF2B5EF4-FFF2-40B4-BE49-F238E27FC236}">
                  <a16:creationId xmlns:a16="http://schemas.microsoft.com/office/drawing/2014/main" id="{8A781031-01AC-4364-A833-600BAD7A8C24}"/>
                </a:ext>
              </a:extLst>
            </p:cNvPr>
            <p:cNvSpPr>
              <a:spLocks/>
            </p:cNvSpPr>
            <p:nvPr/>
          </p:nvSpPr>
          <p:spPr bwMode="auto">
            <a:xfrm>
              <a:off x="595" y="868"/>
              <a:ext cx="512" cy="730"/>
            </a:xfrm>
            <a:custGeom>
              <a:avLst/>
              <a:gdLst>
                <a:gd name="T0" fmla="*/ 314 w 512"/>
                <a:gd name="T1" fmla="*/ 730 h 730"/>
                <a:gd name="T2" fmla="*/ 32 w 512"/>
                <a:gd name="T3" fmla="*/ 730 h 730"/>
                <a:gd name="T4" fmla="*/ 32 w 512"/>
                <a:gd name="T5" fmla="*/ 730 h 730"/>
                <a:gd name="T6" fmla="*/ 26 w 512"/>
                <a:gd name="T7" fmla="*/ 730 h 730"/>
                <a:gd name="T8" fmla="*/ 20 w 512"/>
                <a:gd name="T9" fmla="*/ 728 h 730"/>
                <a:gd name="T10" fmla="*/ 14 w 512"/>
                <a:gd name="T11" fmla="*/ 726 h 730"/>
                <a:gd name="T12" fmla="*/ 10 w 512"/>
                <a:gd name="T13" fmla="*/ 722 h 730"/>
                <a:gd name="T14" fmla="*/ 6 w 512"/>
                <a:gd name="T15" fmla="*/ 716 h 730"/>
                <a:gd name="T16" fmla="*/ 2 w 512"/>
                <a:gd name="T17" fmla="*/ 712 h 730"/>
                <a:gd name="T18" fmla="*/ 0 w 512"/>
                <a:gd name="T19" fmla="*/ 704 h 730"/>
                <a:gd name="T20" fmla="*/ 0 w 512"/>
                <a:gd name="T21" fmla="*/ 698 h 730"/>
                <a:gd name="T22" fmla="*/ 0 w 512"/>
                <a:gd name="T23" fmla="*/ 34 h 730"/>
                <a:gd name="T24" fmla="*/ 0 w 512"/>
                <a:gd name="T25" fmla="*/ 34 h 730"/>
                <a:gd name="T26" fmla="*/ 0 w 512"/>
                <a:gd name="T27" fmla="*/ 26 h 730"/>
                <a:gd name="T28" fmla="*/ 2 w 512"/>
                <a:gd name="T29" fmla="*/ 20 h 730"/>
                <a:gd name="T30" fmla="*/ 6 w 512"/>
                <a:gd name="T31" fmla="*/ 14 h 730"/>
                <a:gd name="T32" fmla="*/ 10 w 512"/>
                <a:gd name="T33" fmla="*/ 10 h 730"/>
                <a:gd name="T34" fmla="*/ 14 w 512"/>
                <a:gd name="T35" fmla="*/ 6 h 730"/>
                <a:gd name="T36" fmla="*/ 20 w 512"/>
                <a:gd name="T37" fmla="*/ 4 h 730"/>
                <a:gd name="T38" fmla="*/ 26 w 512"/>
                <a:gd name="T39" fmla="*/ 2 h 730"/>
                <a:gd name="T40" fmla="*/ 32 w 512"/>
                <a:gd name="T41" fmla="*/ 0 h 730"/>
                <a:gd name="T42" fmla="*/ 480 w 512"/>
                <a:gd name="T43" fmla="*/ 0 h 730"/>
                <a:gd name="T44" fmla="*/ 480 w 512"/>
                <a:gd name="T45" fmla="*/ 0 h 730"/>
                <a:gd name="T46" fmla="*/ 486 w 512"/>
                <a:gd name="T47" fmla="*/ 2 h 730"/>
                <a:gd name="T48" fmla="*/ 492 w 512"/>
                <a:gd name="T49" fmla="*/ 4 h 730"/>
                <a:gd name="T50" fmla="*/ 498 w 512"/>
                <a:gd name="T51" fmla="*/ 6 h 730"/>
                <a:gd name="T52" fmla="*/ 502 w 512"/>
                <a:gd name="T53" fmla="*/ 10 h 730"/>
                <a:gd name="T54" fmla="*/ 506 w 512"/>
                <a:gd name="T55" fmla="*/ 14 h 730"/>
                <a:gd name="T56" fmla="*/ 510 w 512"/>
                <a:gd name="T57" fmla="*/ 20 h 730"/>
                <a:gd name="T58" fmla="*/ 512 w 512"/>
                <a:gd name="T59" fmla="*/ 26 h 730"/>
                <a:gd name="T60" fmla="*/ 512 w 512"/>
                <a:gd name="T61" fmla="*/ 34 h 730"/>
                <a:gd name="T62" fmla="*/ 512 w 512"/>
                <a:gd name="T63" fmla="*/ 84 h 730"/>
                <a:gd name="T64" fmla="*/ 494 w 512"/>
                <a:gd name="T65" fmla="*/ 84 h 730"/>
                <a:gd name="T66" fmla="*/ 494 w 512"/>
                <a:gd name="T67" fmla="*/ 34 h 730"/>
                <a:gd name="T68" fmla="*/ 494 w 512"/>
                <a:gd name="T69" fmla="*/ 34 h 730"/>
                <a:gd name="T70" fmla="*/ 492 w 512"/>
                <a:gd name="T71" fmla="*/ 28 h 730"/>
                <a:gd name="T72" fmla="*/ 490 w 512"/>
                <a:gd name="T73" fmla="*/ 22 h 730"/>
                <a:gd name="T74" fmla="*/ 484 w 512"/>
                <a:gd name="T75" fmla="*/ 20 h 730"/>
                <a:gd name="T76" fmla="*/ 480 w 512"/>
                <a:gd name="T77" fmla="*/ 18 h 730"/>
                <a:gd name="T78" fmla="*/ 32 w 512"/>
                <a:gd name="T79" fmla="*/ 18 h 730"/>
                <a:gd name="T80" fmla="*/ 32 w 512"/>
                <a:gd name="T81" fmla="*/ 18 h 730"/>
                <a:gd name="T82" fmla="*/ 26 w 512"/>
                <a:gd name="T83" fmla="*/ 20 h 730"/>
                <a:gd name="T84" fmla="*/ 22 w 512"/>
                <a:gd name="T85" fmla="*/ 22 h 730"/>
                <a:gd name="T86" fmla="*/ 20 w 512"/>
                <a:gd name="T87" fmla="*/ 28 h 730"/>
                <a:gd name="T88" fmla="*/ 18 w 512"/>
                <a:gd name="T89" fmla="*/ 34 h 730"/>
                <a:gd name="T90" fmla="*/ 18 w 512"/>
                <a:gd name="T91" fmla="*/ 698 h 730"/>
                <a:gd name="T92" fmla="*/ 18 w 512"/>
                <a:gd name="T93" fmla="*/ 698 h 730"/>
                <a:gd name="T94" fmla="*/ 20 w 512"/>
                <a:gd name="T95" fmla="*/ 704 h 730"/>
                <a:gd name="T96" fmla="*/ 22 w 512"/>
                <a:gd name="T97" fmla="*/ 708 h 730"/>
                <a:gd name="T98" fmla="*/ 26 w 512"/>
                <a:gd name="T99" fmla="*/ 712 h 730"/>
                <a:gd name="T100" fmla="*/ 32 w 512"/>
                <a:gd name="T101" fmla="*/ 712 h 730"/>
                <a:gd name="T102" fmla="*/ 314 w 512"/>
                <a:gd name="T103" fmla="*/ 712 h 730"/>
                <a:gd name="T104" fmla="*/ 314 w 512"/>
                <a:gd name="T105" fmla="*/ 730 h 7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12" h="730">
                  <a:moveTo>
                    <a:pt x="314" y="730"/>
                  </a:moveTo>
                  <a:lnTo>
                    <a:pt x="32" y="730"/>
                  </a:lnTo>
                  <a:lnTo>
                    <a:pt x="32" y="730"/>
                  </a:lnTo>
                  <a:lnTo>
                    <a:pt x="26" y="730"/>
                  </a:lnTo>
                  <a:lnTo>
                    <a:pt x="20" y="728"/>
                  </a:lnTo>
                  <a:lnTo>
                    <a:pt x="14" y="726"/>
                  </a:lnTo>
                  <a:lnTo>
                    <a:pt x="10" y="722"/>
                  </a:lnTo>
                  <a:lnTo>
                    <a:pt x="6" y="716"/>
                  </a:lnTo>
                  <a:lnTo>
                    <a:pt x="2" y="712"/>
                  </a:lnTo>
                  <a:lnTo>
                    <a:pt x="0" y="704"/>
                  </a:lnTo>
                  <a:lnTo>
                    <a:pt x="0" y="698"/>
                  </a:lnTo>
                  <a:lnTo>
                    <a:pt x="0" y="34"/>
                  </a:lnTo>
                  <a:lnTo>
                    <a:pt x="0" y="34"/>
                  </a:lnTo>
                  <a:lnTo>
                    <a:pt x="0" y="26"/>
                  </a:lnTo>
                  <a:lnTo>
                    <a:pt x="2" y="20"/>
                  </a:lnTo>
                  <a:lnTo>
                    <a:pt x="6" y="14"/>
                  </a:lnTo>
                  <a:lnTo>
                    <a:pt x="10" y="10"/>
                  </a:lnTo>
                  <a:lnTo>
                    <a:pt x="14" y="6"/>
                  </a:lnTo>
                  <a:lnTo>
                    <a:pt x="20" y="4"/>
                  </a:lnTo>
                  <a:lnTo>
                    <a:pt x="26" y="2"/>
                  </a:lnTo>
                  <a:lnTo>
                    <a:pt x="32" y="0"/>
                  </a:lnTo>
                  <a:lnTo>
                    <a:pt x="480" y="0"/>
                  </a:lnTo>
                  <a:lnTo>
                    <a:pt x="480" y="0"/>
                  </a:lnTo>
                  <a:lnTo>
                    <a:pt x="486" y="2"/>
                  </a:lnTo>
                  <a:lnTo>
                    <a:pt x="492" y="4"/>
                  </a:lnTo>
                  <a:lnTo>
                    <a:pt x="498" y="6"/>
                  </a:lnTo>
                  <a:lnTo>
                    <a:pt x="502" y="10"/>
                  </a:lnTo>
                  <a:lnTo>
                    <a:pt x="506" y="14"/>
                  </a:lnTo>
                  <a:lnTo>
                    <a:pt x="510" y="20"/>
                  </a:lnTo>
                  <a:lnTo>
                    <a:pt x="512" y="26"/>
                  </a:lnTo>
                  <a:lnTo>
                    <a:pt x="512" y="34"/>
                  </a:lnTo>
                  <a:lnTo>
                    <a:pt x="512" y="84"/>
                  </a:lnTo>
                  <a:lnTo>
                    <a:pt x="494" y="84"/>
                  </a:lnTo>
                  <a:lnTo>
                    <a:pt x="494" y="34"/>
                  </a:lnTo>
                  <a:lnTo>
                    <a:pt x="494" y="34"/>
                  </a:lnTo>
                  <a:lnTo>
                    <a:pt x="492" y="28"/>
                  </a:lnTo>
                  <a:lnTo>
                    <a:pt x="490" y="22"/>
                  </a:lnTo>
                  <a:lnTo>
                    <a:pt x="484" y="20"/>
                  </a:lnTo>
                  <a:lnTo>
                    <a:pt x="480" y="18"/>
                  </a:lnTo>
                  <a:lnTo>
                    <a:pt x="32" y="18"/>
                  </a:lnTo>
                  <a:lnTo>
                    <a:pt x="32" y="18"/>
                  </a:lnTo>
                  <a:lnTo>
                    <a:pt x="26" y="20"/>
                  </a:lnTo>
                  <a:lnTo>
                    <a:pt x="22" y="22"/>
                  </a:lnTo>
                  <a:lnTo>
                    <a:pt x="20" y="28"/>
                  </a:lnTo>
                  <a:lnTo>
                    <a:pt x="18" y="34"/>
                  </a:lnTo>
                  <a:lnTo>
                    <a:pt x="18" y="698"/>
                  </a:lnTo>
                  <a:lnTo>
                    <a:pt x="18" y="698"/>
                  </a:lnTo>
                  <a:lnTo>
                    <a:pt x="20" y="704"/>
                  </a:lnTo>
                  <a:lnTo>
                    <a:pt x="22" y="708"/>
                  </a:lnTo>
                  <a:lnTo>
                    <a:pt x="26" y="712"/>
                  </a:lnTo>
                  <a:lnTo>
                    <a:pt x="32" y="712"/>
                  </a:lnTo>
                  <a:lnTo>
                    <a:pt x="314" y="712"/>
                  </a:lnTo>
                  <a:lnTo>
                    <a:pt x="314" y="7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1" name="Rectangle 13">
              <a:extLst>
                <a:ext uri="{FF2B5EF4-FFF2-40B4-BE49-F238E27FC236}">
                  <a16:creationId xmlns:a16="http://schemas.microsoft.com/office/drawing/2014/main" id="{C2FD34BB-504E-4810-88B2-E9CB1D716770}"/>
                </a:ext>
              </a:extLst>
            </p:cNvPr>
            <p:cNvSpPr>
              <a:spLocks noChangeArrowheads="1"/>
            </p:cNvSpPr>
            <p:nvPr/>
          </p:nvSpPr>
          <p:spPr bwMode="auto">
            <a:xfrm>
              <a:off x="595" y="974"/>
              <a:ext cx="282" cy="1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42" name="Group 68">
            <a:extLst>
              <a:ext uri="{FF2B5EF4-FFF2-40B4-BE49-F238E27FC236}">
                <a16:creationId xmlns:a16="http://schemas.microsoft.com/office/drawing/2014/main" id="{F88BC18E-778A-4F2E-971F-E796086961E6}"/>
              </a:ext>
            </a:extLst>
          </p:cNvPr>
          <p:cNvGrpSpPr>
            <a:grpSpLocks noChangeAspect="1"/>
          </p:cNvGrpSpPr>
          <p:nvPr/>
        </p:nvGrpSpPr>
        <p:grpSpPr bwMode="auto">
          <a:xfrm>
            <a:off x="1576712" y="2406366"/>
            <a:ext cx="1856417" cy="1225068"/>
            <a:chOff x="506" y="3055"/>
            <a:chExt cx="888" cy="586"/>
          </a:xfrm>
          <a:solidFill>
            <a:schemeClr val="tx1">
              <a:lumMod val="65000"/>
              <a:lumOff val="35000"/>
            </a:schemeClr>
          </a:solidFill>
        </p:grpSpPr>
        <p:sp>
          <p:nvSpPr>
            <p:cNvPr id="44" name="Freeform 69">
              <a:extLst>
                <a:ext uri="{FF2B5EF4-FFF2-40B4-BE49-F238E27FC236}">
                  <a16:creationId xmlns:a16="http://schemas.microsoft.com/office/drawing/2014/main" id="{15186992-14CE-4BB2-8833-E806DC75D60F}"/>
                </a:ext>
              </a:extLst>
            </p:cNvPr>
            <p:cNvSpPr>
              <a:spLocks noEditPoints="1"/>
            </p:cNvSpPr>
            <p:nvPr/>
          </p:nvSpPr>
          <p:spPr bwMode="auto">
            <a:xfrm>
              <a:off x="506" y="3539"/>
              <a:ext cx="888" cy="102"/>
            </a:xfrm>
            <a:custGeom>
              <a:avLst/>
              <a:gdLst>
                <a:gd name="T0" fmla="*/ 48 w 888"/>
                <a:gd name="T1" fmla="*/ 102 h 102"/>
                <a:gd name="T2" fmla="*/ 38 w 888"/>
                <a:gd name="T3" fmla="*/ 102 h 102"/>
                <a:gd name="T4" fmla="*/ 20 w 888"/>
                <a:gd name="T5" fmla="*/ 94 h 102"/>
                <a:gd name="T6" fmla="*/ 8 w 888"/>
                <a:gd name="T7" fmla="*/ 82 h 102"/>
                <a:gd name="T8" fmla="*/ 0 w 888"/>
                <a:gd name="T9" fmla="*/ 64 h 102"/>
                <a:gd name="T10" fmla="*/ 0 w 888"/>
                <a:gd name="T11" fmla="*/ 0 h 102"/>
                <a:gd name="T12" fmla="*/ 380 w 888"/>
                <a:gd name="T13" fmla="*/ 16 h 102"/>
                <a:gd name="T14" fmla="*/ 382 w 888"/>
                <a:gd name="T15" fmla="*/ 24 h 102"/>
                <a:gd name="T16" fmla="*/ 392 w 888"/>
                <a:gd name="T17" fmla="*/ 34 h 102"/>
                <a:gd name="T18" fmla="*/ 500 w 888"/>
                <a:gd name="T19" fmla="*/ 34 h 102"/>
                <a:gd name="T20" fmla="*/ 508 w 888"/>
                <a:gd name="T21" fmla="*/ 34 h 102"/>
                <a:gd name="T22" fmla="*/ 518 w 888"/>
                <a:gd name="T23" fmla="*/ 24 h 102"/>
                <a:gd name="T24" fmla="*/ 518 w 888"/>
                <a:gd name="T25" fmla="*/ 0 h 102"/>
                <a:gd name="T26" fmla="*/ 888 w 888"/>
                <a:gd name="T27" fmla="*/ 56 h 102"/>
                <a:gd name="T28" fmla="*/ 888 w 888"/>
                <a:gd name="T29" fmla="*/ 64 h 102"/>
                <a:gd name="T30" fmla="*/ 880 w 888"/>
                <a:gd name="T31" fmla="*/ 82 h 102"/>
                <a:gd name="T32" fmla="*/ 868 w 888"/>
                <a:gd name="T33" fmla="*/ 94 h 102"/>
                <a:gd name="T34" fmla="*/ 850 w 888"/>
                <a:gd name="T35" fmla="*/ 102 h 102"/>
                <a:gd name="T36" fmla="*/ 840 w 888"/>
                <a:gd name="T37" fmla="*/ 102 h 102"/>
                <a:gd name="T38" fmla="*/ 18 w 888"/>
                <a:gd name="T39" fmla="*/ 56 h 102"/>
                <a:gd name="T40" fmla="*/ 18 w 888"/>
                <a:gd name="T41" fmla="*/ 62 h 102"/>
                <a:gd name="T42" fmla="*/ 26 w 888"/>
                <a:gd name="T43" fmla="*/ 76 h 102"/>
                <a:gd name="T44" fmla="*/ 42 w 888"/>
                <a:gd name="T45" fmla="*/ 84 h 102"/>
                <a:gd name="T46" fmla="*/ 840 w 888"/>
                <a:gd name="T47" fmla="*/ 84 h 102"/>
                <a:gd name="T48" fmla="*/ 846 w 888"/>
                <a:gd name="T49" fmla="*/ 84 h 102"/>
                <a:gd name="T50" fmla="*/ 862 w 888"/>
                <a:gd name="T51" fmla="*/ 76 h 102"/>
                <a:gd name="T52" fmla="*/ 870 w 888"/>
                <a:gd name="T53" fmla="*/ 62 h 102"/>
                <a:gd name="T54" fmla="*/ 870 w 888"/>
                <a:gd name="T55" fmla="*/ 18 h 102"/>
                <a:gd name="T56" fmla="*/ 536 w 888"/>
                <a:gd name="T57" fmla="*/ 18 h 102"/>
                <a:gd name="T58" fmla="*/ 532 w 888"/>
                <a:gd name="T59" fmla="*/ 32 h 102"/>
                <a:gd name="T60" fmla="*/ 526 w 888"/>
                <a:gd name="T61" fmla="*/ 42 h 102"/>
                <a:gd name="T62" fmla="*/ 514 w 888"/>
                <a:gd name="T63" fmla="*/ 50 h 102"/>
                <a:gd name="T64" fmla="*/ 500 w 888"/>
                <a:gd name="T65" fmla="*/ 52 h 102"/>
                <a:gd name="T66" fmla="*/ 398 w 888"/>
                <a:gd name="T67" fmla="*/ 52 h 102"/>
                <a:gd name="T68" fmla="*/ 386 w 888"/>
                <a:gd name="T69" fmla="*/ 50 h 102"/>
                <a:gd name="T70" fmla="*/ 374 w 888"/>
                <a:gd name="T71" fmla="*/ 42 h 102"/>
                <a:gd name="T72" fmla="*/ 366 w 888"/>
                <a:gd name="T73" fmla="*/ 32 h 102"/>
                <a:gd name="T74" fmla="*/ 362 w 888"/>
                <a:gd name="T75" fmla="*/ 1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88" h="102">
                  <a:moveTo>
                    <a:pt x="840" y="102"/>
                  </a:moveTo>
                  <a:lnTo>
                    <a:pt x="48" y="102"/>
                  </a:lnTo>
                  <a:lnTo>
                    <a:pt x="48" y="102"/>
                  </a:lnTo>
                  <a:lnTo>
                    <a:pt x="38" y="102"/>
                  </a:lnTo>
                  <a:lnTo>
                    <a:pt x="28" y="100"/>
                  </a:lnTo>
                  <a:lnTo>
                    <a:pt x="20" y="94"/>
                  </a:lnTo>
                  <a:lnTo>
                    <a:pt x="14" y="88"/>
                  </a:lnTo>
                  <a:lnTo>
                    <a:pt x="8" y="82"/>
                  </a:lnTo>
                  <a:lnTo>
                    <a:pt x="4" y="74"/>
                  </a:lnTo>
                  <a:lnTo>
                    <a:pt x="0" y="64"/>
                  </a:lnTo>
                  <a:lnTo>
                    <a:pt x="0" y="56"/>
                  </a:lnTo>
                  <a:lnTo>
                    <a:pt x="0" y="0"/>
                  </a:lnTo>
                  <a:lnTo>
                    <a:pt x="380" y="0"/>
                  </a:lnTo>
                  <a:lnTo>
                    <a:pt x="380" y="16"/>
                  </a:lnTo>
                  <a:lnTo>
                    <a:pt x="380" y="16"/>
                  </a:lnTo>
                  <a:lnTo>
                    <a:pt x="382" y="24"/>
                  </a:lnTo>
                  <a:lnTo>
                    <a:pt x="386" y="30"/>
                  </a:lnTo>
                  <a:lnTo>
                    <a:pt x="392" y="34"/>
                  </a:lnTo>
                  <a:lnTo>
                    <a:pt x="398" y="34"/>
                  </a:lnTo>
                  <a:lnTo>
                    <a:pt x="500" y="34"/>
                  </a:lnTo>
                  <a:lnTo>
                    <a:pt x="500" y="34"/>
                  </a:lnTo>
                  <a:lnTo>
                    <a:pt x="508" y="34"/>
                  </a:lnTo>
                  <a:lnTo>
                    <a:pt x="514" y="30"/>
                  </a:lnTo>
                  <a:lnTo>
                    <a:pt x="518" y="24"/>
                  </a:lnTo>
                  <a:lnTo>
                    <a:pt x="518" y="16"/>
                  </a:lnTo>
                  <a:lnTo>
                    <a:pt x="518" y="0"/>
                  </a:lnTo>
                  <a:lnTo>
                    <a:pt x="888" y="0"/>
                  </a:lnTo>
                  <a:lnTo>
                    <a:pt x="888" y="56"/>
                  </a:lnTo>
                  <a:lnTo>
                    <a:pt x="888" y="56"/>
                  </a:lnTo>
                  <a:lnTo>
                    <a:pt x="888" y="64"/>
                  </a:lnTo>
                  <a:lnTo>
                    <a:pt x="884" y="74"/>
                  </a:lnTo>
                  <a:lnTo>
                    <a:pt x="880" y="82"/>
                  </a:lnTo>
                  <a:lnTo>
                    <a:pt x="874" y="88"/>
                  </a:lnTo>
                  <a:lnTo>
                    <a:pt x="868" y="94"/>
                  </a:lnTo>
                  <a:lnTo>
                    <a:pt x="860" y="100"/>
                  </a:lnTo>
                  <a:lnTo>
                    <a:pt x="850" y="102"/>
                  </a:lnTo>
                  <a:lnTo>
                    <a:pt x="840" y="102"/>
                  </a:lnTo>
                  <a:lnTo>
                    <a:pt x="840" y="102"/>
                  </a:lnTo>
                  <a:close/>
                  <a:moveTo>
                    <a:pt x="18" y="18"/>
                  </a:moveTo>
                  <a:lnTo>
                    <a:pt x="18" y="56"/>
                  </a:lnTo>
                  <a:lnTo>
                    <a:pt x="18" y="56"/>
                  </a:lnTo>
                  <a:lnTo>
                    <a:pt x="18" y="62"/>
                  </a:lnTo>
                  <a:lnTo>
                    <a:pt x="20" y="66"/>
                  </a:lnTo>
                  <a:lnTo>
                    <a:pt x="26" y="76"/>
                  </a:lnTo>
                  <a:lnTo>
                    <a:pt x="36" y="82"/>
                  </a:lnTo>
                  <a:lnTo>
                    <a:pt x="42" y="84"/>
                  </a:lnTo>
                  <a:lnTo>
                    <a:pt x="48" y="84"/>
                  </a:lnTo>
                  <a:lnTo>
                    <a:pt x="840" y="84"/>
                  </a:lnTo>
                  <a:lnTo>
                    <a:pt x="840" y="84"/>
                  </a:lnTo>
                  <a:lnTo>
                    <a:pt x="846" y="84"/>
                  </a:lnTo>
                  <a:lnTo>
                    <a:pt x="852" y="82"/>
                  </a:lnTo>
                  <a:lnTo>
                    <a:pt x="862" y="76"/>
                  </a:lnTo>
                  <a:lnTo>
                    <a:pt x="868" y="66"/>
                  </a:lnTo>
                  <a:lnTo>
                    <a:pt x="870" y="62"/>
                  </a:lnTo>
                  <a:lnTo>
                    <a:pt x="870" y="56"/>
                  </a:lnTo>
                  <a:lnTo>
                    <a:pt x="870" y="18"/>
                  </a:lnTo>
                  <a:lnTo>
                    <a:pt x="536" y="18"/>
                  </a:lnTo>
                  <a:lnTo>
                    <a:pt x="536" y="18"/>
                  </a:lnTo>
                  <a:lnTo>
                    <a:pt x="536" y="26"/>
                  </a:lnTo>
                  <a:lnTo>
                    <a:pt x="532" y="32"/>
                  </a:lnTo>
                  <a:lnTo>
                    <a:pt x="530" y="38"/>
                  </a:lnTo>
                  <a:lnTo>
                    <a:pt x="526" y="42"/>
                  </a:lnTo>
                  <a:lnTo>
                    <a:pt x="520" y="46"/>
                  </a:lnTo>
                  <a:lnTo>
                    <a:pt x="514" y="50"/>
                  </a:lnTo>
                  <a:lnTo>
                    <a:pt x="508" y="52"/>
                  </a:lnTo>
                  <a:lnTo>
                    <a:pt x="500" y="52"/>
                  </a:lnTo>
                  <a:lnTo>
                    <a:pt x="398" y="52"/>
                  </a:lnTo>
                  <a:lnTo>
                    <a:pt x="398" y="52"/>
                  </a:lnTo>
                  <a:lnTo>
                    <a:pt x="392" y="52"/>
                  </a:lnTo>
                  <a:lnTo>
                    <a:pt x="386" y="50"/>
                  </a:lnTo>
                  <a:lnTo>
                    <a:pt x="380" y="46"/>
                  </a:lnTo>
                  <a:lnTo>
                    <a:pt x="374" y="42"/>
                  </a:lnTo>
                  <a:lnTo>
                    <a:pt x="370" y="38"/>
                  </a:lnTo>
                  <a:lnTo>
                    <a:pt x="366" y="32"/>
                  </a:lnTo>
                  <a:lnTo>
                    <a:pt x="364" y="26"/>
                  </a:lnTo>
                  <a:lnTo>
                    <a:pt x="362" y="18"/>
                  </a:lnTo>
                  <a:lnTo>
                    <a:pt x="18"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5" name="Freeform 70">
              <a:extLst>
                <a:ext uri="{FF2B5EF4-FFF2-40B4-BE49-F238E27FC236}">
                  <a16:creationId xmlns:a16="http://schemas.microsoft.com/office/drawing/2014/main" id="{76E9526C-A98D-4158-9799-1DDAB9AED814}"/>
                </a:ext>
              </a:extLst>
            </p:cNvPr>
            <p:cNvSpPr>
              <a:spLocks noEditPoints="1"/>
            </p:cNvSpPr>
            <p:nvPr/>
          </p:nvSpPr>
          <p:spPr bwMode="auto">
            <a:xfrm>
              <a:off x="558" y="3055"/>
              <a:ext cx="784" cy="502"/>
            </a:xfrm>
            <a:custGeom>
              <a:avLst/>
              <a:gdLst>
                <a:gd name="T0" fmla="*/ 784 w 784"/>
                <a:gd name="T1" fmla="*/ 502 h 502"/>
                <a:gd name="T2" fmla="*/ 0 w 784"/>
                <a:gd name="T3" fmla="*/ 502 h 502"/>
                <a:gd name="T4" fmla="*/ 0 w 784"/>
                <a:gd name="T5" fmla="*/ 38 h 502"/>
                <a:gd name="T6" fmla="*/ 0 w 784"/>
                <a:gd name="T7" fmla="*/ 38 h 502"/>
                <a:gd name="T8" fmla="*/ 0 w 784"/>
                <a:gd name="T9" fmla="*/ 30 h 502"/>
                <a:gd name="T10" fmla="*/ 2 w 784"/>
                <a:gd name="T11" fmla="*/ 24 h 502"/>
                <a:gd name="T12" fmla="*/ 6 w 784"/>
                <a:gd name="T13" fmla="*/ 18 h 502"/>
                <a:gd name="T14" fmla="*/ 10 w 784"/>
                <a:gd name="T15" fmla="*/ 12 h 502"/>
                <a:gd name="T16" fmla="*/ 16 w 784"/>
                <a:gd name="T17" fmla="*/ 6 h 502"/>
                <a:gd name="T18" fmla="*/ 22 w 784"/>
                <a:gd name="T19" fmla="*/ 4 h 502"/>
                <a:gd name="T20" fmla="*/ 30 w 784"/>
                <a:gd name="T21" fmla="*/ 2 h 502"/>
                <a:gd name="T22" fmla="*/ 38 w 784"/>
                <a:gd name="T23" fmla="*/ 0 h 502"/>
                <a:gd name="T24" fmla="*/ 746 w 784"/>
                <a:gd name="T25" fmla="*/ 0 h 502"/>
                <a:gd name="T26" fmla="*/ 746 w 784"/>
                <a:gd name="T27" fmla="*/ 0 h 502"/>
                <a:gd name="T28" fmla="*/ 754 w 784"/>
                <a:gd name="T29" fmla="*/ 2 h 502"/>
                <a:gd name="T30" fmla="*/ 760 w 784"/>
                <a:gd name="T31" fmla="*/ 4 h 502"/>
                <a:gd name="T32" fmla="*/ 768 w 784"/>
                <a:gd name="T33" fmla="*/ 6 h 502"/>
                <a:gd name="T34" fmla="*/ 772 w 784"/>
                <a:gd name="T35" fmla="*/ 12 h 502"/>
                <a:gd name="T36" fmla="*/ 778 w 784"/>
                <a:gd name="T37" fmla="*/ 18 h 502"/>
                <a:gd name="T38" fmla="*/ 782 w 784"/>
                <a:gd name="T39" fmla="*/ 24 h 502"/>
                <a:gd name="T40" fmla="*/ 784 w 784"/>
                <a:gd name="T41" fmla="*/ 30 h 502"/>
                <a:gd name="T42" fmla="*/ 784 w 784"/>
                <a:gd name="T43" fmla="*/ 38 h 502"/>
                <a:gd name="T44" fmla="*/ 784 w 784"/>
                <a:gd name="T45" fmla="*/ 502 h 502"/>
                <a:gd name="T46" fmla="*/ 18 w 784"/>
                <a:gd name="T47" fmla="*/ 484 h 502"/>
                <a:gd name="T48" fmla="*/ 766 w 784"/>
                <a:gd name="T49" fmla="*/ 484 h 502"/>
                <a:gd name="T50" fmla="*/ 766 w 784"/>
                <a:gd name="T51" fmla="*/ 38 h 502"/>
                <a:gd name="T52" fmla="*/ 766 w 784"/>
                <a:gd name="T53" fmla="*/ 38 h 502"/>
                <a:gd name="T54" fmla="*/ 764 w 784"/>
                <a:gd name="T55" fmla="*/ 30 h 502"/>
                <a:gd name="T56" fmla="*/ 760 w 784"/>
                <a:gd name="T57" fmla="*/ 24 h 502"/>
                <a:gd name="T58" fmla="*/ 754 w 784"/>
                <a:gd name="T59" fmla="*/ 20 h 502"/>
                <a:gd name="T60" fmla="*/ 746 w 784"/>
                <a:gd name="T61" fmla="*/ 18 h 502"/>
                <a:gd name="T62" fmla="*/ 38 w 784"/>
                <a:gd name="T63" fmla="*/ 18 h 502"/>
                <a:gd name="T64" fmla="*/ 38 w 784"/>
                <a:gd name="T65" fmla="*/ 18 h 502"/>
                <a:gd name="T66" fmla="*/ 30 w 784"/>
                <a:gd name="T67" fmla="*/ 20 h 502"/>
                <a:gd name="T68" fmla="*/ 24 w 784"/>
                <a:gd name="T69" fmla="*/ 24 h 502"/>
                <a:gd name="T70" fmla="*/ 20 w 784"/>
                <a:gd name="T71" fmla="*/ 30 h 502"/>
                <a:gd name="T72" fmla="*/ 18 w 784"/>
                <a:gd name="T73" fmla="*/ 38 h 502"/>
                <a:gd name="T74" fmla="*/ 18 w 784"/>
                <a:gd name="T75" fmla="*/ 484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4" h="502">
                  <a:moveTo>
                    <a:pt x="784" y="502"/>
                  </a:moveTo>
                  <a:lnTo>
                    <a:pt x="0" y="502"/>
                  </a:lnTo>
                  <a:lnTo>
                    <a:pt x="0" y="38"/>
                  </a:lnTo>
                  <a:lnTo>
                    <a:pt x="0" y="38"/>
                  </a:lnTo>
                  <a:lnTo>
                    <a:pt x="0" y="30"/>
                  </a:lnTo>
                  <a:lnTo>
                    <a:pt x="2" y="24"/>
                  </a:lnTo>
                  <a:lnTo>
                    <a:pt x="6" y="18"/>
                  </a:lnTo>
                  <a:lnTo>
                    <a:pt x="10" y="12"/>
                  </a:lnTo>
                  <a:lnTo>
                    <a:pt x="16" y="6"/>
                  </a:lnTo>
                  <a:lnTo>
                    <a:pt x="22" y="4"/>
                  </a:lnTo>
                  <a:lnTo>
                    <a:pt x="30" y="2"/>
                  </a:lnTo>
                  <a:lnTo>
                    <a:pt x="38" y="0"/>
                  </a:lnTo>
                  <a:lnTo>
                    <a:pt x="746" y="0"/>
                  </a:lnTo>
                  <a:lnTo>
                    <a:pt x="746" y="0"/>
                  </a:lnTo>
                  <a:lnTo>
                    <a:pt x="754" y="2"/>
                  </a:lnTo>
                  <a:lnTo>
                    <a:pt x="760" y="4"/>
                  </a:lnTo>
                  <a:lnTo>
                    <a:pt x="768" y="6"/>
                  </a:lnTo>
                  <a:lnTo>
                    <a:pt x="772" y="12"/>
                  </a:lnTo>
                  <a:lnTo>
                    <a:pt x="778" y="18"/>
                  </a:lnTo>
                  <a:lnTo>
                    <a:pt x="782" y="24"/>
                  </a:lnTo>
                  <a:lnTo>
                    <a:pt x="784" y="30"/>
                  </a:lnTo>
                  <a:lnTo>
                    <a:pt x="784" y="38"/>
                  </a:lnTo>
                  <a:lnTo>
                    <a:pt x="784" y="502"/>
                  </a:lnTo>
                  <a:close/>
                  <a:moveTo>
                    <a:pt x="18" y="484"/>
                  </a:moveTo>
                  <a:lnTo>
                    <a:pt x="766" y="484"/>
                  </a:lnTo>
                  <a:lnTo>
                    <a:pt x="766" y="38"/>
                  </a:lnTo>
                  <a:lnTo>
                    <a:pt x="766" y="38"/>
                  </a:lnTo>
                  <a:lnTo>
                    <a:pt x="764" y="30"/>
                  </a:lnTo>
                  <a:lnTo>
                    <a:pt x="760" y="24"/>
                  </a:lnTo>
                  <a:lnTo>
                    <a:pt x="754" y="20"/>
                  </a:lnTo>
                  <a:lnTo>
                    <a:pt x="746" y="18"/>
                  </a:lnTo>
                  <a:lnTo>
                    <a:pt x="38" y="18"/>
                  </a:lnTo>
                  <a:lnTo>
                    <a:pt x="38" y="18"/>
                  </a:lnTo>
                  <a:lnTo>
                    <a:pt x="30" y="20"/>
                  </a:lnTo>
                  <a:lnTo>
                    <a:pt x="24" y="24"/>
                  </a:lnTo>
                  <a:lnTo>
                    <a:pt x="20" y="30"/>
                  </a:lnTo>
                  <a:lnTo>
                    <a:pt x="18" y="38"/>
                  </a:lnTo>
                  <a:lnTo>
                    <a:pt x="18" y="48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6" name="Freeform 71">
              <a:extLst>
                <a:ext uri="{FF2B5EF4-FFF2-40B4-BE49-F238E27FC236}">
                  <a16:creationId xmlns:a16="http://schemas.microsoft.com/office/drawing/2014/main" id="{3D8AD04F-EEF2-4231-B884-4831BABD89B5}"/>
                </a:ext>
              </a:extLst>
            </p:cNvPr>
            <p:cNvSpPr>
              <a:spLocks noEditPoints="1"/>
            </p:cNvSpPr>
            <p:nvPr/>
          </p:nvSpPr>
          <p:spPr bwMode="auto">
            <a:xfrm>
              <a:off x="608" y="3099"/>
              <a:ext cx="684" cy="416"/>
            </a:xfrm>
            <a:custGeom>
              <a:avLst/>
              <a:gdLst>
                <a:gd name="T0" fmla="*/ 664 w 684"/>
                <a:gd name="T1" fmla="*/ 416 h 416"/>
                <a:gd name="T2" fmla="*/ 20 w 684"/>
                <a:gd name="T3" fmla="*/ 416 h 416"/>
                <a:gd name="T4" fmla="*/ 20 w 684"/>
                <a:gd name="T5" fmla="*/ 416 h 416"/>
                <a:gd name="T6" fmla="*/ 12 w 684"/>
                <a:gd name="T7" fmla="*/ 414 h 416"/>
                <a:gd name="T8" fmla="*/ 6 w 684"/>
                <a:gd name="T9" fmla="*/ 408 h 416"/>
                <a:gd name="T10" fmla="*/ 2 w 684"/>
                <a:gd name="T11" fmla="*/ 402 h 416"/>
                <a:gd name="T12" fmla="*/ 0 w 684"/>
                <a:gd name="T13" fmla="*/ 394 h 416"/>
                <a:gd name="T14" fmla="*/ 0 w 684"/>
                <a:gd name="T15" fmla="*/ 20 h 416"/>
                <a:gd name="T16" fmla="*/ 0 w 684"/>
                <a:gd name="T17" fmla="*/ 20 h 416"/>
                <a:gd name="T18" fmla="*/ 2 w 684"/>
                <a:gd name="T19" fmla="*/ 12 h 416"/>
                <a:gd name="T20" fmla="*/ 6 w 684"/>
                <a:gd name="T21" fmla="*/ 6 h 416"/>
                <a:gd name="T22" fmla="*/ 12 w 684"/>
                <a:gd name="T23" fmla="*/ 2 h 416"/>
                <a:gd name="T24" fmla="*/ 20 w 684"/>
                <a:gd name="T25" fmla="*/ 0 h 416"/>
                <a:gd name="T26" fmla="*/ 664 w 684"/>
                <a:gd name="T27" fmla="*/ 0 h 416"/>
                <a:gd name="T28" fmla="*/ 664 w 684"/>
                <a:gd name="T29" fmla="*/ 0 h 416"/>
                <a:gd name="T30" fmla="*/ 672 w 684"/>
                <a:gd name="T31" fmla="*/ 2 h 416"/>
                <a:gd name="T32" fmla="*/ 678 w 684"/>
                <a:gd name="T33" fmla="*/ 6 h 416"/>
                <a:gd name="T34" fmla="*/ 682 w 684"/>
                <a:gd name="T35" fmla="*/ 12 h 416"/>
                <a:gd name="T36" fmla="*/ 684 w 684"/>
                <a:gd name="T37" fmla="*/ 20 h 416"/>
                <a:gd name="T38" fmla="*/ 684 w 684"/>
                <a:gd name="T39" fmla="*/ 394 h 416"/>
                <a:gd name="T40" fmla="*/ 684 w 684"/>
                <a:gd name="T41" fmla="*/ 394 h 416"/>
                <a:gd name="T42" fmla="*/ 682 w 684"/>
                <a:gd name="T43" fmla="*/ 402 h 416"/>
                <a:gd name="T44" fmla="*/ 678 w 684"/>
                <a:gd name="T45" fmla="*/ 408 h 416"/>
                <a:gd name="T46" fmla="*/ 672 w 684"/>
                <a:gd name="T47" fmla="*/ 414 h 416"/>
                <a:gd name="T48" fmla="*/ 664 w 684"/>
                <a:gd name="T49" fmla="*/ 416 h 416"/>
                <a:gd name="T50" fmla="*/ 664 w 684"/>
                <a:gd name="T51" fmla="*/ 416 h 416"/>
                <a:gd name="T52" fmla="*/ 20 w 684"/>
                <a:gd name="T53" fmla="*/ 18 h 416"/>
                <a:gd name="T54" fmla="*/ 20 w 684"/>
                <a:gd name="T55" fmla="*/ 18 h 416"/>
                <a:gd name="T56" fmla="*/ 18 w 684"/>
                <a:gd name="T57" fmla="*/ 18 h 416"/>
                <a:gd name="T58" fmla="*/ 18 w 684"/>
                <a:gd name="T59" fmla="*/ 20 h 416"/>
                <a:gd name="T60" fmla="*/ 18 w 684"/>
                <a:gd name="T61" fmla="*/ 394 h 416"/>
                <a:gd name="T62" fmla="*/ 18 w 684"/>
                <a:gd name="T63" fmla="*/ 394 h 416"/>
                <a:gd name="T64" fmla="*/ 18 w 684"/>
                <a:gd name="T65" fmla="*/ 396 h 416"/>
                <a:gd name="T66" fmla="*/ 20 w 684"/>
                <a:gd name="T67" fmla="*/ 398 h 416"/>
                <a:gd name="T68" fmla="*/ 664 w 684"/>
                <a:gd name="T69" fmla="*/ 398 h 416"/>
                <a:gd name="T70" fmla="*/ 664 w 684"/>
                <a:gd name="T71" fmla="*/ 398 h 416"/>
                <a:gd name="T72" fmla="*/ 666 w 684"/>
                <a:gd name="T73" fmla="*/ 396 h 416"/>
                <a:gd name="T74" fmla="*/ 666 w 684"/>
                <a:gd name="T75" fmla="*/ 394 h 416"/>
                <a:gd name="T76" fmla="*/ 666 w 684"/>
                <a:gd name="T77" fmla="*/ 20 h 416"/>
                <a:gd name="T78" fmla="*/ 666 w 684"/>
                <a:gd name="T79" fmla="*/ 20 h 416"/>
                <a:gd name="T80" fmla="*/ 666 w 684"/>
                <a:gd name="T81" fmla="*/ 18 h 416"/>
                <a:gd name="T82" fmla="*/ 664 w 684"/>
                <a:gd name="T83" fmla="*/ 18 h 416"/>
                <a:gd name="T84" fmla="*/ 20 w 684"/>
                <a:gd name="T85" fmla="*/ 18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84" h="416">
                  <a:moveTo>
                    <a:pt x="664" y="416"/>
                  </a:moveTo>
                  <a:lnTo>
                    <a:pt x="20" y="416"/>
                  </a:lnTo>
                  <a:lnTo>
                    <a:pt x="20" y="416"/>
                  </a:lnTo>
                  <a:lnTo>
                    <a:pt x="12" y="414"/>
                  </a:lnTo>
                  <a:lnTo>
                    <a:pt x="6" y="408"/>
                  </a:lnTo>
                  <a:lnTo>
                    <a:pt x="2" y="402"/>
                  </a:lnTo>
                  <a:lnTo>
                    <a:pt x="0" y="394"/>
                  </a:lnTo>
                  <a:lnTo>
                    <a:pt x="0" y="20"/>
                  </a:lnTo>
                  <a:lnTo>
                    <a:pt x="0" y="20"/>
                  </a:lnTo>
                  <a:lnTo>
                    <a:pt x="2" y="12"/>
                  </a:lnTo>
                  <a:lnTo>
                    <a:pt x="6" y="6"/>
                  </a:lnTo>
                  <a:lnTo>
                    <a:pt x="12" y="2"/>
                  </a:lnTo>
                  <a:lnTo>
                    <a:pt x="20" y="0"/>
                  </a:lnTo>
                  <a:lnTo>
                    <a:pt x="664" y="0"/>
                  </a:lnTo>
                  <a:lnTo>
                    <a:pt x="664" y="0"/>
                  </a:lnTo>
                  <a:lnTo>
                    <a:pt x="672" y="2"/>
                  </a:lnTo>
                  <a:lnTo>
                    <a:pt x="678" y="6"/>
                  </a:lnTo>
                  <a:lnTo>
                    <a:pt x="682" y="12"/>
                  </a:lnTo>
                  <a:lnTo>
                    <a:pt x="684" y="20"/>
                  </a:lnTo>
                  <a:lnTo>
                    <a:pt x="684" y="394"/>
                  </a:lnTo>
                  <a:lnTo>
                    <a:pt x="684" y="394"/>
                  </a:lnTo>
                  <a:lnTo>
                    <a:pt x="682" y="402"/>
                  </a:lnTo>
                  <a:lnTo>
                    <a:pt x="678" y="408"/>
                  </a:lnTo>
                  <a:lnTo>
                    <a:pt x="672" y="414"/>
                  </a:lnTo>
                  <a:lnTo>
                    <a:pt x="664" y="416"/>
                  </a:lnTo>
                  <a:lnTo>
                    <a:pt x="664" y="416"/>
                  </a:lnTo>
                  <a:close/>
                  <a:moveTo>
                    <a:pt x="20" y="18"/>
                  </a:moveTo>
                  <a:lnTo>
                    <a:pt x="20" y="18"/>
                  </a:lnTo>
                  <a:lnTo>
                    <a:pt x="18" y="18"/>
                  </a:lnTo>
                  <a:lnTo>
                    <a:pt x="18" y="20"/>
                  </a:lnTo>
                  <a:lnTo>
                    <a:pt x="18" y="394"/>
                  </a:lnTo>
                  <a:lnTo>
                    <a:pt x="18" y="394"/>
                  </a:lnTo>
                  <a:lnTo>
                    <a:pt x="18" y="396"/>
                  </a:lnTo>
                  <a:lnTo>
                    <a:pt x="20" y="398"/>
                  </a:lnTo>
                  <a:lnTo>
                    <a:pt x="664" y="398"/>
                  </a:lnTo>
                  <a:lnTo>
                    <a:pt x="664" y="398"/>
                  </a:lnTo>
                  <a:lnTo>
                    <a:pt x="666" y="396"/>
                  </a:lnTo>
                  <a:lnTo>
                    <a:pt x="666" y="394"/>
                  </a:lnTo>
                  <a:lnTo>
                    <a:pt x="666" y="20"/>
                  </a:lnTo>
                  <a:lnTo>
                    <a:pt x="666" y="20"/>
                  </a:lnTo>
                  <a:lnTo>
                    <a:pt x="666" y="18"/>
                  </a:lnTo>
                  <a:lnTo>
                    <a:pt x="664" y="18"/>
                  </a:lnTo>
                  <a:lnTo>
                    <a:pt x="20"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7" name="Freeform 72">
              <a:extLst>
                <a:ext uri="{FF2B5EF4-FFF2-40B4-BE49-F238E27FC236}">
                  <a16:creationId xmlns:a16="http://schemas.microsoft.com/office/drawing/2014/main" id="{36B880DA-9DD2-4D52-AD2C-EC9EF480605B}"/>
                </a:ext>
              </a:extLst>
            </p:cNvPr>
            <p:cNvSpPr>
              <a:spLocks/>
            </p:cNvSpPr>
            <p:nvPr/>
          </p:nvSpPr>
          <p:spPr bwMode="auto">
            <a:xfrm>
              <a:off x="646" y="3143"/>
              <a:ext cx="64" cy="64"/>
            </a:xfrm>
            <a:custGeom>
              <a:avLst/>
              <a:gdLst>
                <a:gd name="T0" fmla="*/ 10 w 64"/>
                <a:gd name="T1" fmla="*/ 64 h 64"/>
                <a:gd name="T2" fmla="*/ 10 w 64"/>
                <a:gd name="T3" fmla="*/ 64 h 64"/>
                <a:gd name="T4" fmla="*/ 6 w 64"/>
                <a:gd name="T5" fmla="*/ 62 h 64"/>
                <a:gd name="T6" fmla="*/ 4 w 64"/>
                <a:gd name="T7" fmla="*/ 60 h 64"/>
                <a:gd name="T8" fmla="*/ 4 w 64"/>
                <a:gd name="T9" fmla="*/ 60 h 64"/>
                <a:gd name="T10" fmla="*/ 2 w 64"/>
                <a:gd name="T11" fmla="*/ 58 h 64"/>
                <a:gd name="T12" fmla="*/ 0 w 64"/>
                <a:gd name="T13" fmla="*/ 54 h 64"/>
                <a:gd name="T14" fmla="*/ 2 w 64"/>
                <a:gd name="T15" fmla="*/ 50 h 64"/>
                <a:gd name="T16" fmla="*/ 4 w 64"/>
                <a:gd name="T17" fmla="*/ 48 h 64"/>
                <a:gd name="T18" fmla="*/ 50 w 64"/>
                <a:gd name="T19" fmla="*/ 2 h 64"/>
                <a:gd name="T20" fmla="*/ 50 w 64"/>
                <a:gd name="T21" fmla="*/ 2 h 64"/>
                <a:gd name="T22" fmla="*/ 52 w 64"/>
                <a:gd name="T23" fmla="*/ 0 h 64"/>
                <a:gd name="T24" fmla="*/ 56 w 64"/>
                <a:gd name="T25" fmla="*/ 0 h 64"/>
                <a:gd name="T26" fmla="*/ 58 w 64"/>
                <a:gd name="T27" fmla="*/ 0 h 64"/>
                <a:gd name="T28" fmla="*/ 62 w 64"/>
                <a:gd name="T29" fmla="*/ 2 h 64"/>
                <a:gd name="T30" fmla="*/ 62 w 64"/>
                <a:gd name="T31" fmla="*/ 2 h 64"/>
                <a:gd name="T32" fmla="*/ 64 w 64"/>
                <a:gd name="T33" fmla="*/ 6 h 64"/>
                <a:gd name="T34" fmla="*/ 64 w 64"/>
                <a:gd name="T35" fmla="*/ 8 h 64"/>
                <a:gd name="T36" fmla="*/ 64 w 64"/>
                <a:gd name="T37" fmla="*/ 12 h 64"/>
                <a:gd name="T38" fmla="*/ 62 w 64"/>
                <a:gd name="T39" fmla="*/ 14 h 64"/>
                <a:gd name="T40" fmla="*/ 16 w 64"/>
                <a:gd name="T41" fmla="*/ 60 h 64"/>
                <a:gd name="T42" fmla="*/ 16 w 64"/>
                <a:gd name="T43" fmla="*/ 60 h 64"/>
                <a:gd name="T44" fmla="*/ 14 w 64"/>
                <a:gd name="T45" fmla="*/ 62 h 64"/>
                <a:gd name="T46" fmla="*/ 10 w 64"/>
                <a:gd name="T47" fmla="*/ 64 h 64"/>
                <a:gd name="T48" fmla="*/ 10 w 64"/>
                <a:gd name="T49" fmla="*/ 6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4" h="64">
                  <a:moveTo>
                    <a:pt x="10" y="64"/>
                  </a:moveTo>
                  <a:lnTo>
                    <a:pt x="10" y="64"/>
                  </a:lnTo>
                  <a:lnTo>
                    <a:pt x="6" y="62"/>
                  </a:lnTo>
                  <a:lnTo>
                    <a:pt x="4" y="60"/>
                  </a:lnTo>
                  <a:lnTo>
                    <a:pt x="4" y="60"/>
                  </a:lnTo>
                  <a:lnTo>
                    <a:pt x="2" y="58"/>
                  </a:lnTo>
                  <a:lnTo>
                    <a:pt x="0" y="54"/>
                  </a:lnTo>
                  <a:lnTo>
                    <a:pt x="2" y="50"/>
                  </a:lnTo>
                  <a:lnTo>
                    <a:pt x="4" y="48"/>
                  </a:lnTo>
                  <a:lnTo>
                    <a:pt x="50" y="2"/>
                  </a:lnTo>
                  <a:lnTo>
                    <a:pt x="50" y="2"/>
                  </a:lnTo>
                  <a:lnTo>
                    <a:pt x="52" y="0"/>
                  </a:lnTo>
                  <a:lnTo>
                    <a:pt x="56" y="0"/>
                  </a:lnTo>
                  <a:lnTo>
                    <a:pt x="58" y="0"/>
                  </a:lnTo>
                  <a:lnTo>
                    <a:pt x="62" y="2"/>
                  </a:lnTo>
                  <a:lnTo>
                    <a:pt x="62" y="2"/>
                  </a:lnTo>
                  <a:lnTo>
                    <a:pt x="64" y="6"/>
                  </a:lnTo>
                  <a:lnTo>
                    <a:pt x="64" y="8"/>
                  </a:lnTo>
                  <a:lnTo>
                    <a:pt x="64" y="12"/>
                  </a:lnTo>
                  <a:lnTo>
                    <a:pt x="62" y="14"/>
                  </a:lnTo>
                  <a:lnTo>
                    <a:pt x="16" y="60"/>
                  </a:lnTo>
                  <a:lnTo>
                    <a:pt x="16" y="60"/>
                  </a:lnTo>
                  <a:lnTo>
                    <a:pt x="14" y="62"/>
                  </a:lnTo>
                  <a:lnTo>
                    <a:pt x="10" y="64"/>
                  </a:lnTo>
                  <a:lnTo>
                    <a:pt x="10" y="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8" name="Freeform 73">
              <a:extLst>
                <a:ext uri="{FF2B5EF4-FFF2-40B4-BE49-F238E27FC236}">
                  <a16:creationId xmlns:a16="http://schemas.microsoft.com/office/drawing/2014/main" id="{A23B01EE-CC3D-42FD-BB08-B123A4D7B3AA}"/>
                </a:ext>
              </a:extLst>
            </p:cNvPr>
            <p:cNvSpPr>
              <a:spLocks/>
            </p:cNvSpPr>
            <p:nvPr/>
          </p:nvSpPr>
          <p:spPr bwMode="auto">
            <a:xfrm>
              <a:off x="648" y="3153"/>
              <a:ext cx="114" cy="112"/>
            </a:xfrm>
            <a:custGeom>
              <a:avLst/>
              <a:gdLst>
                <a:gd name="T0" fmla="*/ 10 w 114"/>
                <a:gd name="T1" fmla="*/ 112 h 112"/>
                <a:gd name="T2" fmla="*/ 10 w 114"/>
                <a:gd name="T3" fmla="*/ 112 h 112"/>
                <a:gd name="T4" fmla="*/ 6 w 114"/>
                <a:gd name="T5" fmla="*/ 112 h 112"/>
                <a:gd name="T6" fmla="*/ 4 w 114"/>
                <a:gd name="T7" fmla="*/ 110 h 112"/>
                <a:gd name="T8" fmla="*/ 4 w 114"/>
                <a:gd name="T9" fmla="*/ 110 h 112"/>
                <a:gd name="T10" fmla="*/ 2 w 114"/>
                <a:gd name="T11" fmla="*/ 108 h 112"/>
                <a:gd name="T12" fmla="*/ 0 w 114"/>
                <a:gd name="T13" fmla="*/ 104 h 112"/>
                <a:gd name="T14" fmla="*/ 2 w 114"/>
                <a:gd name="T15" fmla="*/ 100 h 112"/>
                <a:gd name="T16" fmla="*/ 4 w 114"/>
                <a:gd name="T17" fmla="*/ 98 h 112"/>
                <a:gd name="T18" fmla="*/ 98 w 114"/>
                <a:gd name="T19" fmla="*/ 2 h 112"/>
                <a:gd name="T20" fmla="*/ 98 w 114"/>
                <a:gd name="T21" fmla="*/ 2 h 112"/>
                <a:gd name="T22" fmla="*/ 100 w 114"/>
                <a:gd name="T23" fmla="*/ 0 h 112"/>
                <a:gd name="T24" fmla="*/ 104 w 114"/>
                <a:gd name="T25" fmla="*/ 0 h 112"/>
                <a:gd name="T26" fmla="*/ 108 w 114"/>
                <a:gd name="T27" fmla="*/ 0 h 112"/>
                <a:gd name="T28" fmla="*/ 110 w 114"/>
                <a:gd name="T29" fmla="*/ 2 h 112"/>
                <a:gd name="T30" fmla="*/ 110 w 114"/>
                <a:gd name="T31" fmla="*/ 2 h 112"/>
                <a:gd name="T32" fmla="*/ 112 w 114"/>
                <a:gd name="T33" fmla="*/ 6 h 112"/>
                <a:gd name="T34" fmla="*/ 114 w 114"/>
                <a:gd name="T35" fmla="*/ 10 h 112"/>
                <a:gd name="T36" fmla="*/ 112 w 114"/>
                <a:gd name="T37" fmla="*/ 12 h 112"/>
                <a:gd name="T38" fmla="*/ 110 w 114"/>
                <a:gd name="T39" fmla="*/ 16 h 112"/>
                <a:gd name="T40" fmla="*/ 16 w 114"/>
                <a:gd name="T41" fmla="*/ 110 h 112"/>
                <a:gd name="T42" fmla="*/ 16 w 114"/>
                <a:gd name="T43" fmla="*/ 110 h 112"/>
                <a:gd name="T44" fmla="*/ 12 w 114"/>
                <a:gd name="T45" fmla="*/ 112 h 112"/>
                <a:gd name="T46" fmla="*/ 10 w 114"/>
                <a:gd name="T47" fmla="*/ 112 h 112"/>
                <a:gd name="T48" fmla="*/ 10 w 114"/>
                <a:gd name="T49" fmla="*/ 11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4" h="112">
                  <a:moveTo>
                    <a:pt x="10" y="112"/>
                  </a:moveTo>
                  <a:lnTo>
                    <a:pt x="10" y="112"/>
                  </a:lnTo>
                  <a:lnTo>
                    <a:pt x="6" y="112"/>
                  </a:lnTo>
                  <a:lnTo>
                    <a:pt x="4" y="110"/>
                  </a:lnTo>
                  <a:lnTo>
                    <a:pt x="4" y="110"/>
                  </a:lnTo>
                  <a:lnTo>
                    <a:pt x="2" y="108"/>
                  </a:lnTo>
                  <a:lnTo>
                    <a:pt x="0" y="104"/>
                  </a:lnTo>
                  <a:lnTo>
                    <a:pt x="2" y="100"/>
                  </a:lnTo>
                  <a:lnTo>
                    <a:pt x="4" y="98"/>
                  </a:lnTo>
                  <a:lnTo>
                    <a:pt x="98" y="2"/>
                  </a:lnTo>
                  <a:lnTo>
                    <a:pt x="98" y="2"/>
                  </a:lnTo>
                  <a:lnTo>
                    <a:pt x="100" y="0"/>
                  </a:lnTo>
                  <a:lnTo>
                    <a:pt x="104" y="0"/>
                  </a:lnTo>
                  <a:lnTo>
                    <a:pt x="108" y="0"/>
                  </a:lnTo>
                  <a:lnTo>
                    <a:pt x="110" y="2"/>
                  </a:lnTo>
                  <a:lnTo>
                    <a:pt x="110" y="2"/>
                  </a:lnTo>
                  <a:lnTo>
                    <a:pt x="112" y="6"/>
                  </a:lnTo>
                  <a:lnTo>
                    <a:pt x="114" y="10"/>
                  </a:lnTo>
                  <a:lnTo>
                    <a:pt x="112" y="12"/>
                  </a:lnTo>
                  <a:lnTo>
                    <a:pt x="110" y="16"/>
                  </a:lnTo>
                  <a:lnTo>
                    <a:pt x="16" y="110"/>
                  </a:lnTo>
                  <a:lnTo>
                    <a:pt x="16" y="110"/>
                  </a:lnTo>
                  <a:lnTo>
                    <a:pt x="12" y="112"/>
                  </a:lnTo>
                  <a:lnTo>
                    <a:pt x="10" y="112"/>
                  </a:lnTo>
                  <a:lnTo>
                    <a:pt x="1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49" name="Group 12">
            <a:extLst>
              <a:ext uri="{FF2B5EF4-FFF2-40B4-BE49-F238E27FC236}">
                <a16:creationId xmlns:a16="http://schemas.microsoft.com/office/drawing/2014/main" id="{5A9D4C1B-8CFA-45AC-85D2-3AE6ADDF9608}"/>
              </a:ext>
            </a:extLst>
          </p:cNvPr>
          <p:cNvGrpSpPr>
            <a:grpSpLocks noChangeAspect="1"/>
          </p:cNvGrpSpPr>
          <p:nvPr/>
        </p:nvGrpSpPr>
        <p:grpSpPr bwMode="auto">
          <a:xfrm>
            <a:off x="3949054" y="3919135"/>
            <a:ext cx="1585265" cy="1576409"/>
            <a:chOff x="4426" y="845"/>
            <a:chExt cx="716" cy="712"/>
          </a:xfrm>
          <a:solidFill>
            <a:schemeClr val="tx1">
              <a:lumMod val="65000"/>
              <a:lumOff val="35000"/>
            </a:schemeClr>
          </a:solidFill>
        </p:grpSpPr>
        <p:sp>
          <p:nvSpPr>
            <p:cNvPr id="50" name="Freeform 13">
              <a:extLst>
                <a:ext uri="{FF2B5EF4-FFF2-40B4-BE49-F238E27FC236}">
                  <a16:creationId xmlns:a16="http://schemas.microsoft.com/office/drawing/2014/main" id="{AF772928-CE5B-432B-AC6B-2620AD51BCE7}"/>
                </a:ext>
              </a:extLst>
            </p:cNvPr>
            <p:cNvSpPr>
              <a:spLocks noEditPoints="1"/>
            </p:cNvSpPr>
            <p:nvPr/>
          </p:nvSpPr>
          <p:spPr bwMode="auto">
            <a:xfrm>
              <a:off x="4738" y="845"/>
              <a:ext cx="404" cy="682"/>
            </a:xfrm>
            <a:custGeom>
              <a:avLst/>
              <a:gdLst>
                <a:gd name="T0" fmla="*/ 404 w 404"/>
                <a:gd name="T1" fmla="*/ 682 h 682"/>
                <a:gd name="T2" fmla="*/ 0 w 404"/>
                <a:gd name="T3" fmla="*/ 682 h 682"/>
                <a:gd name="T4" fmla="*/ 0 w 404"/>
                <a:gd name="T5" fmla="*/ 0 h 682"/>
                <a:gd name="T6" fmla="*/ 404 w 404"/>
                <a:gd name="T7" fmla="*/ 0 h 682"/>
                <a:gd name="T8" fmla="*/ 404 w 404"/>
                <a:gd name="T9" fmla="*/ 682 h 682"/>
                <a:gd name="T10" fmla="*/ 18 w 404"/>
                <a:gd name="T11" fmla="*/ 664 h 682"/>
                <a:gd name="T12" fmla="*/ 386 w 404"/>
                <a:gd name="T13" fmla="*/ 664 h 682"/>
                <a:gd name="T14" fmla="*/ 386 w 404"/>
                <a:gd name="T15" fmla="*/ 18 h 682"/>
                <a:gd name="T16" fmla="*/ 18 w 404"/>
                <a:gd name="T17" fmla="*/ 18 h 682"/>
                <a:gd name="T18" fmla="*/ 18 w 404"/>
                <a:gd name="T19" fmla="*/ 664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4" h="682">
                  <a:moveTo>
                    <a:pt x="404" y="682"/>
                  </a:moveTo>
                  <a:lnTo>
                    <a:pt x="0" y="682"/>
                  </a:lnTo>
                  <a:lnTo>
                    <a:pt x="0" y="0"/>
                  </a:lnTo>
                  <a:lnTo>
                    <a:pt x="404" y="0"/>
                  </a:lnTo>
                  <a:lnTo>
                    <a:pt x="404" y="682"/>
                  </a:lnTo>
                  <a:close/>
                  <a:moveTo>
                    <a:pt x="18" y="664"/>
                  </a:moveTo>
                  <a:lnTo>
                    <a:pt x="386" y="664"/>
                  </a:lnTo>
                  <a:lnTo>
                    <a:pt x="386" y="18"/>
                  </a:lnTo>
                  <a:lnTo>
                    <a:pt x="18" y="18"/>
                  </a:lnTo>
                  <a:lnTo>
                    <a:pt x="18" y="6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1" name="Freeform 14">
              <a:extLst>
                <a:ext uri="{FF2B5EF4-FFF2-40B4-BE49-F238E27FC236}">
                  <a16:creationId xmlns:a16="http://schemas.microsoft.com/office/drawing/2014/main" id="{91B8DA9D-9429-4833-ACE3-B8D047097A4C}"/>
                </a:ext>
              </a:extLst>
            </p:cNvPr>
            <p:cNvSpPr>
              <a:spLocks noEditPoints="1"/>
            </p:cNvSpPr>
            <p:nvPr/>
          </p:nvSpPr>
          <p:spPr bwMode="auto">
            <a:xfrm>
              <a:off x="4472" y="1143"/>
              <a:ext cx="64" cy="62"/>
            </a:xfrm>
            <a:custGeom>
              <a:avLst/>
              <a:gdLst>
                <a:gd name="T0" fmla="*/ 32 w 64"/>
                <a:gd name="T1" fmla="*/ 62 h 62"/>
                <a:gd name="T2" fmla="*/ 32 w 64"/>
                <a:gd name="T3" fmla="*/ 62 h 62"/>
                <a:gd name="T4" fmla="*/ 26 w 64"/>
                <a:gd name="T5" fmla="*/ 62 h 62"/>
                <a:gd name="T6" fmla="*/ 20 w 64"/>
                <a:gd name="T7" fmla="*/ 60 h 62"/>
                <a:gd name="T8" fmla="*/ 10 w 64"/>
                <a:gd name="T9" fmla="*/ 54 h 62"/>
                <a:gd name="T10" fmla="*/ 4 w 64"/>
                <a:gd name="T11" fmla="*/ 44 h 62"/>
                <a:gd name="T12" fmla="*/ 2 w 64"/>
                <a:gd name="T13" fmla="*/ 38 h 62"/>
                <a:gd name="T14" fmla="*/ 0 w 64"/>
                <a:gd name="T15" fmla="*/ 32 h 62"/>
                <a:gd name="T16" fmla="*/ 0 w 64"/>
                <a:gd name="T17" fmla="*/ 32 h 62"/>
                <a:gd name="T18" fmla="*/ 2 w 64"/>
                <a:gd name="T19" fmla="*/ 26 h 62"/>
                <a:gd name="T20" fmla="*/ 4 w 64"/>
                <a:gd name="T21" fmla="*/ 20 h 62"/>
                <a:gd name="T22" fmla="*/ 10 w 64"/>
                <a:gd name="T23" fmla="*/ 10 h 62"/>
                <a:gd name="T24" fmla="*/ 20 w 64"/>
                <a:gd name="T25" fmla="*/ 2 h 62"/>
                <a:gd name="T26" fmla="*/ 26 w 64"/>
                <a:gd name="T27" fmla="*/ 0 h 62"/>
                <a:gd name="T28" fmla="*/ 32 w 64"/>
                <a:gd name="T29" fmla="*/ 0 h 62"/>
                <a:gd name="T30" fmla="*/ 32 w 64"/>
                <a:gd name="T31" fmla="*/ 0 h 62"/>
                <a:gd name="T32" fmla="*/ 38 w 64"/>
                <a:gd name="T33" fmla="*/ 0 h 62"/>
                <a:gd name="T34" fmla="*/ 44 w 64"/>
                <a:gd name="T35" fmla="*/ 2 h 62"/>
                <a:gd name="T36" fmla="*/ 54 w 64"/>
                <a:gd name="T37" fmla="*/ 10 h 62"/>
                <a:gd name="T38" fmla="*/ 60 w 64"/>
                <a:gd name="T39" fmla="*/ 20 h 62"/>
                <a:gd name="T40" fmla="*/ 62 w 64"/>
                <a:gd name="T41" fmla="*/ 26 h 62"/>
                <a:gd name="T42" fmla="*/ 64 w 64"/>
                <a:gd name="T43" fmla="*/ 32 h 62"/>
                <a:gd name="T44" fmla="*/ 64 w 64"/>
                <a:gd name="T45" fmla="*/ 32 h 62"/>
                <a:gd name="T46" fmla="*/ 62 w 64"/>
                <a:gd name="T47" fmla="*/ 38 h 62"/>
                <a:gd name="T48" fmla="*/ 60 w 64"/>
                <a:gd name="T49" fmla="*/ 44 h 62"/>
                <a:gd name="T50" fmla="*/ 54 w 64"/>
                <a:gd name="T51" fmla="*/ 54 h 62"/>
                <a:gd name="T52" fmla="*/ 44 w 64"/>
                <a:gd name="T53" fmla="*/ 60 h 62"/>
                <a:gd name="T54" fmla="*/ 38 w 64"/>
                <a:gd name="T55" fmla="*/ 62 h 62"/>
                <a:gd name="T56" fmla="*/ 32 w 64"/>
                <a:gd name="T57" fmla="*/ 62 h 62"/>
                <a:gd name="T58" fmla="*/ 32 w 64"/>
                <a:gd name="T59" fmla="*/ 62 h 62"/>
                <a:gd name="T60" fmla="*/ 32 w 64"/>
                <a:gd name="T61" fmla="*/ 18 h 62"/>
                <a:gd name="T62" fmla="*/ 32 w 64"/>
                <a:gd name="T63" fmla="*/ 18 h 62"/>
                <a:gd name="T64" fmla="*/ 26 w 64"/>
                <a:gd name="T65" fmla="*/ 20 h 62"/>
                <a:gd name="T66" fmla="*/ 22 w 64"/>
                <a:gd name="T67" fmla="*/ 22 h 62"/>
                <a:gd name="T68" fmla="*/ 20 w 64"/>
                <a:gd name="T69" fmla="*/ 26 h 62"/>
                <a:gd name="T70" fmla="*/ 18 w 64"/>
                <a:gd name="T71" fmla="*/ 32 h 62"/>
                <a:gd name="T72" fmla="*/ 18 w 64"/>
                <a:gd name="T73" fmla="*/ 32 h 62"/>
                <a:gd name="T74" fmla="*/ 20 w 64"/>
                <a:gd name="T75" fmla="*/ 36 h 62"/>
                <a:gd name="T76" fmla="*/ 22 w 64"/>
                <a:gd name="T77" fmla="*/ 40 h 62"/>
                <a:gd name="T78" fmla="*/ 26 w 64"/>
                <a:gd name="T79" fmla="*/ 44 h 62"/>
                <a:gd name="T80" fmla="*/ 32 w 64"/>
                <a:gd name="T81" fmla="*/ 44 h 62"/>
                <a:gd name="T82" fmla="*/ 32 w 64"/>
                <a:gd name="T83" fmla="*/ 44 h 62"/>
                <a:gd name="T84" fmla="*/ 38 w 64"/>
                <a:gd name="T85" fmla="*/ 44 h 62"/>
                <a:gd name="T86" fmla="*/ 42 w 64"/>
                <a:gd name="T87" fmla="*/ 40 h 62"/>
                <a:gd name="T88" fmla="*/ 44 w 64"/>
                <a:gd name="T89" fmla="*/ 36 h 62"/>
                <a:gd name="T90" fmla="*/ 46 w 64"/>
                <a:gd name="T91" fmla="*/ 32 h 62"/>
                <a:gd name="T92" fmla="*/ 46 w 64"/>
                <a:gd name="T93" fmla="*/ 32 h 62"/>
                <a:gd name="T94" fmla="*/ 44 w 64"/>
                <a:gd name="T95" fmla="*/ 26 h 62"/>
                <a:gd name="T96" fmla="*/ 42 w 64"/>
                <a:gd name="T97" fmla="*/ 22 h 62"/>
                <a:gd name="T98" fmla="*/ 38 w 64"/>
                <a:gd name="T99" fmla="*/ 20 h 62"/>
                <a:gd name="T100" fmla="*/ 32 w 64"/>
                <a:gd name="T101" fmla="*/ 18 h 62"/>
                <a:gd name="T102" fmla="*/ 32 w 64"/>
                <a:gd name="T103" fmla="*/ 18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4" h="62">
                  <a:moveTo>
                    <a:pt x="32" y="62"/>
                  </a:moveTo>
                  <a:lnTo>
                    <a:pt x="32" y="62"/>
                  </a:lnTo>
                  <a:lnTo>
                    <a:pt x="26" y="62"/>
                  </a:lnTo>
                  <a:lnTo>
                    <a:pt x="20" y="60"/>
                  </a:lnTo>
                  <a:lnTo>
                    <a:pt x="10" y="54"/>
                  </a:lnTo>
                  <a:lnTo>
                    <a:pt x="4" y="44"/>
                  </a:lnTo>
                  <a:lnTo>
                    <a:pt x="2" y="38"/>
                  </a:lnTo>
                  <a:lnTo>
                    <a:pt x="0" y="32"/>
                  </a:lnTo>
                  <a:lnTo>
                    <a:pt x="0" y="32"/>
                  </a:lnTo>
                  <a:lnTo>
                    <a:pt x="2" y="26"/>
                  </a:lnTo>
                  <a:lnTo>
                    <a:pt x="4" y="20"/>
                  </a:lnTo>
                  <a:lnTo>
                    <a:pt x="10" y="10"/>
                  </a:lnTo>
                  <a:lnTo>
                    <a:pt x="20" y="2"/>
                  </a:lnTo>
                  <a:lnTo>
                    <a:pt x="26" y="0"/>
                  </a:lnTo>
                  <a:lnTo>
                    <a:pt x="32" y="0"/>
                  </a:lnTo>
                  <a:lnTo>
                    <a:pt x="32" y="0"/>
                  </a:lnTo>
                  <a:lnTo>
                    <a:pt x="38" y="0"/>
                  </a:lnTo>
                  <a:lnTo>
                    <a:pt x="44" y="2"/>
                  </a:lnTo>
                  <a:lnTo>
                    <a:pt x="54" y="10"/>
                  </a:lnTo>
                  <a:lnTo>
                    <a:pt x="60" y="20"/>
                  </a:lnTo>
                  <a:lnTo>
                    <a:pt x="62" y="26"/>
                  </a:lnTo>
                  <a:lnTo>
                    <a:pt x="64" y="32"/>
                  </a:lnTo>
                  <a:lnTo>
                    <a:pt x="64" y="32"/>
                  </a:lnTo>
                  <a:lnTo>
                    <a:pt x="62" y="38"/>
                  </a:lnTo>
                  <a:lnTo>
                    <a:pt x="60" y="44"/>
                  </a:lnTo>
                  <a:lnTo>
                    <a:pt x="54" y="54"/>
                  </a:lnTo>
                  <a:lnTo>
                    <a:pt x="44" y="60"/>
                  </a:lnTo>
                  <a:lnTo>
                    <a:pt x="38" y="62"/>
                  </a:lnTo>
                  <a:lnTo>
                    <a:pt x="32" y="62"/>
                  </a:lnTo>
                  <a:lnTo>
                    <a:pt x="32" y="62"/>
                  </a:lnTo>
                  <a:close/>
                  <a:moveTo>
                    <a:pt x="32" y="18"/>
                  </a:moveTo>
                  <a:lnTo>
                    <a:pt x="32" y="18"/>
                  </a:lnTo>
                  <a:lnTo>
                    <a:pt x="26" y="20"/>
                  </a:lnTo>
                  <a:lnTo>
                    <a:pt x="22" y="22"/>
                  </a:lnTo>
                  <a:lnTo>
                    <a:pt x="20" y="26"/>
                  </a:lnTo>
                  <a:lnTo>
                    <a:pt x="18" y="32"/>
                  </a:lnTo>
                  <a:lnTo>
                    <a:pt x="18" y="32"/>
                  </a:lnTo>
                  <a:lnTo>
                    <a:pt x="20" y="36"/>
                  </a:lnTo>
                  <a:lnTo>
                    <a:pt x="22" y="40"/>
                  </a:lnTo>
                  <a:lnTo>
                    <a:pt x="26" y="44"/>
                  </a:lnTo>
                  <a:lnTo>
                    <a:pt x="32" y="44"/>
                  </a:lnTo>
                  <a:lnTo>
                    <a:pt x="32" y="44"/>
                  </a:lnTo>
                  <a:lnTo>
                    <a:pt x="38" y="44"/>
                  </a:lnTo>
                  <a:lnTo>
                    <a:pt x="42" y="40"/>
                  </a:lnTo>
                  <a:lnTo>
                    <a:pt x="44" y="36"/>
                  </a:lnTo>
                  <a:lnTo>
                    <a:pt x="46" y="32"/>
                  </a:lnTo>
                  <a:lnTo>
                    <a:pt x="46" y="32"/>
                  </a:lnTo>
                  <a:lnTo>
                    <a:pt x="44" y="26"/>
                  </a:lnTo>
                  <a:lnTo>
                    <a:pt x="42" y="22"/>
                  </a:lnTo>
                  <a:lnTo>
                    <a:pt x="38" y="20"/>
                  </a:lnTo>
                  <a:lnTo>
                    <a:pt x="32" y="18"/>
                  </a:lnTo>
                  <a:lnTo>
                    <a:pt x="32"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2" name="Freeform 15">
              <a:extLst>
                <a:ext uri="{FF2B5EF4-FFF2-40B4-BE49-F238E27FC236}">
                  <a16:creationId xmlns:a16="http://schemas.microsoft.com/office/drawing/2014/main" id="{AF8CCFE0-15FC-42C7-A770-EF3DADB30715}"/>
                </a:ext>
              </a:extLst>
            </p:cNvPr>
            <p:cNvSpPr>
              <a:spLocks noEditPoints="1"/>
            </p:cNvSpPr>
            <p:nvPr/>
          </p:nvSpPr>
          <p:spPr bwMode="auto">
            <a:xfrm>
              <a:off x="4560" y="1143"/>
              <a:ext cx="62" cy="62"/>
            </a:xfrm>
            <a:custGeom>
              <a:avLst/>
              <a:gdLst>
                <a:gd name="T0" fmla="*/ 32 w 62"/>
                <a:gd name="T1" fmla="*/ 62 h 62"/>
                <a:gd name="T2" fmla="*/ 32 w 62"/>
                <a:gd name="T3" fmla="*/ 62 h 62"/>
                <a:gd name="T4" fmla="*/ 24 w 62"/>
                <a:gd name="T5" fmla="*/ 62 h 62"/>
                <a:gd name="T6" fmla="*/ 20 w 62"/>
                <a:gd name="T7" fmla="*/ 60 h 62"/>
                <a:gd name="T8" fmla="*/ 10 w 62"/>
                <a:gd name="T9" fmla="*/ 54 h 62"/>
                <a:gd name="T10" fmla="*/ 2 w 62"/>
                <a:gd name="T11" fmla="*/ 44 h 62"/>
                <a:gd name="T12" fmla="*/ 0 w 62"/>
                <a:gd name="T13" fmla="*/ 38 h 62"/>
                <a:gd name="T14" fmla="*/ 0 w 62"/>
                <a:gd name="T15" fmla="*/ 32 h 62"/>
                <a:gd name="T16" fmla="*/ 0 w 62"/>
                <a:gd name="T17" fmla="*/ 32 h 62"/>
                <a:gd name="T18" fmla="*/ 0 w 62"/>
                <a:gd name="T19" fmla="*/ 26 h 62"/>
                <a:gd name="T20" fmla="*/ 2 w 62"/>
                <a:gd name="T21" fmla="*/ 20 h 62"/>
                <a:gd name="T22" fmla="*/ 10 w 62"/>
                <a:gd name="T23" fmla="*/ 10 h 62"/>
                <a:gd name="T24" fmla="*/ 20 w 62"/>
                <a:gd name="T25" fmla="*/ 2 h 62"/>
                <a:gd name="T26" fmla="*/ 24 w 62"/>
                <a:gd name="T27" fmla="*/ 0 h 62"/>
                <a:gd name="T28" fmla="*/ 32 w 62"/>
                <a:gd name="T29" fmla="*/ 0 h 62"/>
                <a:gd name="T30" fmla="*/ 32 w 62"/>
                <a:gd name="T31" fmla="*/ 0 h 62"/>
                <a:gd name="T32" fmla="*/ 38 w 62"/>
                <a:gd name="T33" fmla="*/ 0 h 62"/>
                <a:gd name="T34" fmla="*/ 44 w 62"/>
                <a:gd name="T35" fmla="*/ 2 h 62"/>
                <a:gd name="T36" fmla="*/ 54 w 62"/>
                <a:gd name="T37" fmla="*/ 10 h 62"/>
                <a:gd name="T38" fmla="*/ 60 w 62"/>
                <a:gd name="T39" fmla="*/ 20 h 62"/>
                <a:gd name="T40" fmla="*/ 62 w 62"/>
                <a:gd name="T41" fmla="*/ 26 h 62"/>
                <a:gd name="T42" fmla="*/ 62 w 62"/>
                <a:gd name="T43" fmla="*/ 32 h 62"/>
                <a:gd name="T44" fmla="*/ 62 w 62"/>
                <a:gd name="T45" fmla="*/ 32 h 62"/>
                <a:gd name="T46" fmla="*/ 62 w 62"/>
                <a:gd name="T47" fmla="*/ 38 h 62"/>
                <a:gd name="T48" fmla="*/ 60 w 62"/>
                <a:gd name="T49" fmla="*/ 44 h 62"/>
                <a:gd name="T50" fmla="*/ 54 w 62"/>
                <a:gd name="T51" fmla="*/ 54 h 62"/>
                <a:gd name="T52" fmla="*/ 44 w 62"/>
                <a:gd name="T53" fmla="*/ 60 h 62"/>
                <a:gd name="T54" fmla="*/ 38 w 62"/>
                <a:gd name="T55" fmla="*/ 62 h 62"/>
                <a:gd name="T56" fmla="*/ 32 w 62"/>
                <a:gd name="T57" fmla="*/ 62 h 62"/>
                <a:gd name="T58" fmla="*/ 32 w 62"/>
                <a:gd name="T59" fmla="*/ 62 h 62"/>
                <a:gd name="T60" fmla="*/ 32 w 62"/>
                <a:gd name="T61" fmla="*/ 18 h 62"/>
                <a:gd name="T62" fmla="*/ 32 w 62"/>
                <a:gd name="T63" fmla="*/ 18 h 62"/>
                <a:gd name="T64" fmla="*/ 26 w 62"/>
                <a:gd name="T65" fmla="*/ 20 h 62"/>
                <a:gd name="T66" fmla="*/ 22 w 62"/>
                <a:gd name="T67" fmla="*/ 22 h 62"/>
                <a:gd name="T68" fmla="*/ 20 w 62"/>
                <a:gd name="T69" fmla="*/ 26 h 62"/>
                <a:gd name="T70" fmla="*/ 18 w 62"/>
                <a:gd name="T71" fmla="*/ 32 h 62"/>
                <a:gd name="T72" fmla="*/ 18 w 62"/>
                <a:gd name="T73" fmla="*/ 32 h 62"/>
                <a:gd name="T74" fmla="*/ 20 w 62"/>
                <a:gd name="T75" fmla="*/ 36 h 62"/>
                <a:gd name="T76" fmla="*/ 22 w 62"/>
                <a:gd name="T77" fmla="*/ 40 h 62"/>
                <a:gd name="T78" fmla="*/ 26 w 62"/>
                <a:gd name="T79" fmla="*/ 44 h 62"/>
                <a:gd name="T80" fmla="*/ 32 w 62"/>
                <a:gd name="T81" fmla="*/ 44 h 62"/>
                <a:gd name="T82" fmla="*/ 32 w 62"/>
                <a:gd name="T83" fmla="*/ 44 h 62"/>
                <a:gd name="T84" fmla="*/ 36 w 62"/>
                <a:gd name="T85" fmla="*/ 44 h 62"/>
                <a:gd name="T86" fmla="*/ 40 w 62"/>
                <a:gd name="T87" fmla="*/ 40 h 62"/>
                <a:gd name="T88" fmla="*/ 44 w 62"/>
                <a:gd name="T89" fmla="*/ 36 h 62"/>
                <a:gd name="T90" fmla="*/ 44 w 62"/>
                <a:gd name="T91" fmla="*/ 32 h 62"/>
                <a:gd name="T92" fmla="*/ 44 w 62"/>
                <a:gd name="T93" fmla="*/ 32 h 62"/>
                <a:gd name="T94" fmla="*/ 44 w 62"/>
                <a:gd name="T95" fmla="*/ 26 h 62"/>
                <a:gd name="T96" fmla="*/ 40 w 62"/>
                <a:gd name="T97" fmla="*/ 22 h 62"/>
                <a:gd name="T98" fmla="*/ 36 w 62"/>
                <a:gd name="T99" fmla="*/ 20 h 62"/>
                <a:gd name="T100" fmla="*/ 32 w 62"/>
                <a:gd name="T101" fmla="*/ 18 h 62"/>
                <a:gd name="T102" fmla="*/ 32 w 62"/>
                <a:gd name="T103" fmla="*/ 18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2" h="62">
                  <a:moveTo>
                    <a:pt x="32" y="62"/>
                  </a:moveTo>
                  <a:lnTo>
                    <a:pt x="32" y="62"/>
                  </a:lnTo>
                  <a:lnTo>
                    <a:pt x="24" y="62"/>
                  </a:lnTo>
                  <a:lnTo>
                    <a:pt x="20" y="60"/>
                  </a:lnTo>
                  <a:lnTo>
                    <a:pt x="10" y="54"/>
                  </a:lnTo>
                  <a:lnTo>
                    <a:pt x="2" y="44"/>
                  </a:lnTo>
                  <a:lnTo>
                    <a:pt x="0" y="38"/>
                  </a:lnTo>
                  <a:lnTo>
                    <a:pt x="0" y="32"/>
                  </a:lnTo>
                  <a:lnTo>
                    <a:pt x="0" y="32"/>
                  </a:lnTo>
                  <a:lnTo>
                    <a:pt x="0" y="26"/>
                  </a:lnTo>
                  <a:lnTo>
                    <a:pt x="2" y="20"/>
                  </a:lnTo>
                  <a:lnTo>
                    <a:pt x="10" y="10"/>
                  </a:lnTo>
                  <a:lnTo>
                    <a:pt x="20" y="2"/>
                  </a:lnTo>
                  <a:lnTo>
                    <a:pt x="24" y="0"/>
                  </a:lnTo>
                  <a:lnTo>
                    <a:pt x="32" y="0"/>
                  </a:lnTo>
                  <a:lnTo>
                    <a:pt x="32" y="0"/>
                  </a:lnTo>
                  <a:lnTo>
                    <a:pt x="38" y="0"/>
                  </a:lnTo>
                  <a:lnTo>
                    <a:pt x="44" y="2"/>
                  </a:lnTo>
                  <a:lnTo>
                    <a:pt x="54" y="10"/>
                  </a:lnTo>
                  <a:lnTo>
                    <a:pt x="60" y="20"/>
                  </a:lnTo>
                  <a:lnTo>
                    <a:pt x="62" y="26"/>
                  </a:lnTo>
                  <a:lnTo>
                    <a:pt x="62" y="32"/>
                  </a:lnTo>
                  <a:lnTo>
                    <a:pt x="62" y="32"/>
                  </a:lnTo>
                  <a:lnTo>
                    <a:pt x="62" y="38"/>
                  </a:lnTo>
                  <a:lnTo>
                    <a:pt x="60" y="44"/>
                  </a:lnTo>
                  <a:lnTo>
                    <a:pt x="54" y="54"/>
                  </a:lnTo>
                  <a:lnTo>
                    <a:pt x="44" y="60"/>
                  </a:lnTo>
                  <a:lnTo>
                    <a:pt x="38" y="62"/>
                  </a:lnTo>
                  <a:lnTo>
                    <a:pt x="32" y="62"/>
                  </a:lnTo>
                  <a:lnTo>
                    <a:pt x="32" y="62"/>
                  </a:lnTo>
                  <a:close/>
                  <a:moveTo>
                    <a:pt x="32" y="18"/>
                  </a:moveTo>
                  <a:lnTo>
                    <a:pt x="32" y="18"/>
                  </a:lnTo>
                  <a:lnTo>
                    <a:pt x="26" y="20"/>
                  </a:lnTo>
                  <a:lnTo>
                    <a:pt x="22" y="22"/>
                  </a:lnTo>
                  <a:lnTo>
                    <a:pt x="20" y="26"/>
                  </a:lnTo>
                  <a:lnTo>
                    <a:pt x="18" y="32"/>
                  </a:lnTo>
                  <a:lnTo>
                    <a:pt x="18" y="32"/>
                  </a:lnTo>
                  <a:lnTo>
                    <a:pt x="20" y="36"/>
                  </a:lnTo>
                  <a:lnTo>
                    <a:pt x="22" y="40"/>
                  </a:lnTo>
                  <a:lnTo>
                    <a:pt x="26" y="44"/>
                  </a:lnTo>
                  <a:lnTo>
                    <a:pt x="32" y="44"/>
                  </a:lnTo>
                  <a:lnTo>
                    <a:pt x="32" y="44"/>
                  </a:lnTo>
                  <a:lnTo>
                    <a:pt x="36" y="44"/>
                  </a:lnTo>
                  <a:lnTo>
                    <a:pt x="40" y="40"/>
                  </a:lnTo>
                  <a:lnTo>
                    <a:pt x="44" y="36"/>
                  </a:lnTo>
                  <a:lnTo>
                    <a:pt x="44" y="32"/>
                  </a:lnTo>
                  <a:lnTo>
                    <a:pt x="44" y="32"/>
                  </a:lnTo>
                  <a:lnTo>
                    <a:pt x="44" y="26"/>
                  </a:lnTo>
                  <a:lnTo>
                    <a:pt x="40" y="22"/>
                  </a:lnTo>
                  <a:lnTo>
                    <a:pt x="36" y="20"/>
                  </a:lnTo>
                  <a:lnTo>
                    <a:pt x="32" y="18"/>
                  </a:lnTo>
                  <a:lnTo>
                    <a:pt x="32"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4" name="Freeform 16">
              <a:extLst>
                <a:ext uri="{FF2B5EF4-FFF2-40B4-BE49-F238E27FC236}">
                  <a16:creationId xmlns:a16="http://schemas.microsoft.com/office/drawing/2014/main" id="{E26960AB-DD15-4C61-A604-A2603317561C}"/>
                </a:ext>
              </a:extLst>
            </p:cNvPr>
            <p:cNvSpPr>
              <a:spLocks noEditPoints="1"/>
            </p:cNvSpPr>
            <p:nvPr/>
          </p:nvSpPr>
          <p:spPr bwMode="auto">
            <a:xfrm>
              <a:off x="4648" y="1143"/>
              <a:ext cx="62" cy="62"/>
            </a:xfrm>
            <a:custGeom>
              <a:avLst/>
              <a:gdLst>
                <a:gd name="T0" fmla="*/ 30 w 62"/>
                <a:gd name="T1" fmla="*/ 62 h 62"/>
                <a:gd name="T2" fmla="*/ 30 w 62"/>
                <a:gd name="T3" fmla="*/ 62 h 62"/>
                <a:gd name="T4" fmla="*/ 24 w 62"/>
                <a:gd name="T5" fmla="*/ 62 h 62"/>
                <a:gd name="T6" fmla="*/ 18 w 62"/>
                <a:gd name="T7" fmla="*/ 60 h 62"/>
                <a:gd name="T8" fmla="*/ 8 w 62"/>
                <a:gd name="T9" fmla="*/ 54 h 62"/>
                <a:gd name="T10" fmla="*/ 2 w 62"/>
                <a:gd name="T11" fmla="*/ 44 h 62"/>
                <a:gd name="T12" fmla="*/ 0 w 62"/>
                <a:gd name="T13" fmla="*/ 38 h 62"/>
                <a:gd name="T14" fmla="*/ 0 w 62"/>
                <a:gd name="T15" fmla="*/ 32 h 62"/>
                <a:gd name="T16" fmla="*/ 0 w 62"/>
                <a:gd name="T17" fmla="*/ 32 h 62"/>
                <a:gd name="T18" fmla="*/ 0 w 62"/>
                <a:gd name="T19" fmla="*/ 26 h 62"/>
                <a:gd name="T20" fmla="*/ 2 w 62"/>
                <a:gd name="T21" fmla="*/ 20 h 62"/>
                <a:gd name="T22" fmla="*/ 8 w 62"/>
                <a:gd name="T23" fmla="*/ 10 h 62"/>
                <a:gd name="T24" fmla="*/ 18 w 62"/>
                <a:gd name="T25" fmla="*/ 2 h 62"/>
                <a:gd name="T26" fmla="*/ 24 w 62"/>
                <a:gd name="T27" fmla="*/ 0 h 62"/>
                <a:gd name="T28" fmla="*/ 30 w 62"/>
                <a:gd name="T29" fmla="*/ 0 h 62"/>
                <a:gd name="T30" fmla="*/ 30 w 62"/>
                <a:gd name="T31" fmla="*/ 0 h 62"/>
                <a:gd name="T32" fmla="*/ 36 w 62"/>
                <a:gd name="T33" fmla="*/ 0 h 62"/>
                <a:gd name="T34" fmla="*/ 42 w 62"/>
                <a:gd name="T35" fmla="*/ 2 h 62"/>
                <a:gd name="T36" fmla="*/ 52 w 62"/>
                <a:gd name="T37" fmla="*/ 10 h 62"/>
                <a:gd name="T38" fmla="*/ 60 w 62"/>
                <a:gd name="T39" fmla="*/ 20 h 62"/>
                <a:gd name="T40" fmla="*/ 60 w 62"/>
                <a:gd name="T41" fmla="*/ 26 h 62"/>
                <a:gd name="T42" fmla="*/ 62 w 62"/>
                <a:gd name="T43" fmla="*/ 32 h 62"/>
                <a:gd name="T44" fmla="*/ 62 w 62"/>
                <a:gd name="T45" fmla="*/ 32 h 62"/>
                <a:gd name="T46" fmla="*/ 60 w 62"/>
                <a:gd name="T47" fmla="*/ 38 h 62"/>
                <a:gd name="T48" fmla="*/ 60 w 62"/>
                <a:gd name="T49" fmla="*/ 44 h 62"/>
                <a:gd name="T50" fmla="*/ 52 w 62"/>
                <a:gd name="T51" fmla="*/ 54 h 62"/>
                <a:gd name="T52" fmla="*/ 42 w 62"/>
                <a:gd name="T53" fmla="*/ 60 h 62"/>
                <a:gd name="T54" fmla="*/ 36 w 62"/>
                <a:gd name="T55" fmla="*/ 62 h 62"/>
                <a:gd name="T56" fmla="*/ 30 w 62"/>
                <a:gd name="T57" fmla="*/ 62 h 62"/>
                <a:gd name="T58" fmla="*/ 30 w 62"/>
                <a:gd name="T59" fmla="*/ 62 h 62"/>
                <a:gd name="T60" fmla="*/ 30 w 62"/>
                <a:gd name="T61" fmla="*/ 18 h 62"/>
                <a:gd name="T62" fmla="*/ 30 w 62"/>
                <a:gd name="T63" fmla="*/ 18 h 62"/>
                <a:gd name="T64" fmla="*/ 26 w 62"/>
                <a:gd name="T65" fmla="*/ 20 h 62"/>
                <a:gd name="T66" fmla="*/ 22 w 62"/>
                <a:gd name="T67" fmla="*/ 22 h 62"/>
                <a:gd name="T68" fmla="*/ 18 w 62"/>
                <a:gd name="T69" fmla="*/ 26 h 62"/>
                <a:gd name="T70" fmla="*/ 18 w 62"/>
                <a:gd name="T71" fmla="*/ 32 h 62"/>
                <a:gd name="T72" fmla="*/ 18 w 62"/>
                <a:gd name="T73" fmla="*/ 32 h 62"/>
                <a:gd name="T74" fmla="*/ 18 w 62"/>
                <a:gd name="T75" fmla="*/ 36 h 62"/>
                <a:gd name="T76" fmla="*/ 22 w 62"/>
                <a:gd name="T77" fmla="*/ 40 h 62"/>
                <a:gd name="T78" fmla="*/ 26 w 62"/>
                <a:gd name="T79" fmla="*/ 44 h 62"/>
                <a:gd name="T80" fmla="*/ 30 w 62"/>
                <a:gd name="T81" fmla="*/ 44 h 62"/>
                <a:gd name="T82" fmla="*/ 30 w 62"/>
                <a:gd name="T83" fmla="*/ 44 h 62"/>
                <a:gd name="T84" fmla="*/ 36 w 62"/>
                <a:gd name="T85" fmla="*/ 44 h 62"/>
                <a:gd name="T86" fmla="*/ 40 w 62"/>
                <a:gd name="T87" fmla="*/ 40 h 62"/>
                <a:gd name="T88" fmla="*/ 42 w 62"/>
                <a:gd name="T89" fmla="*/ 36 h 62"/>
                <a:gd name="T90" fmla="*/ 44 w 62"/>
                <a:gd name="T91" fmla="*/ 32 h 62"/>
                <a:gd name="T92" fmla="*/ 44 w 62"/>
                <a:gd name="T93" fmla="*/ 32 h 62"/>
                <a:gd name="T94" fmla="*/ 42 w 62"/>
                <a:gd name="T95" fmla="*/ 26 h 62"/>
                <a:gd name="T96" fmla="*/ 40 w 62"/>
                <a:gd name="T97" fmla="*/ 22 h 62"/>
                <a:gd name="T98" fmla="*/ 36 w 62"/>
                <a:gd name="T99" fmla="*/ 20 h 62"/>
                <a:gd name="T100" fmla="*/ 30 w 62"/>
                <a:gd name="T101" fmla="*/ 18 h 62"/>
                <a:gd name="T102" fmla="*/ 30 w 62"/>
                <a:gd name="T103" fmla="*/ 18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2" h="62">
                  <a:moveTo>
                    <a:pt x="30" y="62"/>
                  </a:moveTo>
                  <a:lnTo>
                    <a:pt x="30" y="62"/>
                  </a:lnTo>
                  <a:lnTo>
                    <a:pt x="24" y="62"/>
                  </a:lnTo>
                  <a:lnTo>
                    <a:pt x="18" y="60"/>
                  </a:lnTo>
                  <a:lnTo>
                    <a:pt x="8" y="54"/>
                  </a:lnTo>
                  <a:lnTo>
                    <a:pt x="2" y="44"/>
                  </a:lnTo>
                  <a:lnTo>
                    <a:pt x="0" y="38"/>
                  </a:lnTo>
                  <a:lnTo>
                    <a:pt x="0" y="32"/>
                  </a:lnTo>
                  <a:lnTo>
                    <a:pt x="0" y="32"/>
                  </a:lnTo>
                  <a:lnTo>
                    <a:pt x="0" y="26"/>
                  </a:lnTo>
                  <a:lnTo>
                    <a:pt x="2" y="20"/>
                  </a:lnTo>
                  <a:lnTo>
                    <a:pt x="8" y="10"/>
                  </a:lnTo>
                  <a:lnTo>
                    <a:pt x="18" y="2"/>
                  </a:lnTo>
                  <a:lnTo>
                    <a:pt x="24" y="0"/>
                  </a:lnTo>
                  <a:lnTo>
                    <a:pt x="30" y="0"/>
                  </a:lnTo>
                  <a:lnTo>
                    <a:pt x="30" y="0"/>
                  </a:lnTo>
                  <a:lnTo>
                    <a:pt x="36" y="0"/>
                  </a:lnTo>
                  <a:lnTo>
                    <a:pt x="42" y="2"/>
                  </a:lnTo>
                  <a:lnTo>
                    <a:pt x="52" y="10"/>
                  </a:lnTo>
                  <a:lnTo>
                    <a:pt x="60" y="20"/>
                  </a:lnTo>
                  <a:lnTo>
                    <a:pt x="60" y="26"/>
                  </a:lnTo>
                  <a:lnTo>
                    <a:pt x="62" y="32"/>
                  </a:lnTo>
                  <a:lnTo>
                    <a:pt x="62" y="32"/>
                  </a:lnTo>
                  <a:lnTo>
                    <a:pt x="60" y="38"/>
                  </a:lnTo>
                  <a:lnTo>
                    <a:pt x="60" y="44"/>
                  </a:lnTo>
                  <a:lnTo>
                    <a:pt x="52" y="54"/>
                  </a:lnTo>
                  <a:lnTo>
                    <a:pt x="42" y="60"/>
                  </a:lnTo>
                  <a:lnTo>
                    <a:pt x="36" y="62"/>
                  </a:lnTo>
                  <a:lnTo>
                    <a:pt x="30" y="62"/>
                  </a:lnTo>
                  <a:lnTo>
                    <a:pt x="30" y="62"/>
                  </a:lnTo>
                  <a:close/>
                  <a:moveTo>
                    <a:pt x="30" y="18"/>
                  </a:moveTo>
                  <a:lnTo>
                    <a:pt x="30" y="18"/>
                  </a:lnTo>
                  <a:lnTo>
                    <a:pt x="26" y="20"/>
                  </a:lnTo>
                  <a:lnTo>
                    <a:pt x="22" y="22"/>
                  </a:lnTo>
                  <a:lnTo>
                    <a:pt x="18" y="26"/>
                  </a:lnTo>
                  <a:lnTo>
                    <a:pt x="18" y="32"/>
                  </a:lnTo>
                  <a:lnTo>
                    <a:pt x="18" y="32"/>
                  </a:lnTo>
                  <a:lnTo>
                    <a:pt x="18" y="36"/>
                  </a:lnTo>
                  <a:lnTo>
                    <a:pt x="22" y="40"/>
                  </a:lnTo>
                  <a:lnTo>
                    <a:pt x="26" y="44"/>
                  </a:lnTo>
                  <a:lnTo>
                    <a:pt x="30" y="44"/>
                  </a:lnTo>
                  <a:lnTo>
                    <a:pt x="30" y="44"/>
                  </a:lnTo>
                  <a:lnTo>
                    <a:pt x="36" y="44"/>
                  </a:lnTo>
                  <a:lnTo>
                    <a:pt x="40" y="40"/>
                  </a:lnTo>
                  <a:lnTo>
                    <a:pt x="42" y="36"/>
                  </a:lnTo>
                  <a:lnTo>
                    <a:pt x="44" y="32"/>
                  </a:lnTo>
                  <a:lnTo>
                    <a:pt x="44" y="32"/>
                  </a:lnTo>
                  <a:lnTo>
                    <a:pt x="42" y="26"/>
                  </a:lnTo>
                  <a:lnTo>
                    <a:pt x="40" y="22"/>
                  </a:lnTo>
                  <a:lnTo>
                    <a:pt x="36" y="20"/>
                  </a:lnTo>
                  <a:lnTo>
                    <a:pt x="30" y="18"/>
                  </a:lnTo>
                  <a:lnTo>
                    <a:pt x="30"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7" name="Freeform 17">
              <a:extLst>
                <a:ext uri="{FF2B5EF4-FFF2-40B4-BE49-F238E27FC236}">
                  <a16:creationId xmlns:a16="http://schemas.microsoft.com/office/drawing/2014/main" id="{E5FC5144-DEB7-4B40-9DBF-CD83D816EAB3}"/>
                </a:ext>
              </a:extLst>
            </p:cNvPr>
            <p:cNvSpPr>
              <a:spLocks noEditPoints="1"/>
            </p:cNvSpPr>
            <p:nvPr/>
          </p:nvSpPr>
          <p:spPr bwMode="auto">
            <a:xfrm>
              <a:off x="4426" y="1097"/>
              <a:ext cx="330" cy="154"/>
            </a:xfrm>
            <a:custGeom>
              <a:avLst/>
              <a:gdLst>
                <a:gd name="T0" fmla="*/ 330 w 330"/>
                <a:gd name="T1" fmla="*/ 154 h 154"/>
                <a:gd name="T2" fmla="*/ 0 w 330"/>
                <a:gd name="T3" fmla="*/ 154 h 154"/>
                <a:gd name="T4" fmla="*/ 0 w 330"/>
                <a:gd name="T5" fmla="*/ 0 h 154"/>
                <a:gd name="T6" fmla="*/ 330 w 330"/>
                <a:gd name="T7" fmla="*/ 0 h 154"/>
                <a:gd name="T8" fmla="*/ 330 w 330"/>
                <a:gd name="T9" fmla="*/ 154 h 154"/>
                <a:gd name="T10" fmla="*/ 18 w 330"/>
                <a:gd name="T11" fmla="*/ 136 h 154"/>
                <a:gd name="T12" fmla="*/ 312 w 330"/>
                <a:gd name="T13" fmla="*/ 136 h 154"/>
                <a:gd name="T14" fmla="*/ 312 w 330"/>
                <a:gd name="T15" fmla="*/ 18 h 154"/>
                <a:gd name="T16" fmla="*/ 18 w 330"/>
                <a:gd name="T17" fmla="*/ 18 h 154"/>
                <a:gd name="T18" fmla="*/ 18 w 330"/>
                <a:gd name="T19" fmla="*/ 136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154">
                  <a:moveTo>
                    <a:pt x="330" y="154"/>
                  </a:moveTo>
                  <a:lnTo>
                    <a:pt x="0" y="154"/>
                  </a:lnTo>
                  <a:lnTo>
                    <a:pt x="0" y="0"/>
                  </a:lnTo>
                  <a:lnTo>
                    <a:pt x="330" y="0"/>
                  </a:lnTo>
                  <a:lnTo>
                    <a:pt x="330" y="154"/>
                  </a:lnTo>
                  <a:close/>
                  <a:moveTo>
                    <a:pt x="18" y="136"/>
                  </a:moveTo>
                  <a:lnTo>
                    <a:pt x="312" y="136"/>
                  </a:lnTo>
                  <a:lnTo>
                    <a:pt x="312" y="18"/>
                  </a:lnTo>
                  <a:lnTo>
                    <a:pt x="18" y="18"/>
                  </a:lnTo>
                  <a:lnTo>
                    <a:pt x="18" y="1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8" name="Freeform 18">
              <a:extLst>
                <a:ext uri="{FF2B5EF4-FFF2-40B4-BE49-F238E27FC236}">
                  <a16:creationId xmlns:a16="http://schemas.microsoft.com/office/drawing/2014/main" id="{121DE08C-D7AA-41F5-ABA1-4F3B3C542D92}"/>
                </a:ext>
              </a:extLst>
            </p:cNvPr>
            <p:cNvSpPr>
              <a:spLocks noEditPoints="1"/>
            </p:cNvSpPr>
            <p:nvPr/>
          </p:nvSpPr>
          <p:spPr bwMode="auto">
            <a:xfrm>
              <a:off x="4472" y="1281"/>
              <a:ext cx="64" cy="62"/>
            </a:xfrm>
            <a:custGeom>
              <a:avLst/>
              <a:gdLst>
                <a:gd name="T0" fmla="*/ 32 w 64"/>
                <a:gd name="T1" fmla="*/ 62 h 62"/>
                <a:gd name="T2" fmla="*/ 32 w 64"/>
                <a:gd name="T3" fmla="*/ 62 h 62"/>
                <a:gd name="T4" fmla="*/ 26 w 64"/>
                <a:gd name="T5" fmla="*/ 62 h 62"/>
                <a:gd name="T6" fmla="*/ 20 w 64"/>
                <a:gd name="T7" fmla="*/ 60 h 62"/>
                <a:gd name="T8" fmla="*/ 10 w 64"/>
                <a:gd name="T9" fmla="*/ 52 h 62"/>
                <a:gd name="T10" fmla="*/ 4 w 64"/>
                <a:gd name="T11" fmla="*/ 42 h 62"/>
                <a:gd name="T12" fmla="*/ 2 w 64"/>
                <a:gd name="T13" fmla="*/ 36 h 62"/>
                <a:gd name="T14" fmla="*/ 0 w 64"/>
                <a:gd name="T15" fmla="*/ 30 h 62"/>
                <a:gd name="T16" fmla="*/ 0 w 64"/>
                <a:gd name="T17" fmla="*/ 30 h 62"/>
                <a:gd name="T18" fmla="*/ 2 w 64"/>
                <a:gd name="T19" fmla="*/ 24 h 62"/>
                <a:gd name="T20" fmla="*/ 4 w 64"/>
                <a:gd name="T21" fmla="*/ 18 h 62"/>
                <a:gd name="T22" fmla="*/ 10 w 64"/>
                <a:gd name="T23" fmla="*/ 8 h 62"/>
                <a:gd name="T24" fmla="*/ 20 w 64"/>
                <a:gd name="T25" fmla="*/ 2 h 62"/>
                <a:gd name="T26" fmla="*/ 26 w 64"/>
                <a:gd name="T27" fmla="*/ 0 h 62"/>
                <a:gd name="T28" fmla="*/ 32 w 64"/>
                <a:gd name="T29" fmla="*/ 0 h 62"/>
                <a:gd name="T30" fmla="*/ 32 w 64"/>
                <a:gd name="T31" fmla="*/ 0 h 62"/>
                <a:gd name="T32" fmla="*/ 38 w 64"/>
                <a:gd name="T33" fmla="*/ 0 h 62"/>
                <a:gd name="T34" fmla="*/ 44 w 64"/>
                <a:gd name="T35" fmla="*/ 2 h 62"/>
                <a:gd name="T36" fmla="*/ 54 w 64"/>
                <a:gd name="T37" fmla="*/ 8 h 62"/>
                <a:gd name="T38" fmla="*/ 60 w 64"/>
                <a:gd name="T39" fmla="*/ 18 h 62"/>
                <a:gd name="T40" fmla="*/ 62 w 64"/>
                <a:gd name="T41" fmla="*/ 24 h 62"/>
                <a:gd name="T42" fmla="*/ 64 w 64"/>
                <a:gd name="T43" fmla="*/ 30 h 62"/>
                <a:gd name="T44" fmla="*/ 64 w 64"/>
                <a:gd name="T45" fmla="*/ 30 h 62"/>
                <a:gd name="T46" fmla="*/ 62 w 64"/>
                <a:gd name="T47" fmla="*/ 36 h 62"/>
                <a:gd name="T48" fmla="*/ 60 w 64"/>
                <a:gd name="T49" fmla="*/ 42 h 62"/>
                <a:gd name="T50" fmla="*/ 54 w 64"/>
                <a:gd name="T51" fmla="*/ 52 h 62"/>
                <a:gd name="T52" fmla="*/ 44 w 64"/>
                <a:gd name="T53" fmla="*/ 60 h 62"/>
                <a:gd name="T54" fmla="*/ 38 w 64"/>
                <a:gd name="T55" fmla="*/ 62 h 62"/>
                <a:gd name="T56" fmla="*/ 32 w 64"/>
                <a:gd name="T57" fmla="*/ 62 h 62"/>
                <a:gd name="T58" fmla="*/ 32 w 64"/>
                <a:gd name="T59" fmla="*/ 62 h 62"/>
                <a:gd name="T60" fmla="*/ 32 w 64"/>
                <a:gd name="T61" fmla="*/ 18 h 62"/>
                <a:gd name="T62" fmla="*/ 32 w 64"/>
                <a:gd name="T63" fmla="*/ 18 h 62"/>
                <a:gd name="T64" fmla="*/ 26 w 64"/>
                <a:gd name="T65" fmla="*/ 18 h 62"/>
                <a:gd name="T66" fmla="*/ 22 w 64"/>
                <a:gd name="T67" fmla="*/ 22 h 62"/>
                <a:gd name="T68" fmla="*/ 20 w 64"/>
                <a:gd name="T69" fmla="*/ 26 h 62"/>
                <a:gd name="T70" fmla="*/ 18 w 64"/>
                <a:gd name="T71" fmla="*/ 30 h 62"/>
                <a:gd name="T72" fmla="*/ 18 w 64"/>
                <a:gd name="T73" fmla="*/ 30 h 62"/>
                <a:gd name="T74" fmla="*/ 20 w 64"/>
                <a:gd name="T75" fmla="*/ 36 h 62"/>
                <a:gd name="T76" fmla="*/ 22 w 64"/>
                <a:gd name="T77" fmla="*/ 40 h 62"/>
                <a:gd name="T78" fmla="*/ 26 w 64"/>
                <a:gd name="T79" fmla="*/ 42 h 62"/>
                <a:gd name="T80" fmla="*/ 32 w 64"/>
                <a:gd name="T81" fmla="*/ 44 h 62"/>
                <a:gd name="T82" fmla="*/ 32 w 64"/>
                <a:gd name="T83" fmla="*/ 44 h 62"/>
                <a:gd name="T84" fmla="*/ 38 w 64"/>
                <a:gd name="T85" fmla="*/ 42 h 62"/>
                <a:gd name="T86" fmla="*/ 42 w 64"/>
                <a:gd name="T87" fmla="*/ 40 h 62"/>
                <a:gd name="T88" fmla="*/ 44 w 64"/>
                <a:gd name="T89" fmla="*/ 36 h 62"/>
                <a:gd name="T90" fmla="*/ 46 w 64"/>
                <a:gd name="T91" fmla="*/ 30 h 62"/>
                <a:gd name="T92" fmla="*/ 46 w 64"/>
                <a:gd name="T93" fmla="*/ 30 h 62"/>
                <a:gd name="T94" fmla="*/ 44 w 64"/>
                <a:gd name="T95" fmla="*/ 26 h 62"/>
                <a:gd name="T96" fmla="*/ 42 w 64"/>
                <a:gd name="T97" fmla="*/ 22 h 62"/>
                <a:gd name="T98" fmla="*/ 38 w 64"/>
                <a:gd name="T99" fmla="*/ 18 h 62"/>
                <a:gd name="T100" fmla="*/ 32 w 64"/>
                <a:gd name="T101" fmla="*/ 18 h 62"/>
                <a:gd name="T102" fmla="*/ 32 w 64"/>
                <a:gd name="T103" fmla="*/ 18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4" h="62">
                  <a:moveTo>
                    <a:pt x="32" y="62"/>
                  </a:moveTo>
                  <a:lnTo>
                    <a:pt x="32" y="62"/>
                  </a:lnTo>
                  <a:lnTo>
                    <a:pt x="26" y="62"/>
                  </a:lnTo>
                  <a:lnTo>
                    <a:pt x="20" y="60"/>
                  </a:lnTo>
                  <a:lnTo>
                    <a:pt x="10" y="52"/>
                  </a:lnTo>
                  <a:lnTo>
                    <a:pt x="4" y="42"/>
                  </a:lnTo>
                  <a:lnTo>
                    <a:pt x="2" y="36"/>
                  </a:lnTo>
                  <a:lnTo>
                    <a:pt x="0" y="30"/>
                  </a:lnTo>
                  <a:lnTo>
                    <a:pt x="0" y="30"/>
                  </a:lnTo>
                  <a:lnTo>
                    <a:pt x="2" y="24"/>
                  </a:lnTo>
                  <a:lnTo>
                    <a:pt x="4" y="18"/>
                  </a:lnTo>
                  <a:lnTo>
                    <a:pt x="10" y="8"/>
                  </a:lnTo>
                  <a:lnTo>
                    <a:pt x="20" y="2"/>
                  </a:lnTo>
                  <a:lnTo>
                    <a:pt x="26" y="0"/>
                  </a:lnTo>
                  <a:lnTo>
                    <a:pt x="32" y="0"/>
                  </a:lnTo>
                  <a:lnTo>
                    <a:pt x="32" y="0"/>
                  </a:lnTo>
                  <a:lnTo>
                    <a:pt x="38" y="0"/>
                  </a:lnTo>
                  <a:lnTo>
                    <a:pt x="44" y="2"/>
                  </a:lnTo>
                  <a:lnTo>
                    <a:pt x="54" y="8"/>
                  </a:lnTo>
                  <a:lnTo>
                    <a:pt x="60" y="18"/>
                  </a:lnTo>
                  <a:lnTo>
                    <a:pt x="62" y="24"/>
                  </a:lnTo>
                  <a:lnTo>
                    <a:pt x="64" y="30"/>
                  </a:lnTo>
                  <a:lnTo>
                    <a:pt x="64" y="30"/>
                  </a:lnTo>
                  <a:lnTo>
                    <a:pt x="62" y="36"/>
                  </a:lnTo>
                  <a:lnTo>
                    <a:pt x="60" y="42"/>
                  </a:lnTo>
                  <a:lnTo>
                    <a:pt x="54" y="52"/>
                  </a:lnTo>
                  <a:lnTo>
                    <a:pt x="44" y="60"/>
                  </a:lnTo>
                  <a:lnTo>
                    <a:pt x="38" y="62"/>
                  </a:lnTo>
                  <a:lnTo>
                    <a:pt x="32" y="62"/>
                  </a:lnTo>
                  <a:lnTo>
                    <a:pt x="32" y="62"/>
                  </a:lnTo>
                  <a:close/>
                  <a:moveTo>
                    <a:pt x="32" y="18"/>
                  </a:moveTo>
                  <a:lnTo>
                    <a:pt x="32" y="18"/>
                  </a:lnTo>
                  <a:lnTo>
                    <a:pt x="26" y="18"/>
                  </a:lnTo>
                  <a:lnTo>
                    <a:pt x="22" y="22"/>
                  </a:lnTo>
                  <a:lnTo>
                    <a:pt x="20" y="26"/>
                  </a:lnTo>
                  <a:lnTo>
                    <a:pt x="18" y="30"/>
                  </a:lnTo>
                  <a:lnTo>
                    <a:pt x="18" y="30"/>
                  </a:lnTo>
                  <a:lnTo>
                    <a:pt x="20" y="36"/>
                  </a:lnTo>
                  <a:lnTo>
                    <a:pt x="22" y="40"/>
                  </a:lnTo>
                  <a:lnTo>
                    <a:pt x="26" y="42"/>
                  </a:lnTo>
                  <a:lnTo>
                    <a:pt x="32" y="44"/>
                  </a:lnTo>
                  <a:lnTo>
                    <a:pt x="32" y="44"/>
                  </a:lnTo>
                  <a:lnTo>
                    <a:pt x="38" y="42"/>
                  </a:lnTo>
                  <a:lnTo>
                    <a:pt x="42" y="40"/>
                  </a:lnTo>
                  <a:lnTo>
                    <a:pt x="44" y="36"/>
                  </a:lnTo>
                  <a:lnTo>
                    <a:pt x="46" y="30"/>
                  </a:lnTo>
                  <a:lnTo>
                    <a:pt x="46" y="30"/>
                  </a:lnTo>
                  <a:lnTo>
                    <a:pt x="44" y="26"/>
                  </a:lnTo>
                  <a:lnTo>
                    <a:pt x="42" y="22"/>
                  </a:lnTo>
                  <a:lnTo>
                    <a:pt x="38" y="18"/>
                  </a:lnTo>
                  <a:lnTo>
                    <a:pt x="32" y="18"/>
                  </a:lnTo>
                  <a:lnTo>
                    <a:pt x="32"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9" name="Freeform 19">
              <a:extLst>
                <a:ext uri="{FF2B5EF4-FFF2-40B4-BE49-F238E27FC236}">
                  <a16:creationId xmlns:a16="http://schemas.microsoft.com/office/drawing/2014/main" id="{7418473D-7F3E-435F-BFE5-19AE4F4C7FDE}"/>
                </a:ext>
              </a:extLst>
            </p:cNvPr>
            <p:cNvSpPr>
              <a:spLocks noEditPoints="1"/>
            </p:cNvSpPr>
            <p:nvPr/>
          </p:nvSpPr>
          <p:spPr bwMode="auto">
            <a:xfrm>
              <a:off x="4560" y="1281"/>
              <a:ext cx="62" cy="62"/>
            </a:xfrm>
            <a:custGeom>
              <a:avLst/>
              <a:gdLst>
                <a:gd name="T0" fmla="*/ 32 w 62"/>
                <a:gd name="T1" fmla="*/ 62 h 62"/>
                <a:gd name="T2" fmla="*/ 32 w 62"/>
                <a:gd name="T3" fmla="*/ 62 h 62"/>
                <a:gd name="T4" fmla="*/ 24 w 62"/>
                <a:gd name="T5" fmla="*/ 62 h 62"/>
                <a:gd name="T6" fmla="*/ 20 w 62"/>
                <a:gd name="T7" fmla="*/ 60 h 62"/>
                <a:gd name="T8" fmla="*/ 10 w 62"/>
                <a:gd name="T9" fmla="*/ 52 h 62"/>
                <a:gd name="T10" fmla="*/ 2 w 62"/>
                <a:gd name="T11" fmla="*/ 42 h 62"/>
                <a:gd name="T12" fmla="*/ 0 w 62"/>
                <a:gd name="T13" fmla="*/ 36 h 62"/>
                <a:gd name="T14" fmla="*/ 0 w 62"/>
                <a:gd name="T15" fmla="*/ 30 h 62"/>
                <a:gd name="T16" fmla="*/ 0 w 62"/>
                <a:gd name="T17" fmla="*/ 30 h 62"/>
                <a:gd name="T18" fmla="*/ 0 w 62"/>
                <a:gd name="T19" fmla="*/ 24 h 62"/>
                <a:gd name="T20" fmla="*/ 2 w 62"/>
                <a:gd name="T21" fmla="*/ 18 h 62"/>
                <a:gd name="T22" fmla="*/ 10 w 62"/>
                <a:gd name="T23" fmla="*/ 8 h 62"/>
                <a:gd name="T24" fmla="*/ 20 w 62"/>
                <a:gd name="T25" fmla="*/ 2 h 62"/>
                <a:gd name="T26" fmla="*/ 24 w 62"/>
                <a:gd name="T27" fmla="*/ 0 h 62"/>
                <a:gd name="T28" fmla="*/ 32 w 62"/>
                <a:gd name="T29" fmla="*/ 0 h 62"/>
                <a:gd name="T30" fmla="*/ 32 w 62"/>
                <a:gd name="T31" fmla="*/ 0 h 62"/>
                <a:gd name="T32" fmla="*/ 38 w 62"/>
                <a:gd name="T33" fmla="*/ 0 h 62"/>
                <a:gd name="T34" fmla="*/ 44 w 62"/>
                <a:gd name="T35" fmla="*/ 2 h 62"/>
                <a:gd name="T36" fmla="*/ 54 w 62"/>
                <a:gd name="T37" fmla="*/ 8 h 62"/>
                <a:gd name="T38" fmla="*/ 60 w 62"/>
                <a:gd name="T39" fmla="*/ 18 h 62"/>
                <a:gd name="T40" fmla="*/ 62 w 62"/>
                <a:gd name="T41" fmla="*/ 24 h 62"/>
                <a:gd name="T42" fmla="*/ 62 w 62"/>
                <a:gd name="T43" fmla="*/ 30 h 62"/>
                <a:gd name="T44" fmla="*/ 62 w 62"/>
                <a:gd name="T45" fmla="*/ 30 h 62"/>
                <a:gd name="T46" fmla="*/ 62 w 62"/>
                <a:gd name="T47" fmla="*/ 36 h 62"/>
                <a:gd name="T48" fmla="*/ 60 w 62"/>
                <a:gd name="T49" fmla="*/ 42 h 62"/>
                <a:gd name="T50" fmla="*/ 54 w 62"/>
                <a:gd name="T51" fmla="*/ 52 h 62"/>
                <a:gd name="T52" fmla="*/ 44 w 62"/>
                <a:gd name="T53" fmla="*/ 60 h 62"/>
                <a:gd name="T54" fmla="*/ 38 w 62"/>
                <a:gd name="T55" fmla="*/ 62 h 62"/>
                <a:gd name="T56" fmla="*/ 32 w 62"/>
                <a:gd name="T57" fmla="*/ 62 h 62"/>
                <a:gd name="T58" fmla="*/ 32 w 62"/>
                <a:gd name="T59" fmla="*/ 62 h 62"/>
                <a:gd name="T60" fmla="*/ 32 w 62"/>
                <a:gd name="T61" fmla="*/ 18 h 62"/>
                <a:gd name="T62" fmla="*/ 32 w 62"/>
                <a:gd name="T63" fmla="*/ 18 h 62"/>
                <a:gd name="T64" fmla="*/ 26 w 62"/>
                <a:gd name="T65" fmla="*/ 18 h 62"/>
                <a:gd name="T66" fmla="*/ 22 w 62"/>
                <a:gd name="T67" fmla="*/ 22 h 62"/>
                <a:gd name="T68" fmla="*/ 20 w 62"/>
                <a:gd name="T69" fmla="*/ 26 h 62"/>
                <a:gd name="T70" fmla="*/ 18 w 62"/>
                <a:gd name="T71" fmla="*/ 30 h 62"/>
                <a:gd name="T72" fmla="*/ 18 w 62"/>
                <a:gd name="T73" fmla="*/ 30 h 62"/>
                <a:gd name="T74" fmla="*/ 20 w 62"/>
                <a:gd name="T75" fmla="*/ 36 h 62"/>
                <a:gd name="T76" fmla="*/ 22 w 62"/>
                <a:gd name="T77" fmla="*/ 40 h 62"/>
                <a:gd name="T78" fmla="*/ 26 w 62"/>
                <a:gd name="T79" fmla="*/ 42 h 62"/>
                <a:gd name="T80" fmla="*/ 32 w 62"/>
                <a:gd name="T81" fmla="*/ 44 h 62"/>
                <a:gd name="T82" fmla="*/ 32 w 62"/>
                <a:gd name="T83" fmla="*/ 44 h 62"/>
                <a:gd name="T84" fmla="*/ 36 w 62"/>
                <a:gd name="T85" fmla="*/ 42 h 62"/>
                <a:gd name="T86" fmla="*/ 40 w 62"/>
                <a:gd name="T87" fmla="*/ 40 h 62"/>
                <a:gd name="T88" fmla="*/ 44 w 62"/>
                <a:gd name="T89" fmla="*/ 36 h 62"/>
                <a:gd name="T90" fmla="*/ 44 w 62"/>
                <a:gd name="T91" fmla="*/ 30 h 62"/>
                <a:gd name="T92" fmla="*/ 44 w 62"/>
                <a:gd name="T93" fmla="*/ 30 h 62"/>
                <a:gd name="T94" fmla="*/ 44 w 62"/>
                <a:gd name="T95" fmla="*/ 26 h 62"/>
                <a:gd name="T96" fmla="*/ 40 w 62"/>
                <a:gd name="T97" fmla="*/ 22 h 62"/>
                <a:gd name="T98" fmla="*/ 36 w 62"/>
                <a:gd name="T99" fmla="*/ 18 h 62"/>
                <a:gd name="T100" fmla="*/ 32 w 62"/>
                <a:gd name="T101" fmla="*/ 18 h 62"/>
                <a:gd name="T102" fmla="*/ 32 w 62"/>
                <a:gd name="T103" fmla="*/ 18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2" h="62">
                  <a:moveTo>
                    <a:pt x="32" y="62"/>
                  </a:moveTo>
                  <a:lnTo>
                    <a:pt x="32" y="62"/>
                  </a:lnTo>
                  <a:lnTo>
                    <a:pt x="24" y="62"/>
                  </a:lnTo>
                  <a:lnTo>
                    <a:pt x="20" y="60"/>
                  </a:lnTo>
                  <a:lnTo>
                    <a:pt x="10" y="52"/>
                  </a:lnTo>
                  <a:lnTo>
                    <a:pt x="2" y="42"/>
                  </a:lnTo>
                  <a:lnTo>
                    <a:pt x="0" y="36"/>
                  </a:lnTo>
                  <a:lnTo>
                    <a:pt x="0" y="30"/>
                  </a:lnTo>
                  <a:lnTo>
                    <a:pt x="0" y="30"/>
                  </a:lnTo>
                  <a:lnTo>
                    <a:pt x="0" y="24"/>
                  </a:lnTo>
                  <a:lnTo>
                    <a:pt x="2" y="18"/>
                  </a:lnTo>
                  <a:lnTo>
                    <a:pt x="10" y="8"/>
                  </a:lnTo>
                  <a:lnTo>
                    <a:pt x="20" y="2"/>
                  </a:lnTo>
                  <a:lnTo>
                    <a:pt x="24" y="0"/>
                  </a:lnTo>
                  <a:lnTo>
                    <a:pt x="32" y="0"/>
                  </a:lnTo>
                  <a:lnTo>
                    <a:pt x="32" y="0"/>
                  </a:lnTo>
                  <a:lnTo>
                    <a:pt x="38" y="0"/>
                  </a:lnTo>
                  <a:lnTo>
                    <a:pt x="44" y="2"/>
                  </a:lnTo>
                  <a:lnTo>
                    <a:pt x="54" y="8"/>
                  </a:lnTo>
                  <a:lnTo>
                    <a:pt x="60" y="18"/>
                  </a:lnTo>
                  <a:lnTo>
                    <a:pt x="62" y="24"/>
                  </a:lnTo>
                  <a:lnTo>
                    <a:pt x="62" y="30"/>
                  </a:lnTo>
                  <a:lnTo>
                    <a:pt x="62" y="30"/>
                  </a:lnTo>
                  <a:lnTo>
                    <a:pt x="62" y="36"/>
                  </a:lnTo>
                  <a:lnTo>
                    <a:pt x="60" y="42"/>
                  </a:lnTo>
                  <a:lnTo>
                    <a:pt x="54" y="52"/>
                  </a:lnTo>
                  <a:lnTo>
                    <a:pt x="44" y="60"/>
                  </a:lnTo>
                  <a:lnTo>
                    <a:pt x="38" y="62"/>
                  </a:lnTo>
                  <a:lnTo>
                    <a:pt x="32" y="62"/>
                  </a:lnTo>
                  <a:lnTo>
                    <a:pt x="32" y="62"/>
                  </a:lnTo>
                  <a:close/>
                  <a:moveTo>
                    <a:pt x="32" y="18"/>
                  </a:moveTo>
                  <a:lnTo>
                    <a:pt x="32" y="18"/>
                  </a:lnTo>
                  <a:lnTo>
                    <a:pt x="26" y="18"/>
                  </a:lnTo>
                  <a:lnTo>
                    <a:pt x="22" y="22"/>
                  </a:lnTo>
                  <a:lnTo>
                    <a:pt x="20" y="26"/>
                  </a:lnTo>
                  <a:lnTo>
                    <a:pt x="18" y="30"/>
                  </a:lnTo>
                  <a:lnTo>
                    <a:pt x="18" y="30"/>
                  </a:lnTo>
                  <a:lnTo>
                    <a:pt x="20" y="36"/>
                  </a:lnTo>
                  <a:lnTo>
                    <a:pt x="22" y="40"/>
                  </a:lnTo>
                  <a:lnTo>
                    <a:pt x="26" y="42"/>
                  </a:lnTo>
                  <a:lnTo>
                    <a:pt x="32" y="44"/>
                  </a:lnTo>
                  <a:lnTo>
                    <a:pt x="32" y="44"/>
                  </a:lnTo>
                  <a:lnTo>
                    <a:pt x="36" y="42"/>
                  </a:lnTo>
                  <a:lnTo>
                    <a:pt x="40" y="40"/>
                  </a:lnTo>
                  <a:lnTo>
                    <a:pt x="44" y="36"/>
                  </a:lnTo>
                  <a:lnTo>
                    <a:pt x="44" y="30"/>
                  </a:lnTo>
                  <a:lnTo>
                    <a:pt x="44" y="30"/>
                  </a:lnTo>
                  <a:lnTo>
                    <a:pt x="44" y="26"/>
                  </a:lnTo>
                  <a:lnTo>
                    <a:pt x="40" y="22"/>
                  </a:lnTo>
                  <a:lnTo>
                    <a:pt x="36" y="18"/>
                  </a:lnTo>
                  <a:lnTo>
                    <a:pt x="32" y="18"/>
                  </a:lnTo>
                  <a:lnTo>
                    <a:pt x="32"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3" name="Freeform 20">
              <a:extLst>
                <a:ext uri="{FF2B5EF4-FFF2-40B4-BE49-F238E27FC236}">
                  <a16:creationId xmlns:a16="http://schemas.microsoft.com/office/drawing/2014/main" id="{41CEE690-5324-4C73-B115-051FCB836E3E}"/>
                </a:ext>
              </a:extLst>
            </p:cNvPr>
            <p:cNvSpPr>
              <a:spLocks noEditPoints="1"/>
            </p:cNvSpPr>
            <p:nvPr/>
          </p:nvSpPr>
          <p:spPr bwMode="auto">
            <a:xfrm>
              <a:off x="4648" y="1281"/>
              <a:ext cx="62" cy="62"/>
            </a:xfrm>
            <a:custGeom>
              <a:avLst/>
              <a:gdLst>
                <a:gd name="T0" fmla="*/ 30 w 62"/>
                <a:gd name="T1" fmla="*/ 62 h 62"/>
                <a:gd name="T2" fmla="*/ 30 w 62"/>
                <a:gd name="T3" fmla="*/ 62 h 62"/>
                <a:gd name="T4" fmla="*/ 24 w 62"/>
                <a:gd name="T5" fmla="*/ 62 h 62"/>
                <a:gd name="T6" fmla="*/ 18 w 62"/>
                <a:gd name="T7" fmla="*/ 60 h 62"/>
                <a:gd name="T8" fmla="*/ 8 w 62"/>
                <a:gd name="T9" fmla="*/ 52 h 62"/>
                <a:gd name="T10" fmla="*/ 2 w 62"/>
                <a:gd name="T11" fmla="*/ 42 h 62"/>
                <a:gd name="T12" fmla="*/ 0 w 62"/>
                <a:gd name="T13" fmla="*/ 36 h 62"/>
                <a:gd name="T14" fmla="*/ 0 w 62"/>
                <a:gd name="T15" fmla="*/ 30 h 62"/>
                <a:gd name="T16" fmla="*/ 0 w 62"/>
                <a:gd name="T17" fmla="*/ 30 h 62"/>
                <a:gd name="T18" fmla="*/ 0 w 62"/>
                <a:gd name="T19" fmla="*/ 24 h 62"/>
                <a:gd name="T20" fmla="*/ 2 w 62"/>
                <a:gd name="T21" fmla="*/ 18 h 62"/>
                <a:gd name="T22" fmla="*/ 8 w 62"/>
                <a:gd name="T23" fmla="*/ 8 h 62"/>
                <a:gd name="T24" fmla="*/ 18 w 62"/>
                <a:gd name="T25" fmla="*/ 2 h 62"/>
                <a:gd name="T26" fmla="*/ 24 w 62"/>
                <a:gd name="T27" fmla="*/ 0 h 62"/>
                <a:gd name="T28" fmla="*/ 30 w 62"/>
                <a:gd name="T29" fmla="*/ 0 h 62"/>
                <a:gd name="T30" fmla="*/ 30 w 62"/>
                <a:gd name="T31" fmla="*/ 0 h 62"/>
                <a:gd name="T32" fmla="*/ 36 w 62"/>
                <a:gd name="T33" fmla="*/ 0 h 62"/>
                <a:gd name="T34" fmla="*/ 42 w 62"/>
                <a:gd name="T35" fmla="*/ 2 h 62"/>
                <a:gd name="T36" fmla="*/ 52 w 62"/>
                <a:gd name="T37" fmla="*/ 8 h 62"/>
                <a:gd name="T38" fmla="*/ 60 w 62"/>
                <a:gd name="T39" fmla="*/ 18 h 62"/>
                <a:gd name="T40" fmla="*/ 60 w 62"/>
                <a:gd name="T41" fmla="*/ 24 h 62"/>
                <a:gd name="T42" fmla="*/ 62 w 62"/>
                <a:gd name="T43" fmla="*/ 30 h 62"/>
                <a:gd name="T44" fmla="*/ 62 w 62"/>
                <a:gd name="T45" fmla="*/ 30 h 62"/>
                <a:gd name="T46" fmla="*/ 60 w 62"/>
                <a:gd name="T47" fmla="*/ 36 h 62"/>
                <a:gd name="T48" fmla="*/ 60 w 62"/>
                <a:gd name="T49" fmla="*/ 42 h 62"/>
                <a:gd name="T50" fmla="*/ 52 w 62"/>
                <a:gd name="T51" fmla="*/ 52 h 62"/>
                <a:gd name="T52" fmla="*/ 42 w 62"/>
                <a:gd name="T53" fmla="*/ 60 h 62"/>
                <a:gd name="T54" fmla="*/ 36 w 62"/>
                <a:gd name="T55" fmla="*/ 62 h 62"/>
                <a:gd name="T56" fmla="*/ 30 w 62"/>
                <a:gd name="T57" fmla="*/ 62 h 62"/>
                <a:gd name="T58" fmla="*/ 30 w 62"/>
                <a:gd name="T59" fmla="*/ 62 h 62"/>
                <a:gd name="T60" fmla="*/ 30 w 62"/>
                <a:gd name="T61" fmla="*/ 18 h 62"/>
                <a:gd name="T62" fmla="*/ 30 w 62"/>
                <a:gd name="T63" fmla="*/ 18 h 62"/>
                <a:gd name="T64" fmla="*/ 26 w 62"/>
                <a:gd name="T65" fmla="*/ 18 h 62"/>
                <a:gd name="T66" fmla="*/ 22 w 62"/>
                <a:gd name="T67" fmla="*/ 22 h 62"/>
                <a:gd name="T68" fmla="*/ 18 w 62"/>
                <a:gd name="T69" fmla="*/ 26 h 62"/>
                <a:gd name="T70" fmla="*/ 18 w 62"/>
                <a:gd name="T71" fmla="*/ 30 h 62"/>
                <a:gd name="T72" fmla="*/ 18 w 62"/>
                <a:gd name="T73" fmla="*/ 30 h 62"/>
                <a:gd name="T74" fmla="*/ 18 w 62"/>
                <a:gd name="T75" fmla="*/ 36 h 62"/>
                <a:gd name="T76" fmla="*/ 22 w 62"/>
                <a:gd name="T77" fmla="*/ 40 h 62"/>
                <a:gd name="T78" fmla="*/ 26 w 62"/>
                <a:gd name="T79" fmla="*/ 42 h 62"/>
                <a:gd name="T80" fmla="*/ 30 w 62"/>
                <a:gd name="T81" fmla="*/ 44 h 62"/>
                <a:gd name="T82" fmla="*/ 30 w 62"/>
                <a:gd name="T83" fmla="*/ 44 h 62"/>
                <a:gd name="T84" fmla="*/ 36 w 62"/>
                <a:gd name="T85" fmla="*/ 42 h 62"/>
                <a:gd name="T86" fmla="*/ 40 w 62"/>
                <a:gd name="T87" fmla="*/ 40 h 62"/>
                <a:gd name="T88" fmla="*/ 42 w 62"/>
                <a:gd name="T89" fmla="*/ 36 h 62"/>
                <a:gd name="T90" fmla="*/ 44 w 62"/>
                <a:gd name="T91" fmla="*/ 30 h 62"/>
                <a:gd name="T92" fmla="*/ 44 w 62"/>
                <a:gd name="T93" fmla="*/ 30 h 62"/>
                <a:gd name="T94" fmla="*/ 42 w 62"/>
                <a:gd name="T95" fmla="*/ 26 h 62"/>
                <a:gd name="T96" fmla="*/ 40 w 62"/>
                <a:gd name="T97" fmla="*/ 22 h 62"/>
                <a:gd name="T98" fmla="*/ 36 w 62"/>
                <a:gd name="T99" fmla="*/ 18 h 62"/>
                <a:gd name="T100" fmla="*/ 30 w 62"/>
                <a:gd name="T101" fmla="*/ 18 h 62"/>
                <a:gd name="T102" fmla="*/ 30 w 62"/>
                <a:gd name="T103" fmla="*/ 18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2" h="62">
                  <a:moveTo>
                    <a:pt x="30" y="62"/>
                  </a:moveTo>
                  <a:lnTo>
                    <a:pt x="30" y="62"/>
                  </a:lnTo>
                  <a:lnTo>
                    <a:pt x="24" y="62"/>
                  </a:lnTo>
                  <a:lnTo>
                    <a:pt x="18" y="60"/>
                  </a:lnTo>
                  <a:lnTo>
                    <a:pt x="8" y="52"/>
                  </a:lnTo>
                  <a:lnTo>
                    <a:pt x="2" y="42"/>
                  </a:lnTo>
                  <a:lnTo>
                    <a:pt x="0" y="36"/>
                  </a:lnTo>
                  <a:lnTo>
                    <a:pt x="0" y="30"/>
                  </a:lnTo>
                  <a:lnTo>
                    <a:pt x="0" y="30"/>
                  </a:lnTo>
                  <a:lnTo>
                    <a:pt x="0" y="24"/>
                  </a:lnTo>
                  <a:lnTo>
                    <a:pt x="2" y="18"/>
                  </a:lnTo>
                  <a:lnTo>
                    <a:pt x="8" y="8"/>
                  </a:lnTo>
                  <a:lnTo>
                    <a:pt x="18" y="2"/>
                  </a:lnTo>
                  <a:lnTo>
                    <a:pt x="24" y="0"/>
                  </a:lnTo>
                  <a:lnTo>
                    <a:pt x="30" y="0"/>
                  </a:lnTo>
                  <a:lnTo>
                    <a:pt x="30" y="0"/>
                  </a:lnTo>
                  <a:lnTo>
                    <a:pt x="36" y="0"/>
                  </a:lnTo>
                  <a:lnTo>
                    <a:pt x="42" y="2"/>
                  </a:lnTo>
                  <a:lnTo>
                    <a:pt x="52" y="8"/>
                  </a:lnTo>
                  <a:lnTo>
                    <a:pt x="60" y="18"/>
                  </a:lnTo>
                  <a:lnTo>
                    <a:pt x="60" y="24"/>
                  </a:lnTo>
                  <a:lnTo>
                    <a:pt x="62" y="30"/>
                  </a:lnTo>
                  <a:lnTo>
                    <a:pt x="62" y="30"/>
                  </a:lnTo>
                  <a:lnTo>
                    <a:pt x="60" y="36"/>
                  </a:lnTo>
                  <a:lnTo>
                    <a:pt x="60" y="42"/>
                  </a:lnTo>
                  <a:lnTo>
                    <a:pt x="52" y="52"/>
                  </a:lnTo>
                  <a:lnTo>
                    <a:pt x="42" y="60"/>
                  </a:lnTo>
                  <a:lnTo>
                    <a:pt x="36" y="62"/>
                  </a:lnTo>
                  <a:lnTo>
                    <a:pt x="30" y="62"/>
                  </a:lnTo>
                  <a:lnTo>
                    <a:pt x="30" y="62"/>
                  </a:lnTo>
                  <a:close/>
                  <a:moveTo>
                    <a:pt x="30" y="18"/>
                  </a:moveTo>
                  <a:lnTo>
                    <a:pt x="30" y="18"/>
                  </a:lnTo>
                  <a:lnTo>
                    <a:pt x="26" y="18"/>
                  </a:lnTo>
                  <a:lnTo>
                    <a:pt x="22" y="22"/>
                  </a:lnTo>
                  <a:lnTo>
                    <a:pt x="18" y="26"/>
                  </a:lnTo>
                  <a:lnTo>
                    <a:pt x="18" y="30"/>
                  </a:lnTo>
                  <a:lnTo>
                    <a:pt x="18" y="30"/>
                  </a:lnTo>
                  <a:lnTo>
                    <a:pt x="18" y="36"/>
                  </a:lnTo>
                  <a:lnTo>
                    <a:pt x="22" y="40"/>
                  </a:lnTo>
                  <a:lnTo>
                    <a:pt x="26" y="42"/>
                  </a:lnTo>
                  <a:lnTo>
                    <a:pt x="30" y="44"/>
                  </a:lnTo>
                  <a:lnTo>
                    <a:pt x="30" y="44"/>
                  </a:lnTo>
                  <a:lnTo>
                    <a:pt x="36" y="42"/>
                  </a:lnTo>
                  <a:lnTo>
                    <a:pt x="40" y="40"/>
                  </a:lnTo>
                  <a:lnTo>
                    <a:pt x="42" y="36"/>
                  </a:lnTo>
                  <a:lnTo>
                    <a:pt x="44" y="30"/>
                  </a:lnTo>
                  <a:lnTo>
                    <a:pt x="44" y="30"/>
                  </a:lnTo>
                  <a:lnTo>
                    <a:pt x="42" y="26"/>
                  </a:lnTo>
                  <a:lnTo>
                    <a:pt x="40" y="22"/>
                  </a:lnTo>
                  <a:lnTo>
                    <a:pt x="36" y="18"/>
                  </a:lnTo>
                  <a:lnTo>
                    <a:pt x="30" y="18"/>
                  </a:lnTo>
                  <a:lnTo>
                    <a:pt x="30"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4" name="Freeform 21">
              <a:extLst>
                <a:ext uri="{FF2B5EF4-FFF2-40B4-BE49-F238E27FC236}">
                  <a16:creationId xmlns:a16="http://schemas.microsoft.com/office/drawing/2014/main" id="{BB373B40-B03B-49D1-B810-C01EA5BC2149}"/>
                </a:ext>
              </a:extLst>
            </p:cNvPr>
            <p:cNvSpPr>
              <a:spLocks noEditPoints="1"/>
            </p:cNvSpPr>
            <p:nvPr/>
          </p:nvSpPr>
          <p:spPr bwMode="auto">
            <a:xfrm>
              <a:off x="4426" y="1233"/>
              <a:ext cx="330" cy="156"/>
            </a:xfrm>
            <a:custGeom>
              <a:avLst/>
              <a:gdLst>
                <a:gd name="T0" fmla="*/ 330 w 330"/>
                <a:gd name="T1" fmla="*/ 156 h 156"/>
                <a:gd name="T2" fmla="*/ 0 w 330"/>
                <a:gd name="T3" fmla="*/ 156 h 156"/>
                <a:gd name="T4" fmla="*/ 0 w 330"/>
                <a:gd name="T5" fmla="*/ 0 h 156"/>
                <a:gd name="T6" fmla="*/ 330 w 330"/>
                <a:gd name="T7" fmla="*/ 0 h 156"/>
                <a:gd name="T8" fmla="*/ 330 w 330"/>
                <a:gd name="T9" fmla="*/ 156 h 156"/>
                <a:gd name="T10" fmla="*/ 18 w 330"/>
                <a:gd name="T11" fmla="*/ 138 h 156"/>
                <a:gd name="T12" fmla="*/ 312 w 330"/>
                <a:gd name="T13" fmla="*/ 138 h 156"/>
                <a:gd name="T14" fmla="*/ 312 w 330"/>
                <a:gd name="T15" fmla="*/ 18 h 156"/>
                <a:gd name="T16" fmla="*/ 18 w 330"/>
                <a:gd name="T17" fmla="*/ 18 h 156"/>
                <a:gd name="T18" fmla="*/ 18 w 330"/>
                <a:gd name="T19" fmla="*/ 138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156">
                  <a:moveTo>
                    <a:pt x="330" y="156"/>
                  </a:moveTo>
                  <a:lnTo>
                    <a:pt x="0" y="156"/>
                  </a:lnTo>
                  <a:lnTo>
                    <a:pt x="0" y="0"/>
                  </a:lnTo>
                  <a:lnTo>
                    <a:pt x="330" y="0"/>
                  </a:lnTo>
                  <a:lnTo>
                    <a:pt x="330" y="156"/>
                  </a:lnTo>
                  <a:close/>
                  <a:moveTo>
                    <a:pt x="18" y="138"/>
                  </a:moveTo>
                  <a:lnTo>
                    <a:pt x="312" y="138"/>
                  </a:lnTo>
                  <a:lnTo>
                    <a:pt x="312" y="18"/>
                  </a:lnTo>
                  <a:lnTo>
                    <a:pt x="18" y="18"/>
                  </a:lnTo>
                  <a:lnTo>
                    <a:pt x="18" y="1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5" name="Freeform 22">
              <a:extLst>
                <a:ext uri="{FF2B5EF4-FFF2-40B4-BE49-F238E27FC236}">
                  <a16:creationId xmlns:a16="http://schemas.microsoft.com/office/drawing/2014/main" id="{03C9114D-4E3E-4A57-B322-A608424BA18D}"/>
                </a:ext>
              </a:extLst>
            </p:cNvPr>
            <p:cNvSpPr>
              <a:spLocks noEditPoints="1"/>
            </p:cNvSpPr>
            <p:nvPr/>
          </p:nvSpPr>
          <p:spPr bwMode="auto">
            <a:xfrm>
              <a:off x="4472" y="1417"/>
              <a:ext cx="64" cy="62"/>
            </a:xfrm>
            <a:custGeom>
              <a:avLst/>
              <a:gdLst>
                <a:gd name="T0" fmla="*/ 32 w 64"/>
                <a:gd name="T1" fmla="*/ 62 h 62"/>
                <a:gd name="T2" fmla="*/ 32 w 64"/>
                <a:gd name="T3" fmla="*/ 62 h 62"/>
                <a:gd name="T4" fmla="*/ 26 w 64"/>
                <a:gd name="T5" fmla="*/ 62 h 62"/>
                <a:gd name="T6" fmla="*/ 20 w 64"/>
                <a:gd name="T7" fmla="*/ 60 h 62"/>
                <a:gd name="T8" fmla="*/ 10 w 64"/>
                <a:gd name="T9" fmla="*/ 54 h 62"/>
                <a:gd name="T10" fmla="*/ 4 w 64"/>
                <a:gd name="T11" fmla="*/ 44 h 62"/>
                <a:gd name="T12" fmla="*/ 2 w 64"/>
                <a:gd name="T13" fmla="*/ 38 h 62"/>
                <a:gd name="T14" fmla="*/ 0 w 64"/>
                <a:gd name="T15" fmla="*/ 32 h 62"/>
                <a:gd name="T16" fmla="*/ 0 w 64"/>
                <a:gd name="T17" fmla="*/ 32 h 62"/>
                <a:gd name="T18" fmla="*/ 2 w 64"/>
                <a:gd name="T19" fmla="*/ 26 h 62"/>
                <a:gd name="T20" fmla="*/ 4 w 64"/>
                <a:gd name="T21" fmla="*/ 20 h 62"/>
                <a:gd name="T22" fmla="*/ 10 w 64"/>
                <a:gd name="T23" fmla="*/ 10 h 62"/>
                <a:gd name="T24" fmla="*/ 20 w 64"/>
                <a:gd name="T25" fmla="*/ 4 h 62"/>
                <a:gd name="T26" fmla="*/ 26 w 64"/>
                <a:gd name="T27" fmla="*/ 2 h 62"/>
                <a:gd name="T28" fmla="*/ 32 w 64"/>
                <a:gd name="T29" fmla="*/ 0 h 62"/>
                <a:gd name="T30" fmla="*/ 32 w 64"/>
                <a:gd name="T31" fmla="*/ 0 h 62"/>
                <a:gd name="T32" fmla="*/ 38 w 64"/>
                <a:gd name="T33" fmla="*/ 2 h 62"/>
                <a:gd name="T34" fmla="*/ 44 w 64"/>
                <a:gd name="T35" fmla="*/ 4 h 62"/>
                <a:gd name="T36" fmla="*/ 54 w 64"/>
                <a:gd name="T37" fmla="*/ 10 h 62"/>
                <a:gd name="T38" fmla="*/ 60 w 64"/>
                <a:gd name="T39" fmla="*/ 20 h 62"/>
                <a:gd name="T40" fmla="*/ 62 w 64"/>
                <a:gd name="T41" fmla="*/ 26 h 62"/>
                <a:gd name="T42" fmla="*/ 64 w 64"/>
                <a:gd name="T43" fmla="*/ 32 h 62"/>
                <a:gd name="T44" fmla="*/ 64 w 64"/>
                <a:gd name="T45" fmla="*/ 32 h 62"/>
                <a:gd name="T46" fmla="*/ 62 w 64"/>
                <a:gd name="T47" fmla="*/ 38 h 62"/>
                <a:gd name="T48" fmla="*/ 60 w 64"/>
                <a:gd name="T49" fmla="*/ 44 h 62"/>
                <a:gd name="T50" fmla="*/ 54 w 64"/>
                <a:gd name="T51" fmla="*/ 54 h 62"/>
                <a:gd name="T52" fmla="*/ 44 w 64"/>
                <a:gd name="T53" fmla="*/ 60 h 62"/>
                <a:gd name="T54" fmla="*/ 38 w 64"/>
                <a:gd name="T55" fmla="*/ 62 h 62"/>
                <a:gd name="T56" fmla="*/ 32 w 64"/>
                <a:gd name="T57" fmla="*/ 62 h 62"/>
                <a:gd name="T58" fmla="*/ 32 w 64"/>
                <a:gd name="T59" fmla="*/ 62 h 62"/>
                <a:gd name="T60" fmla="*/ 32 w 64"/>
                <a:gd name="T61" fmla="*/ 18 h 62"/>
                <a:gd name="T62" fmla="*/ 32 w 64"/>
                <a:gd name="T63" fmla="*/ 18 h 62"/>
                <a:gd name="T64" fmla="*/ 26 w 64"/>
                <a:gd name="T65" fmla="*/ 20 h 62"/>
                <a:gd name="T66" fmla="*/ 22 w 64"/>
                <a:gd name="T67" fmla="*/ 22 h 62"/>
                <a:gd name="T68" fmla="*/ 20 w 64"/>
                <a:gd name="T69" fmla="*/ 26 h 62"/>
                <a:gd name="T70" fmla="*/ 18 w 64"/>
                <a:gd name="T71" fmla="*/ 32 h 62"/>
                <a:gd name="T72" fmla="*/ 18 w 64"/>
                <a:gd name="T73" fmla="*/ 32 h 62"/>
                <a:gd name="T74" fmla="*/ 20 w 64"/>
                <a:gd name="T75" fmla="*/ 36 h 62"/>
                <a:gd name="T76" fmla="*/ 22 w 64"/>
                <a:gd name="T77" fmla="*/ 42 h 62"/>
                <a:gd name="T78" fmla="*/ 26 w 64"/>
                <a:gd name="T79" fmla="*/ 44 h 62"/>
                <a:gd name="T80" fmla="*/ 32 w 64"/>
                <a:gd name="T81" fmla="*/ 44 h 62"/>
                <a:gd name="T82" fmla="*/ 32 w 64"/>
                <a:gd name="T83" fmla="*/ 44 h 62"/>
                <a:gd name="T84" fmla="*/ 38 w 64"/>
                <a:gd name="T85" fmla="*/ 44 h 62"/>
                <a:gd name="T86" fmla="*/ 42 w 64"/>
                <a:gd name="T87" fmla="*/ 42 h 62"/>
                <a:gd name="T88" fmla="*/ 44 w 64"/>
                <a:gd name="T89" fmla="*/ 36 h 62"/>
                <a:gd name="T90" fmla="*/ 46 w 64"/>
                <a:gd name="T91" fmla="*/ 32 h 62"/>
                <a:gd name="T92" fmla="*/ 46 w 64"/>
                <a:gd name="T93" fmla="*/ 32 h 62"/>
                <a:gd name="T94" fmla="*/ 44 w 64"/>
                <a:gd name="T95" fmla="*/ 26 h 62"/>
                <a:gd name="T96" fmla="*/ 42 w 64"/>
                <a:gd name="T97" fmla="*/ 22 h 62"/>
                <a:gd name="T98" fmla="*/ 38 w 64"/>
                <a:gd name="T99" fmla="*/ 20 h 62"/>
                <a:gd name="T100" fmla="*/ 32 w 64"/>
                <a:gd name="T101" fmla="*/ 18 h 62"/>
                <a:gd name="T102" fmla="*/ 32 w 64"/>
                <a:gd name="T103" fmla="*/ 18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4" h="62">
                  <a:moveTo>
                    <a:pt x="32" y="62"/>
                  </a:moveTo>
                  <a:lnTo>
                    <a:pt x="32" y="62"/>
                  </a:lnTo>
                  <a:lnTo>
                    <a:pt x="26" y="62"/>
                  </a:lnTo>
                  <a:lnTo>
                    <a:pt x="20" y="60"/>
                  </a:lnTo>
                  <a:lnTo>
                    <a:pt x="10" y="54"/>
                  </a:lnTo>
                  <a:lnTo>
                    <a:pt x="4" y="44"/>
                  </a:lnTo>
                  <a:lnTo>
                    <a:pt x="2" y="38"/>
                  </a:lnTo>
                  <a:lnTo>
                    <a:pt x="0" y="32"/>
                  </a:lnTo>
                  <a:lnTo>
                    <a:pt x="0" y="32"/>
                  </a:lnTo>
                  <a:lnTo>
                    <a:pt x="2" y="26"/>
                  </a:lnTo>
                  <a:lnTo>
                    <a:pt x="4" y="20"/>
                  </a:lnTo>
                  <a:lnTo>
                    <a:pt x="10" y="10"/>
                  </a:lnTo>
                  <a:lnTo>
                    <a:pt x="20" y="4"/>
                  </a:lnTo>
                  <a:lnTo>
                    <a:pt x="26" y="2"/>
                  </a:lnTo>
                  <a:lnTo>
                    <a:pt x="32" y="0"/>
                  </a:lnTo>
                  <a:lnTo>
                    <a:pt x="32" y="0"/>
                  </a:lnTo>
                  <a:lnTo>
                    <a:pt x="38" y="2"/>
                  </a:lnTo>
                  <a:lnTo>
                    <a:pt x="44" y="4"/>
                  </a:lnTo>
                  <a:lnTo>
                    <a:pt x="54" y="10"/>
                  </a:lnTo>
                  <a:lnTo>
                    <a:pt x="60" y="20"/>
                  </a:lnTo>
                  <a:lnTo>
                    <a:pt x="62" y="26"/>
                  </a:lnTo>
                  <a:lnTo>
                    <a:pt x="64" y="32"/>
                  </a:lnTo>
                  <a:lnTo>
                    <a:pt x="64" y="32"/>
                  </a:lnTo>
                  <a:lnTo>
                    <a:pt x="62" y="38"/>
                  </a:lnTo>
                  <a:lnTo>
                    <a:pt x="60" y="44"/>
                  </a:lnTo>
                  <a:lnTo>
                    <a:pt x="54" y="54"/>
                  </a:lnTo>
                  <a:lnTo>
                    <a:pt x="44" y="60"/>
                  </a:lnTo>
                  <a:lnTo>
                    <a:pt x="38" y="62"/>
                  </a:lnTo>
                  <a:lnTo>
                    <a:pt x="32" y="62"/>
                  </a:lnTo>
                  <a:lnTo>
                    <a:pt x="32" y="62"/>
                  </a:lnTo>
                  <a:close/>
                  <a:moveTo>
                    <a:pt x="32" y="18"/>
                  </a:moveTo>
                  <a:lnTo>
                    <a:pt x="32" y="18"/>
                  </a:lnTo>
                  <a:lnTo>
                    <a:pt x="26" y="20"/>
                  </a:lnTo>
                  <a:lnTo>
                    <a:pt x="22" y="22"/>
                  </a:lnTo>
                  <a:lnTo>
                    <a:pt x="20" y="26"/>
                  </a:lnTo>
                  <a:lnTo>
                    <a:pt x="18" y="32"/>
                  </a:lnTo>
                  <a:lnTo>
                    <a:pt x="18" y="32"/>
                  </a:lnTo>
                  <a:lnTo>
                    <a:pt x="20" y="36"/>
                  </a:lnTo>
                  <a:lnTo>
                    <a:pt x="22" y="42"/>
                  </a:lnTo>
                  <a:lnTo>
                    <a:pt x="26" y="44"/>
                  </a:lnTo>
                  <a:lnTo>
                    <a:pt x="32" y="44"/>
                  </a:lnTo>
                  <a:lnTo>
                    <a:pt x="32" y="44"/>
                  </a:lnTo>
                  <a:lnTo>
                    <a:pt x="38" y="44"/>
                  </a:lnTo>
                  <a:lnTo>
                    <a:pt x="42" y="42"/>
                  </a:lnTo>
                  <a:lnTo>
                    <a:pt x="44" y="36"/>
                  </a:lnTo>
                  <a:lnTo>
                    <a:pt x="46" y="32"/>
                  </a:lnTo>
                  <a:lnTo>
                    <a:pt x="46" y="32"/>
                  </a:lnTo>
                  <a:lnTo>
                    <a:pt x="44" y="26"/>
                  </a:lnTo>
                  <a:lnTo>
                    <a:pt x="42" y="22"/>
                  </a:lnTo>
                  <a:lnTo>
                    <a:pt x="38" y="20"/>
                  </a:lnTo>
                  <a:lnTo>
                    <a:pt x="32" y="18"/>
                  </a:lnTo>
                  <a:lnTo>
                    <a:pt x="32"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6" name="Freeform 23">
              <a:extLst>
                <a:ext uri="{FF2B5EF4-FFF2-40B4-BE49-F238E27FC236}">
                  <a16:creationId xmlns:a16="http://schemas.microsoft.com/office/drawing/2014/main" id="{2D76AE9F-409E-49CB-9722-D6D1F0F57266}"/>
                </a:ext>
              </a:extLst>
            </p:cNvPr>
            <p:cNvSpPr>
              <a:spLocks noEditPoints="1"/>
            </p:cNvSpPr>
            <p:nvPr/>
          </p:nvSpPr>
          <p:spPr bwMode="auto">
            <a:xfrm>
              <a:off x="4560" y="1417"/>
              <a:ext cx="62" cy="62"/>
            </a:xfrm>
            <a:custGeom>
              <a:avLst/>
              <a:gdLst>
                <a:gd name="T0" fmla="*/ 32 w 62"/>
                <a:gd name="T1" fmla="*/ 62 h 62"/>
                <a:gd name="T2" fmla="*/ 32 w 62"/>
                <a:gd name="T3" fmla="*/ 62 h 62"/>
                <a:gd name="T4" fmla="*/ 24 w 62"/>
                <a:gd name="T5" fmla="*/ 62 h 62"/>
                <a:gd name="T6" fmla="*/ 20 w 62"/>
                <a:gd name="T7" fmla="*/ 60 h 62"/>
                <a:gd name="T8" fmla="*/ 10 w 62"/>
                <a:gd name="T9" fmla="*/ 54 h 62"/>
                <a:gd name="T10" fmla="*/ 2 w 62"/>
                <a:gd name="T11" fmla="*/ 44 h 62"/>
                <a:gd name="T12" fmla="*/ 0 w 62"/>
                <a:gd name="T13" fmla="*/ 38 h 62"/>
                <a:gd name="T14" fmla="*/ 0 w 62"/>
                <a:gd name="T15" fmla="*/ 32 h 62"/>
                <a:gd name="T16" fmla="*/ 0 w 62"/>
                <a:gd name="T17" fmla="*/ 32 h 62"/>
                <a:gd name="T18" fmla="*/ 0 w 62"/>
                <a:gd name="T19" fmla="*/ 26 h 62"/>
                <a:gd name="T20" fmla="*/ 2 w 62"/>
                <a:gd name="T21" fmla="*/ 20 h 62"/>
                <a:gd name="T22" fmla="*/ 10 w 62"/>
                <a:gd name="T23" fmla="*/ 10 h 62"/>
                <a:gd name="T24" fmla="*/ 20 w 62"/>
                <a:gd name="T25" fmla="*/ 4 h 62"/>
                <a:gd name="T26" fmla="*/ 24 w 62"/>
                <a:gd name="T27" fmla="*/ 2 h 62"/>
                <a:gd name="T28" fmla="*/ 32 w 62"/>
                <a:gd name="T29" fmla="*/ 0 h 62"/>
                <a:gd name="T30" fmla="*/ 32 w 62"/>
                <a:gd name="T31" fmla="*/ 0 h 62"/>
                <a:gd name="T32" fmla="*/ 38 w 62"/>
                <a:gd name="T33" fmla="*/ 2 h 62"/>
                <a:gd name="T34" fmla="*/ 44 w 62"/>
                <a:gd name="T35" fmla="*/ 4 h 62"/>
                <a:gd name="T36" fmla="*/ 54 w 62"/>
                <a:gd name="T37" fmla="*/ 10 h 62"/>
                <a:gd name="T38" fmla="*/ 60 w 62"/>
                <a:gd name="T39" fmla="*/ 20 h 62"/>
                <a:gd name="T40" fmla="*/ 62 w 62"/>
                <a:gd name="T41" fmla="*/ 26 h 62"/>
                <a:gd name="T42" fmla="*/ 62 w 62"/>
                <a:gd name="T43" fmla="*/ 32 h 62"/>
                <a:gd name="T44" fmla="*/ 62 w 62"/>
                <a:gd name="T45" fmla="*/ 32 h 62"/>
                <a:gd name="T46" fmla="*/ 62 w 62"/>
                <a:gd name="T47" fmla="*/ 38 h 62"/>
                <a:gd name="T48" fmla="*/ 60 w 62"/>
                <a:gd name="T49" fmla="*/ 44 h 62"/>
                <a:gd name="T50" fmla="*/ 54 w 62"/>
                <a:gd name="T51" fmla="*/ 54 h 62"/>
                <a:gd name="T52" fmla="*/ 44 w 62"/>
                <a:gd name="T53" fmla="*/ 60 h 62"/>
                <a:gd name="T54" fmla="*/ 38 w 62"/>
                <a:gd name="T55" fmla="*/ 62 h 62"/>
                <a:gd name="T56" fmla="*/ 32 w 62"/>
                <a:gd name="T57" fmla="*/ 62 h 62"/>
                <a:gd name="T58" fmla="*/ 32 w 62"/>
                <a:gd name="T59" fmla="*/ 62 h 62"/>
                <a:gd name="T60" fmla="*/ 32 w 62"/>
                <a:gd name="T61" fmla="*/ 18 h 62"/>
                <a:gd name="T62" fmla="*/ 32 w 62"/>
                <a:gd name="T63" fmla="*/ 18 h 62"/>
                <a:gd name="T64" fmla="*/ 26 w 62"/>
                <a:gd name="T65" fmla="*/ 20 h 62"/>
                <a:gd name="T66" fmla="*/ 22 w 62"/>
                <a:gd name="T67" fmla="*/ 22 h 62"/>
                <a:gd name="T68" fmla="*/ 20 w 62"/>
                <a:gd name="T69" fmla="*/ 26 h 62"/>
                <a:gd name="T70" fmla="*/ 18 w 62"/>
                <a:gd name="T71" fmla="*/ 32 h 62"/>
                <a:gd name="T72" fmla="*/ 18 w 62"/>
                <a:gd name="T73" fmla="*/ 32 h 62"/>
                <a:gd name="T74" fmla="*/ 20 w 62"/>
                <a:gd name="T75" fmla="*/ 36 h 62"/>
                <a:gd name="T76" fmla="*/ 22 w 62"/>
                <a:gd name="T77" fmla="*/ 42 h 62"/>
                <a:gd name="T78" fmla="*/ 26 w 62"/>
                <a:gd name="T79" fmla="*/ 44 h 62"/>
                <a:gd name="T80" fmla="*/ 32 w 62"/>
                <a:gd name="T81" fmla="*/ 44 h 62"/>
                <a:gd name="T82" fmla="*/ 32 w 62"/>
                <a:gd name="T83" fmla="*/ 44 h 62"/>
                <a:gd name="T84" fmla="*/ 36 w 62"/>
                <a:gd name="T85" fmla="*/ 44 h 62"/>
                <a:gd name="T86" fmla="*/ 40 w 62"/>
                <a:gd name="T87" fmla="*/ 42 h 62"/>
                <a:gd name="T88" fmla="*/ 44 w 62"/>
                <a:gd name="T89" fmla="*/ 36 h 62"/>
                <a:gd name="T90" fmla="*/ 44 w 62"/>
                <a:gd name="T91" fmla="*/ 32 h 62"/>
                <a:gd name="T92" fmla="*/ 44 w 62"/>
                <a:gd name="T93" fmla="*/ 32 h 62"/>
                <a:gd name="T94" fmla="*/ 44 w 62"/>
                <a:gd name="T95" fmla="*/ 26 h 62"/>
                <a:gd name="T96" fmla="*/ 40 w 62"/>
                <a:gd name="T97" fmla="*/ 22 h 62"/>
                <a:gd name="T98" fmla="*/ 36 w 62"/>
                <a:gd name="T99" fmla="*/ 20 h 62"/>
                <a:gd name="T100" fmla="*/ 32 w 62"/>
                <a:gd name="T101" fmla="*/ 18 h 62"/>
                <a:gd name="T102" fmla="*/ 32 w 62"/>
                <a:gd name="T103" fmla="*/ 18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2" h="62">
                  <a:moveTo>
                    <a:pt x="32" y="62"/>
                  </a:moveTo>
                  <a:lnTo>
                    <a:pt x="32" y="62"/>
                  </a:lnTo>
                  <a:lnTo>
                    <a:pt x="24" y="62"/>
                  </a:lnTo>
                  <a:lnTo>
                    <a:pt x="20" y="60"/>
                  </a:lnTo>
                  <a:lnTo>
                    <a:pt x="10" y="54"/>
                  </a:lnTo>
                  <a:lnTo>
                    <a:pt x="2" y="44"/>
                  </a:lnTo>
                  <a:lnTo>
                    <a:pt x="0" y="38"/>
                  </a:lnTo>
                  <a:lnTo>
                    <a:pt x="0" y="32"/>
                  </a:lnTo>
                  <a:lnTo>
                    <a:pt x="0" y="32"/>
                  </a:lnTo>
                  <a:lnTo>
                    <a:pt x="0" y="26"/>
                  </a:lnTo>
                  <a:lnTo>
                    <a:pt x="2" y="20"/>
                  </a:lnTo>
                  <a:lnTo>
                    <a:pt x="10" y="10"/>
                  </a:lnTo>
                  <a:lnTo>
                    <a:pt x="20" y="4"/>
                  </a:lnTo>
                  <a:lnTo>
                    <a:pt x="24" y="2"/>
                  </a:lnTo>
                  <a:lnTo>
                    <a:pt x="32" y="0"/>
                  </a:lnTo>
                  <a:lnTo>
                    <a:pt x="32" y="0"/>
                  </a:lnTo>
                  <a:lnTo>
                    <a:pt x="38" y="2"/>
                  </a:lnTo>
                  <a:lnTo>
                    <a:pt x="44" y="4"/>
                  </a:lnTo>
                  <a:lnTo>
                    <a:pt x="54" y="10"/>
                  </a:lnTo>
                  <a:lnTo>
                    <a:pt x="60" y="20"/>
                  </a:lnTo>
                  <a:lnTo>
                    <a:pt x="62" y="26"/>
                  </a:lnTo>
                  <a:lnTo>
                    <a:pt x="62" y="32"/>
                  </a:lnTo>
                  <a:lnTo>
                    <a:pt x="62" y="32"/>
                  </a:lnTo>
                  <a:lnTo>
                    <a:pt x="62" y="38"/>
                  </a:lnTo>
                  <a:lnTo>
                    <a:pt x="60" y="44"/>
                  </a:lnTo>
                  <a:lnTo>
                    <a:pt x="54" y="54"/>
                  </a:lnTo>
                  <a:lnTo>
                    <a:pt x="44" y="60"/>
                  </a:lnTo>
                  <a:lnTo>
                    <a:pt x="38" y="62"/>
                  </a:lnTo>
                  <a:lnTo>
                    <a:pt x="32" y="62"/>
                  </a:lnTo>
                  <a:lnTo>
                    <a:pt x="32" y="62"/>
                  </a:lnTo>
                  <a:close/>
                  <a:moveTo>
                    <a:pt x="32" y="18"/>
                  </a:moveTo>
                  <a:lnTo>
                    <a:pt x="32" y="18"/>
                  </a:lnTo>
                  <a:lnTo>
                    <a:pt x="26" y="20"/>
                  </a:lnTo>
                  <a:lnTo>
                    <a:pt x="22" y="22"/>
                  </a:lnTo>
                  <a:lnTo>
                    <a:pt x="20" y="26"/>
                  </a:lnTo>
                  <a:lnTo>
                    <a:pt x="18" y="32"/>
                  </a:lnTo>
                  <a:lnTo>
                    <a:pt x="18" y="32"/>
                  </a:lnTo>
                  <a:lnTo>
                    <a:pt x="20" y="36"/>
                  </a:lnTo>
                  <a:lnTo>
                    <a:pt x="22" y="42"/>
                  </a:lnTo>
                  <a:lnTo>
                    <a:pt x="26" y="44"/>
                  </a:lnTo>
                  <a:lnTo>
                    <a:pt x="32" y="44"/>
                  </a:lnTo>
                  <a:lnTo>
                    <a:pt x="32" y="44"/>
                  </a:lnTo>
                  <a:lnTo>
                    <a:pt x="36" y="44"/>
                  </a:lnTo>
                  <a:lnTo>
                    <a:pt x="40" y="42"/>
                  </a:lnTo>
                  <a:lnTo>
                    <a:pt x="44" y="36"/>
                  </a:lnTo>
                  <a:lnTo>
                    <a:pt x="44" y="32"/>
                  </a:lnTo>
                  <a:lnTo>
                    <a:pt x="44" y="32"/>
                  </a:lnTo>
                  <a:lnTo>
                    <a:pt x="44" y="26"/>
                  </a:lnTo>
                  <a:lnTo>
                    <a:pt x="40" y="22"/>
                  </a:lnTo>
                  <a:lnTo>
                    <a:pt x="36" y="20"/>
                  </a:lnTo>
                  <a:lnTo>
                    <a:pt x="32" y="18"/>
                  </a:lnTo>
                  <a:lnTo>
                    <a:pt x="32"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7" name="Freeform 24">
              <a:extLst>
                <a:ext uri="{FF2B5EF4-FFF2-40B4-BE49-F238E27FC236}">
                  <a16:creationId xmlns:a16="http://schemas.microsoft.com/office/drawing/2014/main" id="{7BA1C92F-6E6D-4528-84B5-B3D20B2B792E}"/>
                </a:ext>
              </a:extLst>
            </p:cNvPr>
            <p:cNvSpPr>
              <a:spLocks noEditPoints="1"/>
            </p:cNvSpPr>
            <p:nvPr/>
          </p:nvSpPr>
          <p:spPr bwMode="auto">
            <a:xfrm>
              <a:off x="4648" y="1417"/>
              <a:ext cx="62" cy="62"/>
            </a:xfrm>
            <a:custGeom>
              <a:avLst/>
              <a:gdLst>
                <a:gd name="T0" fmla="*/ 30 w 62"/>
                <a:gd name="T1" fmla="*/ 62 h 62"/>
                <a:gd name="T2" fmla="*/ 30 w 62"/>
                <a:gd name="T3" fmla="*/ 62 h 62"/>
                <a:gd name="T4" fmla="*/ 24 w 62"/>
                <a:gd name="T5" fmla="*/ 62 h 62"/>
                <a:gd name="T6" fmla="*/ 18 w 62"/>
                <a:gd name="T7" fmla="*/ 60 h 62"/>
                <a:gd name="T8" fmla="*/ 8 w 62"/>
                <a:gd name="T9" fmla="*/ 54 h 62"/>
                <a:gd name="T10" fmla="*/ 2 w 62"/>
                <a:gd name="T11" fmla="*/ 44 h 62"/>
                <a:gd name="T12" fmla="*/ 0 w 62"/>
                <a:gd name="T13" fmla="*/ 38 h 62"/>
                <a:gd name="T14" fmla="*/ 0 w 62"/>
                <a:gd name="T15" fmla="*/ 32 h 62"/>
                <a:gd name="T16" fmla="*/ 0 w 62"/>
                <a:gd name="T17" fmla="*/ 32 h 62"/>
                <a:gd name="T18" fmla="*/ 0 w 62"/>
                <a:gd name="T19" fmla="*/ 26 h 62"/>
                <a:gd name="T20" fmla="*/ 2 w 62"/>
                <a:gd name="T21" fmla="*/ 20 h 62"/>
                <a:gd name="T22" fmla="*/ 8 w 62"/>
                <a:gd name="T23" fmla="*/ 10 h 62"/>
                <a:gd name="T24" fmla="*/ 18 w 62"/>
                <a:gd name="T25" fmla="*/ 4 h 62"/>
                <a:gd name="T26" fmla="*/ 24 w 62"/>
                <a:gd name="T27" fmla="*/ 2 h 62"/>
                <a:gd name="T28" fmla="*/ 30 w 62"/>
                <a:gd name="T29" fmla="*/ 0 h 62"/>
                <a:gd name="T30" fmla="*/ 30 w 62"/>
                <a:gd name="T31" fmla="*/ 0 h 62"/>
                <a:gd name="T32" fmla="*/ 36 w 62"/>
                <a:gd name="T33" fmla="*/ 2 h 62"/>
                <a:gd name="T34" fmla="*/ 42 w 62"/>
                <a:gd name="T35" fmla="*/ 4 h 62"/>
                <a:gd name="T36" fmla="*/ 52 w 62"/>
                <a:gd name="T37" fmla="*/ 10 h 62"/>
                <a:gd name="T38" fmla="*/ 60 w 62"/>
                <a:gd name="T39" fmla="*/ 20 h 62"/>
                <a:gd name="T40" fmla="*/ 60 w 62"/>
                <a:gd name="T41" fmla="*/ 26 h 62"/>
                <a:gd name="T42" fmla="*/ 62 w 62"/>
                <a:gd name="T43" fmla="*/ 32 h 62"/>
                <a:gd name="T44" fmla="*/ 62 w 62"/>
                <a:gd name="T45" fmla="*/ 32 h 62"/>
                <a:gd name="T46" fmla="*/ 60 w 62"/>
                <a:gd name="T47" fmla="*/ 38 h 62"/>
                <a:gd name="T48" fmla="*/ 60 w 62"/>
                <a:gd name="T49" fmla="*/ 44 h 62"/>
                <a:gd name="T50" fmla="*/ 52 w 62"/>
                <a:gd name="T51" fmla="*/ 54 h 62"/>
                <a:gd name="T52" fmla="*/ 42 w 62"/>
                <a:gd name="T53" fmla="*/ 60 h 62"/>
                <a:gd name="T54" fmla="*/ 36 w 62"/>
                <a:gd name="T55" fmla="*/ 62 h 62"/>
                <a:gd name="T56" fmla="*/ 30 w 62"/>
                <a:gd name="T57" fmla="*/ 62 h 62"/>
                <a:gd name="T58" fmla="*/ 30 w 62"/>
                <a:gd name="T59" fmla="*/ 62 h 62"/>
                <a:gd name="T60" fmla="*/ 30 w 62"/>
                <a:gd name="T61" fmla="*/ 18 h 62"/>
                <a:gd name="T62" fmla="*/ 30 w 62"/>
                <a:gd name="T63" fmla="*/ 18 h 62"/>
                <a:gd name="T64" fmla="*/ 26 w 62"/>
                <a:gd name="T65" fmla="*/ 20 h 62"/>
                <a:gd name="T66" fmla="*/ 22 w 62"/>
                <a:gd name="T67" fmla="*/ 22 h 62"/>
                <a:gd name="T68" fmla="*/ 18 w 62"/>
                <a:gd name="T69" fmla="*/ 26 h 62"/>
                <a:gd name="T70" fmla="*/ 18 w 62"/>
                <a:gd name="T71" fmla="*/ 32 h 62"/>
                <a:gd name="T72" fmla="*/ 18 w 62"/>
                <a:gd name="T73" fmla="*/ 32 h 62"/>
                <a:gd name="T74" fmla="*/ 18 w 62"/>
                <a:gd name="T75" fmla="*/ 36 h 62"/>
                <a:gd name="T76" fmla="*/ 22 w 62"/>
                <a:gd name="T77" fmla="*/ 42 h 62"/>
                <a:gd name="T78" fmla="*/ 26 w 62"/>
                <a:gd name="T79" fmla="*/ 44 h 62"/>
                <a:gd name="T80" fmla="*/ 30 w 62"/>
                <a:gd name="T81" fmla="*/ 44 h 62"/>
                <a:gd name="T82" fmla="*/ 30 w 62"/>
                <a:gd name="T83" fmla="*/ 44 h 62"/>
                <a:gd name="T84" fmla="*/ 36 w 62"/>
                <a:gd name="T85" fmla="*/ 44 h 62"/>
                <a:gd name="T86" fmla="*/ 40 w 62"/>
                <a:gd name="T87" fmla="*/ 42 h 62"/>
                <a:gd name="T88" fmla="*/ 42 w 62"/>
                <a:gd name="T89" fmla="*/ 36 h 62"/>
                <a:gd name="T90" fmla="*/ 44 w 62"/>
                <a:gd name="T91" fmla="*/ 32 h 62"/>
                <a:gd name="T92" fmla="*/ 44 w 62"/>
                <a:gd name="T93" fmla="*/ 32 h 62"/>
                <a:gd name="T94" fmla="*/ 42 w 62"/>
                <a:gd name="T95" fmla="*/ 26 h 62"/>
                <a:gd name="T96" fmla="*/ 40 w 62"/>
                <a:gd name="T97" fmla="*/ 22 h 62"/>
                <a:gd name="T98" fmla="*/ 36 w 62"/>
                <a:gd name="T99" fmla="*/ 20 h 62"/>
                <a:gd name="T100" fmla="*/ 30 w 62"/>
                <a:gd name="T101" fmla="*/ 18 h 62"/>
                <a:gd name="T102" fmla="*/ 30 w 62"/>
                <a:gd name="T103" fmla="*/ 18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2" h="62">
                  <a:moveTo>
                    <a:pt x="30" y="62"/>
                  </a:moveTo>
                  <a:lnTo>
                    <a:pt x="30" y="62"/>
                  </a:lnTo>
                  <a:lnTo>
                    <a:pt x="24" y="62"/>
                  </a:lnTo>
                  <a:lnTo>
                    <a:pt x="18" y="60"/>
                  </a:lnTo>
                  <a:lnTo>
                    <a:pt x="8" y="54"/>
                  </a:lnTo>
                  <a:lnTo>
                    <a:pt x="2" y="44"/>
                  </a:lnTo>
                  <a:lnTo>
                    <a:pt x="0" y="38"/>
                  </a:lnTo>
                  <a:lnTo>
                    <a:pt x="0" y="32"/>
                  </a:lnTo>
                  <a:lnTo>
                    <a:pt x="0" y="32"/>
                  </a:lnTo>
                  <a:lnTo>
                    <a:pt x="0" y="26"/>
                  </a:lnTo>
                  <a:lnTo>
                    <a:pt x="2" y="20"/>
                  </a:lnTo>
                  <a:lnTo>
                    <a:pt x="8" y="10"/>
                  </a:lnTo>
                  <a:lnTo>
                    <a:pt x="18" y="4"/>
                  </a:lnTo>
                  <a:lnTo>
                    <a:pt x="24" y="2"/>
                  </a:lnTo>
                  <a:lnTo>
                    <a:pt x="30" y="0"/>
                  </a:lnTo>
                  <a:lnTo>
                    <a:pt x="30" y="0"/>
                  </a:lnTo>
                  <a:lnTo>
                    <a:pt x="36" y="2"/>
                  </a:lnTo>
                  <a:lnTo>
                    <a:pt x="42" y="4"/>
                  </a:lnTo>
                  <a:lnTo>
                    <a:pt x="52" y="10"/>
                  </a:lnTo>
                  <a:lnTo>
                    <a:pt x="60" y="20"/>
                  </a:lnTo>
                  <a:lnTo>
                    <a:pt x="60" y="26"/>
                  </a:lnTo>
                  <a:lnTo>
                    <a:pt x="62" y="32"/>
                  </a:lnTo>
                  <a:lnTo>
                    <a:pt x="62" y="32"/>
                  </a:lnTo>
                  <a:lnTo>
                    <a:pt x="60" y="38"/>
                  </a:lnTo>
                  <a:lnTo>
                    <a:pt x="60" y="44"/>
                  </a:lnTo>
                  <a:lnTo>
                    <a:pt x="52" y="54"/>
                  </a:lnTo>
                  <a:lnTo>
                    <a:pt x="42" y="60"/>
                  </a:lnTo>
                  <a:lnTo>
                    <a:pt x="36" y="62"/>
                  </a:lnTo>
                  <a:lnTo>
                    <a:pt x="30" y="62"/>
                  </a:lnTo>
                  <a:lnTo>
                    <a:pt x="30" y="62"/>
                  </a:lnTo>
                  <a:close/>
                  <a:moveTo>
                    <a:pt x="30" y="18"/>
                  </a:moveTo>
                  <a:lnTo>
                    <a:pt x="30" y="18"/>
                  </a:lnTo>
                  <a:lnTo>
                    <a:pt x="26" y="20"/>
                  </a:lnTo>
                  <a:lnTo>
                    <a:pt x="22" y="22"/>
                  </a:lnTo>
                  <a:lnTo>
                    <a:pt x="18" y="26"/>
                  </a:lnTo>
                  <a:lnTo>
                    <a:pt x="18" y="32"/>
                  </a:lnTo>
                  <a:lnTo>
                    <a:pt x="18" y="32"/>
                  </a:lnTo>
                  <a:lnTo>
                    <a:pt x="18" y="36"/>
                  </a:lnTo>
                  <a:lnTo>
                    <a:pt x="22" y="42"/>
                  </a:lnTo>
                  <a:lnTo>
                    <a:pt x="26" y="44"/>
                  </a:lnTo>
                  <a:lnTo>
                    <a:pt x="30" y="44"/>
                  </a:lnTo>
                  <a:lnTo>
                    <a:pt x="30" y="44"/>
                  </a:lnTo>
                  <a:lnTo>
                    <a:pt x="36" y="44"/>
                  </a:lnTo>
                  <a:lnTo>
                    <a:pt x="40" y="42"/>
                  </a:lnTo>
                  <a:lnTo>
                    <a:pt x="42" y="36"/>
                  </a:lnTo>
                  <a:lnTo>
                    <a:pt x="44" y="32"/>
                  </a:lnTo>
                  <a:lnTo>
                    <a:pt x="44" y="32"/>
                  </a:lnTo>
                  <a:lnTo>
                    <a:pt x="42" y="26"/>
                  </a:lnTo>
                  <a:lnTo>
                    <a:pt x="40" y="22"/>
                  </a:lnTo>
                  <a:lnTo>
                    <a:pt x="36" y="20"/>
                  </a:lnTo>
                  <a:lnTo>
                    <a:pt x="30" y="18"/>
                  </a:lnTo>
                  <a:lnTo>
                    <a:pt x="30"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8" name="Freeform 25">
              <a:extLst>
                <a:ext uri="{FF2B5EF4-FFF2-40B4-BE49-F238E27FC236}">
                  <a16:creationId xmlns:a16="http://schemas.microsoft.com/office/drawing/2014/main" id="{D69CFAFF-42B1-4B01-AC99-AD706EB85560}"/>
                </a:ext>
              </a:extLst>
            </p:cNvPr>
            <p:cNvSpPr>
              <a:spLocks noEditPoints="1"/>
            </p:cNvSpPr>
            <p:nvPr/>
          </p:nvSpPr>
          <p:spPr bwMode="auto">
            <a:xfrm>
              <a:off x="4426" y="1371"/>
              <a:ext cx="330" cy="156"/>
            </a:xfrm>
            <a:custGeom>
              <a:avLst/>
              <a:gdLst>
                <a:gd name="T0" fmla="*/ 330 w 330"/>
                <a:gd name="T1" fmla="*/ 156 h 156"/>
                <a:gd name="T2" fmla="*/ 0 w 330"/>
                <a:gd name="T3" fmla="*/ 156 h 156"/>
                <a:gd name="T4" fmla="*/ 0 w 330"/>
                <a:gd name="T5" fmla="*/ 0 h 156"/>
                <a:gd name="T6" fmla="*/ 330 w 330"/>
                <a:gd name="T7" fmla="*/ 0 h 156"/>
                <a:gd name="T8" fmla="*/ 330 w 330"/>
                <a:gd name="T9" fmla="*/ 156 h 156"/>
                <a:gd name="T10" fmla="*/ 18 w 330"/>
                <a:gd name="T11" fmla="*/ 138 h 156"/>
                <a:gd name="T12" fmla="*/ 312 w 330"/>
                <a:gd name="T13" fmla="*/ 138 h 156"/>
                <a:gd name="T14" fmla="*/ 312 w 330"/>
                <a:gd name="T15" fmla="*/ 18 h 156"/>
                <a:gd name="T16" fmla="*/ 18 w 330"/>
                <a:gd name="T17" fmla="*/ 18 h 156"/>
                <a:gd name="T18" fmla="*/ 18 w 330"/>
                <a:gd name="T19" fmla="*/ 138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156">
                  <a:moveTo>
                    <a:pt x="330" y="156"/>
                  </a:moveTo>
                  <a:lnTo>
                    <a:pt x="0" y="156"/>
                  </a:lnTo>
                  <a:lnTo>
                    <a:pt x="0" y="0"/>
                  </a:lnTo>
                  <a:lnTo>
                    <a:pt x="330" y="0"/>
                  </a:lnTo>
                  <a:lnTo>
                    <a:pt x="330" y="156"/>
                  </a:lnTo>
                  <a:close/>
                  <a:moveTo>
                    <a:pt x="18" y="138"/>
                  </a:moveTo>
                  <a:lnTo>
                    <a:pt x="312" y="138"/>
                  </a:lnTo>
                  <a:lnTo>
                    <a:pt x="312" y="18"/>
                  </a:lnTo>
                  <a:lnTo>
                    <a:pt x="18" y="18"/>
                  </a:lnTo>
                  <a:lnTo>
                    <a:pt x="18" y="1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Rectangle 26">
              <a:extLst>
                <a:ext uri="{FF2B5EF4-FFF2-40B4-BE49-F238E27FC236}">
                  <a16:creationId xmlns:a16="http://schemas.microsoft.com/office/drawing/2014/main" id="{70F731CF-450D-49C4-8DF9-D1E78D7F2436}"/>
                </a:ext>
              </a:extLst>
            </p:cNvPr>
            <p:cNvSpPr>
              <a:spLocks noChangeArrowheads="1"/>
            </p:cNvSpPr>
            <p:nvPr/>
          </p:nvSpPr>
          <p:spPr bwMode="auto">
            <a:xfrm>
              <a:off x="4808" y="923"/>
              <a:ext cx="264" cy="1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0" name="Rectangle 27">
              <a:extLst>
                <a:ext uri="{FF2B5EF4-FFF2-40B4-BE49-F238E27FC236}">
                  <a16:creationId xmlns:a16="http://schemas.microsoft.com/office/drawing/2014/main" id="{36FEF6AA-CF01-4F77-A189-D9B467EDC63A}"/>
                </a:ext>
              </a:extLst>
            </p:cNvPr>
            <p:cNvSpPr>
              <a:spLocks noChangeArrowheads="1"/>
            </p:cNvSpPr>
            <p:nvPr/>
          </p:nvSpPr>
          <p:spPr bwMode="auto">
            <a:xfrm>
              <a:off x="4808" y="987"/>
              <a:ext cx="264" cy="1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1" name="Rectangle 28">
              <a:extLst>
                <a:ext uri="{FF2B5EF4-FFF2-40B4-BE49-F238E27FC236}">
                  <a16:creationId xmlns:a16="http://schemas.microsoft.com/office/drawing/2014/main" id="{8E4BB093-1263-4511-8FDA-707BCF823033}"/>
                </a:ext>
              </a:extLst>
            </p:cNvPr>
            <p:cNvSpPr>
              <a:spLocks noChangeArrowheads="1"/>
            </p:cNvSpPr>
            <p:nvPr/>
          </p:nvSpPr>
          <p:spPr bwMode="auto">
            <a:xfrm>
              <a:off x="4808" y="1051"/>
              <a:ext cx="264" cy="1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29">
              <a:extLst>
                <a:ext uri="{FF2B5EF4-FFF2-40B4-BE49-F238E27FC236}">
                  <a16:creationId xmlns:a16="http://schemas.microsoft.com/office/drawing/2014/main" id="{2374C4BB-EA78-488F-A74B-619FA89F2A24}"/>
                </a:ext>
              </a:extLst>
            </p:cNvPr>
            <p:cNvSpPr>
              <a:spLocks noChangeArrowheads="1"/>
            </p:cNvSpPr>
            <p:nvPr/>
          </p:nvSpPr>
          <p:spPr bwMode="auto">
            <a:xfrm>
              <a:off x="4808" y="1115"/>
              <a:ext cx="264" cy="1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30">
              <a:extLst>
                <a:ext uri="{FF2B5EF4-FFF2-40B4-BE49-F238E27FC236}">
                  <a16:creationId xmlns:a16="http://schemas.microsoft.com/office/drawing/2014/main" id="{EF1C044B-CF7A-4CEE-9C25-5EEF96DF1C0C}"/>
                </a:ext>
              </a:extLst>
            </p:cNvPr>
            <p:cNvSpPr>
              <a:spLocks noChangeArrowheads="1"/>
            </p:cNvSpPr>
            <p:nvPr/>
          </p:nvSpPr>
          <p:spPr bwMode="auto">
            <a:xfrm>
              <a:off x="4808" y="1179"/>
              <a:ext cx="264" cy="1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4" name="Rectangle 31">
              <a:extLst>
                <a:ext uri="{FF2B5EF4-FFF2-40B4-BE49-F238E27FC236}">
                  <a16:creationId xmlns:a16="http://schemas.microsoft.com/office/drawing/2014/main" id="{1FB88492-09D1-4537-A283-D751E17C23AF}"/>
                </a:ext>
              </a:extLst>
            </p:cNvPr>
            <p:cNvSpPr>
              <a:spLocks noChangeArrowheads="1"/>
            </p:cNvSpPr>
            <p:nvPr/>
          </p:nvSpPr>
          <p:spPr bwMode="auto">
            <a:xfrm>
              <a:off x="4808" y="1243"/>
              <a:ext cx="264" cy="1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5" name="Rectangle 32">
              <a:extLst>
                <a:ext uri="{FF2B5EF4-FFF2-40B4-BE49-F238E27FC236}">
                  <a16:creationId xmlns:a16="http://schemas.microsoft.com/office/drawing/2014/main" id="{9CB28F80-6A51-4105-8E17-626E8ACC282E}"/>
                </a:ext>
              </a:extLst>
            </p:cNvPr>
            <p:cNvSpPr>
              <a:spLocks noChangeArrowheads="1"/>
            </p:cNvSpPr>
            <p:nvPr/>
          </p:nvSpPr>
          <p:spPr bwMode="auto">
            <a:xfrm>
              <a:off x="4808" y="1307"/>
              <a:ext cx="264" cy="1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0" name="Freeform 33">
              <a:extLst>
                <a:ext uri="{FF2B5EF4-FFF2-40B4-BE49-F238E27FC236}">
                  <a16:creationId xmlns:a16="http://schemas.microsoft.com/office/drawing/2014/main" id="{5A8BBC80-2724-446B-AC50-9A13EF4BDBA0}"/>
                </a:ext>
              </a:extLst>
            </p:cNvPr>
            <p:cNvSpPr>
              <a:spLocks noEditPoints="1"/>
            </p:cNvSpPr>
            <p:nvPr/>
          </p:nvSpPr>
          <p:spPr bwMode="auto">
            <a:xfrm>
              <a:off x="4808" y="1371"/>
              <a:ext cx="264" cy="116"/>
            </a:xfrm>
            <a:custGeom>
              <a:avLst/>
              <a:gdLst>
                <a:gd name="T0" fmla="*/ 264 w 264"/>
                <a:gd name="T1" fmla="*/ 116 h 116"/>
                <a:gd name="T2" fmla="*/ 0 w 264"/>
                <a:gd name="T3" fmla="*/ 116 h 116"/>
                <a:gd name="T4" fmla="*/ 0 w 264"/>
                <a:gd name="T5" fmla="*/ 0 h 116"/>
                <a:gd name="T6" fmla="*/ 264 w 264"/>
                <a:gd name="T7" fmla="*/ 0 h 116"/>
                <a:gd name="T8" fmla="*/ 264 w 264"/>
                <a:gd name="T9" fmla="*/ 116 h 116"/>
                <a:gd name="T10" fmla="*/ 18 w 264"/>
                <a:gd name="T11" fmla="*/ 98 h 116"/>
                <a:gd name="T12" fmla="*/ 246 w 264"/>
                <a:gd name="T13" fmla="*/ 98 h 116"/>
                <a:gd name="T14" fmla="*/ 246 w 264"/>
                <a:gd name="T15" fmla="*/ 18 h 116"/>
                <a:gd name="T16" fmla="*/ 18 w 264"/>
                <a:gd name="T17" fmla="*/ 18 h 116"/>
                <a:gd name="T18" fmla="*/ 18 w 264"/>
                <a:gd name="T19" fmla="*/ 9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4" h="116">
                  <a:moveTo>
                    <a:pt x="264" y="116"/>
                  </a:moveTo>
                  <a:lnTo>
                    <a:pt x="0" y="116"/>
                  </a:lnTo>
                  <a:lnTo>
                    <a:pt x="0" y="0"/>
                  </a:lnTo>
                  <a:lnTo>
                    <a:pt x="264" y="0"/>
                  </a:lnTo>
                  <a:lnTo>
                    <a:pt x="264" y="116"/>
                  </a:lnTo>
                  <a:close/>
                  <a:moveTo>
                    <a:pt x="18" y="98"/>
                  </a:moveTo>
                  <a:lnTo>
                    <a:pt x="246" y="98"/>
                  </a:lnTo>
                  <a:lnTo>
                    <a:pt x="246" y="18"/>
                  </a:lnTo>
                  <a:lnTo>
                    <a:pt x="18" y="18"/>
                  </a:lnTo>
                  <a:lnTo>
                    <a:pt x="18" y="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1" name="Freeform 34">
              <a:extLst>
                <a:ext uri="{FF2B5EF4-FFF2-40B4-BE49-F238E27FC236}">
                  <a16:creationId xmlns:a16="http://schemas.microsoft.com/office/drawing/2014/main" id="{542F7319-9C02-4005-8550-16ADD457E751}"/>
                </a:ext>
              </a:extLst>
            </p:cNvPr>
            <p:cNvSpPr>
              <a:spLocks noEditPoints="1"/>
            </p:cNvSpPr>
            <p:nvPr/>
          </p:nvSpPr>
          <p:spPr bwMode="auto">
            <a:xfrm>
              <a:off x="4480" y="1509"/>
              <a:ext cx="222" cy="48"/>
            </a:xfrm>
            <a:custGeom>
              <a:avLst/>
              <a:gdLst>
                <a:gd name="T0" fmla="*/ 222 w 222"/>
                <a:gd name="T1" fmla="*/ 48 h 48"/>
                <a:gd name="T2" fmla="*/ 0 w 222"/>
                <a:gd name="T3" fmla="*/ 48 h 48"/>
                <a:gd name="T4" fmla="*/ 0 w 222"/>
                <a:gd name="T5" fmla="*/ 0 h 48"/>
                <a:gd name="T6" fmla="*/ 222 w 222"/>
                <a:gd name="T7" fmla="*/ 0 h 48"/>
                <a:gd name="T8" fmla="*/ 222 w 222"/>
                <a:gd name="T9" fmla="*/ 48 h 48"/>
                <a:gd name="T10" fmla="*/ 18 w 222"/>
                <a:gd name="T11" fmla="*/ 30 h 48"/>
                <a:gd name="T12" fmla="*/ 204 w 222"/>
                <a:gd name="T13" fmla="*/ 30 h 48"/>
                <a:gd name="T14" fmla="*/ 204 w 222"/>
                <a:gd name="T15" fmla="*/ 18 h 48"/>
                <a:gd name="T16" fmla="*/ 18 w 222"/>
                <a:gd name="T17" fmla="*/ 18 h 48"/>
                <a:gd name="T18" fmla="*/ 18 w 222"/>
                <a:gd name="T19" fmla="*/ 3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 h="48">
                  <a:moveTo>
                    <a:pt x="222" y="48"/>
                  </a:moveTo>
                  <a:lnTo>
                    <a:pt x="0" y="48"/>
                  </a:lnTo>
                  <a:lnTo>
                    <a:pt x="0" y="0"/>
                  </a:lnTo>
                  <a:lnTo>
                    <a:pt x="222" y="0"/>
                  </a:lnTo>
                  <a:lnTo>
                    <a:pt x="222" y="48"/>
                  </a:lnTo>
                  <a:close/>
                  <a:moveTo>
                    <a:pt x="18" y="30"/>
                  </a:moveTo>
                  <a:lnTo>
                    <a:pt x="204" y="30"/>
                  </a:lnTo>
                  <a:lnTo>
                    <a:pt x="204" y="18"/>
                  </a:lnTo>
                  <a:lnTo>
                    <a:pt x="18" y="18"/>
                  </a:lnTo>
                  <a:lnTo>
                    <a:pt x="18"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2" name="Freeform 35">
              <a:extLst>
                <a:ext uri="{FF2B5EF4-FFF2-40B4-BE49-F238E27FC236}">
                  <a16:creationId xmlns:a16="http://schemas.microsoft.com/office/drawing/2014/main" id="{22CE42FD-271F-413D-A840-3286D33E9FB3}"/>
                </a:ext>
              </a:extLst>
            </p:cNvPr>
            <p:cNvSpPr>
              <a:spLocks noEditPoints="1"/>
            </p:cNvSpPr>
            <p:nvPr/>
          </p:nvSpPr>
          <p:spPr bwMode="auto">
            <a:xfrm>
              <a:off x="4786" y="1509"/>
              <a:ext cx="308" cy="48"/>
            </a:xfrm>
            <a:custGeom>
              <a:avLst/>
              <a:gdLst>
                <a:gd name="T0" fmla="*/ 308 w 308"/>
                <a:gd name="T1" fmla="*/ 48 h 48"/>
                <a:gd name="T2" fmla="*/ 0 w 308"/>
                <a:gd name="T3" fmla="*/ 48 h 48"/>
                <a:gd name="T4" fmla="*/ 0 w 308"/>
                <a:gd name="T5" fmla="*/ 0 h 48"/>
                <a:gd name="T6" fmla="*/ 308 w 308"/>
                <a:gd name="T7" fmla="*/ 0 h 48"/>
                <a:gd name="T8" fmla="*/ 308 w 308"/>
                <a:gd name="T9" fmla="*/ 48 h 48"/>
                <a:gd name="T10" fmla="*/ 18 w 308"/>
                <a:gd name="T11" fmla="*/ 30 h 48"/>
                <a:gd name="T12" fmla="*/ 290 w 308"/>
                <a:gd name="T13" fmla="*/ 30 h 48"/>
                <a:gd name="T14" fmla="*/ 290 w 308"/>
                <a:gd name="T15" fmla="*/ 18 h 48"/>
                <a:gd name="T16" fmla="*/ 18 w 308"/>
                <a:gd name="T17" fmla="*/ 18 h 48"/>
                <a:gd name="T18" fmla="*/ 18 w 308"/>
                <a:gd name="T19" fmla="*/ 3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8" h="48">
                  <a:moveTo>
                    <a:pt x="308" y="48"/>
                  </a:moveTo>
                  <a:lnTo>
                    <a:pt x="0" y="48"/>
                  </a:lnTo>
                  <a:lnTo>
                    <a:pt x="0" y="0"/>
                  </a:lnTo>
                  <a:lnTo>
                    <a:pt x="308" y="0"/>
                  </a:lnTo>
                  <a:lnTo>
                    <a:pt x="308" y="48"/>
                  </a:lnTo>
                  <a:close/>
                  <a:moveTo>
                    <a:pt x="18" y="30"/>
                  </a:moveTo>
                  <a:lnTo>
                    <a:pt x="290" y="30"/>
                  </a:lnTo>
                  <a:lnTo>
                    <a:pt x="290" y="18"/>
                  </a:lnTo>
                  <a:lnTo>
                    <a:pt x="18" y="18"/>
                  </a:lnTo>
                  <a:lnTo>
                    <a:pt x="18"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83" name="Group 4">
            <a:extLst>
              <a:ext uri="{FF2B5EF4-FFF2-40B4-BE49-F238E27FC236}">
                <a16:creationId xmlns:a16="http://schemas.microsoft.com/office/drawing/2014/main" id="{DF25C603-26C9-41B4-88B8-1FC512F7DA5D}"/>
              </a:ext>
            </a:extLst>
          </p:cNvPr>
          <p:cNvGrpSpPr>
            <a:grpSpLocks noChangeAspect="1"/>
          </p:cNvGrpSpPr>
          <p:nvPr/>
        </p:nvGrpSpPr>
        <p:grpSpPr bwMode="auto">
          <a:xfrm>
            <a:off x="4049816" y="2296052"/>
            <a:ext cx="1792237" cy="1319391"/>
            <a:chOff x="443" y="891"/>
            <a:chExt cx="940" cy="692"/>
          </a:xfrm>
          <a:solidFill>
            <a:schemeClr val="tx1">
              <a:lumMod val="65000"/>
              <a:lumOff val="35000"/>
            </a:schemeClr>
          </a:solidFill>
        </p:grpSpPr>
        <p:sp>
          <p:nvSpPr>
            <p:cNvPr id="84" name="Freeform 5">
              <a:extLst>
                <a:ext uri="{FF2B5EF4-FFF2-40B4-BE49-F238E27FC236}">
                  <a16:creationId xmlns:a16="http://schemas.microsoft.com/office/drawing/2014/main" id="{6AD7A5A2-A769-4109-95EA-3502BF5E908C}"/>
                </a:ext>
              </a:extLst>
            </p:cNvPr>
            <p:cNvSpPr>
              <a:spLocks noEditPoints="1"/>
            </p:cNvSpPr>
            <p:nvPr/>
          </p:nvSpPr>
          <p:spPr bwMode="auto">
            <a:xfrm>
              <a:off x="443" y="891"/>
              <a:ext cx="940" cy="620"/>
            </a:xfrm>
            <a:custGeom>
              <a:avLst/>
              <a:gdLst>
                <a:gd name="T0" fmla="*/ 940 w 940"/>
                <a:gd name="T1" fmla="*/ 620 h 620"/>
                <a:gd name="T2" fmla="*/ 0 w 940"/>
                <a:gd name="T3" fmla="*/ 620 h 620"/>
                <a:gd name="T4" fmla="*/ 0 w 940"/>
                <a:gd name="T5" fmla="*/ 0 h 620"/>
                <a:gd name="T6" fmla="*/ 940 w 940"/>
                <a:gd name="T7" fmla="*/ 0 h 620"/>
                <a:gd name="T8" fmla="*/ 940 w 940"/>
                <a:gd name="T9" fmla="*/ 620 h 620"/>
                <a:gd name="T10" fmla="*/ 18 w 940"/>
                <a:gd name="T11" fmla="*/ 602 h 620"/>
                <a:gd name="T12" fmla="*/ 922 w 940"/>
                <a:gd name="T13" fmla="*/ 602 h 620"/>
                <a:gd name="T14" fmla="*/ 922 w 940"/>
                <a:gd name="T15" fmla="*/ 18 h 620"/>
                <a:gd name="T16" fmla="*/ 18 w 940"/>
                <a:gd name="T17" fmla="*/ 18 h 620"/>
                <a:gd name="T18" fmla="*/ 18 w 940"/>
                <a:gd name="T19" fmla="*/ 602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0" h="620">
                  <a:moveTo>
                    <a:pt x="940" y="620"/>
                  </a:moveTo>
                  <a:lnTo>
                    <a:pt x="0" y="620"/>
                  </a:lnTo>
                  <a:lnTo>
                    <a:pt x="0" y="0"/>
                  </a:lnTo>
                  <a:lnTo>
                    <a:pt x="940" y="0"/>
                  </a:lnTo>
                  <a:lnTo>
                    <a:pt x="940" y="620"/>
                  </a:lnTo>
                  <a:close/>
                  <a:moveTo>
                    <a:pt x="18" y="602"/>
                  </a:moveTo>
                  <a:lnTo>
                    <a:pt x="922" y="602"/>
                  </a:lnTo>
                  <a:lnTo>
                    <a:pt x="922" y="18"/>
                  </a:lnTo>
                  <a:lnTo>
                    <a:pt x="18" y="18"/>
                  </a:lnTo>
                  <a:lnTo>
                    <a:pt x="18" y="6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5" name="Freeform 6">
              <a:extLst>
                <a:ext uri="{FF2B5EF4-FFF2-40B4-BE49-F238E27FC236}">
                  <a16:creationId xmlns:a16="http://schemas.microsoft.com/office/drawing/2014/main" id="{B8D1700C-10C2-4345-B3CF-81D25CD19BAF}"/>
                </a:ext>
              </a:extLst>
            </p:cNvPr>
            <p:cNvSpPr>
              <a:spLocks noEditPoints="1"/>
            </p:cNvSpPr>
            <p:nvPr/>
          </p:nvSpPr>
          <p:spPr bwMode="auto">
            <a:xfrm>
              <a:off x="507" y="955"/>
              <a:ext cx="812" cy="490"/>
            </a:xfrm>
            <a:custGeom>
              <a:avLst/>
              <a:gdLst>
                <a:gd name="T0" fmla="*/ 812 w 812"/>
                <a:gd name="T1" fmla="*/ 490 h 490"/>
                <a:gd name="T2" fmla="*/ 0 w 812"/>
                <a:gd name="T3" fmla="*/ 490 h 490"/>
                <a:gd name="T4" fmla="*/ 0 w 812"/>
                <a:gd name="T5" fmla="*/ 0 h 490"/>
                <a:gd name="T6" fmla="*/ 812 w 812"/>
                <a:gd name="T7" fmla="*/ 0 h 490"/>
                <a:gd name="T8" fmla="*/ 812 w 812"/>
                <a:gd name="T9" fmla="*/ 490 h 490"/>
                <a:gd name="T10" fmla="*/ 18 w 812"/>
                <a:gd name="T11" fmla="*/ 472 h 490"/>
                <a:gd name="T12" fmla="*/ 794 w 812"/>
                <a:gd name="T13" fmla="*/ 472 h 490"/>
                <a:gd name="T14" fmla="*/ 794 w 812"/>
                <a:gd name="T15" fmla="*/ 18 h 490"/>
                <a:gd name="T16" fmla="*/ 18 w 812"/>
                <a:gd name="T17" fmla="*/ 18 h 490"/>
                <a:gd name="T18" fmla="*/ 18 w 812"/>
                <a:gd name="T19" fmla="*/ 472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2" h="490">
                  <a:moveTo>
                    <a:pt x="812" y="490"/>
                  </a:moveTo>
                  <a:lnTo>
                    <a:pt x="0" y="490"/>
                  </a:lnTo>
                  <a:lnTo>
                    <a:pt x="0" y="0"/>
                  </a:lnTo>
                  <a:lnTo>
                    <a:pt x="812" y="0"/>
                  </a:lnTo>
                  <a:lnTo>
                    <a:pt x="812" y="490"/>
                  </a:lnTo>
                  <a:close/>
                  <a:moveTo>
                    <a:pt x="18" y="472"/>
                  </a:moveTo>
                  <a:lnTo>
                    <a:pt x="794" y="472"/>
                  </a:lnTo>
                  <a:lnTo>
                    <a:pt x="794" y="18"/>
                  </a:lnTo>
                  <a:lnTo>
                    <a:pt x="18" y="18"/>
                  </a:lnTo>
                  <a:lnTo>
                    <a:pt x="18" y="4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6" name="Rectangle 7">
              <a:extLst>
                <a:ext uri="{FF2B5EF4-FFF2-40B4-BE49-F238E27FC236}">
                  <a16:creationId xmlns:a16="http://schemas.microsoft.com/office/drawing/2014/main" id="{80387A70-E01F-45EA-8164-69BB00A9C774}"/>
                </a:ext>
              </a:extLst>
            </p:cNvPr>
            <p:cNvSpPr>
              <a:spLocks noChangeArrowheads="1"/>
            </p:cNvSpPr>
            <p:nvPr/>
          </p:nvSpPr>
          <p:spPr bwMode="auto">
            <a:xfrm>
              <a:off x="687" y="1565"/>
              <a:ext cx="452" cy="1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7" name="Rectangle 8">
              <a:extLst>
                <a:ext uri="{FF2B5EF4-FFF2-40B4-BE49-F238E27FC236}">
                  <a16:creationId xmlns:a16="http://schemas.microsoft.com/office/drawing/2014/main" id="{1A978B84-7BAB-49F5-A0B1-640FED2120C4}"/>
                </a:ext>
              </a:extLst>
            </p:cNvPr>
            <p:cNvSpPr>
              <a:spLocks noChangeArrowheads="1"/>
            </p:cNvSpPr>
            <p:nvPr/>
          </p:nvSpPr>
          <p:spPr bwMode="auto">
            <a:xfrm>
              <a:off x="903" y="1493"/>
              <a:ext cx="18" cy="9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8" name="Freeform 9">
              <a:extLst>
                <a:ext uri="{FF2B5EF4-FFF2-40B4-BE49-F238E27FC236}">
                  <a16:creationId xmlns:a16="http://schemas.microsoft.com/office/drawing/2014/main" id="{2057C00C-E305-450D-90AE-A8745475AC2F}"/>
                </a:ext>
              </a:extLst>
            </p:cNvPr>
            <p:cNvSpPr>
              <a:spLocks/>
            </p:cNvSpPr>
            <p:nvPr/>
          </p:nvSpPr>
          <p:spPr bwMode="auto">
            <a:xfrm>
              <a:off x="549" y="999"/>
              <a:ext cx="74" cy="78"/>
            </a:xfrm>
            <a:custGeom>
              <a:avLst/>
              <a:gdLst>
                <a:gd name="T0" fmla="*/ 12 w 74"/>
                <a:gd name="T1" fmla="*/ 78 h 78"/>
                <a:gd name="T2" fmla="*/ 0 w 74"/>
                <a:gd name="T3" fmla="*/ 66 h 78"/>
                <a:gd name="T4" fmla="*/ 60 w 74"/>
                <a:gd name="T5" fmla="*/ 0 h 78"/>
                <a:gd name="T6" fmla="*/ 74 w 74"/>
                <a:gd name="T7" fmla="*/ 12 h 78"/>
                <a:gd name="T8" fmla="*/ 12 w 74"/>
                <a:gd name="T9" fmla="*/ 78 h 78"/>
              </a:gdLst>
              <a:ahLst/>
              <a:cxnLst>
                <a:cxn ang="0">
                  <a:pos x="T0" y="T1"/>
                </a:cxn>
                <a:cxn ang="0">
                  <a:pos x="T2" y="T3"/>
                </a:cxn>
                <a:cxn ang="0">
                  <a:pos x="T4" y="T5"/>
                </a:cxn>
                <a:cxn ang="0">
                  <a:pos x="T6" y="T7"/>
                </a:cxn>
                <a:cxn ang="0">
                  <a:pos x="T8" y="T9"/>
                </a:cxn>
              </a:cxnLst>
              <a:rect l="0" t="0" r="r" b="b"/>
              <a:pathLst>
                <a:path w="74" h="78">
                  <a:moveTo>
                    <a:pt x="12" y="78"/>
                  </a:moveTo>
                  <a:lnTo>
                    <a:pt x="0" y="66"/>
                  </a:lnTo>
                  <a:lnTo>
                    <a:pt x="60" y="0"/>
                  </a:lnTo>
                  <a:lnTo>
                    <a:pt x="74" y="12"/>
                  </a:lnTo>
                  <a:lnTo>
                    <a:pt x="12"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9" name="Freeform 10">
              <a:extLst>
                <a:ext uri="{FF2B5EF4-FFF2-40B4-BE49-F238E27FC236}">
                  <a16:creationId xmlns:a16="http://schemas.microsoft.com/office/drawing/2014/main" id="{13A57452-622A-4B23-9185-525F63525B18}"/>
                </a:ext>
              </a:extLst>
            </p:cNvPr>
            <p:cNvSpPr>
              <a:spLocks/>
            </p:cNvSpPr>
            <p:nvPr/>
          </p:nvSpPr>
          <p:spPr bwMode="auto">
            <a:xfrm>
              <a:off x="547" y="1003"/>
              <a:ext cx="142" cy="150"/>
            </a:xfrm>
            <a:custGeom>
              <a:avLst/>
              <a:gdLst>
                <a:gd name="T0" fmla="*/ 12 w 142"/>
                <a:gd name="T1" fmla="*/ 150 h 150"/>
                <a:gd name="T2" fmla="*/ 0 w 142"/>
                <a:gd name="T3" fmla="*/ 138 h 150"/>
                <a:gd name="T4" fmla="*/ 128 w 142"/>
                <a:gd name="T5" fmla="*/ 0 h 150"/>
                <a:gd name="T6" fmla="*/ 142 w 142"/>
                <a:gd name="T7" fmla="*/ 12 h 150"/>
                <a:gd name="T8" fmla="*/ 12 w 142"/>
                <a:gd name="T9" fmla="*/ 150 h 150"/>
              </a:gdLst>
              <a:ahLst/>
              <a:cxnLst>
                <a:cxn ang="0">
                  <a:pos x="T0" y="T1"/>
                </a:cxn>
                <a:cxn ang="0">
                  <a:pos x="T2" y="T3"/>
                </a:cxn>
                <a:cxn ang="0">
                  <a:pos x="T4" y="T5"/>
                </a:cxn>
                <a:cxn ang="0">
                  <a:pos x="T6" y="T7"/>
                </a:cxn>
                <a:cxn ang="0">
                  <a:pos x="T8" y="T9"/>
                </a:cxn>
              </a:cxnLst>
              <a:rect l="0" t="0" r="r" b="b"/>
              <a:pathLst>
                <a:path w="142" h="150">
                  <a:moveTo>
                    <a:pt x="12" y="150"/>
                  </a:moveTo>
                  <a:lnTo>
                    <a:pt x="0" y="138"/>
                  </a:lnTo>
                  <a:lnTo>
                    <a:pt x="128" y="0"/>
                  </a:lnTo>
                  <a:lnTo>
                    <a:pt x="142" y="12"/>
                  </a:lnTo>
                  <a:lnTo>
                    <a:pt x="12" y="1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cxnSp>
        <p:nvCxnSpPr>
          <p:cNvPr id="6" name="Straight Connector 5">
            <a:extLst>
              <a:ext uri="{FF2B5EF4-FFF2-40B4-BE49-F238E27FC236}">
                <a16:creationId xmlns:a16="http://schemas.microsoft.com/office/drawing/2014/main" id="{478A4025-79A7-4F1D-8D69-8DEF6A79AA79}"/>
              </a:ext>
            </a:extLst>
          </p:cNvPr>
          <p:cNvCxnSpPr>
            <a:cxnSpLocks/>
          </p:cNvCxnSpPr>
          <p:nvPr/>
        </p:nvCxnSpPr>
        <p:spPr>
          <a:xfrm>
            <a:off x="6812280" y="2299196"/>
            <a:ext cx="0" cy="3443236"/>
          </a:xfrm>
          <a:prstGeom prst="line">
            <a:avLst/>
          </a:prstGeom>
          <a:ln w="28575">
            <a:solidFill>
              <a:schemeClr val="accent1">
                <a:lumMod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9" name="Rectangle: Rounded Corners 8">
            <a:extLst>
              <a:ext uri="{FF2B5EF4-FFF2-40B4-BE49-F238E27FC236}">
                <a16:creationId xmlns:a16="http://schemas.microsoft.com/office/drawing/2014/main" id="{D9820A61-7240-498A-A392-E3B7874AEA8A}"/>
              </a:ext>
            </a:extLst>
          </p:cNvPr>
          <p:cNvSpPr/>
          <p:nvPr/>
        </p:nvSpPr>
        <p:spPr>
          <a:xfrm>
            <a:off x="1801911" y="5732349"/>
            <a:ext cx="3659147" cy="49558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4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a:p>
            <a:pPr algn="ctr"/>
            <a:r>
              <a:rPr lang="it-IT" sz="14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PC Desktop, PC Portatili, Tablet e Server</a:t>
            </a:r>
            <a:endParaRPr lang="it-IT" sz="140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p>
            <a:pPr algn="ctr"/>
            <a:endParaRPr lang="it-IT" dirty="0"/>
          </a:p>
        </p:txBody>
      </p:sp>
      <p:sp>
        <p:nvSpPr>
          <p:cNvPr id="90" name="Rectangle: Rounded Corners 89">
            <a:extLst>
              <a:ext uri="{FF2B5EF4-FFF2-40B4-BE49-F238E27FC236}">
                <a16:creationId xmlns:a16="http://schemas.microsoft.com/office/drawing/2014/main" id="{B721FB22-8BE3-409B-8E60-3D0A05F47C58}"/>
              </a:ext>
            </a:extLst>
          </p:cNvPr>
          <p:cNvSpPr/>
          <p:nvPr/>
        </p:nvSpPr>
        <p:spPr>
          <a:xfrm>
            <a:off x="7489044" y="5729017"/>
            <a:ext cx="3659147" cy="49558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4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Apparecchiature per stampa, copia e multifunzione</a:t>
            </a:r>
            <a:endParaRPr lang="it-IT" sz="1400" dirty="0"/>
          </a:p>
        </p:txBody>
      </p:sp>
      <p:sp>
        <p:nvSpPr>
          <p:cNvPr id="91" name="Text Placeholder 2">
            <a:extLst>
              <a:ext uri="{FF2B5EF4-FFF2-40B4-BE49-F238E27FC236}">
                <a16:creationId xmlns:a16="http://schemas.microsoft.com/office/drawing/2014/main" id="{5938DBF4-2F31-46CF-A691-976A3A7B4F57}"/>
              </a:ext>
            </a:extLst>
          </p:cNvPr>
          <p:cNvSpPr txBox="1">
            <a:spLocks/>
          </p:cNvSpPr>
          <p:nvPr/>
        </p:nvSpPr>
        <p:spPr>
          <a:xfrm>
            <a:off x="357647" y="16784"/>
            <a:ext cx="10825123"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t-IT" sz="1050" dirty="0">
                <a:solidFill>
                  <a:srgbClr val="002060"/>
                </a:solidFill>
                <a:latin typeface="Arial" panose="020B0604020202020204" pitchFamily="34" charset="0"/>
                <a:cs typeface="Arial" panose="020B0604020202020204" pitchFamily="34" charset="0"/>
              </a:rPr>
              <a:t>GUIDA OPERATIVA PER IL RISPETTO DEL PRINCIPIO DNSH – </a:t>
            </a:r>
            <a:r>
              <a:rPr lang="it-IT" sz="1050" b="1" dirty="0">
                <a:solidFill>
                  <a:srgbClr val="002060"/>
                </a:solidFill>
                <a:latin typeface="Arial" panose="020B0604020202020204" pitchFamily="34" charset="0"/>
                <a:cs typeface="Arial" panose="020B0604020202020204" pitchFamily="34" charset="0"/>
              </a:rPr>
              <a:t>SCHEDA 03: ACQUISTO, LEASING E NOLEGGIO DI COMPUTER E APPARECCHIATURE ELETTRICHE ED ELETTRONICHE</a:t>
            </a:r>
          </a:p>
        </p:txBody>
      </p:sp>
    </p:spTree>
    <p:extLst>
      <p:ext uri="{BB962C8B-B14F-4D97-AF65-F5344CB8AC3E}">
        <p14:creationId xmlns:p14="http://schemas.microsoft.com/office/powerpoint/2010/main" val="7015915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1F46983B-7E12-47C8-81CE-C409B4565368}"/>
              </a:ext>
            </a:extLst>
          </p:cNvPr>
          <p:cNvSpPr/>
          <p:nvPr/>
        </p:nvSpPr>
        <p:spPr>
          <a:xfrm>
            <a:off x="764308" y="2190674"/>
            <a:ext cx="3846389" cy="370720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4" name="Segnaposto numero diapositiva 5">
            <a:extLst>
              <a:ext uri="{FF2B5EF4-FFF2-40B4-BE49-F238E27FC236}">
                <a16:creationId xmlns:a16="http://schemas.microsoft.com/office/drawing/2014/main" id="{CC11CACA-3D43-6842-94A5-90E1FE5ACAA5}"/>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14</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
        <p:nvSpPr>
          <p:cNvPr id="9" name="Titolo 1">
            <a:extLst>
              <a:ext uri="{FF2B5EF4-FFF2-40B4-BE49-F238E27FC236}">
                <a16:creationId xmlns:a16="http://schemas.microsoft.com/office/drawing/2014/main" id="{7B595272-78FB-48A9-B8EF-F0A32D7EA508}"/>
              </a:ext>
            </a:extLst>
          </p:cNvPr>
          <p:cNvSpPr>
            <a:spLocks noGrp="1"/>
          </p:cNvSpPr>
          <p:nvPr>
            <p:ph type="title"/>
          </p:nvPr>
        </p:nvSpPr>
        <p:spPr>
          <a:xfrm>
            <a:off x="764308" y="578866"/>
            <a:ext cx="10515600" cy="761711"/>
          </a:xfrm>
        </p:spPr>
        <p:txBody>
          <a:bodyPr>
            <a:normAutofit/>
          </a:bodyPr>
          <a:lstStyle/>
          <a:p>
            <a:r>
              <a:rPr lang="it-IT" sz="2400" b="1" dirty="0">
                <a:solidFill>
                  <a:schemeClr val="accent1">
                    <a:lumMod val="50000"/>
                  </a:schemeClr>
                </a:solidFill>
                <a:latin typeface="Arial" panose="020B0604020202020204" pitchFamily="34" charset="0"/>
                <a:cs typeface="Arial" panose="020B0604020202020204" pitchFamily="34" charset="0"/>
              </a:rPr>
              <a:t>II. VINCOLI DNSH</a:t>
            </a:r>
            <a:br>
              <a:rPr lang="it-IT" sz="2400" b="1" dirty="0">
                <a:solidFill>
                  <a:schemeClr val="accent1">
                    <a:lumMod val="50000"/>
                  </a:schemeClr>
                </a:solidFill>
                <a:latin typeface="Arial" panose="020B0604020202020204" pitchFamily="34" charset="0"/>
                <a:cs typeface="Arial" panose="020B0604020202020204" pitchFamily="34" charset="0"/>
              </a:rPr>
            </a:br>
            <a:r>
              <a:rPr lang="it-IT" sz="2000" b="1" i="1" dirty="0">
                <a:solidFill>
                  <a:schemeClr val="accent1">
                    <a:lumMod val="50000"/>
                  </a:schemeClr>
                </a:solidFill>
                <a:latin typeface="Arial" panose="020B0604020202020204" pitchFamily="34" charset="0"/>
                <a:cs typeface="Arial" panose="020B0604020202020204" pitchFamily="34" charset="0"/>
              </a:rPr>
              <a:t>Introduzione</a:t>
            </a:r>
            <a:endParaRPr lang="it-IT" sz="2600" b="1" i="1" dirty="0">
              <a:solidFill>
                <a:schemeClr val="accent1">
                  <a:lumMod val="50000"/>
                </a:schemeClr>
              </a:solidFill>
              <a:latin typeface="Arial" panose="020B0604020202020204" pitchFamily="34" charset="0"/>
              <a:cs typeface="Arial" panose="020B0604020202020204" pitchFamily="34" charset="0"/>
            </a:endParaRPr>
          </a:p>
        </p:txBody>
      </p:sp>
      <p:graphicFrame>
        <p:nvGraphicFramePr>
          <p:cNvPr id="25" name="Table 10">
            <a:extLst>
              <a:ext uri="{FF2B5EF4-FFF2-40B4-BE49-F238E27FC236}">
                <a16:creationId xmlns:a16="http://schemas.microsoft.com/office/drawing/2014/main" id="{679157B8-30E1-48A5-8D6D-530D1BE95083}"/>
              </a:ext>
            </a:extLst>
          </p:cNvPr>
          <p:cNvGraphicFramePr>
            <a:graphicFrameLocks noGrp="1"/>
          </p:cNvGraphicFramePr>
          <p:nvPr/>
        </p:nvGraphicFramePr>
        <p:xfrm>
          <a:off x="10318061" y="195956"/>
          <a:ext cx="1271370" cy="1371600"/>
        </p:xfrm>
        <a:graphic>
          <a:graphicData uri="http://schemas.openxmlformats.org/drawingml/2006/table">
            <a:tbl>
              <a:tblPr bandRow="1">
                <a:tableStyleId>{5C22544A-7EE6-4342-B048-85BDC9FD1C3A}</a:tableStyleId>
              </a:tblPr>
              <a:tblGrid>
                <a:gridCol w="1271370">
                  <a:extLst>
                    <a:ext uri="{9D8B030D-6E8A-4147-A177-3AD203B41FA5}">
                      <a16:colId xmlns:a16="http://schemas.microsoft.com/office/drawing/2014/main" val="2637763030"/>
                    </a:ext>
                  </a:extLst>
                </a:gridCol>
              </a:tblGrid>
              <a:tr h="211755">
                <a:tc>
                  <a:txBody>
                    <a:bodyPr/>
                    <a:lstStyle/>
                    <a:p>
                      <a:r>
                        <a:rPr lang="it-IT" sz="900" b="1">
                          <a:solidFill>
                            <a:schemeClr val="accent5">
                              <a:lumMod val="75000"/>
                            </a:schemeClr>
                          </a:solidFill>
                        </a:rPr>
                        <a:t>Mitigazione</a:t>
                      </a:r>
                    </a:p>
                  </a:txBody>
                  <a:tcPr>
                    <a:solidFill>
                      <a:srgbClr val="F9CA4E"/>
                    </a:solidFill>
                  </a:tcPr>
                </a:tc>
                <a:extLst>
                  <a:ext uri="{0D108BD9-81ED-4DB2-BD59-A6C34878D82A}">
                    <a16:rowId xmlns:a16="http://schemas.microsoft.com/office/drawing/2014/main" val="3339796594"/>
                  </a:ext>
                </a:extLst>
              </a:tr>
              <a:tr h="211755">
                <a:tc>
                  <a:txBody>
                    <a:bodyPr/>
                    <a:lstStyle/>
                    <a:p>
                      <a:pPr marL="0" algn="l" defTabSz="914400" rtl="0" eaLnBrk="1" latinLnBrk="0" hangingPunct="1"/>
                      <a:r>
                        <a:rPr lang="it-IT" sz="900" b="1" kern="1200">
                          <a:solidFill>
                            <a:schemeClr val="accent5">
                              <a:lumMod val="75000"/>
                            </a:schemeClr>
                          </a:solidFill>
                          <a:latin typeface="+mn-lt"/>
                          <a:ea typeface="+mn-ea"/>
                          <a:cs typeface="+mn-cs"/>
                        </a:rPr>
                        <a:t>Adattamento</a:t>
                      </a:r>
                    </a:p>
                  </a:txBody>
                  <a:tcPr>
                    <a:solidFill>
                      <a:srgbClr val="F9CA4E"/>
                    </a:solidFill>
                  </a:tcPr>
                </a:tc>
                <a:extLst>
                  <a:ext uri="{0D108BD9-81ED-4DB2-BD59-A6C34878D82A}">
                    <a16:rowId xmlns:a16="http://schemas.microsoft.com/office/drawing/2014/main" val="3629713866"/>
                  </a:ext>
                </a:extLst>
              </a:tr>
              <a:tr h="211755">
                <a:tc>
                  <a:txBody>
                    <a:bodyPr/>
                    <a:lstStyle/>
                    <a:p>
                      <a:pPr marL="0" algn="l" defTabSz="914400" rtl="0" eaLnBrk="1" latinLnBrk="0" hangingPunct="1"/>
                      <a:r>
                        <a:rPr lang="it-IT" sz="900" b="1" kern="1200">
                          <a:solidFill>
                            <a:schemeClr val="accent5">
                              <a:lumMod val="75000"/>
                            </a:schemeClr>
                          </a:solidFill>
                          <a:latin typeface="+mn-lt"/>
                          <a:ea typeface="+mn-ea"/>
                          <a:cs typeface="+mn-cs"/>
                        </a:rPr>
                        <a:t>Risorsa Idrica</a:t>
                      </a:r>
                    </a:p>
                  </a:txBody>
                  <a:tcPr>
                    <a:solidFill>
                      <a:srgbClr val="F9CA4E"/>
                    </a:solidFill>
                  </a:tcPr>
                </a:tc>
                <a:extLst>
                  <a:ext uri="{0D108BD9-81ED-4DB2-BD59-A6C34878D82A}">
                    <a16:rowId xmlns:a16="http://schemas.microsoft.com/office/drawing/2014/main" val="1622243859"/>
                  </a:ext>
                </a:extLst>
              </a:tr>
              <a:tr h="211755">
                <a:tc>
                  <a:txBody>
                    <a:bodyPr/>
                    <a:lstStyle/>
                    <a:p>
                      <a:pPr marL="0" algn="l" defTabSz="914400" rtl="0" eaLnBrk="1" latinLnBrk="0" hangingPunct="1"/>
                      <a:r>
                        <a:rPr lang="it-IT" sz="900" b="1" kern="1200">
                          <a:solidFill>
                            <a:schemeClr val="accent5">
                              <a:lumMod val="75000"/>
                            </a:schemeClr>
                          </a:solidFill>
                          <a:latin typeface="+mn-lt"/>
                          <a:ea typeface="+mn-ea"/>
                          <a:cs typeface="+mn-cs"/>
                        </a:rPr>
                        <a:t>Economia Circolare</a:t>
                      </a:r>
                    </a:p>
                  </a:txBody>
                  <a:tcPr>
                    <a:solidFill>
                      <a:srgbClr val="F9CA4E"/>
                    </a:solidFill>
                  </a:tcPr>
                </a:tc>
                <a:extLst>
                  <a:ext uri="{0D108BD9-81ED-4DB2-BD59-A6C34878D82A}">
                    <a16:rowId xmlns:a16="http://schemas.microsoft.com/office/drawing/2014/main" val="2308410205"/>
                  </a:ext>
                </a:extLst>
              </a:tr>
              <a:tr h="211755">
                <a:tc>
                  <a:txBody>
                    <a:bodyPr/>
                    <a:lstStyle/>
                    <a:p>
                      <a:pPr marL="0" algn="l" defTabSz="914400" rtl="0" eaLnBrk="1" latinLnBrk="0" hangingPunct="1"/>
                      <a:r>
                        <a:rPr lang="it-IT" sz="900" b="1" kern="1200">
                          <a:solidFill>
                            <a:schemeClr val="accent5">
                              <a:lumMod val="75000"/>
                            </a:schemeClr>
                          </a:solidFill>
                          <a:latin typeface="+mn-lt"/>
                          <a:ea typeface="+mn-ea"/>
                          <a:cs typeface="+mn-cs"/>
                        </a:rPr>
                        <a:t>Inquinamento</a:t>
                      </a:r>
                    </a:p>
                  </a:txBody>
                  <a:tcPr>
                    <a:solidFill>
                      <a:srgbClr val="F9CA4E"/>
                    </a:solidFill>
                  </a:tcPr>
                </a:tc>
                <a:extLst>
                  <a:ext uri="{0D108BD9-81ED-4DB2-BD59-A6C34878D82A}">
                    <a16:rowId xmlns:a16="http://schemas.microsoft.com/office/drawing/2014/main" val="2006366904"/>
                  </a:ext>
                </a:extLst>
              </a:tr>
              <a:tr h="211755">
                <a:tc>
                  <a:txBody>
                    <a:bodyPr/>
                    <a:lstStyle/>
                    <a:p>
                      <a:pPr marL="0" algn="l" defTabSz="914400" rtl="0" eaLnBrk="1" latinLnBrk="0" hangingPunct="1"/>
                      <a:r>
                        <a:rPr lang="it-IT" sz="900" b="1" kern="1200">
                          <a:solidFill>
                            <a:schemeClr val="accent5">
                              <a:lumMod val="75000"/>
                            </a:schemeClr>
                          </a:solidFill>
                          <a:latin typeface="+mn-lt"/>
                          <a:ea typeface="+mn-ea"/>
                          <a:cs typeface="+mn-cs"/>
                        </a:rPr>
                        <a:t>Biodiversità</a:t>
                      </a:r>
                    </a:p>
                  </a:txBody>
                  <a:tcPr>
                    <a:solidFill>
                      <a:srgbClr val="F9CA4E"/>
                    </a:solidFill>
                  </a:tcPr>
                </a:tc>
                <a:extLst>
                  <a:ext uri="{0D108BD9-81ED-4DB2-BD59-A6C34878D82A}">
                    <a16:rowId xmlns:a16="http://schemas.microsoft.com/office/drawing/2014/main" val="2799061225"/>
                  </a:ext>
                </a:extLst>
              </a:tr>
            </a:tbl>
          </a:graphicData>
        </a:graphic>
      </p:graphicFrame>
      <p:grpSp>
        <p:nvGrpSpPr>
          <p:cNvPr id="5" name="Group 4">
            <a:extLst>
              <a:ext uri="{FF2B5EF4-FFF2-40B4-BE49-F238E27FC236}">
                <a16:creationId xmlns:a16="http://schemas.microsoft.com/office/drawing/2014/main" id="{632DB719-C7D2-4CFE-BABC-91CE64C617D9}"/>
              </a:ext>
            </a:extLst>
          </p:cNvPr>
          <p:cNvGrpSpPr/>
          <p:nvPr/>
        </p:nvGrpSpPr>
        <p:grpSpPr>
          <a:xfrm>
            <a:off x="9872720" y="190511"/>
            <a:ext cx="302478" cy="1382650"/>
            <a:chOff x="9872720" y="190511"/>
            <a:chExt cx="302478" cy="1382650"/>
          </a:xfrm>
          <a:solidFill>
            <a:srgbClr val="1F4E79"/>
          </a:solidFill>
        </p:grpSpPr>
        <p:sp>
          <p:nvSpPr>
            <p:cNvPr id="26" name="Freeform 12">
              <a:extLst>
                <a:ext uri="{FF2B5EF4-FFF2-40B4-BE49-F238E27FC236}">
                  <a16:creationId xmlns:a16="http://schemas.microsoft.com/office/drawing/2014/main" id="{FE163971-833F-430E-93A6-75DB4C6093C8}"/>
                </a:ext>
              </a:extLst>
            </p:cNvPr>
            <p:cNvSpPr>
              <a:spLocks noEditPoints="1"/>
            </p:cNvSpPr>
            <p:nvPr/>
          </p:nvSpPr>
          <p:spPr bwMode="auto">
            <a:xfrm>
              <a:off x="9941760" y="894520"/>
              <a:ext cx="188972" cy="190754"/>
            </a:xfrm>
            <a:custGeom>
              <a:avLst/>
              <a:gdLst>
                <a:gd name="T0" fmla="*/ 157 w 392"/>
                <a:gd name="T1" fmla="*/ 18 h 368"/>
                <a:gd name="T2" fmla="*/ 102 w 392"/>
                <a:gd name="T3" fmla="*/ 33 h 368"/>
                <a:gd name="T4" fmla="*/ 76 w 392"/>
                <a:gd name="T5" fmla="*/ 76 h 368"/>
                <a:gd name="T6" fmla="*/ 148 w 392"/>
                <a:gd name="T7" fmla="*/ 120 h 368"/>
                <a:gd name="T8" fmla="*/ 187 w 392"/>
                <a:gd name="T9" fmla="*/ 58 h 368"/>
                <a:gd name="T10" fmla="*/ 157 w 392"/>
                <a:gd name="T11" fmla="*/ 18 h 368"/>
                <a:gd name="T12" fmla="*/ 326 w 392"/>
                <a:gd name="T13" fmla="*/ 268 h 368"/>
                <a:gd name="T14" fmla="*/ 241 w 392"/>
                <a:gd name="T15" fmla="*/ 268 h 368"/>
                <a:gd name="T16" fmla="*/ 241 w 392"/>
                <a:gd name="T17" fmla="*/ 241 h 368"/>
                <a:gd name="T18" fmla="*/ 216 w 392"/>
                <a:gd name="T19" fmla="*/ 274 h 368"/>
                <a:gd name="T20" fmla="*/ 191 w 392"/>
                <a:gd name="T21" fmla="*/ 306 h 368"/>
                <a:gd name="T22" fmla="*/ 216 w 392"/>
                <a:gd name="T23" fmla="*/ 339 h 368"/>
                <a:gd name="T24" fmla="*/ 238 w 392"/>
                <a:gd name="T25" fmla="*/ 368 h 368"/>
                <a:gd name="T26" fmla="*/ 241 w 392"/>
                <a:gd name="T27" fmla="*/ 368 h 368"/>
                <a:gd name="T28" fmla="*/ 241 w 392"/>
                <a:gd name="T29" fmla="*/ 353 h 368"/>
                <a:gd name="T30" fmla="*/ 286 w 392"/>
                <a:gd name="T31" fmla="*/ 352 h 368"/>
                <a:gd name="T32" fmla="*/ 336 w 392"/>
                <a:gd name="T33" fmla="*/ 332 h 368"/>
                <a:gd name="T34" fmla="*/ 380 w 392"/>
                <a:gd name="T35" fmla="*/ 251 h 368"/>
                <a:gd name="T36" fmla="*/ 380 w 392"/>
                <a:gd name="T37" fmla="*/ 250 h 368"/>
                <a:gd name="T38" fmla="*/ 326 w 392"/>
                <a:gd name="T39" fmla="*/ 268 h 368"/>
                <a:gd name="T40" fmla="*/ 196 w 392"/>
                <a:gd name="T41" fmla="*/ 43 h 368"/>
                <a:gd name="T42" fmla="*/ 237 w 392"/>
                <a:gd name="T43" fmla="*/ 119 h 368"/>
                <a:gd name="T44" fmla="*/ 213 w 392"/>
                <a:gd name="T45" fmla="*/ 132 h 368"/>
                <a:gd name="T46" fmla="*/ 253 w 392"/>
                <a:gd name="T47" fmla="*/ 138 h 368"/>
                <a:gd name="T48" fmla="*/ 294 w 392"/>
                <a:gd name="T49" fmla="*/ 144 h 368"/>
                <a:gd name="T50" fmla="*/ 311 w 392"/>
                <a:gd name="T51" fmla="*/ 107 h 368"/>
                <a:gd name="T52" fmla="*/ 328 w 392"/>
                <a:gd name="T53" fmla="*/ 69 h 368"/>
                <a:gd name="T54" fmla="*/ 311 w 392"/>
                <a:gd name="T55" fmla="*/ 78 h 368"/>
                <a:gd name="T56" fmla="*/ 288 w 392"/>
                <a:gd name="T57" fmla="*/ 39 h 368"/>
                <a:gd name="T58" fmla="*/ 248 w 392"/>
                <a:gd name="T59" fmla="*/ 4 h 368"/>
                <a:gd name="T60" fmla="*/ 152 w 392"/>
                <a:gd name="T61" fmla="*/ 4 h 368"/>
                <a:gd name="T62" fmla="*/ 196 w 392"/>
                <a:gd name="T63" fmla="*/ 43 h 368"/>
                <a:gd name="T64" fmla="*/ 71 w 392"/>
                <a:gd name="T65" fmla="*/ 311 h 368"/>
                <a:gd name="T66" fmla="*/ 110 w 392"/>
                <a:gd name="T67" fmla="*/ 351 h 368"/>
                <a:gd name="T68" fmla="*/ 161 w 392"/>
                <a:gd name="T69" fmla="*/ 352 h 368"/>
                <a:gd name="T70" fmla="*/ 162 w 392"/>
                <a:gd name="T71" fmla="*/ 267 h 368"/>
                <a:gd name="T72" fmla="*/ 89 w 392"/>
                <a:gd name="T73" fmla="*/ 265 h 368"/>
                <a:gd name="T74" fmla="*/ 71 w 392"/>
                <a:gd name="T75" fmla="*/ 311 h 368"/>
                <a:gd name="T76" fmla="*/ 114 w 392"/>
                <a:gd name="T77" fmla="*/ 193 h 368"/>
                <a:gd name="T78" fmla="*/ 137 w 392"/>
                <a:gd name="T79" fmla="*/ 207 h 368"/>
                <a:gd name="T80" fmla="*/ 122 w 392"/>
                <a:gd name="T81" fmla="*/ 168 h 368"/>
                <a:gd name="T82" fmla="*/ 107 w 392"/>
                <a:gd name="T83" fmla="*/ 130 h 368"/>
                <a:gd name="T84" fmla="*/ 66 w 392"/>
                <a:gd name="T85" fmla="*/ 134 h 368"/>
                <a:gd name="T86" fmla="*/ 25 w 392"/>
                <a:gd name="T87" fmla="*/ 139 h 368"/>
                <a:gd name="T88" fmla="*/ 41 w 392"/>
                <a:gd name="T89" fmla="*/ 148 h 368"/>
                <a:gd name="T90" fmla="*/ 19 w 392"/>
                <a:gd name="T91" fmla="*/ 188 h 368"/>
                <a:gd name="T92" fmla="*/ 9 w 392"/>
                <a:gd name="T93" fmla="*/ 241 h 368"/>
                <a:gd name="T94" fmla="*/ 58 w 392"/>
                <a:gd name="T95" fmla="*/ 324 h 368"/>
                <a:gd name="T96" fmla="*/ 69 w 392"/>
                <a:gd name="T97" fmla="*/ 266 h 368"/>
                <a:gd name="T98" fmla="*/ 114 w 392"/>
                <a:gd name="T99" fmla="*/ 193 h 368"/>
                <a:gd name="T100" fmla="*/ 313 w 392"/>
                <a:gd name="T101" fmla="*/ 253 h 368"/>
                <a:gd name="T102" fmla="*/ 362 w 392"/>
                <a:gd name="T103" fmla="*/ 244 h 368"/>
                <a:gd name="T104" fmla="*/ 375 w 392"/>
                <a:gd name="T105" fmla="*/ 190 h 368"/>
                <a:gd name="T106" fmla="*/ 350 w 392"/>
                <a:gd name="T107" fmla="*/ 146 h 368"/>
                <a:gd name="T108" fmla="*/ 277 w 392"/>
                <a:gd name="T109" fmla="*/ 189 h 368"/>
                <a:gd name="T110" fmla="*/ 313 w 392"/>
                <a:gd name="T111" fmla="*/ 253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2" h="368">
                  <a:moveTo>
                    <a:pt x="157" y="18"/>
                  </a:moveTo>
                  <a:cubicBezTo>
                    <a:pt x="127" y="0"/>
                    <a:pt x="102" y="33"/>
                    <a:pt x="102" y="33"/>
                  </a:cubicBezTo>
                  <a:cubicBezTo>
                    <a:pt x="76" y="76"/>
                    <a:pt x="76" y="76"/>
                    <a:pt x="76" y="76"/>
                  </a:cubicBezTo>
                  <a:cubicBezTo>
                    <a:pt x="148" y="120"/>
                    <a:pt x="148" y="120"/>
                    <a:pt x="148" y="120"/>
                  </a:cubicBezTo>
                  <a:cubicBezTo>
                    <a:pt x="187" y="58"/>
                    <a:pt x="187" y="58"/>
                    <a:pt x="187" y="58"/>
                  </a:cubicBezTo>
                  <a:cubicBezTo>
                    <a:pt x="172" y="23"/>
                    <a:pt x="157" y="18"/>
                    <a:pt x="157" y="18"/>
                  </a:cubicBezTo>
                  <a:close/>
                  <a:moveTo>
                    <a:pt x="326" y="268"/>
                  </a:moveTo>
                  <a:cubicBezTo>
                    <a:pt x="241" y="268"/>
                    <a:pt x="241" y="268"/>
                    <a:pt x="241" y="268"/>
                  </a:cubicBezTo>
                  <a:cubicBezTo>
                    <a:pt x="241" y="241"/>
                    <a:pt x="241" y="241"/>
                    <a:pt x="241" y="241"/>
                  </a:cubicBezTo>
                  <a:cubicBezTo>
                    <a:pt x="216" y="274"/>
                    <a:pt x="216" y="274"/>
                    <a:pt x="216" y="274"/>
                  </a:cubicBezTo>
                  <a:cubicBezTo>
                    <a:pt x="191" y="306"/>
                    <a:pt x="191" y="306"/>
                    <a:pt x="191" y="306"/>
                  </a:cubicBezTo>
                  <a:cubicBezTo>
                    <a:pt x="216" y="339"/>
                    <a:pt x="216" y="339"/>
                    <a:pt x="216" y="339"/>
                  </a:cubicBezTo>
                  <a:cubicBezTo>
                    <a:pt x="238" y="368"/>
                    <a:pt x="238" y="368"/>
                    <a:pt x="238" y="368"/>
                  </a:cubicBezTo>
                  <a:cubicBezTo>
                    <a:pt x="241" y="368"/>
                    <a:pt x="241" y="368"/>
                    <a:pt x="241" y="368"/>
                  </a:cubicBezTo>
                  <a:cubicBezTo>
                    <a:pt x="241" y="353"/>
                    <a:pt x="241" y="353"/>
                    <a:pt x="241" y="353"/>
                  </a:cubicBezTo>
                  <a:cubicBezTo>
                    <a:pt x="286" y="352"/>
                    <a:pt x="286" y="352"/>
                    <a:pt x="286" y="352"/>
                  </a:cubicBezTo>
                  <a:cubicBezTo>
                    <a:pt x="327" y="349"/>
                    <a:pt x="336" y="332"/>
                    <a:pt x="336" y="332"/>
                  </a:cubicBezTo>
                  <a:cubicBezTo>
                    <a:pt x="380" y="251"/>
                    <a:pt x="380" y="251"/>
                    <a:pt x="380" y="251"/>
                  </a:cubicBezTo>
                  <a:cubicBezTo>
                    <a:pt x="380" y="250"/>
                    <a:pt x="380" y="250"/>
                    <a:pt x="380" y="250"/>
                  </a:cubicBezTo>
                  <a:cubicBezTo>
                    <a:pt x="362" y="271"/>
                    <a:pt x="326" y="268"/>
                    <a:pt x="326" y="268"/>
                  </a:cubicBezTo>
                  <a:close/>
                  <a:moveTo>
                    <a:pt x="196" y="43"/>
                  </a:moveTo>
                  <a:cubicBezTo>
                    <a:pt x="237" y="119"/>
                    <a:pt x="237" y="119"/>
                    <a:pt x="237" y="119"/>
                  </a:cubicBezTo>
                  <a:cubicBezTo>
                    <a:pt x="213" y="132"/>
                    <a:pt x="213" y="132"/>
                    <a:pt x="213" y="132"/>
                  </a:cubicBezTo>
                  <a:cubicBezTo>
                    <a:pt x="253" y="138"/>
                    <a:pt x="253" y="138"/>
                    <a:pt x="253" y="138"/>
                  </a:cubicBezTo>
                  <a:cubicBezTo>
                    <a:pt x="294" y="144"/>
                    <a:pt x="294" y="144"/>
                    <a:pt x="294" y="144"/>
                  </a:cubicBezTo>
                  <a:cubicBezTo>
                    <a:pt x="311" y="107"/>
                    <a:pt x="311" y="107"/>
                    <a:pt x="311" y="107"/>
                  </a:cubicBezTo>
                  <a:cubicBezTo>
                    <a:pt x="328" y="69"/>
                    <a:pt x="328" y="69"/>
                    <a:pt x="328" y="69"/>
                  </a:cubicBezTo>
                  <a:cubicBezTo>
                    <a:pt x="311" y="78"/>
                    <a:pt x="311" y="78"/>
                    <a:pt x="311" y="78"/>
                  </a:cubicBezTo>
                  <a:cubicBezTo>
                    <a:pt x="288" y="39"/>
                    <a:pt x="288" y="39"/>
                    <a:pt x="288" y="39"/>
                  </a:cubicBezTo>
                  <a:cubicBezTo>
                    <a:pt x="267" y="4"/>
                    <a:pt x="248" y="4"/>
                    <a:pt x="248" y="4"/>
                  </a:cubicBezTo>
                  <a:cubicBezTo>
                    <a:pt x="152" y="4"/>
                    <a:pt x="152" y="4"/>
                    <a:pt x="152" y="4"/>
                  </a:cubicBezTo>
                  <a:cubicBezTo>
                    <a:pt x="180" y="7"/>
                    <a:pt x="196" y="43"/>
                    <a:pt x="196" y="43"/>
                  </a:cubicBezTo>
                  <a:close/>
                  <a:moveTo>
                    <a:pt x="71" y="311"/>
                  </a:moveTo>
                  <a:cubicBezTo>
                    <a:pt x="70" y="346"/>
                    <a:pt x="110" y="351"/>
                    <a:pt x="110" y="351"/>
                  </a:cubicBezTo>
                  <a:cubicBezTo>
                    <a:pt x="161" y="352"/>
                    <a:pt x="161" y="352"/>
                    <a:pt x="161" y="352"/>
                  </a:cubicBezTo>
                  <a:cubicBezTo>
                    <a:pt x="162" y="267"/>
                    <a:pt x="162" y="267"/>
                    <a:pt x="162" y="267"/>
                  </a:cubicBezTo>
                  <a:cubicBezTo>
                    <a:pt x="89" y="265"/>
                    <a:pt x="89" y="265"/>
                    <a:pt x="89" y="265"/>
                  </a:cubicBezTo>
                  <a:cubicBezTo>
                    <a:pt x="67" y="295"/>
                    <a:pt x="71" y="311"/>
                    <a:pt x="71" y="311"/>
                  </a:cubicBezTo>
                  <a:close/>
                  <a:moveTo>
                    <a:pt x="114" y="193"/>
                  </a:moveTo>
                  <a:cubicBezTo>
                    <a:pt x="137" y="207"/>
                    <a:pt x="137" y="207"/>
                    <a:pt x="137" y="207"/>
                  </a:cubicBezTo>
                  <a:cubicBezTo>
                    <a:pt x="122" y="168"/>
                    <a:pt x="122" y="168"/>
                    <a:pt x="122" y="168"/>
                  </a:cubicBezTo>
                  <a:cubicBezTo>
                    <a:pt x="107" y="130"/>
                    <a:pt x="107" y="130"/>
                    <a:pt x="107" y="130"/>
                  </a:cubicBezTo>
                  <a:cubicBezTo>
                    <a:pt x="66" y="134"/>
                    <a:pt x="66" y="134"/>
                    <a:pt x="66" y="134"/>
                  </a:cubicBezTo>
                  <a:cubicBezTo>
                    <a:pt x="25" y="139"/>
                    <a:pt x="25" y="139"/>
                    <a:pt x="25" y="139"/>
                  </a:cubicBezTo>
                  <a:cubicBezTo>
                    <a:pt x="41" y="148"/>
                    <a:pt x="41" y="148"/>
                    <a:pt x="41" y="148"/>
                  </a:cubicBezTo>
                  <a:cubicBezTo>
                    <a:pt x="19" y="188"/>
                    <a:pt x="19" y="188"/>
                    <a:pt x="19" y="188"/>
                  </a:cubicBezTo>
                  <a:cubicBezTo>
                    <a:pt x="0" y="224"/>
                    <a:pt x="9" y="241"/>
                    <a:pt x="9" y="241"/>
                  </a:cubicBezTo>
                  <a:cubicBezTo>
                    <a:pt x="58" y="324"/>
                    <a:pt x="58" y="324"/>
                    <a:pt x="58" y="324"/>
                  </a:cubicBezTo>
                  <a:cubicBezTo>
                    <a:pt x="47" y="298"/>
                    <a:pt x="69" y="266"/>
                    <a:pt x="69" y="266"/>
                  </a:cubicBezTo>
                  <a:lnTo>
                    <a:pt x="114" y="193"/>
                  </a:lnTo>
                  <a:close/>
                  <a:moveTo>
                    <a:pt x="313" y="253"/>
                  </a:moveTo>
                  <a:cubicBezTo>
                    <a:pt x="351" y="256"/>
                    <a:pt x="362" y="244"/>
                    <a:pt x="362" y="244"/>
                  </a:cubicBezTo>
                  <a:cubicBezTo>
                    <a:pt x="392" y="228"/>
                    <a:pt x="375" y="190"/>
                    <a:pt x="375" y="190"/>
                  </a:cubicBezTo>
                  <a:cubicBezTo>
                    <a:pt x="350" y="146"/>
                    <a:pt x="350" y="146"/>
                    <a:pt x="350" y="146"/>
                  </a:cubicBezTo>
                  <a:cubicBezTo>
                    <a:pt x="277" y="189"/>
                    <a:pt x="277" y="189"/>
                    <a:pt x="277" y="189"/>
                  </a:cubicBezTo>
                  <a:lnTo>
                    <a:pt x="313" y="253"/>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a:ea typeface="+mn-ea"/>
                <a:cs typeface="+mn-cs"/>
              </a:endParaRPr>
            </a:p>
          </p:txBody>
        </p:sp>
        <p:grpSp>
          <p:nvGrpSpPr>
            <p:cNvPr id="29" name="Group 28">
              <a:extLst>
                <a:ext uri="{FF2B5EF4-FFF2-40B4-BE49-F238E27FC236}">
                  <a16:creationId xmlns:a16="http://schemas.microsoft.com/office/drawing/2014/main" id="{55F4C4EC-5A66-42F4-A156-90C73F3D3755}"/>
                </a:ext>
              </a:extLst>
            </p:cNvPr>
            <p:cNvGrpSpPr/>
            <p:nvPr/>
          </p:nvGrpSpPr>
          <p:grpSpPr>
            <a:xfrm>
              <a:off x="9923521" y="1367383"/>
              <a:ext cx="251677" cy="205778"/>
              <a:chOff x="6637496" y="2894701"/>
              <a:chExt cx="528127" cy="530524"/>
            </a:xfrm>
            <a:grpFill/>
          </p:grpSpPr>
          <p:sp>
            <p:nvSpPr>
              <p:cNvPr id="30" name="Freeform 79">
                <a:extLst>
                  <a:ext uri="{FF2B5EF4-FFF2-40B4-BE49-F238E27FC236}">
                    <a16:creationId xmlns:a16="http://schemas.microsoft.com/office/drawing/2014/main" id="{3F4C2945-19F0-4589-BFD1-A16E40D9E982}"/>
                  </a:ext>
                </a:extLst>
              </p:cNvPr>
              <p:cNvSpPr>
                <a:spLocks noEditPoints="1"/>
              </p:cNvSpPr>
              <p:nvPr/>
            </p:nvSpPr>
            <p:spPr bwMode="auto">
              <a:xfrm>
                <a:off x="6672001" y="2894701"/>
                <a:ext cx="362281" cy="530524"/>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44" name="Freeform 79">
                <a:extLst>
                  <a:ext uri="{FF2B5EF4-FFF2-40B4-BE49-F238E27FC236}">
                    <a16:creationId xmlns:a16="http://schemas.microsoft.com/office/drawing/2014/main" id="{53681A0C-22AD-4516-860E-56544AB7D158}"/>
                  </a:ext>
                </a:extLst>
              </p:cNvPr>
              <p:cNvSpPr>
                <a:spLocks noEditPoints="1"/>
              </p:cNvSpPr>
              <p:nvPr/>
            </p:nvSpPr>
            <p:spPr bwMode="auto">
              <a:xfrm>
                <a:off x="6637496" y="3170780"/>
                <a:ext cx="171498" cy="251142"/>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45" name="Freeform 79">
                <a:extLst>
                  <a:ext uri="{FF2B5EF4-FFF2-40B4-BE49-F238E27FC236}">
                    <a16:creationId xmlns:a16="http://schemas.microsoft.com/office/drawing/2014/main" id="{699075A2-ADBD-426D-ACF2-55FCED21539E}"/>
                  </a:ext>
                </a:extLst>
              </p:cNvPr>
              <p:cNvSpPr>
                <a:spLocks noEditPoints="1"/>
              </p:cNvSpPr>
              <p:nvPr/>
            </p:nvSpPr>
            <p:spPr bwMode="auto">
              <a:xfrm>
                <a:off x="7019666" y="3203780"/>
                <a:ext cx="145957" cy="213739"/>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grpSp>
        <p:sp>
          <p:nvSpPr>
            <p:cNvPr id="46" name="Freeform 19">
              <a:extLst>
                <a:ext uri="{FF2B5EF4-FFF2-40B4-BE49-F238E27FC236}">
                  <a16:creationId xmlns:a16="http://schemas.microsoft.com/office/drawing/2014/main" id="{E5759450-318D-4721-9447-A7E36BABF6CF}"/>
                </a:ext>
              </a:extLst>
            </p:cNvPr>
            <p:cNvSpPr>
              <a:spLocks/>
            </p:cNvSpPr>
            <p:nvPr/>
          </p:nvSpPr>
          <p:spPr bwMode="auto">
            <a:xfrm>
              <a:off x="9872720" y="1096749"/>
              <a:ext cx="293403" cy="250825"/>
            </a:xfrm>
            <a:custGeom>
              <a:avLst/>
              <a:gdLst/>
              <a:ahLst/>
              <a:cxnLst/>
              <a:rect l="l" t="t" r="r" b="b"/>
              <a:pathLst>
                <a:path w="2887662" h="2106612">
                  <a:moveTo>
                    <a:pt x="1428794" y="742950"/>
                  </a:moveTo>
                  <a:cubicBezTo>
                    <a:pt x="1428809" y="742950"/>
                    <a:pt x="1430621" y="742950"/>
                    <a:pt x="1657438" y="742950"/>
                  </a:cubicBezTo>
                  <a:cubicBezTo>
                    <a:pt x="1657454" y="742950"/>
                    <a:pt x="1658098" y="742950"/>
                    <a:pt x="1687424" y="742950"/>
                  </a:cubicBezTo>
                  <a:cubicBezTo>
                    <a:pt x="1687453" y="742950"/>
                    <a:pt x="1689991" y="742950"/>
                    <a:pt x="1916068" y="742950"/>
                  </a:cubicBezTo>
                  <a:cubicBezTo>
                    <a:pt x="1916068" y="742972"/>
                    <a:pt x="1916068" y="745793"/>
                    <a:pt x="1916068" y="1106641"/>
                  </a:cubicBezTo>
                  <a:cubicBezTo>
                    <a:pt x="1916078" y="1106761"/>
                    <a:pt x="1931088" y="1294158"/>
                    <a:pt x="2013523" y="1440337"/>
                  </a:cubicBezTo>
                  <a:lnTo>
                    <a:pt x="2016819" y="1446574"/>
                  </a:lnTo>
                  <a:lnTo>
                    <a:pt x="2035792" y="1410269"/>
                  </a:lnTo>
                  <a:cubicBezTo>
                    <a:pt x="2092087" y="1312766"/>
                    <a:pt x="2103358" y="1185269"/>
                    <a:pt x="2103363" y="1185206"/>
                  </a:cubicBezTo>
                  <a:cubicBezTo>
                    <a:pt x="2103363" y="1185190"/>
                    <a:pt x="2103363" y="1183235"/>
                    <a:pt x="2103363" y="941387"/>
                  </a:cubicBezTo>
                  <a:cubicBezTo>
                    <a:pt x="2103381" y="941387"/>
                    <a:pt x="2104998" y="941387"/>
                    <a:pt x="2257276" y="941387"/>
                  </a:cubicBezTo>
                  <a:cubicBezTo>
                    <a:pt x="2257286" y="941387"/>
                    <a:pt x="2257742" y="941387"/>
                    <a:pt x="2279800" y="941387"/>
                  </a:cubicBezTo>
                  <a:cubicBezTo>
                    <a:pt x="2279819" y="941387"/>
                    <a:pt x="2281498" y="941387"/>
                    <a:pt x="2433712" y="941387"/>
                  </a:cubicBezTo>
                  <a:cubicBezTo>
                    <a:pt x="2433712" y="941417"/>
                    <a:pt x="2433712" y="944065"/>
                    <a:pt x="2433712" y="1185206"/>
                  </a:cubicBezTo>
                  <a:cubicBezTo>
                    <a:pt x="2433722" y="1185314"/>
                    <a:pt x="2444996" y="1312783"/>
                    <a:pt x="2497530" y="1410269"/>
                  </a:cubicBezTo>
                  <a:cubicBezTo>
                    <a:pt x="2544975" y="1492442"/>
                    <a:pt x="2576429" y="1558638"/>
                    <a:pt x="2584800" y="1698625"/>
                  </a:cubicBezTo>
                  <a:lnTo>
                    <a:pt x="2774949" y="1698625"/>
                  </a:lnTo>
                  <a:lnTo>
                    <a:pt x="2774949" y="1784350"/>
                  </a:lnTo>
                  <a:lnTo>
                    <a:pt x="2887662" y="1784350"/>
                  </a:lnTo>
                  <a:lnTo>
                    <a:pt x="2887662" y="2106612"/>
                  </a:lnTo>
                  <a:lnTo>
                    <a:pt x="0" y="2106612"/>
                  </a:lnTo>
                  <a:lnTo>
                    <a:pt x="0" y="1784350"/>
                  </a:lnTo>
                  <a:lnTo>
                    <a:pt x="569912" y="1784350"/>
                  </a:lnTo>
                  <a:lnTo>
                    <a:pt x="569912" y="1698625"/>
                  </a:lnTo>
                  <a:lnTo>
                    <a:pt x="760041" y="1698625"/>
                  </a:lnTo>
                  <a:cubicBezTo>
                    <a:pt x="768340" y="1558638"/>
                    <a:pt x="799297" y="1492442"/>
                    <a:pt x="843578" y="1410269"/>
                  </a:cubicBezTo>
                  <a:cubicBezTo>
                    <a:pt x="899880" y="1312756"/>
                    <a:pt x="911146" y="1185242"/>
                    <a:pt x="911150" y="1185206"/>
                  </a:cubicBezTo>
                  <a:cubicBezTo>
                    <a:pt x="911150" y="1185188"/>
                    <a:pt x="911150" y="1183158"/>
                    <a:pt x="911150" y="941387"/>
                  </a:cubicBezTo>
                  <a:cubicBezTo>
                    <a:pt x="911171" y="941387"/>
                    <a:pt x="912974" y="941387"/>
                    <a:pt x="1065062" y="941387"/>
                  </a:cubicBezTo>
                  <a:cubicBezTo>
                    <a:pt x="1065075" y="941387"/>
                    <a:pt x="1065591" y="941387"/>
                    <a:pt x="1087586" y="941387"/>
                  </a:cubicBezTo>
                  <a:cubicBezTo>
                    <a:pt x="1087604" y="941387"/>
                    <a:pt x="1089260" y="941387"/>
                    <a:pt x="1241499" y="941387"/>
                  </a:cubicBezTo>
                  <a:cubicBezTo>
                    <a:pt x="1241499" y="941406"/>
                    <a:pt x="1241499" y="943523"/>
                    <a:pt x="1241499" y="1185206"/>
                  </a:cubicBezTo>
                  <a:cubicBezTo>
                    <a:pt x="1241508" y="1185308"/>
                    <a:pt x="1252784" y="1312781"/>
                    <a:pt x="1309071" y="1410269"/>
                  </a:cubicBezTo>
                  <a:cubicBezTo>
                    <a:pt x="1316112" y="1422465"/>
                    <a:pt x="1322743" y="1434308"/>
                    <a:pt x="1328044" y="1446574"/>
                  </a:cubicBezTo>
                  <a:lnTo>
                    <a:pt x="1331339" y="1440337"/>
                  </a:lnTo>
                  <a:cubicBezTo>
                    <a:pt x="1410042" y="1294131"/>
                    <a:pt x="1428789" y="1106693"/>
                    <a:pt x="1428794" y="1106641"/>
                  </a:cubicBezTo>
                  <a:cubicBezTo>
                    <a:pt x="1428794" y="1106621"/>
                    <a:pt x="1428794" y="1103915"/>
                    <a:pt x="1428794" y="742950"/>
                  </a:cubicBezTo>
                  <a:close/>
                  <a:moveTo>
                    <a:pt x="2268736" y="217487"/>
                  </a:moveTo>
                  <a:cubicBezTo>
                    <a:pt x="2317607" y="217487"/>
                    <a:pt x="2355199" y="258770"/>
                    <a:pt x="2355199" y="303807"/>
                  </a:cubicBezTo>
                  <a:cubicBezTo>
                    <a:pt x="2355199" y="311313"/>
                    <a:pt x="2355199" y="315066"/>
                    <a:pt x="2351440" y="322572"/>
                  </a:cubicBezTo>
                  <a:cubicBezTo>
                    <a:pt x="2366477" y="333832"/>
                    <a:pt x="2373996" y="345091"/>
                    <a:pt x="2381514" y="360103"/>
                  </a:cubicBezTo>
                  <a:cubicBezTo>
                    <a:pt x="2381534" y="360103"/>
                    <a:pt x="2389038" y="360103"/>
                    <a:pt x="2392792" y="360103"/>
                  </a:cubicBezTo>
                  <a:cubicBezTo>
                    <a:pt x="2434144" y="360103"/>
                    <a:pt x="2471737" y="397633"/>
                    <a:pt x="2471737" y="438917"/>
                  </a:cubicBezTo>
                  <a:cubicBezTo>
                    <a:pt x="2471737" y="468942"/>
                    <a:pt x="2456700" y="491460"/>
                    <a:pt x="2434144" y="506472"/>
                  </a:cubicBezTo>
                  <a:cubicBezTo>
                    <a:pt x="2445420" y="581518"/>
                    <a:pt x="2358994" y="619048"/>
                    <a:pt x="2358959" y="619064"/>
                  </a:cubicBezTo>
                  <a:cubicBezTo>
                    <a:pt x="2385274" y="686619"/>
                    <a:pt x="2242421" y="694125"/>
                    <a:pt x="2298810" y="750421"/>
                  </a:cubicBezTo>
                  <a:cubicBezTo>
                    <a:pt x="2355188" y="806706"/>
                    <a:pt x="2321379" y="908009"/>
                    <a:pt x="2321366" y="908049"/>
                  </a:cubicBezTo>
                  <a:cubicBezTo>
                    <a:pt x="2321357" y="908049"/>
                    <a:pt x="2320831" y="908049"/>
                    <a:pt x="2287532" y="908049"/>
                  </a:cubicBezTo>
                  <a:cubicBezTo>
                    <a:pt x="2287532" y="795494"/>
                    <a:pt x="2204881" y="772954"/>
                    <a:pt x="2204828" y="772939"/>
                  </a:cubicBezTo>
                  <a:cubicBezTo>
                    <a:pt x="2088328" y="731669"/>
                    <a:pt x="2144643" y="645391"/>
                    <a:pt x="2144679" y="645335"/>
                  </a:cubicBezTo>
                  <a:cubicBezTo>
                    <a:pt x="2001827" y="641582"/>
                    <a:pt x="1983030" y="532743"/>
                    <a:pt x="1979271" y="513978"/>
                  </a:cubicBezTo>
                  <a:cubicBezTo>
                    <a:pt x="1949197" y="498966"/>
                    <a:pt x="1930400" y="472695"/>
                    <a:pt x="1930400" y="438917"/>
                  </a:cubicBezTo>
                  <a:cubicBezTo>
                    <a:pt x="1930400" y="397633"/>
                    <a:pt x="1964234" y="360103"/>
                    <a:pt x="2009345" y="360103"/>
                  </a:cubicBezTo>
                  <a:cubicBezTo>
                    <a:pt x="2024382" y="360103"/>
                    <a:pt x="2043179" y="367609"/>
                    <a:pt x="2054457" y="375115"/>
                  </a:cubicBezTo>
                  <a:cubicBezTo>
                    <a:pt x="2069494" y="360103"/>
                    <a:pt x="2088290" y="348844"/>
                    <a:pt x="2110846" y="348844"/>
                  </a:cubicBezTo>
                  <a:cubicBezTo>
                    <a:pt x="2110846" y="345091"/>
                    <a:pt x="2110846" y="345091"/>
                    <a:pt x="2110846" y="341338"/>
                  </a:cubicBezTo>
                  <a:cubicBezTo>
                    <a:pt x="2110846" y="296301"/>
                    <a:pt x="2144679" y="262524"/>
                    <a:pt x="2189791" y="262524"/>
                  </a:cubicBezTo>
                  <a:cubicBezTo>
                    <a:pt x="2193550" y="262524"/>
                    <a:pt x="2193550" y="262524"/>
                    <a:pt x="2197309" y="262524"/>
                  </a:cubicBezTo>
                  <a:cubicBezTo>
                    <a:pt x="2212347" y="236252"/>
                    <a:pt x="2238662" y="217487"/>
                    <a:pt x="2268736" y="217487"/>
                  </a:cubicBezTo>
                  <a:close/>
                  <a:moveTo>
                    <a:pt x="1687292" y="0"/>
                  </a:moveTo>
                  <a:cubicBezTo>
                    <a:pt x="1732271" y="0"/>
                    <a:pt x="1769754" y="37475"/>
                    <a:pt x="1769754" y="82446"/>
                  </a:cubicBezTo>
                  <a:cubicBezTo>
                    <a:pt x="1769754" y="89941"/>
                    <a:pt x="1769754" y="97436"/>
                    <a:pt x="1766006" y="104931"/>
                  </a:cubicBezTo>
                  <a:cubicBezTo>
                    <a:pt x="1780999" y="112426"/>
                    <a:pt x="1788495" y="127416"/>
                    <a:pt x="1795992" y="142406"/>
                  </a:cubicBezTo>
                  <a:cubicBezTo>
                    <a:pt x="1799740" y="142406"/>
                    <a:pt x="1803488" y="142406"/>
                    <a:pt x="1807237" y="142406"/>
                  </a:cubicBezTo>
                  <a:cubicBezTo>
                    <a:pt x="1848468" y="142406"/>
                    <a:pt x="1885950" y="176134"/>
                    <a:pt x="1885950" y="221105"/>
                  </a:cubicBezTo>
                  <a:cubicBezTo>
                    <a:pt x="1885950" y="247338"/>
                    <a:pt x="1870957" y="269823"/>
                    <a:pt x="1848468" y="284813"/>
                  </a:cubicBezTo>
                  <a:cubicBezTo>
                    <a:pt x="1859710" y="359749"/>
                    <a:pt x="1773537" y="400970"/>
                    <a:pt x="1773502" y="400987"/>
                  </a:cubicBezTo>
                  <a:cubicBezTo>
                    <a:pt x="1799740" y="468442"/>
                    <a:pt x="1657306" y="475938"/>
                    <a:pt x="1713530" y="528403"/>
                  </a:cubicBezTo>
                  <a:cubicBezTo>
                    <a:pt x="1769744" y="584607"/>
                    <a:pt x="1736032" y="685765"/>
                    <a:pt x="1736020" y="685800"/>
                  </a:cubicBezTo>
                  <a:cubicBezTo>
                    <a:pt x="1736020" y="685800"/>
                    <a:pt x="1736020" y="685800"/>
                    <a:pt x="1702285" y="685800"/>
                  </a:cubicBezTo>
                  <a:cubicBezTo>
                    <a:pt x="1702285" y="573397"/>
                    <a:pt x="1623604" y="554644"/>
                    <a:pt x="1623572" y="554636"/>
                  </a:cubicBezTo>
                  <a:cubicBezTo>
                    <a:pt x="1507399" y="513421"/>
                    <a:pt x="1563577" y="427255"/>
                    <a:pt x="1563600" y="427220"/>
                  </a:cubicBezTo>
                  <a:cubicBezTo>
                    <a:pt x="1417417" y="423472"/>
                    <a:pt x="1398676" y="311046"/>
                    <a:pt x="1394928" y="292308"/>
                  </a:cubicBezTo>
                  <a:cubicBezTo>
                    <a:pt x="1364942" y="281065"/>
                    <a:pt x="1346200" y="251085"/>
                    <a:pt x="1346200" y="221105"/>
                  </a:cubicBezTo>
                  <a:cubicBezTo>
                    <a:pt x="1346200" y="176134"/>
                    <a:pt x="1383683" y="142406"/>
                    <a:pt x="1424914" y="142406"/>
                  </a:cubicBezTo>
                  <a:cubicBezTo>
                    <a:pt x="1443655" y="142406"/>
                    <a:pt x="1458648" y="146154"/>
                    <a:pt x="1469893" y="153649"/>
                  </a:cubicBezTo>
                  <a:cubicBezTo>
                    <a:pt x="1484886" y="138659"/>
                    <a:pt x="1503627" y="127416"/>
                    <a:pt x="1526117" y="127416"/>
                  </a:cubicBezTo>
                  <a:lnTo>
                    <a:pt x="1526117" y="119921"/>
                  </a:lnTo>
                  <a:cubicBezTo>
                    <a:pt x="1526117" y="78698"/>
                    <a:pt x="1563600" y="41223"/>
                    <a:pt x="1604830" y="41223"/>
                  </a:cubicBezTo>
                  <a:cubicBezTo>
                    <a:pt x="1608579" y="41223"/>
                    <a:pt x="1608579" y="41223"/>
                    <a:pt x="1612327" y="41223"/>
                  </a:cubicBezTo>
                  <a:cubicBezTo>
                    <a:pt x="1627320" y="18738"/>
                    <a:pt x="1653558" y="0"/>
                    <a:pt x="1687292"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2" name="Group 1">
              <a:extLst>
                <a:ext uri="{FF2B5EF4-FFF2-40B4-BE49-F238E27FC236}">
                  <a16:creationId xmlns:a16="http://schemas.microsoft.com/office/drawing/2014/main" id="{F6F14E86-1AC7-457C-954F-4011F3CF142F}"/>
                </a:ext>
              </a:extLst>
            </p:cNvPr>
            <p:cNvGrpSpPr/>
            <p:nvPr/>
          </p:nvGrpSpPr>
          <p:grpSpPr>
            <a:xfrm>
              <a:off x="9920677" y="682929"/>
              <a:ext cx="254485" cy="188233"/>
              <a:chOff x="7520684" y="1327057"/>
              <a:chExt cx="420688" cy="436562"/>
            </a:xfrm>
            <a:grpFill/>
          </p:grpSpPr>
          <p:sp>
            <p:nvSpPr>
              <p:cNvPr id="47" name="Freeform 707">
                <a:extLst>
                  <a:ext uri="{FF2B5EF4-FFF2-40B4-BE49-F238E27FC236}">
                    <a16:creationId xmlns:a16="http://schemas.microsoft.com/office/drawing/2014/main" id="{DD48662C-9200-44D3-BCF0-DD70290E0AB0}"/>
                  </a:ext>
                </a:extLst>
              </p:cNvPr>
              <p:cNvSpPr>
                <a:spLocks noEditPoints="1"/>
              </p:cNvSpPr>
              <p:nvPr/>
            </p:nvSpPr>
            <p:spPr bwMode="auto">
              <a:xfrm>
                <a:off x="7520684" y="1327057"/>
                <a:ext cx="288925" cy="379413"/>
              </a:xfrm>
              <a:custGeom>
                <a:avLst/>
                <a:gdLst>
                  <a:gd name="T0" fmla="*/ 1 w 77"/>
                  <a:gd name="T1" fmla="*/ 1 h 101"/>
                  <a:gd name="T2" fmla="*/ 0 w 77"/>
                  <a:gd name="T3" fmla="*/ 5 h 101"/>
                  <a:gd name="T4" fmla="*/ 11 w 77"/>
                  <a:gd name="T5" fmla="*/ 97 h 101"/>
                  <a:gd name="T6" fmla="*/ 15 w 77"/>
                  <a:gd name="T7" fmla="*/ 101 h 101"/>
                  <a:gd name="T8" fmla="*/ 57 w 77"/>
                  <a:gd name="T9" fmla="*/ 101 h 101"/>
                  <a:gd name="T10" fmla="*/ 57 w 77"/>
                  <a:gd name="T11" fmla="*/ 99 h 101"/>
                  <a:gd name="T12" fmla="*/ 55 w 77"/>
                  <a:gd name="T13" fmla="*/ 92 h 101"/>
                  <a:gd name="T14" fmla="*/ 55 w 77"/>
                  <a:gd name="T15" fmla="*/ 88 h 101"/>
                  <a:gd name="T16" fmla="*/ 69 w 77"/>
                  <a:gd name="T17" fmla="*/ 55 h 101"/>
                  <a:gd name="T18" fmla="*/ 71 w 77"/>
                  <a:gd name="T19" fmla="*/ 53 h 101"/>
                  <a:gd name="T20" fmla="*/ 76 w 77"/>
                  <a:gd name="T21" fmla="*/ 5 h 101"/>
                  <a:gd name="T22" fmla="*/ 75 w 77"/>
                  <a:gd name="T23" fmla="*/ 1 h 101"/>
                  <a:gd name="T24" fmla="*/ 72 w 77"/>
                  <a:gd name="T25" fmla="*/ 0 h 101"/>
                  <a:gd name="T26" fmla="*/ 4 w 77"/>
                  <a:gd name="T27" fmla="*/ 0 h 101"/>
                  <a:gd name="T28" fmla="*/ 1 w 77"/>
                  <a:gd name="T29" fmla="*/ 1 h 101"/>
                  <a:gd name="T30" fmla="*/ 67 w 77"/>
                  <a:gd name="T31" fmla="*/ 8 h 101"/>
                  <a:gd name="T32" fmla="*/ 64 w 77"/>
                  <a:gd name="T33" fmla="*/ 37 h 101"/>
                  <a:gd name="T34" fmla="*/ 61 w 77"/>
                  <a:gd name="T35" fmla="*/ 38 h 101"/>
                  <a:gd name="T36" fmla="*/ 43 w 77"/>
                  <a:gd name="T37" fmla="*/ 37 h 101"/>
                  <a:gd name="T38" fmla="*/ 19 w 77"/>
                  <a:gd name="T39" fmla="*/ 33 h 101"/>
                  <a:gd name="T40" fmla="*/ 25 w 77"/>
                  <a:gd name="T41" fmla="*/ 82 h 101"/>
                  <a:gd name="T42" fmla="*/ 23 w 77"/>
                  <a:gd name="T43" fmla="*/ 85 h 101"/>
                  <a:gd name="T44" fmla="*/ 21 w 77"/>
                  <a:gd name="T45" fmla="*/ 85 h 101"/>
                  <a:gd name="T46" fmla="*/ 18 w 77"/>
                  <a:gd name="T47" fmla="*/ 83 h 101"/>
                  <a:gd name="T48" fmla="*/ 12 w 77"/>
                  <a:gd name="T49" fmla="*/ 35 h 101"/>
                  <a:gd name="T50" fmla="*/ 12 w 77"/>
                  <a:gd name="T51" fmla="*/ 35 h 101"/>
                  <a:gd name="T52" fmla="*/ 9 w 77"/>
                  <a:gd name="T53" fmla="*/ 8 h 101"/>
                  <a:gd name="T54" fmla="*/ 67 w 77"/>
                  <a:gd name="T55" fmla="*/ 8 h 101"/>
                  <a:gd name="T56" fmla="*/ 67 w 77"/>
                  <a:gd name="T57" fmla="*/ 8 h 101"/>
                  <a:gd name="T58" fmla="*/ 67 w 77"/>
                  <a:gd name="T59" fmla="*/ 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7" h="101">
                    <a:moveTo>
                      <a:pt x="1" y="1"/>
                    </a:moveTo>
                    <a:cubicBezTo>
                      <a:pt x="0" y="2"/>
                      <a:pt x="0" y="4"/>
                      <a:pt x="0" y="5"/>
                    </a:cubicBezTo>
                    <a:cubicBezTo>
                      <a:pt x="11" y="97"/>
                      <a:pt x="11" y="97"/>
                      <a:pt x="11" y="97"/>
                    </a:cubicBezTo>
                    <a:cubicBezTo>
                      <a:pt x="11" y="99"/>
                      <a:pt x="13" y="101"/>
                      <a:pt x="15" y="101"/>
                    </a:cubicBezTo>
                    <a:cubicBezTo>
                      <a:pt x="57" y="101"/>
                      <a:pt x="57" y="101"/>
                      <a:pt x="57" y="101"/>
                    </a:cubicBezTo>
                    <a:cubicBezTo>
                      <a:pt x="57" y="100"/>
                      <a:pt x="57" y="99"/>
                      <a:pt x="57" y="99"/>
                    </a:cubicBezTo>
                    <a:cubicBezTo>
                      <a:pt x="56" y="97"/>
                      <a:pt x="56" y="94"/>
                      <a:pt x="55" y="92"/>
                    </a:cubicBezTo>
                    <a:cubicBezTo>
                      <a:pt x="55" y="91"/>
                      <a:pt x="55" y="89"/>
                      <a:pt x="55" y="88"/>
                    </a:cubicBezTo>
                    <a:cubicBezTo>
                      <a:pt x="55" y="76"/>
                      <a:pt x="62" y="65"/>
                      <a:pt x="69" y="55"/>
                    </a:cubicBezTo>
                    <a:cubicBezTo>
                      <a:pt x="70" y="55"/>
                      <a:pt x="70" y="54"/>
                      <a:pt x="71" y="53"/>
                    </a:cubicBezTo>
                    <a:cubicBezTo>
                      <a:pt x="76" y="5"/>
                      <a:pt x="76" y="5"/>
                      <a:pt x="76" y="5"/>
                    </a:cubicBezTo>
                    <a:cubicBezTo>
                      <a:pt x="77" y="4"/>
                      <a:pt x="76" y="2"/>
                      <a:pt x="75" y="1"/>
                    </a:cubicBezTo>
                    <a:cubicBezTo>
                      <a:pt x="75" y="1"/>
                      <a:pt x="73" y="0"/>
                      <a:pt x="72" y="0"/>
                    </a:cubicBezTo>
                    <a:cubicBezTo>
                      <a:pt x="4" y="0"/>
                      <a:pt x="4" y="0"/>
                      <a:pt x="4" y="0"/>
                    </a:cubicBezTo>
                    <a:cubicBezTo>
                      <a:pt x="3" y="0"/>
                      <a:pt x="2" y="1"/>
                      <a:pt x="1" y="1"/>
                    </a:cubicBezTo>
                    <a:close/>
                    <a:moveTo>
                      <a:pt x="67" y="8"/>
                    </a:moveTo>
                    <a:cubicBezTo>
                      <a:pt x="64" y="37"/>
                      <a:pt x="64" y="37"/>
                      <a:pt x="64" y="37"/>
                    </a:cubicBezTo>
                    <a:cubicBezTo>
                      <a:pt x="63" y="37"/>
                      <a:pt x="62" y="37"/>
                      <a:pt x="61" y="38"/>
                    </a:cubicBezTo>
                    <a:cubicBezTo>
                      <a:pt x="55" y="39"/>
                      <a:pt x="49" y="38"/>
                      <a:pt x="43" y="37"/>
                    </a:cubicBezTo>
                    <a:cubicBezTo>
                      <a:pt x="35" y="35"/>
                      <a:pt x="27" y="32"/>
                      <a:pt x="19" y="33"/>
                    </a:cubicBezTo>
                    <a:cubicBezTo>
                      <a:pt x="25" y="82"/>
                      <a:pt x="25" y="82"/>
                      <a:pt x="25" y="82"/>
                    </a:cubicBezTo>
                    <a:cubicBezTo>
                      <a:pt x="25" y="84"/>
                      <a:pt x="24" y="85"/>
                      <a:pt x="23" y="85"/>
                    </a:cubicBezTo>
                    <a:cubicBezTo>
                      <a:pt x="21" y="85"/>
                      <a:pt x="21" y="85"/>
                      <a:pt x="21" y="85"/>
                    </a:cubicBezTo>
                    <a:cubicBezTo>
                      <a:pt x="19" y="86"/>
                      <a:pt x="18" y="85"/>
                      <a:pt x="18" y="83"/>
                    </a:cubicBezTo>
                    <a:cubicBezTo>
                      <a:pt x="12" y="35"/>
                      <a:pt x="12" y="35"/>
                      <a:pt x="12" y="35"/>
                    </a:cubicBezTo>
                    <a:cubicBezTo>
                      <a:pt x="12" y="35"/>
                      <a:pt x="12" y="35"/>
                      <a:pt x="12" y="35"/>
                    </a:cubicBezTo>
                    <a:cubicBezTo>
                      <a:pt x="9" y="8"/>
                      <a:pt x="9" y="8"/>
                      <a:pt x="9" y="8"/>
                    </a:cubicBezTo>
                    <a:cubicBezTo>
                      <a:pt x="67" y="8"/>
                      <a:pt x="67" y="8"/>
                      <a:pt x="67" y="8"/>
                    </a:cubicBezTo>
                    <a:close/>
                    <a:moveTo>
                      <a:pt x="67" y="8"/>
                    </a:moveTo>
                    <a:cubicBezTo>
                      <a:pt x="67" y="8"/>
                      <a:pt x="67" y="8"/>
                      <a:pt x="67" y="8"/>
                    </a:cubicBezTo>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 name="Freeform 708">
                <a:extLst>
                  <a:ext uri="{FF2B5EF4-FFF2-40B4-BE49-F238E27FC236}">
                    <a16:creationId xmlns:a16="http://schemas.microsoft.com/office/drawing/2014/main" id="{67BDF9D4-AB58-4916-862B-8B8D04AA93CB}"/>
                  </a:ext>
                </a:extLst>
              </p:cNvPr>
              <p:cNvSpPr>
                <a:spLocks noEditPoints="1"/>
              </p:cNvSpPr>
              <p:nvPr/>
            </p:nvSpPr>
            <p:spPr bwMode="auto">
              <a:xfrm>
                <a:off x="7733409" y="1477869"/>
                <a:ext cx="207963" cy="285750"/>
              </a:xfrm>
              <a:custGeom>
                <a:avLst/>
                <a:gdLst>
                  <a:gd name="T0" fmla="*/ 12 w 55"/>
                  <a:gd name="T1" fmla="*/ 22 h 76"/>
                  <a:gd name="T2" fmla="*/ 3 w 55"/>
                  <a:gd name="T3" fmla="*/ 57 h 76"/>
                  <a:gd name="T4" fmla="*/ 28 w 55"/>
                  <a:gd name="T5" fmla="*/ 76 h 76"/>
                  <a:gd name="T6" fmla="*/ 55 w 55"/>
                  <a:gd name="T7" fmla="*/ 48 h 76"/>
                  <a:gd name="T8" fmla="*/ 28 w 55"/>
                  <a:gd name="T9" fmla="*/ 0 h 76"/>
                  <a:gd name="T10" fmla="*/ 12 w 55"/>
                  <a:gd name="T11" fmla="*/ 22 h 76"/>
                  <a:gd name="T12" fmla="*/ 12 w 55"/>
                  <a:gd name="T13" fmla="*/ 22 h 76"/>
                  <a:gd name="T14" fmla="*/ 12 w 55"/>
                  <a:gd name="T15" fmla="*/ 22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76">
                    <a:moveTo>
                      <a:pt x="12" y="22"/>
                    </a:moveTo>
                    <a:cubicBezTo>
                      <a:pt x="6" y="32"/>
                      <a:pt x="0" y="45"/>
                      <a:pt x="3" y="57"/>
                    </a:cubicBezTo>
                    <a:cubicBezTo>
                      <a:pt x="6" y="69"/>
                      <a:pt x="17" y="76"/>
                      <a:pt x="28" y="76"/>
                    </a:cubicBezTo>
                    <a:cubicBezTo>
                      <a:pt x="43" y="76"/>
                      <a:pt x="55" y="66"/>
                      <a:pt x="55" y="48"/>
                    </a:cubicBezTo>
                    <a:cubicBezTo>
                      <a:pt x="55" y="30"/>
                      <a:pt x="28" y="0"/>
                      <a:pt x="28" y="0"/>
                    </a:cubicBezTo>
                    <a:cubicBezTo>
                      <a:pt x="28" y="0"/>
                      <a:pt x="20" y="10"/>
                      <a:pt x="12" y="22"/>
                    </a:cubicBezTo>
                    <a:close/>
                    <a:moveTo>
                      <a:pt x="12" y="22"/>
                    </a:moveTo>
                    <a:cubicBezTo>
                      <a:pt x="12" y="22"/>
                      <a:pt x="12" y="22"/>
                      <a:pt x="12" y="22"/>
                    </a:cubicBezTo>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nvGrpSpPr>
            <p:cNvPr id="3" name="Group 2">
              <a:extLst>
                <a:ext uri="{FF2B5EF4-FFF2-40B4-BE49-F238E27FC236}">
                  <a16:creationId xmlns:a16="http://schemas.microsoft.com/office/drawing/2014/main" id="{82FD07EA-AA43-4D88-A3D6-C72C9D3870CE}"/>
                </a:ext>
              </a:extLst>
            </p:cNvPr>
            <p:cNvGrpSpPr/>
            <p:nvPr/>
          </p:nvGrpSpPr>
          <p:grpSpPr>
            <a:xfrm>
              <a:off x="9877982" y="418484"/>
              <a:ext cx="297180" cy="237757"/>
              <a:chOff x="8705522" y="210395"/>
              <a:chExt cx="577990" cy="577990"/>
            </a:xfrm>
            <a:grpFill/>
          </p:grpSpPr>
          <p:pic>
            <p:nvPicPr>
              <p:cNvPr id="50" name="Graphic 49" descr="Earth globe: Africa and Europe with solid fill">
                <a:extLst>
                  <a:ext uri="{FF2B5EF4-FFF2-40B4-BE49-F238E27FC236}">
                    <a16:creationId xmlns:a16="http://schemas.microsoft.com/office/drawing/2014/main" id="{04246F8D-22CB-4D0A-AD43-236240F754AB}"/>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02575" y="432731"/>
                <a:ext cx="280937" cy="280937"/>
              </a:xfrm>
              <a:prstGeom prst="rect">
                <a:avLst/>
              </a:prstGeom>
            </p:spPr>
          </p:pic>
          <p:pic>
            <p:nvPicPr>
              <p:cNvPr id="51" name="Graphic 50" descr="Pandemic exponential curve line graph outline">
                <a:extLst>
                  <a:ext uri="{FF2B5EF4-FFF2-40B4-BE49-F238E27FC236}">
                    <a16:creationId xmlns:a16="http://schemas.microsoft.com/office/drawing/2014/main" id="{785CE202-10A7-4772-BF48-48162FEA1F37}"/>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8705522" y="210395"/>
                <a:ext cx="577990" cy="577990"/>
              </a:xfrm>
              <a:prstGeom prst="rect">
                <a:avLst/>
              </a:prstGeom>
            </p:spPr>
          </p:pic>
        </p:grpSp>
        <p:pic>
          <p:nvPicPr>
            <p:cNvPr id="54" name="Graphic 53" descr="High temperature outline">
              <a:extLst>
                <a:ext uri="{FF2B5EF4-FFF2-40B4-BE49-F238E27FC236}">
                  <a16:creationId xmlns:a16="http://schemas.microsoft.com/office/drawing/2014/main" id="{F49F3A70-67AA-4EFD-BF8A-31198E640538}"/>
                </a:ext>
              </a:extLst>
            </p:cNvPr>
            <p:cNvPicPr>
              <a:picLocks noChangeAspect="1"/>
            </p:cNvPicPr>
            <p:nvPr/>
          </p:nvPicPr>
          <p:blipFill>
            <a:blip r:embed="rId7">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flipH="1">
              <a:off x="9902448" y="190511"/>
              <a:ext cx="248247" cy="207365"/>
            </a:xfrm>
            <a:prstGeom prst="rect">
              <a:avLst/>
            </a:prstGeom>
          </p:spPr>
        </p:pic>
      </p:grpSp>
      <p:pic>
        <p:nvPicPr>
          <p:cNvPr id="10" name="Picture 9">
            <a:hlinkClick r:id="rId9"/>
            <a:extLst>
              <a:ext uri="{FF2B5EF4-FFF2-40B4-BE49-F238E27FC236}">
                <a16:creationId xmlns:a16="http://schemas.microsoft.com/office/drawing/2014/main" id="{C1D10250-B4BC-4CD2-A4B9-52CCFEB8F369}"/>
              </a:ext>
            </a:extLst>
          </p:cNvPr>
          <p:cNvPicPr>
            <a:picLocks noChangeAspect="1"/>
          </p:cNvPicPr>
          <p:nvPr/>
        </p:nvPicPr>
        <p:blipFill>
          <a:blip r:embed="rId10"/>
          <a:stretch>
            <a:fillRect/>
          </a:stretch>
        </p:blipFill>
        <p:spPr>
          <a:xfrm>
            <a:off x="9349310" y="2271902"/>
            <a:ext cx="2240121" cy="3174549"/>
          </a:xfrm>
          <a:prstGeom prst="rect">
            <a:avLst/>
          </a:prstGeom>
          <a:ln w="22225">
            <a:solidFill>
              <a:schemeClr val="accent1">
                <a:lumMod val="50000"/>
              </a:schemeClr>
            </a:solidFill>
          </a:ln>
        </p:spPr>
      </p:pic>
      <p:grpSp>
        <p:nvGrpSpPr>
          <p:cNvPr id="12" name="Group 11">
            <a:extLst>
              <a:ext uri="{FF2B5EF4-FFF2-40B4-BE49-F238E27FC236}">
                <a16:creationId xmlns:a16="http://schemas.microsoft.com/office/drawing/2014/main" id="{1A785159-3289-47F9-9290-81848555913B}"/>
              </a:ext>
            </a:extLst>
          </p:cNvPr>
          <p:cNvGrpSpPr/>
          <p:nvPr/>
        </p:nvGrpSpPr>
        <p:grpSpPr>
          <a:xfrm>
            <a:off x="1071495" y="2435446"/>
            <a:ext cx="3144505" cy="2308324"/>
            <a:chOff x="1576712" y="2296052"/>
            <a:chExt cx="4265341" cy="3199492"/>
          </a:xfrm>
        </p:grpSpPr>
        <p:grpSp>
          <p:nvGrpSpPr>
            <p:cNvPr id="28" name="Group 4">
              <a:extLst>
                <a:ext uri="{FF2B5EF4-FFF2-40B4-BE49-F238E27FC236}">
                  <a16:creationId xmlns:a16="http://schemas.microsoft.com/office/drawing/2014/main" id="{97AFCB72-0360-447A-948F-E99F864CA425}"/>
                </a:ext>
              </a:extLst>
            </p:cNvPr>
            <p:cNvGrpSpPr>
              <a:grpSpLocks noChangeAspect="1"/>
            </p:cNvGrpSpPr>
            <p:nvPr/>
          </p:nvGrpSpPr>
          <p:grpSpPr bwMode="auto">
            <a:xfrm>
              <a:off x="1576713" y="4123044"/>
              <a:ext cx="1198401" cy="1253342"/>
              <a:chOff x="595" y="868"/>
              <a:chExt cx="698" cy="730"/>
            </a:xfrm>
            <a:solidFill>
              <a:schemeClr val="tx1">
                <a:lumMod val="65000"/>
                <a:lumOff val="35000"/>
              </a:schemeClr>
            </a:solidFill>
          </p:grpSpPr>
          <p:sp>
            <p:nvSpPr>
              <p:cNvPr id="31" name="Freeform 5">
                <a:extLst>
                  <a:ext uri="{FF2B5EF4-FFF2-40B4-BE49-F238E27FC236}">
                    <a16:creationId xmlns:a16="http://schemas.microsoft.com/office/drawing/2014/main" id="{C31E9D00-08A4-495B-AFBD-50ECC10F04E3}"/>
                  </a:ext>
                </a:extLst>
              </p:cNvPr>
              <p:cNvSpPr>
                <a:spLocks noEditPoints="1"/>
              </p:cNvSpPr>
              <p:nvPr/>
            </p:nvSpPr>
            <p:spPr bwMode="auto">
              <a:xfrm>
                <a:off x="933" y="974"/>
                <a:ext cx="360" cy="624"/>
              </a:xfrm>
              <a:custGeom>
                <a:avLst/>
                <a:gdLst>
                  <a:gd name="T0" fmla="*/ 336 w 360"/>
                  <a:gd name="T1" fmla="*/ 624 h 624"/>
                  <a:gd name="T2" fmla="*/ 26 w 360"/>
                  <a:gd name="T3" fmla="*/ 624 h 624"/>
                  <a:gd name="T4" fmla="*/ 26 w 360"/>
                  <a:gd name="T5" fmla="*/ 624 h 624"/>
                  <a:gd name="T6" fmla="*/ 16 w 360"/>
                  <a:gd name="T7" fmla="*/ 622 h 624"/>
                  <a:gd name="T8" fmla="*/ 8 w 360"/>
                  <a:gd name="T9" fmla="*/ 616 h 624"/>
                  <a:gd name="T10" fmla="*/ 2 w 360"/>
                  <a:gd name="T11" fmla="*/ 608 h 624"/>
                  <a:gd name="T12" fmla="*/ 0 w 360"/>
                  <a:gd name="T13" fmla="*/ 598 h 624"/>
                  <a:gd name="T14" fmla="*/ 0 w 360"/>
                  <a:gd name="T15" fmla="*/ 26 h 624"/>
                  <a:gd name="T16" fmla="*/ 0 w 360"/>
                  <a:gd name="T17" fmla="*/ 26 h 624"/>
                  <a:gd name="T18" fmla="*/ 2 w 360"/>
                  <a:gd name="T19" fmla="*/ 16 h 624"/>
                  <a:gd name="T20" fmla="*/ 8 w 360"/>
                  <a:gd name="T21" fmla="*/ 8 h 624"/>
                  <a:gd name="T22" fmla="*/ 16 w 360"/>
                  <a:gd name="T23" fmla="*/ 2 h 624"/>
                  <a:gd name="T24" fmla="*/ 26 w 360"/>
                  <a:gd name="T25" fmla="*/ 0 h 624"/>
                  <a:gd name="T26" fmla="*/ 336 w 360"/>
                  <a:gd name="T27" fmla="*/ 0 h 624"/>
                  <a:gd name="T28" fmla="*/ 336 w 360"/>
                  <a:gd name="T29" fmla="*/ 0 h 624"/>
                  <a:gd name="T30" fmla="*/ 346 w 360"/>
                  <a:gd name="T31" fmla="*/ 2 h 624"/>
                  <a:gd name="T32" fmla="*/ 354 w 360"/>
                  <a:gd name="T33" fmla="*/ 8 h 624"/>
                  <a:gd name="T34" fmla="*/ 358 w 360"/>
                  <a:gd name="T35" fmla="*/ 16 h 624"/>
                  <a:gd name="T36" fmla="*/ 360 w 360"/>
                  <a:gd name="T37" fmla="*/ 26 h 624"/>
                  <a:gd name="T38" fmla="*/ 360 w 360"/>
                  <a:gd name="T39" fmla="*/ 598 h 624"/>
                  <a:gd name="T40" fmla="*/ 360 w 360"/>
                  <a:gd name="T41" fmla="*/ 598 h 624"/>
                  <a:gd name="T42" fmla="*/ 358 w 360"/>
                  <a:gd name="T43" fmla="*/ 608 h 624"/>
                  <a:gd name="T44" fmla="*/ 354 w 360"/>
                  <a:gd name="T45" fmla="*/ 616 h 624"/>
                  <a:gd name="T46" fmla="*/ 346 w 360"/>
                  <a:gd name="T47" fmla="*/ 622 h 624"/>
                  <a:gd name="T48" fmla="*/ 336 w 360"/>
                  <a:gd name="T49" fmla="*/ 624 h 624"/>
                  <a:gd name="T50" fmla="*/ 336 w 360"/>
                  <a:gd name="T51" fmla="*/ 624 h 624"/>
                  <a:gd name="T52" fmla="*/ 26 w 360"/>
                  <a:gd name="T53" fmla="*/ 18 h 624"/>
                  <a:gd name="T54" fmla="*/ 26 w 360"/>
                  <a:gd name="T55" fmla="*/ 18 h 624"/>
                  <a:gd name="T56" fmla="*/ 22 w 360"/>
                  <a:gd name="T57" fmla="*/ 22 h 624"/>
                  <a:gd name="T58" fmla="*/ 18 w 360"/>
                  <a:gd name="T59" fmla="*/ 26 h 624"/>
                  <a:gd name="T60" fmla="*/ 18 w 360"/>
                  <a:gd name="T61" fmla="*/ 598 h 624"/>
                  <a:gd name="T62" fmla="*/ 18 w 360"/>
                  <a:gd name="T63" fmla="*/ 598 h 624"/>
                  <a:gd name="T64" fmla="*/ 22 w 360"/>
                  <a:gd name="T65" fmla="*/ 604 h 624"/>
                  <a:gd name="T66" fmla="*/ 26 w 360"/>
                  <a:gd name="T67" fmla="*/ 606 h 624"/>
                  <a:gd name="T68" fmla="*/ 336 w 360"/>
                  <a:gd name="T69" fmla="*/ 606 h 624"/>
                  <a:gd name="T70" fmla="*/ 336 w 360"/>
                  <a:gd name="T71" fmla="*/ 606 h 624"/>
                  <a:gd name="T72" fmla="*/ 340 w 360"/>
                  <a:gd name="T73" fmla="*/ 604 h 624"/>
                  <a:gd name="T74" fmla="*/ 342 w 360"/>
                  <a:gd name="T75" fmla="*/ 598 h 624"/>
                  <a:gd name="T76" fmla="*/ 342 w 360"/>
                  <a:gd name="T77" fmla="*/ 26 h 624"/>
                  <a:gd name="T78" fmla="*/ 342 w 360"/>
                  <a:gd name="T79" fmla="*/ 26 h 624"/>
                  <a:gd name="T80" fmla="*/ 340 w 360"/>
                  <a:gd name="T81" fmla="*/ 22 h 624"/>
                  <a:gd name="T82" fmla="*/ 336 w 360"/>
                  <a:gd name="T83" fmla="*/ 18 h 624"/>
                  <a:gd name="T84" fmla="*/ 26 w 360"/>
                  <a:gd name="T85" fmla="*/ 18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0" h="624">
                    <a:moveTo>
                      <a:pt x="336" y="624"/>
                    </a:moveTo>
                    <a:lnTo>
                      <a:pt x="26" y="624"/>
                    </a:lnTo>
                    <a:lnTo>
                      <a:pt x="26" y="624"/>
                    </a:lnTo>
                    <a:lnTo>
                      <a:pt x="16" y="622"/>
                    </a:lnTo>
                    <a:lnTo>
                      <a:pt x="8" y="616"/>
                    </a:lnTo>
                    <a:lnTo>
                      <a:pt x="2" y="608"/>
                    </a:lnTo>
                    <a:lnTo>
                      <a:pt x="0" y="598"/>
                    </a:lnTo>
                    <a:lnTo>
                      <a:pt x="0" y="26"/>
                    </a:lnTo>
                    <a:lnTo>
                      <a:pt x="0" y="26"/>
                    </a:lnTo>
                    <a:lnTo>
                      <a:pt x="2" y="16"/>
                    </a:lnTo>
                    <a:lnTo>
                      <a:pt x="8" y="8"/>
                    </a:lnTo>
                    <a:lnTo>
                      <a:pt x="16" y="2"/>
                    </a:lnTo>
                    <a:lnTo>
                      <a:pt x="26" y="0"/>
                    </a:lnTo>
                    <a:lnTo>
                      <a:pt x="336" y="0"/>
                    </a:lnTo>
                    <a:lnTo>
                      <a:pt x="336" y="0"/>
                    </a:lnTo>
                    <a:lnTo>
                      <a:pt x="346" y="2"/>
                    </a:lnTo>
                    <a:lnTo>
                      <a:pt x="354" y="8"/>
                    </a:lnTo>
                    <a:lnTo>
                      <a:pt x="358" y="16"/>
                    </a:lnTo>
                    <a:lnTo>
                      <a:pt x="360" y="26"/>
                    </a:lnTo>
                    <a:lnTo>
                      <a:pt x="360" y="598"/>
                    </a:lnTo>
                    <a:lnTo>
                      <a:pt x="360" y="598"/>
                    </a:lnTo>
                    <a:lnTo>
                      <a:pt x="358" y="608"/>
                    </a:lnTo>
                    <a:lnTo>
                      <a:pt x="354" y="616"/>
                    </a:lnTo>
                    <a:lnTo>
                      <a:pt x="346" y="622"/>
                    </a:lnTo>
                    <a:lnTo>
                      <a:pt x="336" y="624"/>
                    </a:lnTo>
                    <a:lnTo>
                      <a:pt x="336" y="624"/>
                    </a:lnTo>
                    <a:close/>
                    <a:moveTo>
                      <a:pt x="26" y="18"/>
                    </a:moveTo>
                    <a:lnTo>
                      <a:pt x="26" y="18"/>
                    </a:lnTo>
                    <a:lnTo>
                      <a:pt x="22" y="22"/>
                    </a:lnTo>
                    <a:lnTo>
                      <a:pt x="18" y="26"/>
                    </a:lnTo>
                    <a:lnTo>
                      <a:pt x="18" y="598"/>
                    </a:lnTo>
                    <a:lnTo>
                      <a:pt x="18" y="598"/>
                    </a:lnTo>
                    <a:lnTo>
                      <a:pt x="22" y="604"/>
                    </a:lnTo>
                    <a:lnTo>
                      <a:pt x="26" y="606"/>
                    </a:lnTo>
                    <a:lnTo>
                      <a:pt x="336" y="606"/>
                    </a:lnTo>
                    <a:lnTo>
                      <a:pt x="336" y="606"/>
                    </a:lnTo>
                    <a:lnTo>
                      <a:pt x="340" y="604"/>
                    </a:lnTo>
                    <a:lnTo>
                      <a:pt x="342" y="598"/>
                    </a:lnTo>
                    <a:lnTo>
                      <a:pt x="342" y="26"/>
                    </a:lnTo>
                    <a:lnTo>
                      <a:pt x="342" y="26"/>
                    </a:lnTo>
                    <a:lnTo>
                      <a:pt x="340" y="22"/>
                    </a:lnTo>
                    <a:lnTo>
                      <a:pt x="336" y="18"/>
                    </a:lnTo>
                    <a:lnTo>
                      <a:pt x="26"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Rectangle 6">
                <a:extLst>
                  <a:ext uri="{FF2B5EF4-FFF2-40B4-BE49-F238E27FC236}">
                    <a16:creationId xmlns:a16="http://schemas.microsoft.com/office/drawing/2014/main" id="{9A3B853B-F39D-457B-A69A-1194C369AE39}"/>
                  </a:ext>
                </a:extLst>
              </p:cNvPr>
              <p:cNvSpPr>
                <a:spLocks noChangeArrowheads="1"/>
              </p:cNvSpPr>
              <p:nvPr/>
            </p:nvSpPr>
            <p:spPr bwMode="auto">
              <a:xfrm>
                <a:off x="1069" y="1026"/>
                <a:ext cx="88" cy="1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Rectangle 7">
                <a:extLst>
                  <a:ext uri="{FF2B5EF4-FFF2-40B4-BE49-F238E27FC236}">
                    <a16:creationId xmlns:a16="http://schemas.microsoft.com/office/drawing/2014/main" id="{685E6185-5353-4E3B-938C-3ED57D470837}"/>
                  </a:ext>
                </a:extLst>
              </p:cNvPr>
              <p:cNvSpPr>
                <a:spLocks noChangeArrowheads="1"/>
              </p:cNvSpPr>
              <p:nvPr/>
            </p:nvSpPr>
            <p:spPr bwMode="auto">
              <a:xfrm>
                <a:off x="825" y="920"/>
                <a:ext cx="52" cy="1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 name="Rectangle 8">
                <a:extLst>
                  <a:ext uri="{FF2B5EF4-FFF2-40B4-BE49-F238E27FC236}">
                    <a16:creationId xmlns:a16="http://schemas.microsoft.com/office/drawing/2014/main" id="{815AA7E6-BAC1-431C-93D8-0AF8C83EE527}"/>
                  </a:ext>
                </a:extLst>
              </p:cNvPr>
              <p:cNvSpPr>
                <a:spLocks noChangeArrowheads="1"/>
              </p:cNvSpPr>
              <p:nvPr/>
            </p:nvSpPr>
            <p:spPr bwMode="auto">
              <a:xfrm>
                <a:off x="771" y="1518"/>
                <a:ext cx="88" cy="1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 name="Rectangle 9">
                <a:extLst>
                  <a:ext uri="{FF2B5EF4-FFF2-40B4-BE49-F238E27FC236}">
                    <a16:creationId xmlns:a16="http://schemas.microsoft.com/office/drawing/2014/main" id="{99954865-D953-46FC-B281-DA79B3624496}"/>
                  </a:ext>
                </a:extLst>
              </p:cNvPr>
              <p:cNvSpPr>
                <a:spLocks noChangeArrowheads="1"/>
              </p:cNvSpPr>
              <p:nvPr/>
            </p:nvSpPr>
            <p:spPr bwMode="auto">
              <a:xfrm>
                <a:off x="1087" y="1532"/>
                <a:ext cx="54" cy="1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 name="Rectangle 10">
                <a:extLst>
                  <a:ext uri="{FF2B5EF4-FFF2-40B4-BE49-F238E27FC236}">
                    <a16:creationId xmlns:a16="http://schemas.microsoft.com/office/drawing/2014/main" id="{67CE62B3-EDB5-4712-A700-A84939091166}"/>
                  </a:ext>
                </a:extLst>
              </p:cNvPr>
              <p:cNvSpPr>
                <a:spLocks noChangeArrowheads="1"/>
              </p:cNvSpPr>
              <p:nvPr/>
            </p:nvSpPr>
            <p:spPr bwMode="auto">
              <a:xfrm>
                <a:off x="933" y="1080"/>
                <a:ext cx="360" cy="1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 name="Rectangle 11">
                <a:extLst>
                  <a:ext uri="{FF2B5EF4-FFF2-40B4-BE49-F238E27FC236}">
                    <a16:creationId xmlns:a16="http://schemas.microsoft.com/office/drawing/2014/main" id="{9FF5B918-8406-4D14-BC0F-450410B22304}"/>
                  </a:ext>
                </a:extLst>
              </p:cNvPr>
              <p:cNvSpPr>
                <a:spLocks noChangeArrowheads="1"/>
              </p:cNvSpPr>
              <p:nvPr/>
            </p:nvSpPr>
            <p:spPr bwMode="auto">
              <a:xfrm>
                <a:off x="933" y="1478"/>
                <a:ext cx="360" cy="1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 name="Freeform 12">
                <a:extLst>
                  <a:ext uri="{FF2B5EF4-FFF2-40B4-BE49-F238E27FC236}">
                    <a16:creationId xmlns:a16="http://schemas.microsoft.com/office/drawing/2014/main" id="{1E3DAEDD-0677-48D2-8511-3CBA5D214D3C}"/>
                  </a:ext>
                </a:extLst>
              </p:cNvPr>
              <p:cNvSpPr>
                <a:spLocks/>
              </p:cNvSpPr>
              <p:nvPr/>
            </p:nvSpPr>
            <p:spPr bwMode="auto">
              <a:xfrm>
                <a:off x="595" y="868"/>
                <a:ext cx="512" cy="730"/>
              </a:xfrm>
              <a:custGeom>
                <a:avLst/>
                <a:gdLst>
                  <a:gd name="T0" fmla="*/ 314 w 512"/>
                  <a:gd name="T1" fmla="*/ 730 h 730"/>
                  <a:gd name="T2" fmla="*/ 32 w 512"/>
                  <a:gd name="T3" fmla="*/ 730 h 730"/>
                  <a:gd name="T4" fmla="*/ 32 w 512"/>
                  <a:gd name="T5" fmla="*/ 730 h 730"/>
                  <a:gd name="T6" fmla="*/ 26 w 512"/>
                  <a:gd name="T7" fmla="*/ 730 h 730"/>
                  <a:gd name="T8" fmla="*/ 20 w 512"/>
                  <a:gd name="T9" fmla="*/ 728 h 730"/>
                  <a:gd name="T10" fmla="*/ 14 w 512"/>
                  <a:gd name="T11" fmla="*/ 726 h 730"/>
                  <a:gd name="T12" fmla="*/ 10 w 512"/>
                  <a:gd name="T13" fmla="*/ 722 h 730"/>
                  <a:gd name="T14" fmla="*/ 6 w 512"/>
                  <a:gd name="T15" fmla="*/ 716 h 730"/>
                  <a:gd name="T16" fmla="*/ 2 w 512"/>
                  <a:gd name="T17" fmla="*/ 712 h 730"/>
                  <a:gd name="T18" fmla="*/ 0 w 512"/>
                  <a:gd name="T19" fmla="*/ 704 h 730"/>
                  <a:gd name="T20" fmla="*/ 0 w 512"/>
                  <a:gd name="T21" fmla="*/ 698 h 730"/>
                  <a:gd name="T22" fmla="*/ 0 w 512"/>
                  <a:gd name="T23" fmla="*/ 34 h 730"/>
                  <a:gd name="T24" fmla="*/ 0 w 512"/>
                  <a:gd name="T25" fmla="*/ 34 h 730"/>
                  <a:gd name="T26" fmla="*/ 0 w 512"/>
                  <a:gd name="T27" fmla="*/ 26 h 730"/>
                  <a:gd name="T28" fmla="*/ 2 w 512"/>
                  <a:gd name="T29" fmla="*/ 20 h 730"/>
                  <a:gd name="T30" fmla="*/ 6 w 512"/>
                  <a:gd name="T31" fmla="*/ 14 h 730"/>
                  <a:gd name="T32" fmla="*/ 10 w 512"/>
                  <a:gd name="T33" fmla="*/ 10 h 730"/>
                  <a:gd name="T34" fmla="*/ 14 w 512"/>
                  <a:gd name="T35" fmla="*/ 6 h 730"/>
                  <a:gd name="T36" fmla="*/ 20 w 512"/>
                  <a:gd name="T37" fmla="*/ 4 h 730"/>
                  <a:gd name="T38" fmla="*/ 26 w 512"/>
                  <a:gd name="T39" fmla="*/ 2 h 730"/>
                  <a:gd name="T40" fmla="*/ 32 w 512"/>
                  <a:gd name="T41" fmla="*/ 0 h 730"/>
                  <a:gd name="T42" fmla="*/ 480 w 512"/>
                  <a:gd name="T43" fmla="*/ 0 h 730"/>
                  <a:gd name="T44" fmla="*/ 480 w 512"/>
                  <a:gd name="T45" fmla="*/ 0 h 730"/>
                  <a:gd name="T46" fmla="*/ 486 w 512"/>
                  <a:gd name="T47" fmla="*/ 2 h 730"/>
                  <a:gd name="T48" fmla="*/ 492 w 512"/>
                  <a:gd name="T49" fmla="*/ 4 h 730"/>
                  <a:gd name="T50" fmla="*/ 498 w 512"/>
                  <a:gd name="T51" fmla="*/ 6 h 730"/>
                  <a:gd name="T52" fmla="*/ 502 w 512"/>
                  <a:gd name="T53" fmla="*/ 10 h 730"/>
                  <a:gd name="T54" fmla="*/ 506 w 512"/>
                  <a:gd name="T55" fmla="*/ 14 h 730"/>
                  <a:gd name="T56" fmla="*/ 510 w 512"/>
                  <a:gd name="T57" fmla="*/ 20 h 730"/>
                  <a:gd name="T58" fmla="*/ 512 w 512"/>
                  <a:gd name="T59" fmla="*/ 26 h 730"/>
                  <a:gd name="T60" fmla="*/ 512 w 512"/>
                  <a:gd name="T61" fmla="*/ 34 h 730"/>
                  <a:gd name="T62" fmla="*/ 512 w 512"/>
                  <a:gd name="T63" fmla="*/ 84 h 730"/>
                  <a:gd name="T64" fmla="*/ 494 w 512"/>
                  <a:gd name="T65" fmla="*/ 84 h 730"/>
                  <a:gd name="T66" fmla="*/ 494 w 512"/>
                  <a:gd name="T67" fmla="*/ 34 h 730"/>
                  <a:gd name="T68" fmla="*/ 494 w 512"/>
                  <a:gd name="T69" fmla="*/ 34 h 730"/>
                  <a:gd name="T70" fmla="*/ 492 w 512"/>
                  <a:gd name="T71" fmla="*/ 28 h 730"/>
                  <a:gd name="T72" fmla="*/ 490 w 512"/>
                  <a:gd name="T73" fmla="*/ 22 h 730"/>
                  <a:gd name="T74" fmla="*/ 484 w 512"/>
                  <a:gd name="T75" fmla="*/ 20 h 730"/>
                  <a:gd name="T76" fmla="*/ 480 w 512"/>
                  <a:gd name="T77" fmla="*/ 18 h 730"/>
                  <a:gd name="T78" fmla="*/ 32 w 512"/>
                  <a:gd name="T79" fmla="*/ 18 h 730"/>
                  <a:gd name="T80" fmla="*/ 32 w 512"/>
                  <a:gd name="T81" fmla="*/ 18 h 730"/>
                  <a:gd name="T82" fmla="*/ 26 w 512"/>
                  <a:gd name="T83" fmla="*/ 20 h 730"/>
                  <a:gd name="T84" fmla="*/ 22 w 512"/>
                  <a:gd name="T85" fmla="*/ 22 h 730"/>
                  <a:gd name="T86" fmla="*/ 20 w 512"/>
                  <a:gd name="T87" fmla="*/ 28 h 730"/>
                  <a:gd name="T88" fmla="*/ 18 w 512"/>
                  <a:gd name="T89" fmla="*/ 34 h 730"/>
                  <a:gd name="T90" fmla="*/ 18 w 512"/>
                  <a:gd name="T91" fmla="*/ 698 h 730"/>
                  <a:gd name="T92" fmla="*/ 18 w 512"/>
                  <a:gd name="T93" fmla="*/ 698 h 730"/>
                  <a:gd name="T94" fmla="*/ 20 w 512"/>
                  <a:gd name="T95" fmla="*/ 704 h 730"/>
                  <a:gd name="T96" fmla="*/ 22 w 512"/>
                  <a:gd name="T97" fmla="*/ 708 h 730"/>
                  <a:gd name="T98" fmla="*/ 26 w 512"/>
                  <a:gd name="T99" fmla="*/ 712 h 730"/>
                  <a:gd name="T100" fmla="*/ 32 w 512"/>
                  <a:gd name="T101" fmla="*/ 712 h 730"/>
                  <a:gd name="T102" fmla="*/ 314 w 512"/>
                  <a:gd name="T103" fmla="*/ 712 h 730"/>
                  <a:gd name="T104" fmla="*/ 314 w 512"/>
                  <a:gd name="T105" fmla="*/ 730 h 7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12" h="730">
                    <a:moveTo>
                      <a:pt x="314" y="730"/>
                    </a:moveTo>
                    <a:lnTo>
                      <a:pt x="32" y="730"/>
                    </a:lnTo>
                    <a:lnTo>
                      <a:pt x="32" y="730"/>
                    </a:lnTo>
                    <a:lnTo>
                      <a:pt x="26" y="730"/>
                    </a:lnTo>
                    <a:lnTo>
                      <a:pt x="20" y="728"/>
                    </a:lnTo>
                    <a:lnTo>
                      <a:pt x="14" y="726"/>
                    </a:lnTo>
                    <a:lnTo>
                      <a:pt x="10" y="722"/>
                    </a:lnTo>
                    <a:lnTo>
                      <a:pt x="6" y="716"/>
                    </a:lnTo>
                    <a:lnTo>
                      <a:pt x="2" y="712"/>
                    </a:lnTo>
                    <a:lnTo>
                      <a:pt x="0" y="704"/>
                    </a:lnTo>
                    <a:lnTo>
                      <a:pt x="0" y="698"/>
                    </a:lnTo>
                    <a:lnTo>
                      <a:pt x="0" y="34"/>
                    </a:lnTo>
                    <a:lnTo>
                      <a:pt x="0" y="34"/>
                    </a:lnTo>
                    <a:lnTo>
                      <a:pt x="0" y="26"/>
                    </a:lnTo>
                    <a:lnTo>
                      <a:pt x="2" y="20"/>
                    </a:lnTo>
                    <a:lnTo>
                      <a:pt x="6" y="14"/>
                    </a:lnTo>
                    <a:lnTo>
                      <a:pt x="10" y="10"/>
                    </a:lnTo>
                    <a:lnTo>
                      <a:pt x="14" y="6"/>
                    </a:lnTo>
                    <a:lnTo>
                      <a:pt x="20" y="4"/>
                    </a:lnTo>
                    <a:lnTo>
                      <a:pt x="26" y="2"/>
                    </a:lnTo>
                    <a:lnTo>
                      <a:pt x="32" y="0"/>
                    </a:lnTo>
                    <a:lnTo>
                      <a:pt x="480" y="0"/>
                    </a:lnTo>
                    <a:lnTo>
                      <a:pt x="480" y="0"/>
                    </a:lnTo>
                    <a:lnTo>
                      <a:pt x="486" y="2"/>
                    </a:lnTo>
                    <a:lnTo>
                      <a:pt x="492" y="4"/>
                    </a:lnTo>
                    <a:lnTo>
                      <a:pt x="498" y="6"/>
                    </a:lnTo>
                    <a:lnTo>
                      <a:pt x="502" y="10"/>
                    </a:lnTo>
                    <a:lnTo>
                      <a:pt x="506" y="14"/>
                    </a:lnTo>
                    <a:lnTo>
                      <a:pt x="510" y="20"/>
                    </a:lnTo>
                    <a:lnTo>
                      <a:pt x="512" y="26"/>
                    </a:lnTo>
                    <a:lnTo>
                      <a:pt x="512" y="34"/>
                    </a:lnTo>
                    <a:lnTo>
                      <a:pt x="512" y="84"/>
                    </a:lnTo>
                    <a:lnTo>
                      <a:pt x="494" y="84"/>
                    </a:lnTo>
                    <a:lnTo>
                      <a:pt x="494" y="34"/>
                    </a:lnTo>
                    <a:lnTo>
                      <a:pt x="494" y="34"/>
                    </a:lnTo>
                    <a:lnTo>
                      <a:pt x="492" y="28"/>
                    </a:lnTo>
                    <a:lnTo>
                      <a:pt x="490" y="22"/>
                    </a:lnTo>
                    <a:lnTo>
                      <a:pt x="484" y="20"/>
                    </a:lnTo>
                    <a:lnTo>
                      <a:pt x="480" y="18"/>
                    </a:lnTo>
                    <a:lnTo>
                      <a:pt x="32" y="18"/>
                    </a:lnTo>
                    <a:lnTo>
                      <a:pt x="32" y="18"/>
                    </a:lnTo>
                    <a:lnTo>
                      <a:pt x="26" y="20"/>
                    </a:lnTo>
                    <a:lnTo>
                      <a:pt x="22" y="22"/>
                    </a:lnTo>
                    <a:lnTo>
                      <a:pt x="20" y="28"/>
                    </a:lnTo>
                    <a:lnTo>
                      <a:pt x="18" y="34"/>
                    </a:lnTo>
                    <a:lnTo>
                      <a:pt x="18" y="698"/>
                    </a:lnTo>
                    <a:lnTo>
                      <a:pt x="18" y="698"/>
                    </a:lnTo>
                    <a:lnTo>
                      <a:pt x="20" y="704"/>
                    </a:lnTo>
                    <a:lnTo>
                      <a:pt x="22" y="708"/>
                    </a:lnTo>
                    <a:lnTo>
                      <a:pt x="26" y="712"/>
                    </a:lnTo>
                    <a:lnTo>
                      <a:pt x="32" y="712"/>
                    </a:lnTo>
                    <a:lnTo>
                      <a:pt x="314" y="712"/>
                    </a:lnTo>
                    <a:lnTo>
                      <a:pt x="314" y="7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9" name="Rectangle 13">
                <a:extLst>
                  <a:ext uri="{FF2B5EF4-FFF2-40B4-BE49-F238E27FC236}">
                    <a16:creationId xmlns:a16="http://schemas.microsoft.com/office/drawing/2014/main" id="{ABD44758-8544-49C1-BAB1-764F3C2BAA0F}"/>
                  </a:ext>
                </a:extLst>
              </p:cNvPr>
              <p:cNvSpPr>
                <a:spLocks noChangeArrowheads="1"/>
              </p:cNvSpPr>
              <p:nvPr/>
            </p:nvSpPr>
            <p:spPr bwMode="auto">
              <a:xfrm>
                <a:off x="595" y="974"/>
                <a:ext cx="282" cy="1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42" name="Group 68">
              <a:extLst>
                <a:ext uri="{FF2B5EF4-FFF2-40B4-BE49-F238E27FC236}">
                  <a16:creationId xmlns:a16="http://schemas.microsoft.com/office/drawing/2014/main" id="{9281693D-9307-44E8-9C86-8EC1F7EE295C}"/>
                </a:ext>
              </a:extLst>
            </p:cNvPr>
            <p:cNvGrpSpPr>
              <a:grpSpLocks noChangeAspect="1"/>
            </p:cNvGrpSpPr>
            <p:nvPr/>
          </p:nvGrpSpPr>
          <p:grpSpPr bwMode="auto">
            <a:xfrm>
              <a:off x="1576712" y="2406366"/>
              <a:ext cx="1856417" cy="1225068"/>
              <a:chOff x="506" y="3055"/>
              <a:chExt cx="888" cy="586"/>
            </a:xfrm>
            <a:solidFill>
              <a:schemeClr val="tx1">
                <a:lumMod val="65000"/>
                <a:lumOff val="35000"/>
              </a:schemeClr>
            </a:solidFill>
          </p:grpSpPr>
          <p:sp>
            <p:nvSpPr>
              <p:cNvPr id="43" name="Freeform 69">
                <a:extLst>
                  <a:ext uri="{FF2B5EF4-FFF2-40B4-BE49-F238E27FC236}">
                    <a16:creationId xmlns:a16="http://schemas.microsoft.com/office/drawing/2014/main" id="{A199DA7E-E1C7-4D78-96DD-C6ABF71BCD6D}"/>
                  </a:ext>
                </a:extLst>
              </p:cNvPr>
              <p:cNvSpPr>
                <a:spLocks noEditPoints="1"/>
              </p:cNvSpPr>
              <p:nvPr/>
            </p:nvSpPr>
            <p:spPr bwMode="auto">
              <a:xfrm>
                <a:off x="506" y="3539"/>
                <a:ext cx="888" cy="102"/>
              </a:xfrm>
              <a:custGeom>
                <a:avLst/>
                <a:gdLst>
                  <a:gd name="T0" fmla="*/ 48 w 888"/>
                  <a:gd name="T1" fmla="*/ 102 h 102"/>
                  <a:gd name="T2" fmla="*/ 38 w 888"/>
                  <a:gd name="T3" fmla="*/ 102 h 102"/>
                  <a:gd name="T4" fmla="*/ 20 w 888"/>
                  <a:gd name="T5" fmla="*/ 94 h 102"/>
                  <a:gd name="T6" fmla="*/ 8 w 888"/>
                  <a:gd name="T7" fmla="*/ 82 h 102"/>
                  <a:gd name="T8" fmla="*/ 0 w 888"/>
                  <a:gd name="T9" fmla="*/ 64 h 102"/>
                  <a:gd name="T10" fmla="*/ 0 w 888"/>
                  <a:gd name="T11" fmla="*/ 0 h 102"/>
                  <a:gd name="T12" fmla="*/ 380 w 888"/>
                  <a:gd name="T13" fmla="*/ 16 h 102"/>
                  <a:gd name="T14" fmla="*/ 382 w 888"/>
                  <a:gd name="T15" fmla="*/ 24 h 102"/>
                  <a:gd name="T16" fmla="*/ 392 w 888"/>
                  <a:gd name="T17" fmla="*/ 34 h 102"/>
                  <a:gd name="T18" fmla="*/ 500 w 888"/>
                  <a:gd name="T19" fmla="*/ 34 h 102"/>
                  <a:gd name="T20" fmla="*/ 508 w 888"/>
                  <a:gd name="T21" fmla="*/ 34 h 102"/>
                  <a:gd name="T22" fmla="*/ 518 w 888"/>
                  <a:gd name="T23" fmla="*/ 24 h 102"/>
                  <a:gd name="T24" fmla="*/ 518 w 888"/>
                  <a:gd name="T25" fmla="*/ 0 h 102"/>
                  <a:gd name="T26" fmla="*/ 888 w 888"/>
                  <a:gd name="T27" fmla="*/ 56 h 102"/>
                  <a:gd name="T28" fmla="*/ 888 w 888"/>
                  <a:gd name="T29" fmla="*/ 64 h 102"/>
                  <a:gd name="T30" fmla="*/ 880 w 888"/>
                  <a:gd name="T31" fmla="*/ 82 h 102"/>
                  <a:gd name="T32" fmla="*/ 868 w 888"/>
                  <a:gd name="T33" fmla="*/ 94 h 102"/>
                  <a:gd name="T34" fmla="*/ 850 w 888"/>
                  <a:gd name="T35" fmla="*/ 102 h 102"/>
                  <a:gd name="T36" fmla="*/ 840 w 888"/>
                  <a:gd name="T37" fmla="*/ 102 h 102"/>
                  <a:gd name="T38" fmla="*/ 18 w 888"/>
                  <a:gd name="T39" fmla="*/ 56 h 102"/>
                  <a:gd name="T40" fmla="*/ 18 w 888"/>
                  <a:gd name="T41" fmla="*/ 62 h 102"/>
                  <a:gd name="T42" fmla="*/ 26 w 888"/>
                  <a:gd name="T43" fmla="*/ 76 h 102"/>
                  <a:gd name="T44" fmla="*/ 42 w 888"/>
                  <a:gd name="T45" fmla="*/ 84 h 102"/>
                  <a:gd name="T46" fmla="*/ 840 w 888"/>
                  <a:gd name="T47" fmla="*/ 84 h 102"/>
                  <a:gd name="T48" fmla="*/ 846 w 888"/>
                  <a:gd name="T49" fmla="*/ 84 h 102"/>
                  <a:gd name="T50" fmla="*/ 862 w 888"/>
                  <a:gd name="T51" fmla="*/ 76 h 102"/>
                  <a:gd name="T52" fmla="*/ 870 w 888"/>
                  <a:gd name="T53" fmla="*/ 62 h 102"/>
                  <a:gd name="T54" fmla="*/ 870 w 888"/>
                  <a:gd name="T55" fmla="*/ 18 h 102"/>
                  <a:gd name="T56" fmla="*/ 536 w 888"/>
                  <a:gd name="T57" fmla="*/ 18 h 102"/>
                  <a:gd name="T58" fmla="*/ 532 w 888"/>
                  <a:gd name="T59" fmla="*/ 32 h 102"/>
                  <a:gd name="T60" fmla="*/ 526 w 888"/>
                  <a:gd name="T61" fmla="*/ 42 h 102"/>
                  <a:gd name="T62" fmla="*/ 514 w 888"/>
                  <a:gd name="T63" fmla="*/ 50 h 102"/>
                  <a:gd name="T64" fmla="*/ 500 w 888"/>
                  <a:gd name="T65" fmla="*/ 52 h 102"/>
                  <a:gd name="T66" fmla="*/ 398 w 888"/>
                  <a:gd name="T67" fmla="*/ 52 h 102"/>
                  <a:gd name="T68" fmla="*/ 386 w 888"/>
                  <a:gd name="T69" fmla="*/ 50 h 102"/>
                  <a:gd name="T70" fmla="*/ 374 w 888"/>
                  <a:gd name="T71" fmla="*/ 42 h 102"/>
                  <a:gd name="T72" fmla="*/ 366 w 888"/>
                  <a:gd name="T73" fmla="*/ 32 h 102"/>
                  <a:gd name="T74" fmla="*/ 362 w 888"/>
                  <a:gd name="T75" fmla="*/ 1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88" h="102">
                    <a:moveTo>
                      <a:pt x="840" y="102"/>
                    </a:moveTo>
                    <a:lnTo>
                      <a:pt x="48" y="102"/>
                    </a:lnTo>
                    <a:lnTo>
                      <a:pt x="48" y="102"/>
                    </a:lnTo>
                    <a:lnTo>
                      <a:pt x="38" y="102"/>
                    </a:lnTo>
                    <a:lnTo>
                      <a:pt x="28" y="100"/>
                    </a:lnTo>
                    <a:lnTo>
                      <a:pt x="20" y="94"/>
                    </a:lnTo>
                    <a:lnTo>
                      <a:pt x="14" y="88"/>
                    </a:lnTo>
                    <a:lnTo>
                      <a:pt x="8" y="82"/>
                    </a:lnTo>
                    <a:lnTo>
                      <a:pt x="4" y="74"/>
                    </a:lnTo>
                    <a:lnTo>
                      <a:pt x="0" y="64"/>
                    </a:lnTo>
                    <a:lnTo>
                      <a:pt x="0" y="56"/>
                    </a:lnTo>
                    <a:lnTo>
                      <a:pt x="0" y="0"/>
                    </a:lnTo>
                    <a:lnTo>
                      <a:pt x="380" y="0"/>
                    </a:lnTo>
                    <a:lnTo>
                      <a:pt x="380" y="16"/>
                    </a:lnTo>
                    <a:lnTo>
                      <a:pt x="380" y="16"/>
                    </a:lnTo>
                    <a:lnTo>
                      <a:pt x="382" y="24"/>
                    </a:lnTo>
                    <a:lnTo>
                      <a:pt x="386" y="30"/>
                    </a:lnTo>
                    <a:lnTo>
                      <a:pt x="392" y="34"/>
                    </a:lnTo>
                    <a:lnTo>
                      <a:pt x="398" y="34"/>
                    </a:lnTo>
                    <a:lnTo>
                      <a:pt x="500" y="34"/>
                    </a:lnTo>
                    <a:lnTo>
                      <a:pt x="500" y="34"/>
                    </a:lnTo>
                    <a:lnTo>
                      <a:pt x="508" y="34"/>
                    </a:lnTo>
                    <a:lnTo>
                      <a:pt x="514" y="30"/>
                    </a:lnTo>
                    <a:lnTo>
                      <a:pt x="518" y="24"/>
                    </a:lnTo>
                    <a:lnTo>
                      <a:pt x="518" y="16"/>
                    </a:lnTo>
                    <a:lnTo>
                      <a:pt x="518" y="0"/>
                    </a:lnTo>
                    <a:lnTo>
                      <a:pt x="888" y="0"/>
                    </a:lnTo>
                    <a:lnTo>
                      <a:pt x="888" y="56"/>
                    </a:lnTo>
                    <a:lnTo>
                      <a:pt x="888" y="56"/>
                    </a:lnTo>
                    <a:lnTo>
                      <a:pt x="888" y="64"/>
                    </a:lnTo>
                    <a:lnTo>
                      <a:pt x="884" y="74"/>
                    </a:lnTo>
                    <a:lnTo>
                      <a:pt x="880" y="82"/>
                    </a:lnTo>
                    <a:lnTo>
                      <a:pt x="874" y="88"/>
                    </a:lnTo>
                    <a:lnTo>
                      <a:pt x="868" y="94"/>
                    </a:lnTo>
                    <a:lnTo>
                      <a:pt x="860" y="100"/>
                    </a:lnTo>
                    <a:lnTo>
                      <a:pt x="850" y="102"/>
                    </a:lnTo>
                    <a:lnTo>
                      <a:pt x="840" y="102"/>
                    </a:lnTo>
                    <a:lnTo>
                      <a:pt x="840" y="102"/>
                    </a:lnTo>
                    <a:close/>
                    <a:moveTo>
                      <a:pt x="18" y="18"/>
                    </a:moveTo>
                    <a:lnTo>
                      <a:pt x="18" y="56"/>
                    </a:lnTo>
                    <a:lnTo>
                      <a:pt x="18" y="56"/>
                    </a:lnTo>
                    <a:lnTo>
                      <a:pt x="18" y="62"/>
                    </a:lnTo>
                    <a:lnTo>
                      <a:pt x="20" y="66"/>
                    </a:lnTo>
                    <a:lnTo>
                      <a:pt x="26" y="76"/>
                    </a:lnTo>
                    <a:lnTo>
                      <a:pt x="36" y="82"/>
                    </a:lnTo>
                    <a:lnTo>
                      <a:pt x="42" y="84"/>
                    </a:lnTo>
                    <a:lnTo>
                      <a:pt x="48" y="84"/>
                    </a:lnTo>
                    <a:lnTo>
                      <a:pt x="840" y="84"/>
                    </a:lnTo>
                    <a:lnTo>
                      <a:pt x="840" y="84"/>
                    </a:lnTo>
                    <a:lnTo>
                      <a:pt x="846" y="84"/>
                    </a:lnTo>
                    <a:lnTo>
                      <a:pt x="852" y="82"/>
                    </a:lnTo>
                    <a:lnTo>
                      <a:pt x="862" y="76"/>
                    </a:lnTo>
                    <a:lnTo>
                      <a:pt x="868" y="66"/>
                    </a:lnTo>
                    <a:lnTo>
                      <a:pt x="870" y="62"/>
                    </a:lnTo>
                    <a:lnTo>
                      <a:pt x="870" y="56"/>
                    </a:lnTo>
                    <a:lnTo>
                      <a:pt x="870" y="18"/>
                    </a:lnTo>
                    <a:lnTo>
                      <a:pt x="536" y="18"/>
                    </a:lnTo>
                    <a:lnTo>
                      <a:pt x="536" y="18"/>
                    </a:lnTo>
                    <a:lnTo>
                      <a:pt x="536" y="26"/>
                    </a:lnTo>
                    <a:lnTo>
                      <a:pt x="532" y="32"/>
                    </a:lnTo>
                    <a:lnTo>
                      <a:pt x="530" y="38"/>
                    </a:lnTo>
                    <a:lnTo>
                      <a:pt x="526" y="42"/>
                    </a:lnTo>
                    <a:lnTo>
                      <a:pt x="520" y="46"/>
                    </a:lnTo>
                    <a:lnTo>
                      <a:pt x="514" y="50"/>
                    </a:lnTo>
                    <a:lnTo>
                      <a:pt x="508" y="52"/>
                    </a:lnTo>
                    <a:lnTo>
                      <a:pt x="500" y="52"/>
                    </a:lnTo>
                    <a:lnTo>
                      <a:pt x="398" y="52"/>
                    </a:lnTo>
                    <a:lnTo>
                      <a:pt x="398" y="52"/>
                    </a:lnTo>
                    <a:lnTo>
                      <a:pt x="392" y="52"/>
                    </a:lnTo>
                    <a:lnTo>
                      <a:pt x="386" y="50"/>
                    </a:lnTo>
                    <a:lnTo>
                      <a:pt x="380" y="46"/>
                    </a:lnTo>
                    <a:lnTo>
                      <a:pt x="374" y="42"/>
                    </a:lnTo>
                    <a:lnTo>
                      <a:pt x="370" y="38"/>
                    </a:lnTo>
                    <a:lnTo>
                      <a:pt x="366" y="32"/>
                    </a:lnTo>
                    <a:lnTo>
                      <a:pt x="364" y="26"/>
                    </a:lnTo>
                    <a:lnTo>
                      <a:pt x="362" y="18"/>
                    </a:lnTo>
                    <a:lnTo>
                      <a:pt x="18"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9" name="Freeform 70">
                <a:extLst>
                  <a:ext uri="{FF2B5EF4-FFF2-40B4-BE49-F238E27FC236}">
                    <a16:creationId xmlns:a16="http://schemas.microsoft.com/office/drawing/2014/main" id="{115A2E5A-23D9-46E8-A81D-5CA8A5816EDF}"/>
                  </a:ext>
                </a:extLst>
              </p:cNvPr>
              <p:cNvSpPr>
                <a:spLocks noEditPoints="1"/>
              </p:cNvSpPr>
              <p:nvPr/>
            </p:nvSpPr>
            <p:spPr bwMode="auto">
              <a:xfrm>
                <a:off x="558" y="3055"/>
                <a:ext cx="784" cy="502"/>
              </a:xfrm>
              <a:custGeom>
                <a:avLst/>
                <a:gdLst>
                  <a:gd name="T0" fmla="*/ 784 w 784"/>
                  <a:gd name="T1" fmla="*/ 502 h 502"/>
                  <a:gd name="T2" fmla="*/ 0 w 784"/>
                  <a:gd name="T3" fmla="*/ 502 h 502"/>
                  <a:gd name="T4" fmla="*/ 0 w 784"/>
                  <a:gd name="T5" fmla="*/ 38 h 502"/>
                  <a:gd name="T6" fmla="*/ 0 w 784"/>
                  <a:gd name="T7" fmla="*/ 38 h 502"/>
                  <a:gd name="T8" fmla="*/ 0 w 784"/>
                  <a:gd name="T9" fmla="*/ 30 h 502"/>
                  <a:gd name="T10" fmla="*/ 2 w 784"/>
                  <a:gd name="T11" fmla="*/ 24 h 502"/>
                  <a:gd name="T12" fmla="*/ 6 w 784"/>
                  <a:gd name="T13" fmla="*/ 18 h 502"/>
                  <a:gd name="T14" fmla="*/ 10 w 784"/>
                  <a:gd name="T15" fmla="*/ 12 h 502"/>
                  <a:gd name="T16" fmla="*/ 16 w 784"/>
                  <a:gd name="T17" fmla="*/ 6 h 502"/>
                  <a:gd name="T18" fmla="*/ 22 w 784"/>
                  <a:gd name="T19" fmla="*/ 4 h 502"/>
                  <a:gd name="T20" fmla="*/ 30 w 784"/>
                  <a:gd name="T21" fmla="*/ 2 h 502"/>
                  <a:gd name="T22" fmla="*/ 38 w 784"/>
                  <a:gd name="T23" fmla="*/ 0 h 502"/>
                  <a:gd name="T24" fmla="*/ 746 w 784"/>
                  <a:gd name="T25" fmla="*/ 0 h 502"/>
                  <a:gd name="T26" fmla="*/ 746 w 784"/>
                  <a:gd name="T27" fmla="*/ 0 h 502"/>
                  <a:gd name="T28" fmla="*/ 754 w 784"/>
                  <a:gd name="T29" fmla="*/ 2 h 502"/>
                  <a:gd name="T30" fmla="*/ 760 w 784"/>
                  <a:gd name="T31" fmla="*/ 4 h 502"/>
                  <a:gd name="T32" fmla="*/ 768 w 784"/>
                  <a:gd name="T33" fmla="*/ 6 h 502"/>
                  <a:gd name="T34" fmla="*/ 772 w 784"/>
                  <a:gd name="T35" fmla="*/ 12 h 502"/>
                  <a:gd name="T36" fmla="*/ 778 w 784"/>
                  <a:gd name="T37" fmla="*/ 18 h 502"/>
                  <a:gd name="T38" fmla="*/ 782 w 784"/>
                  <a:gd name="T39" fmla="*/ 24 h 502"/>
                  <a:gd name="T40" fmla="*/ 784 w 784"/>
                  <a:gd name="T41" fmla="*/ 30 h 502"/>
                  <a:gd name="T42" fmla="*/ 784 w 784"/>
                  <a:gd name="T43" fmla="*/ 38 h 502"/>
                  <a:gd name="T44" fmla="*/ 784 w 784"/>
                  <a:gd name="T45" fmla="*/ 502 h 502"/>
                  <a:gd name="T46" fmla="*/ 18 w 784"/>
                  <a:gd name="T47" fmla="*/ 484 h 502"/>
                  <a:gd name="T48" fmla="*/ 766 w 784"/>
                  <a:gd name="T49" fmla="*/ 484 h 502"/>
                  <a:gd name="T50" fmla="*/ 766 w 784"/>
                  <a:gd name="T51" fmla="*/ 38 h 502"/>
                  <a:gd name="T52" fmla="*/ 766 w 784"/>
                  <a:gd name="T53" fmla="*/ 38 h 502"/>
                  <a:gd name="T54" fmla="*/ 764 w 784"/>
                  <a:gd name="T55" fmla="*/ 30 h 502"/>
                  <a:gd name="T56" fmla="*/ 760 w 784"/>
                  <a:gd name="T57" fmla="*/ 24 h 502"/>
                  <a:gd name="T58" fmla="*/ 754 w 784"/>
                  <a:gd name="T59" fmla="*/ 20 h 502"/>
                  <a:gd name="T60" fmla="*/ 746 w 784"/>
                  <a:gd name="T61" fmla="*/ 18 h 502"/>
                  <a:gd name="T62" fmla="*/ 38 w 784"/>
                  <a:gd name="T63" fmla="*/ 18 h 502"/>
                  <a:gd name="T64" fmla="*/ 38 w 784"/>
                  <a:gd name="T65" fmla="*/ 18 h 502"/>
                  <a:gd name="T66" fmla="*/ 30 w 784"/>
                  <a:gd name="T67" fmla="*/ 20 h 502"/>
                  <a:gd name="T68" fmla="*/ 24 w 784"/>
                  <a:gd name="T69" fmla="*/ 24 h 502"/>
                  <a:gd name="T70" fmla="*/ 20 w 784"/>
                  <a:gd name="T71" fmla="*/ 30 h 502"/>
                  <a:gd name="T72" fmla="*/ 18 w 784"/>
                  <a:gd name="T73" fmla="*/ 38 h 502"/>
                  <a:gd name="T74" fmla="*/ 18 w 784"/>
                  <a:gd name="T75" fmla="*/ 484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4" h="502">
                    <a:moveTo>
                      <a:pt x="784" y="502"/>
                    </a:moveTo>
                    <a:lnTo>
                      <a:pt x="0" y="502"/>
                    </a:lnTo>
                    <a:lnTo>
                      <a:pt x="0" y="38"/>
                    </a:lnTo>
                    <a:lnTo>
                      <a:pt x="0" y="38"/>
                    </a:lnTo>
                    <a:lnTo>
                      <a:pt x="0" y="30"/>
                    </a:lnTo>
                    <a:lnTo>
                      <a:pt x="2" y="24"/>
                    </a:lnTo>
                    <a:lnTo>
                      <a:pt x="6" y="18"/>
                    </a:lnTo>
                    <a:lnTo>
                      <a:pt x="10" y="12"/>
                    </a:lnTo>
                    <a:lnTo>
                      <a:pt x="16" y="6"/>
                    </a:lnTo>
                    <a:lnTo>
                      <a:pt x="22" y="4"/>
                    </a:lnTo>
                    <a:lnTo>
                      <a:pt x="30" y="2"/>
                    </a:lnTo>
                    <a:lnTo>
                      <a:pt x="38" y="0"/>
                    </a:lnTo>
                    <a:lnTo>
                      <a:pt x="746" y="0"/>
                    </a:lnTo>
                    <a:lnTo>
                      <a:pt x="746" y="0"/>
                    </a:lnTo>
                    <a:lnTo>
                      <a:pt x="754" y="2"/>
                    </a:lnTo>
                    <a:lnTo>
                      <a:pt x="760" y="4"/>
                    </a:lnTo>
                    <a:lnTo>
                      <a:pt x="768" y="6"/>
                    </a:lnTo>
                    <a:lnTo>
                      <a:pt x="772" y="12"/>
                    </a:lnTo>
                    <a:lnTo>
                      <a:pt x="778" y="18"/>
                    </a:lnTo>
                    <a:lnTo>
                      <a:pt x="782" y="24"/>
                    </a:lnTo>
                    <a:lnTo>
                      <a:pt x="784" y="30"/>
                    </a:lnTo>
                    <a:lnTo>
                      <a:pt x="784" y="38"/>
                    </a:lnTo>
                    <a:lnTo>
                      <a:pt x="784" y="502"/>
                    </a:lnTo>
                    <a:close/>
                    <a:moveTo>
                      <a:pt x="18" y="484"/>
                    </a:moveTo>
                    <a:lnTo>
                      <a:pt x="766" y="484"/>
                    </a:lnTo>
                    <a:lnTo>
                      <a:pt x="766" y="38"/>
                    </a:lnTo>
                    <a:lnTo>
                      <a:pt x="766" y="38"/>
                    </a:lnTo>
                    <a:lnTo>
                      <a:pt x="764" y="30"/>
                    </a:lnTo>
                    <a:lnTo>
                      <a:pt x="760" y="24"/>
                    </a:lnTo>
                    <a:lnTo>
                      <a:pt x="754" y="20"/>
                    </a:lnTo>
                    <a:lnTo>
                      <a:pt x="746" y="18"/>
                    </a:lnTo>
                    <a:lnTo>
                      <a:pt x="38" y="18"/>
                    </a:lnTo>
                    <a:lnTo>
                      <a:pt x="38" y="18"/>
                    </a:lnTo>
                    <a:lnTo>
                      <a:pt x="30" y="20"/>
                    </a:lnTo>
                    <a:lnTo>
                      <a:pt x="24" y="24"/>
                    </a:lnTo>
                    <a:lnTo>
                      <a:pt x="20" y="30"/>
                    </a:lnTo>
                    <a:lnTo>
                      <a:pt x="18" y="38"/>
                    </a:lnTo>
                    <a:lnTo>
                      <a:pt x="18" y="48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2" name="Freeform 71">
                <a:extLst>
                  <a:ext uri="{FF2B5EF4-FFF2-40B4-BE49-F238E27FC236}">
                    <a16:creationId xmlns:a16="http://schemas.microsoft.com/office/drawing/2014/main" id="{CCD0BEA4-7F7D-47C5-8E87-D308ABD63E61}"/>
                  </a:ext>
                </a:extLst>
              </p:cNvPr>
              <p:cNvSpPr>
                <a:spLocks noEditPoints="1"/>
              </p:cNvSpPr>
              <p:nvPr/>
            </p:nvSpPr>
            <p:spPr bwMode="auto">
              <a:xfrm>
                <a:off x="608" y="3099"/>
                <a:ext cx="684" cy="416"/>
              </a:xfrm>
              <a:custGeom>
                <a:avLst/>
                <a:gdLst>
                  <a:gd name="T0" fmla="*/ 664 w 684"/>
                  <a:gd name="T1" fmla="*/ 416 h 416"/>
                  <a:gd name="T2" fmla="*/ 20 w 684"/>
                  <a:gd name="T3" fmla="*/ 416 h 416"/>
                  <a:gd name="T4" fmla="*/ 20 w 684"/>
                  <a:gd name="T5" fmla="*/ 416 h 416"/>
                  <a:gd name="T6" fmla="*/ 12 w 684"/>
                  <a:gd name="T7" fmla="*/ 414 h 416"/>
                  <a:gd name="T8" fmla="*/ 6 w 684"/>
                  <a:gd name="T9" fmla="*/ 408 h 416"/>
                  <a:gd name="T10" fmla="*/ 2 w 684"/>
                  <a:gd name="T11" fmla="*/ 402 h 416"/>
                  <a:gd name="T12" fmla="*/ 0 w 684"/>
                  <a:gd name="T13" fmla="*/ 394 h 416"/>
                  <a:gd name="T14" fmla="*/ 0 w 684"/>
                  <a:gd name="T15" fmla="*/ 20 h 416"/>
                  <a:gd name="T16" fmla="*/ 0 w 684"/>
                  <a:gd name="T17" fmla="*/ 20 h 416"/>
                  <a:gd name="T18" fmla="*/ 2 w 684"/>
                  <a:gd name="T19" fmla="*/ 12 h 416"/>
                  <a:gd name="T20" fmla="*/ 6 w 684"/>
                  <a:gd name="T21" fmla="*/ 6 h 416"/>
                  <a:gd name="T22" fmla="*/ 12 w 684"/>
                  <a:gd name="T23" fmla="*/ 2 h 416"/>
                  <a:gd name="T24" fmla="*/ 20 w 684"/>
                  <a:gd name="T25" fmla="*/ 0 h 416"/>
                  <a:gd name="T26" fmla="*/ 664 w 684"/>
                  <a:gd name="T27" fmla="*/ 0 h 416"/>
                  <a:gd name="T28" fmla="*/ 664 w 684"/>
                  <a:gd name="T29" fmla="*/ 0 h 416"/>
                  <a:gd name="T30" fmla="*/ 672 w 684"/>
                  <a:gd name="T31" fmla="*/ 2 h 416"/>
                  <a:gd name="T32" fmla="*/ 678 w 684"/>
                  <a:gd name="T33" fmla="*/ 6 h 416"/>
                  <a:gd name="T34" fmla="*/ 682 w 684"/>
                  <a:gd name="T35" fmla="*/ 12 h 416"/>
                  <a:gd name="T36" fmla="*/ 684 w 684"/>
                  <a:gd name="T37" fmla="*/ 20 h 416"/>
                  <a:gd name="T38" fmla="*/ 684 w 684"/>
                  <a:gd name="T39" fmla="*/ 394 h 416"/>
                  <a:gd name="T40" fmla="*/ 684 w 684"/>
                  <a:gd name="T41" fmla="*/ 394 h 416"/>
                  <a:gd name="T42" fmla="*/ 682 w 684"/>
                  <a:gd name="T43" fmla="*/ 402 h 416"/>
                  <a:gd name="T44" fmla="*/ 678 w 684"/>
                  <a:gd name="T45" fmla="*/ 408 h 416"/>
                  <a:gd name="T46" fmla="*/ 672 w 684"/>
                  <a:gd name="T47" fmla="*/ 414 h 416"/>
                  <a:gd name="T48" fmla="*/ 664 w 684"/>
                  <a:gd name="T49" fmla="*/ 416 h 416"/>
                  <a:gd name="T50" fmla="*/ 664 w 684"/>
                  <a:gd name="T51" fmla="*/ 416 h 416"/>
                  <a:gd name="T52" fmla="*/ 20 w 684"/>
                  <a:gd name="T53" fmla="*/ 18 h 416"/>
                  <a:gd name="T54" fmla="*/ 20 w 684"/>
                  <a:gd name="T55" fmla="*/ 18 h 416"/>
                  <a:gd name="T56" fmla="*/ 18 w 684"/>
                  <a:gd name="T57" fmla="*/ 18 h 416"/>
                  <a:gd name="T58" fmla="*/ 18 w 684"/>
                  <a:gd name="T59" fmla="*/ 20 h 416"/>
                  <a:gd name="T60" fmla="*/ 18 w 684"/>
                  <a:gd name="T61" fmla="*/ 394 h 416"/>
                  <a:gd name="T62" fmla="*/ 18 w 684"/>
                  <a:gd name="T63" fmla="*/ 394 h 416"/>
                  <a:gd name="T64" fmla="*/ 18 w 684"/>
                  <a:gd name="T65" fmla="*/ 396 h 416"/>
                  <a:gd name="T66" fmla="*/ 20 w 684"/>
                  <a:gd name="T67" fmla="*/ 398 h 416"/>
                  <a:gd name="T68" fmla="*/ 664 w 684"/>
                  <a:gd name="T69" fmla="*/ 398 h 416"/>
                  <a:gd name="T70" fmla="*/ 664 w 684"/>
                  <a:gd name="T71" fmla="*/ 398 h 416"/>
                  <a:gd name="T72" fmla="*/ 666 w 684"/>
                  <a:gd name="T73" fmla="*/ 396 h 416"/>
                  <a:gd name="T74" fmla="*/ 666 w 684"/>
                  <a:gd name="T75" fmla="*/ 394 h 416"/>
                  <a:gd name="T76" fmla="*/ 666 w 684"/>
                  <a:gd name="T77" fmla="*/ 20 h 416"/>
                  <a:gd name="T78" fmla="*/ 666 w 684"/>
                  <a:gd name="T79" fmla="*/ 20 h 416"/>
                  <a:gd name="T80" fmla="*/ 666 w 684"/>
                  <a:gd name="T81" fmla="*/ 18 h 416"/>
                  <a:gd name="T82" fmla="*/ 664 w 684"/>
                  <a:gd name="T83" fmla="*/ 18 h 416"/>
                  <a:gd name="T84" fmla="*/ 20 w 684"/>
                  <a:gd name="T85" fmla="*/ 18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84" h="416">
                    <a:moveTo>
                      <a:pt x="664" y="416"/>
                    </a:moveTo>
                    <a:lnTo>
                      <a:pt x="20" y="416"/>
                    </a:lnTo>
                    <a:lnTo>
                      <a:pt x="20" y="416"/>
                    </a:lnTo>
                    <a:lnTo>
                      <a:pt x="12" y="414"/>
                    </a:lnTo>
                    <a:lnTo>
                      <a:pt x="6" y="408"/>
                    </a:lnTo>
                    <a:lnTo>
                      <a:pt x="2" y="402"/>
                    </a:lnTo>
                    <a:lnTo>
                      <a:pt x="0" y="394"/>
                    </a:lnTo>
                    <a:lnTo>
                      <a:pt x="0" y="20"/>
                    </a:lnTo>
                    <a:lnTo>
                      <a:pt x="0" y="20"/>
                    </a:lnTo>
                    <a:lnTo>
                      <a:pt x="2" y="12"/>
                    </a:lnTo>
                    <a:lnTo>
                      <a:pt x="6" y="6"/>
                    </a:lnTo>
                    <a:lnTo>
                      <a:pt x="12" y="2"/>
                    </a:lnTo>
                    <a:lnTo>
                      <a:pt x="20" y="0"/>
                    </a:lnTo>
                    <a:lnTo>
                      <a:pt x="664" y="0"/>
                    </a:lnTo>
                    <a:lnTo>
                      <a:pt x="664" y="0"/>
                    </a:lnTo>
                    <a:lnTo>
                      <a:pt x="672" y="2"/>
                    </a:lnTo>
                    <a:lnTo>
                      <a:pt x="678" y="6"/>
                    </a:lnTo>
                    <a:lnTo>
                      <a:pt x="682" y="12"/>
                    </a:lnTo>
                    <a:lnTo>
                      <a:pt x="684" y="20"/>
                    </a:lnTo>
                    <a:lnTo>
                      <a:pt x="684" y="394"/>
                    </a:lnTo>
                    <a:lnTo>
                      <a:pt x="684" y="394"/>
                    </a:lnTo>
                    <a:lnTo>
                      <a:pt x="682" y="402"/>
                    </a:lnTo>
                    <a:lnTo>
                      <a:pt x="678" y="408"/>
                    </a:lnTo>
                    <a:lnTo>
                      <a:pt x="672" y="414"/>
                    </a:lnTo>
                    <a:lnTo>
                      <a:pt x="664" y="416"/>
                    </a:lnTo>
                    <a:lnTo>
                      <a:pt x="664" y="416"/>
                    </a:lnTo>
                    <a:close/>
                    <a:moveTo>
                      <a:pt x="20" y="18"/>
                    </a:moveTo>
                    <a:lnTo>
                      <a:pt x="20" y="18"/>
                    </a:lnTo>
                    <a:lnTo>
                      <a:pt x="18" y="18"/>
                    </a:lnTo>
                    <a:lnTo>
                      <a:pt x="18" y="20"/>
                    </a:lnTo>
                    <a:lnTo>
                      <a:pt x="18" y="394"/>
                    </a:lnTo>
                    <a:lnTo>
                      <a:pt x="18" y="394"/>
                    </a:lnTo>
                    <a:lnTo>
                      <a:pt x="18" y="396"/>
                    </a:lnTo>
                    <a:lnTo>
                      <a:pt x="20" y="398"/>
                    </a:lnTo>
                    <a:lnTo>
                      <a:pt x="664" y="398"/>
                    </a:lnTo>
                    <a:lnTo>
                      <a:pt x="664" y="398"/>
                    </a:lnTo>
                    <a:lnTo>
                      <a:pt x="666" y="396"/>
                    </a:lnTo>
                    <a:lnTo>
                      <a:pt x="666" y="394"/>
                    </a:lnTo>
                    <a:lnTo>
                      <a:pt x="666" y="20"/>
                    </a:lnTo>
                    <a:lnTo>
                      <a:pt x="666" y="20"/>
                    </a:lnTo>
                    <a:lnTo>
                      <a:pt x="666" y="18"/>
                    </a:lnTo>
                    <a:lnTo>
                      <a:pt x="664" y="18"/>
                    </a:lnTo>
                    <a:lnTo>
                      <a:pt x="20"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3" name="Freeform 72">
                <a:extLst>
                  <a:ext uri="{FF2B5EF4-FFF2-40B4-BE49-F238E27FC236}">
                    <a16:creationId xmlns:a16="http://schemas.microsoft.com/office/drawing/2014/main" id="{B7917791-0B6A-448E-8F94-93A7701E5887}"/>
                  </a:ext>
                </a:extLst>
              </p:cNvPr>
              <p:cNvSpPr>
                <a:spLocks/>
              </p:cNvSpPr>
              <p:nvPr/>
            </p:nvSpPr>
            <p:spPr bwMode="auto">
              <a:xfrm>
                <a:off x="646" y="3143"/>
                <a:ext cx="64" cy="64"/>
              </a:xfrm>
              <a:custGeom>
                <a:avLst/>
                <a:gdLst>
                  <a:gd name="T0" fmla="*/ 10 w 64"/>
                  <a:gd name="T1" fmla="*/ 64 h 64"/>
                  <a:gd name="T2" fmla="*/ 10 w 64"/>
                  <a:gd name="T3" fmla="*/ 64 h 64"/>
                  <a:gd name="T4" fmla="*/ 6 w 64"/>
                  <a:gd name="T5" fmla="*/ 62 h 64"/>
                  <a:gd name="T6" fmla="*/ 4 w 64"/>
                  <a:gd name="T7" fmla="*/ 60 h 64"/>
                  <a:gd name="T8" fmla="*/ 4 w 64"/>
                  <a:gd name="T9" fmla="*/ 60 h 64"/>
                  <a:gd name="T10" fmla="*/ 2 w 64"/>
                  <a:gd name="T11" fmla="*/ 58 h 64"/>
                  <a:gd name="T12" fmla="*/ 0 w 64"/>
                  <a:gd name="T13" fmla="*/ 54 h 64"/>
                  <a:gd name="T14" fmla="*/ 2 w 64"/>
                  <a:gd name="T15" fmla="*/ 50 h 64"/>
                  <a:gd name="T16" fmla="*/ 4 w 64"/>
                  <a:gd name="T17" fmla="*/ 48 h 64"/>
                  <a:gd name="T18" fmla="*/ 50 w 64"/>
                  <a:gd name="T19" fmla="*/ 2 h 64"/>
                  <a:gd name="T20" fmla="*/ 50 w 64"/>
                  <a:gd name="T21" fmla="*/ 2 h 64"/>
                  <a:gd name="T22" fmla="*/ 52 w 64"/>
                  <a:gd name="T23" fmla="*/ 0 h 64"/>
                  <a:gd name="T24" fmla="*/ 56 w 64"/>
                  <a:gd name="T25" fmla="*/ 0 h 64"/>
                  <a:gd name="T26" fmla="*/ 58 w 64"/>
                  <a:gd name="T27" fmla="*/ 0 h 64"/>
                  <a:gd name="T28" fmla="*/ 62 w 64"/>
                  <a:gd name="T29" fmla="*/ 2 h 64"/>
                  <a:gd name="T30" fmla="*/ 62 w 64"/>
                  <a:gd name="T31" fmla="*/ 2 h 64"/>
                  <a:gd name="T32" fmla="*/ 64 w 64"/>
                  <a:gd name="T33" fmla="*/ 6 h 64"/>
                  <a:gd name="T34" fmla="*/ 64 w 64"/>
                  <a:gd name="T35" fmla="*/ 8 h 64"/>
                  <a:gd name="T36" fmla="*/ 64 w 64"/>
                  <a:gd name="T37" fmla="*/ 12 h 64"/>
                  <a:gd name="T38" fmla="*/ 62 w 64"/>
                  <a:gd name="T39" fmla="*/ 14 h 64"/>
                  <a:gd name="T40" fmla="*/ 16 w 64"/>
                  <a:gd name="T41" fmla="*/ 60 h 64"/>
                  <a:gd name="T42" fmla="*/ 16 w 64"/>
                  <a:gd name="T43" fmla="*/ 60 h 64"/>
                  <a:gd name="T44" fmla="*/ 14 w 64"/>
                  <a:gd name="T45" fmla="*/ 62 h 64"/>
                  <a:gd name="T46" fmla="*/ 10 w 64"/>
                  <a:gd name="T47" fmla="*/ 64 h 64"/>
                  <a:gd name="T48" fmla="*/ 10 w 64"/>
                  <a:gd name="T49" fmla="*/ 6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4" h="64">
                    <a:moveTo>
                      <a:pt x="10" y="64"/>
                    </a:moveTo>
                    <a:lnTo>
                      <a:pt x="10" y="64"/>
                    </a:lnTo>
                    <a:lnTo>
                      <a:pt x="6" y="62"/>
                    </a:lnTo>
                    <a:lnTo>
                      <a:pt x="4" y="60"/>
                    </a:lnTo>
                    <a:lnTo>
                      <a:pt x="4" y="60"/>
                    </a:lnTo>
                    <a:lnTo>
                      <a:pt x="2" y="58"/>
                    </a:lnTo>
                    <a:lnTo>
                      <a:pt x="0" y="54"/>
                    </a:lnTo>
                    <a:lnTo>
                      <a:pt x="2" y="50"/>
                    </a:lnTo>
                    <a:lnTo>
                      <a:pt x="4" y="48"/>
                    </a:lnTo>
                    <a:lnTo>
                      <a:pt x="50" y="2"/>
                    </a:lnTo>
                    <a:lnTo>
                      <a:pt x="50" y="2"/>
                    </a:lnTo>
                    <a:lnTo>
                      <a:pt x="52" y="0"/>
                    </a:lnTo>
                    <a:lnTo>
                      <a:pt x="56" y="0"/>
                    </a:lnTo>
                    <a:lnTo>
                      <a:pt x="58" y="0"/>
                    </a:lnTo>
                    <a:lnTo>
                      <a:pt x="62" y="2"/>
                    </a:lnTo>
                    <a:lnTo>
                      <a:pt x="62" y="2"/>
                    </a:lnTo>
                    <a:lnTo>
                      <a:pt x="64" y="6"/>
                    </a:lnTo>
                    <a:lnTo>
                      <a:pt x="64" y="8"/>
                    </a:lnTo>
                    <a:lnTo>
                      <a:pt x="64" y="12"/>
                    </a:lnTo>
                    <a:lnTo>
                      <a:pt x="62" y="14"/>
                    </a:lnTo>
                    <a:lnTo>
                      <a:pt x="16" y="60"/>
                    </a:lnTo>
                    <a:lnTo>
                      <a:pt x="16" y="60"/>
                    </a:lnTo>
                    <a:lnTo>
                      <a:pt x="14" y="62"/>
                    </a:lnTo>
                    <a:lnTo>
                      <a:pt x="10" y="64"/>
                    </a:lnTo>
                    <a:lnTo>
                      <a:pt x="10" y="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5" name="Freeform 73">
                <a:extLst>
                  <a:ext uri="{FF2B5EF4-FFF2-40B4-BE49-F238E27FC236}">
                    <a16:creationId xmlns:a16="http://schemas.microsoft.com/office/drawing/2014/main" id="{1586561A-7449-444D-A3CE-830786233088}"/>
                  </a:ext>
                </a:extLst>
              </p:cNvPr>
              <p:cNvSpPr>
                <a:spLocks/>
              </p:cNvSpPr>
              <p:nvPr/>
            </p:nvSpPr>
            <p:spPr bwMode="auto">
              <a:xfrm>
                <a:off x="648" y="3153"/>
                <a:ext cx="114" cy="112"/>
              </a:xfrm>
              <a:custGeom>
                <a:avLst/>
                <a:gdLst>
                  <a:gd name="T0" fmla="*/ 10 w 114"/>
                  <a:gd name="T1" fmla="*/ 112 h 112"/>
                  <a:gd name="T2" fmla="*/ 10 w 114"/>
                  <a:gd name="T3" fmla="*/ 112 h 112"/>
                  <a:gd name="T4" fmla="*/ 6 w 114"/>
                  <a:gd name="T5" fmla="*/ 112 h 112"/>
                  <a:gd name="T6" fmla="*/ 4 w 114"/>
                  <a:gd name="T7" fmla="*/ 110 h 112"/>
                  <a:gd name="T8" fmla="*/ 4 w 114"/>
                  <a:gd name="T9" fmla="*/ 110 h 112"/>
                  <a:gd name="T10" fmla="*/ 2 w 114"/>
                  <a:gd name="T11" fmla="*/ 108 h 112"/>
                  <a:gd name="T12" fmla="*/ 0 w 114"/>
                  <a:gd name="T13" fmla="*/ 104 h 112"/>
                  <a:gd name="T14" fmla="*/ 2 w 114"/>
                  <a:gd name="T15" fmla="*/ 100 h 112"/>
                  <a:gd name="T16" fmla="*/ 4 w 114"/>
                  <a:gd name="T17" fmla="*/ 98 h 112"/>
                  <a:gd name="T18" fmla="*/ 98 w 114"/>
                  <a:gd name="T19" fmla="*/ 2 h 112"/>
                  <a:gd name="T20" fmla="*/ 98 w 114"/>
                  <a:gd name="T21" fmla="*/ 2 h 112"/>
                  <a:gd name="T22" fmla="*/ 100 w 114"/>
                  <a:gd name="T23" fmla="*/ 0 h 112"/>
                  <a:gd name="T24" fmla="*/ 104 w 114"/>
                  <a:gd name="T25" fmla="*/ 0 h 112"/>
                  <a:gd name="T26" fmla="*/ 108 w 114"/>
                  <a:gd name="T27" fmla="*/ 0 h 112"/>
                  <a:gd name="T28" fmla="*/ 110 w 114"/>
                  <a:gd name="T29" fmla="*/ 2 h 112"/>
                  <a:gd name="T30" fmla="*/ 110 w 114"/>
                  <a:gd name="T31" fmla="*/ 2 h 112"/>
                  <a:gd name="T32" fmla="*/ 112 w 114"/>
                  <a:gd name="T33" fmla="*/ 6 h 112"/>
                  <a:gd name="T34" fmla="*/ 114 w 114"/>
                  <a:gd name="T35" fmla="*/ 10 h 112"/>
                  <a:gd name="T36" fmla="*/ 112 w 114"/>
                  <a:gd name="T37" fmla="*/ 12 h 112"/>
                  <a:gd name="T38" fmla="*/ 110 w 114"/>
                  <a:gd name="T39" fmla="*/ 16 h 112"/>
                  <a:gd name="T40" fmla="*/ 16 w 114"/>
                  <a:gd name="T41" fmla="*/ 110 h 112"/>
                  <a:gd name="T42" fmla="*/ 16 w 114"/>
                  <a:gd name="T43" fmla="*/ 110 h 112"/>
                  <a:gd name="T44" fmla="*/ 12 w 114"/>
                  <a:gd name="T45" fmla="*/ 112 h 112"/>
                  <a:gd name="T46" fmla="*/ 10 w 114"/>
                  <a:gd name="T47" fmla="*/ 112 h 112"/>
                  <a:gd name="T48" fmla="*/ 10 w 114"/>
                  <a:gd name="T49" fmla="*/ 11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4" h="112">
                    <a:moveTo>
                      <a:pt x="10" y="112"/>
                    </a:moveTo>
                    <a:lnTo>
                      <a:pt x="10" y="112"/>
                    </a:lnTo>
                    <a:lnTo>
                      <a:pt x="6" y="112"/>
                    </a:lnTo>
                    <a:lnTo>
                      <a:pt x="4" y="110"/>
                    </a:lnTo>
                    <a:lnTo>
                      <a:pt x="4" y="110"/>
                    </a:lnTo>
                    <a:lnTo>
                      <a:pt x="2" y="108"/>
                    </a:lnTo>
                    <a:lnTo>
                      <a:pt x="0" y="104"/>
                    </a:lnTo>
                    <a:lnTo>
                      <a:pt x="2" y="100"/>
                    </a:lnTo>
                    <a:lnTo>
                      <a:pt x="4" y="98"/>
                    </a:lnTo>
                    <a:lnTo>
                      <a:pt x="98" y="2"/>
                    </a:lnTo>
                    <a:lnTo>
                      <a:pt x="98" y="2"/>
                    </a:lnTo>
                    <a:lnTo>
                      <a:pt x="100" y="0"/>
                    </a:lnTo>
                    <a:lnTo>
                      <a:pt x="104" y="0"/>
                    </a:lnTo>
                    <a:lnTo>
                      <a:pt x="108" y="0"/>
                    </a:lnTo>
                    <a:lnTo>
                      <a:pt x="110" y="2"/>
                    </a:lnTo>
                    <a:lnTo>
                      <a:pt x="110" y="2"/>
                    </a:lnTo>
                    <a:lnTo>
                      <a:pt x="112" y="6"/>
                    </a:lnTo>
                    <a:lnTo>
                      <a:pt x="114" y="10"/>
                    </a:lnTo>
                    <a:lnTo>
                      <a:pt x="112" y="12"/>
                    </a:lnTo>
                    <a:lnTo>
                      <a:pt x="110" y="16"/>
                    </a:lnTo>
                    <a:lnTo>
                      <a:pt x="16" y="110"/>
                    </a:lnTo>
                    <a:lnTo>
                      <a:pt x="16" y="110"/>
                    </a:lnTo>
                    <a:lnTo>
                      <a:pt x="12" y="112"/>
                    </a:lnTo>
                    <a:lnTo>
                      <a:pt x="10" y="112"/>
                    </a:lnTo>
                    <a:lnTo>
                      <a:pt x="1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56" name="Group 12">
              <a:extLst>
                <a:ext uri="{FF2B5EF4-FFF2-40B4-BE49-F238E27FC236}">
                  <a16:creationId xmlns:a16="http://schemas.microsoft.com/office/drawing/2014/main" id="{2A72B0F3-7648-48DB-9681-F407BA7C7897}"/>
                </a:ext>
              </a:extLst>
            </p:cNvPr>
            <p:cNvGrpSpPr>
              <a:grpSpLocks noChangeAspect="1"/>
            </p:cNvGrpSpPr>
            <p:nvPr/>
          </p:nvGrpSpPr>
          <p:grpSpPr bwMode="auto">
            <a:xfrm>
              <a:off x="3949054" y="3919135"/>
              <a:ext cx="1585265" cy="1576409"/>
              <a:chOff x="4426" y="845"/>
              <a:chExt cx="716" cy="712"/>
            </a:xfrm>
            <a:solidFill>
              <a:schemeClr val="tx1">
                <a:lumMod val="65000"/>
                <a:lumOff val="35000"/>
              </a:schemeClr>
            </a:solidFill>
          </p:grpSpPr>
          <p:sp>
            <p:nvSpPr>
              <p:cNvPr id="57" name="Freeform 13">
                <a:extLst>
                  <a:ext uri="{FF2B5EF4-FFF2-40B4-BE49-F238E27FC236}">
                    <a16:creationId xmlns:a16="http://schemas.microsoft.com/office/drawing/2014/main" id="{5BD6CD31-AFA9-4AFB-A08D-87F8529B99C2}"/>
                  </a:ext>
                </a:extLst>
              </p:cNvPr>
              <p:cNvSpPr>
                <a:spLocks noEditPoints="1"/>
              </p:cNvSpPr>
              <p:nvPr/>
            </p:nvSpPr>
            <p:spPr bwMode="auto">
              <a:xfrm>
                <a:off x="4738" y="845"/>
                <a:ext cx="404" cy="682"/>
              </a:xfrm>
              <a:custGeom>
                <a:avLst/>
                <a:gdLst>
                  <a:gd name="T0" fmla="*/ 404 w 404"/>
                  <a:gd name="T1" fmla="*/ 682 h 682"/>
                  <a:gd name="T2" fmla="*/ 0 w 404"/>
                  <a:gd name="T3" fmla="*/ 682 h 682"/>
                  <a:gd name="T4" fmla="*/ 0 w 404"/>
                  <a:gd name="T5" fmla="*/ 0 h 682"/>
                  <a:gd name="T6" fmla="*/ 404 w 404"/>
                  <a:gd name="T7" fmla="*/ 0 h 682"/>
                  <a:gd name="T8" fmla="*/ 404 w 404"/>
                  <a:gd name="T9" fmla="*/ 682 h 682"/>
                  <a:gd name="T10" fmla="*/ 18 w 404"/>
                  <a:gd name="T11" fmla="*/ 664 h 682"/>
                  <a:gd name="T12" fmla="*/ 386 w 404"/>
                  <a:gd name="T13" fmla="*/ 664 h 682"/>
                  <a:gd name="T14" fmla="*/ 386 w 404"/>
                  <a:gd name="T15" fmla="*/ 18 h 682"/>
                  <a:gd name="T16" fmla="*/ 18 w 404"/>
                  <a:gd name="T17" fmla="*/ 18 h 682"/>
                  <a:gd name="T18" fmla="*/ 18 w 404"/>
                  <a:gd name="T19" fmla="*/ 664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4" h="682">
                    <a:moveTo>
                      <a:pt x="404" y="682"/>
                    </a:moveTo>
                    <a:lnTo>
                      <a:pt x="0" y="682"/>
                    </a:lnTo>
                    <a:lnTo>
                      <a:pt x="0" y="0"/>
                    </a:lnTo>
                    <a:lnTo>
                      <a:pt x="404" y="0"/>
                    </a:lnTo>
                    <a:lnTo>
                      <a:pt x="404" y="682"/>
                    </a:lnTo>
                    <a:close/>
                    <a:moveTo>
                      <a:pt x="18" y="664"/>
                    </a:moveTo>
                    <a:lnTo>
                      <a:pt x="386" y="664"/>
                    </a:lnTo>
                    <a:lnTo>
                      <a:pt x="386" y="18"/>
                    </a:lnTo>
                    <a:lnTo>
                      <a:pt x="18" y="18"/>
                    </a:lnTo>
                    <a:lnTo>
                      <a:pt x="18" y="6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8" name="Freeform 14">
                <a:extLst>
                  <a:ext uri="{FF2B5EF4-FFF2-40B4-BE49-F238E27FC236}">
                    <a16:creationId xmlns:a16="http://schemas.microsoft.com/office/drawing/2014/main" id="{F0EEC198-E682-4DC9-8FA0-E5692F27C7EB}"/>
                  </a:ext>
                </a:extLst>
              </p:cNvPr>
              <p:cNvSpPr>
                <a:spLocks noEditPoints="1"/>
              </p:cNvSpPr>
              <p:nvPr/>
            </p:nvSpPr>
            <p:spPr bwMode="auto">
              <a:xfrm>
                <a:off x="4472" y="1143"/>
                <a:ext cx="64" cy="62"/>
              </a:xfrm>
              <a:custGeom>
                <a:avLst/>
                <a:gdLst>
                  <a:gd name="T0" fmla="*/ 32 w 64"/>
                  <a:gd name="T1" fmla="*/ 62 h 62"/>
                  <a:gd name="T2" fmla="*/ 32 w 64"/>
                  <a:gd name="T3" fmla="*/ 62 h 62"/>
                  <a:gd name="T4" fmla="*/ 26 w 64"/>
                  <a:gd name="T5" fmla="*/ 62 h 62"/>
                  <a:gd name="T6" fmla="*/ 20 w 64"/>
                  <a:gd name="T7" fmla="*/ 60 h 62"/>
                  <a:gd name="T8" fmla="*/ 10 w 64"/>
                  <a:gd name="T9" fmla="*/ 54 h 62"/>
                  <a:gd name="T10" fmla="*/ 4 w 64"/>
                  <a:gd name="T11" fmla="*/ 44 h 62"/>
                  <a:gd name="T12" fmla="*/ 2 w 64"/>
                  <a:gd name="T13" fmla="*/ 38 h 62"/>
                  <a:gd name="T14" fmla="*/ 0 w 64"/>
                  <a:gd name="T15" fmla="*/ 32 h 62"/>
                  <a:gd name="T16" fmla="*/ 0 w 64"/>
                  <a:gd name="T17" fmla="*/ 32 h 62"/>
                  <a:gd name="T18" fmla="*/ 2 w 64"/>
                  <a:gd name="T19" fmla="*/ 26 h 62"/>
                  <a:gd name="T20" fmla="*/ 4 w 64"/>
                  <a:gd name="T21" fmla="*/ 20 h 62"/>
                  <a:gd name="T22" fmla="*/ 10 w 64"/>
                  <a:gd name="T23" fmla="*/ 10 h 62"/>
                  <a:gd name="T24" fmla="*/ 20 w 64"/>
                  <a:gd name="T25" fmla="*/ 2 h 62"/>
                  <a:gd name="T26" fmla="*/ 26 w 64"/>
                  <a:gd name="T27" fmla="*/ 0 h 62"/>
                  <a:gd name="T28" fmla="*/ 32 w 64"/>
                  <a:gd name="T29" fmla="*/ 0 h 62"/>
                  <a:gd name="T30" fmla="*/ 32 w 64"/>
                  <a:gd name="T31" fmla="*/ 0 h 62"/>
                  <a:gd name="T32" fmla="*/ 38 w 64"/>
                  <a:gd name="T33" fmla="*/ 0 h 62"/>
                  <a:gd name="T34" fmla="*/ 44 w 64"/>
                  <a:gd name="T35" fmla="*/ 2 h 62"/>
                  <a:gd name="T36" fmla="*/ 54 w 64"/>
                  <a:gd name="T37" fmla="*/ 10 h 62"/>
                  <a:gd name="T38" fmla="*/ 60 w 64"/>
                  <a:gd name="T39" fmla="*/ 20 h 62"/>
                  <a:gd name="T40" fmla="*/ 62 w 64"/>
                  <a:gd name="T41" fmla="*/ 26 h 62"/>
                  <a:gd name="T42" fmla="*/ 64 w 64"/>
                  <a:gd name="T43" fmla="*/ 32 h 62"/>
                  <a:gd name="T44" fmla="*/ 64 w 64"/>
                  <a:gd name="T45" fmla="*/ 32 h 62"/>
                  <a:gd name="T46" fmla="*/ 62 w 64"/>
                  <a:gd name="T47" fmla="*/ 38 h 62"/>
                  <a:gd name="T48" fmla="*/ 60 w 64"/>
                  <a:gd name="T49" fmla="*/ 44 h 62"/>
                  <a:gd name="T50" fmla="*/ 54 w 64"/>
                  <a:gd name="T51" fmla="*/ 54 h 62"/>
                  <a:gd name="T52" fmla="*/ 44 w 64"/>
                  <a:gd name="T53" fmla="*/ 60 h 62"/>
                  <a:gd name="T54" fmla="*/ 38 w 64"/>
                  <a:gd name="T55" fmla="*/ 62 h 62"/>
                  <a:gd name="T56" fmla="*/ 32 w 64"/>
                  <a:gd name="T57" fmla="*/ 62 h 62"/>
                  <a:gd name="T58" fmla="*/ 32 w 64"/>
                  <a:gd name="T59" fmla="*/ 62 h 62"/>
                  <a:gd name="T60" fmla="*/ 32 w 64"/>
                  <a:gd name="T61" fmla="*/ 18 h 62"/>
                  <a:gd name="T62" fmla="*/ 32 w 64"/>
                  <a:gd name="T63" fmla="*/ 18 h 62"/>
                  <a:gd name="T64" fmla="*/ 26 w 64"/>
                  <a:gd name="T65" fmla="*/ 20 h 62"/>
                  <a:gd name="T66" fmla="*/ 22 w 64"/>
                  <a:gd name="T67" fmla="*/ 22 h 62"/>
                  <a:gd name="T68" fmla="*/ 20 w 64"/>
                  <a:gd name="T69" fmla="*/ 26 h 62"/>
                  <a:gd name="T70" fmla="*/ 18 w 64"/>
                  <a:gd name="T71" fmla="*/ 32 h 62"/>
                  <a:gd name="T72" fmla="*/ 18 w 64"/>
                  <a:gd name="T73" fmla="*/ 32 h 62"/>
                  <a:gd name="T74" fmla="*/ 20 w 64"/>
                  <a:gd name="T75" fmla="*/ 36 h 62"/>
                  <a:gd name="T76" fmla="*/ 22 w 64"/>
                  <a:gd name="T77" fmla="*/ 40 h 62"/>
                  <a:gd name="T78" fmla="*/ 26 w 64"/>
                  <a:gd name="T79" fmla="*/ 44 h 62"/>
                  <a:gd name="T80" fmla="*/ 32 w 64"/>
                  <a:gd name="T81" fmla="*/ 44 h 62"/>
                  <a:gd name="T82" fmla="*/ 32 w 64"/>
                  <a:gd name="T83" fmla="*/ 44 h 62"/>
                  <a:gd name="T84" fmla="*/ 38 w 64"/>
                  <a:gd name="T85" fmla="*/ 44 h 62"/>
                  <a:gd name="T86" fmla="*/ 42 w 64"/>
                  <a:gd name="T87" fmla="*/ 40 h 62"/>
                  <a:gd name="T88" fmla="*/ 44 w 64"/>
                  <a:gd name="T89" fmla="*/ 36 h 62"/>
                  <a:gd name="T90" fmla="*/ 46 w 64"/>
                  <a:gd name="T91" fmla="*/ 32 h 62"/>
                  <a:gd name="T92" fmla="*/ 46 w 64"/>
                  <a:gd name="T93" fmla="*/ 32 h 62"/>
                  <a:gd name="T94" fmla="*/ 44 w 64"/>
                  <a:gd name="T95" fmla="*/ 26 h 62"/>
                  <a:gd name="T96" fmla="*/ 42 w 64"/>
                  <a:gd name="T97" fmla="*/ 22 h 62"/>
                  <a:gd name="T98" fmla="*/ 38 w 64"/>
                  <a:gd name="T99" fmla="*/ 20 h 62"/>
                  <a:gd name="T100" fmla="*/ 32 w 64"/>
                  <a:gd name="T101" fmla="*/ 18 h 62"/>
                  <a:gd name="T102" fmla="*/ 32 w 64"/>
                  <a:gd name="T103" fmla="*/ 18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4" h="62">
                    <a:moveTo>
                      <a:pt x="32" y="62"/>
                    </a:moveTo>
                    <a:lnTo>
                      <a:pt x="32" y="62"/>
                    </a:lnTo>
                    <a:lnTo>
                      <a:pt x="26" y="62"/>
                    </a:lnTo>
                    <a:lnTo>
                      <a:pt x="20" y="60"/>
                    </a:lnTo>
                    <a:lnTo>
                      <a:pt x="10" y="54"/>
                    </a:lnTo>
                    <a:lnTo>
                      <a:pt x="4" y="44"/>
                    </a:lnTo>
                    <a:lnTo>
                      <a:pt x="2" y="38"/>
                    </a:lnTo>
                    <a:lnTo>
                      <a:pt x="0" y="32"/>
                    </a:lnTo>
                    <a:lnTo>
                      <a:pt x="0" y="32"/>
                    </a:lnTo>
                    <a:lnTo>
                      <a:pt x="2" y="26"/>
                    </a:lnTo>
                    <a:lnTo>
                      <a:pt x="4" y="20"/>
                    </a:lnTo>
                    <a:lnTo>
                      <a:pt x="10" y="10"/>
                    </a:lnTo>
                    <a:lnTo>
                      <a:pt x="20" y="2"/>
                    </a:lnTo>
                    <a:lnTo>
                      <a:pt x="26" y="0"/>
                    </a:lnTo>
                    <a:lnTo>
                      <a:pt x="32" y="0"/>
                    </a:lnTo>
                    <a:lnTo>
                      <a:pt x="32" y="0"/>
                    </a:lnTo>
                    <a:lnTo>
                      <a:pt x="38" y="0"/>
                    </a:lnTo>
                    <a:lnTo>
                      <a:pt x="44" y="2"/>
                    </a:lnTo>
                    <a:lnTo>
                      <a:pt x="54" y="10"/>
                    </a:lnTo>
                    <a:lnTo>
                      <a:pt x="60" y="20"/>
                    </a:lnTo>
                    <a:lnTo>
                      <a:pt x="62" y="26"/>
                    </a:lnTo>
                    <a:lnTo>
                      <a:pt x="64" y="32"/>
                    </a:lnTo>
                    <a:lnTo>
                      <a:pt x="64" y="32"/>
                    </a:lnTo>
                    <a:lnTo>
                      <a:pt x="62" y="38"/>
                    </a:lnTo>
                    <a:lnTo>
                      <a:pt x="60" y="44"/>
                    </a:lnTo>
                    <a:lnTo>
                      <a:pt x="54" y="54"/>
                    </a:lnTo>
                    <a:lnTo>
                      <a:pt x="44" y="60"/>
                    </a:lnTo>
                    <a:lnTo>
                      <a:pt x="38" y="62"/>
                    </a:lnTo>
                    <a:lnTo>
                      <a:pt x="32" y="62"/>
                    </a:lnTo>
                    <a:lnTo>
                      <a:pt x="32" y="62"/>
                    </a:lnTo>
                    <a:close/>
                    <a:moveTo>
                      <a:pt x="32" y="18"/>
                    </a:moveTo>
                    <a:lnTo>
                      <a:pt x="32" y="18"/>
                    </a:lnTo>
                    <a:lnTo>
                      <a:pt x="26" y="20"/>
                    </a:lnTo>
                    <a:lnTo>
                      <a:pt x="22" y="22"/>
                    </a:lnTo>
                    <a:lnTo>
                      <a:pt x="20" y="26"/>
                    </a:lnTo>
                    <a:lnTo>
                      <a:pt x="18" y="32"/>
                    </a:lnTo>
                    <a:lnTo>
                      <a:pt x="18" y="32"/>
                    </a:lnTo>
                    <a:lnTo>
                      <a:pt x="20" y="36"/>
                    </a:lnTo>
                    <a:lnTo>
                      <a:pt x="22" y="40"/>
                    </a:lnTo>
                    <a:lnTo>
                      <a:pt x="26" y="44"/>
                    </a:lnTo>
                    <a:lnTo>
                      <a:pt x="32" y="44"/>
                    </a:lnTo>
                    <a:lnTo>
                      <a:pt x="32" y="44"/>
                    </a:lnTo>
                    <a:lnTo>
                      <a:pt x="38" y="44"/>
                    </a:lnTo>
                    <a:lnTo>
                      <a:pt x="42" y="40"/>
                    </a:lnTo>
                    <a:lnTo>
                      <a:pt x="44" y="36"/>
                    </a:lnTo>
                    <a:lnTo>
                      <a:pt x="46" y="32"/>
                    </a:lnTo>
                    <a:lnTo>
                      <a:pt x="46" y="32"/>
                    </a:lnTo>
                    <a:lnTo>
                      <a:pt x="44" y="26"/>
                    </a:lnTo>
                    <a:lnTo>
                      <a:pt x="42" y="22"/>
                    </a:lnTo>
                    <a:lnTo>
                      <a:pt x="38" y="20"/>
                    </a:lnTo>
                    <a:lnTo>
                      <a:pt x="32" y="18"/>
                    </a:lnTo>
                    <a:lnTo>
                      <a:pt x="32"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9" name="Freeform 15">
                <a:extLst>
                  <a:ext uri="{FF2B5EF4-FFF2-40B4-BE49-F238E27FC236}">
                    <a16:creationId xmlns:a16="http://schemas.microsoft.com/office/drawing/2014/main" id="{A044EA7F-953E-4253-A0D9-F589C8470773}"/>
                  </a:ext>
                </a:extLst>
              </p:cNvPr>
              <p:cNvSpPr>
                <a:spLocks noEditPoints="1"/>
              </p:cNvSpPr>
              <p:nvPr/>
            </p:nvSpPr>
            <p:spPr bwMode="auto">
              <a:xfrm>
                <a:off x="4560" y="1143"/>
                <a:ext cx="62" cy="62"/>
              </a:xfrm>
              <a:custGeom>
                <a:avLst/>
                <a:gdLst>
                  <a:gd name="T0" fmla="*/ 32 w 62"/>
                  <a:gd name="T1" fmla="*/ 62 h 62"/>
                  <a:gd name="T2" fmla="*/ 32 w 62"/>
                  <a:gd name="T3" fmla="*/ 62 h 62"/>
                  <a:gd name="T4" fmla="*/ 24 w 62"/>
                  <a:gd name="T5" fmla="*/ 62 h 62"/>
                  <a:gd name="T6" fmla="*/ 20 w 62"/>
                  <a:gd name="T7" fmla="*/ 60 h 62"/>
                  <a:gd name="T8" fmla="*/ 10 w 62"/>
                  <a:gd name="T9" fmla="*/ 54 h 62"/>
                  <a:gd name="T10" fmla="*/ 2 w 62"/>
                  <a:gd name="T11" fmla="*/ 44 h 62"/>
                  <a:gd name="T12" fmla="*/ 0 w 62"/>
                  <a:gd name="T13" fmla="*/ 38 h 62"/>
                  <a:gd name="T14" fmla="*/ 0 w 62"/>
                  <a:gd name="T15" fmla="*/ 32 h 62"/>
                  <a:gd name="T16" fmla="*/ 0 w 62"/>
                  <a:gd name="T17" fmla="*/ 32 h 62"/>
                  <a:gd name="T18" fmla="*/ 0 w 62"/>
                  <a:gd name="T19" fmla="*/ 26 h 62"/>
                  <a:gd name="T20" fmla="*/ 2 w 62"/>
                  <a:gd name="T21" fmla="*/ 20 h 62"/>
                  <a:gd name="T22" fmla="*/ 10 w 62"/>
                  <a:gd name="T23" fmla="*/ 10 h 62"/>
                  <a:gd name="T24" fmla="*/ 20 w 62"/>
                  <a:gd name="T25" fmla="*/ 2 h 62"/>
                  <a:gd name="T26" fmla="*/ 24 w 62"/>
                  <a:gd name="T27" fmla="*/ 0 h 62"/>
                  <a:gd name="T28" fmla="*/ 32 w 62"/>
                  <a:gd name="T29" fmla="*/ 0 h 62"/>
                  <a:gd name="T30" fmla="*/ 32 w 62"/>
                  <a:gd name="T31" fmla="*/ 0 h 62"/>
                  <a:gd name="T32" fmla="*/ 38 w 62"/>
                  <a:gd name="T33" fmla="*/ 0 h 62"/>
                  <a:gd name="T34" fmla="*/ 44 w 62"/>
                  <a:gd name="T35" fmla="*/ 2 h 62"/>
                  <a:gd name="T36" fmla="*/ 54 w 62"/>
                  <a:gd name="T37" fmla="*/ 10 h 62"/>
                  <a:gd name="T38" fmla="*/ 60 w 62"/>
                  <a:gd name="T39" fmla="*/ 20 h 62"/>
                  <a:gd name="T40" fmla="*/ 62 w 62"/>
                  <a:gd name="T41" fmla="*/ 26 h 62"/>
                  <a:gd name="T42" fmla="*/ 62 w 62"/>
                  <a:gd name="T43" fmla="*/ 32 h 62"/>
                  <a:gd name="T44" fmla="*/ 62 w 62"/>
                  <a:gd name="T45" fmla="*/ 32 h 62"/>
                  <a:gd name="T46" fmla="*/ 62 w 62"/>
                  <a:gd name="T47" fmla="*/ 38 h 62"/>
                  <a:gd name="T48" fmla="*/ 60 w 62"/>
                  <a:gd name="T49" fmla="*/ 44 h 62"/>
                  <a:gd name="T50" fmla="*/ 54 w 62"/>
                  <a:gd name="T51" fmla="*/ 54 h 62"/>
                  <a:gd name="T52" fmla="*/ 44 w 62"/>
                  <a:gd name="T53" fmla="*/ 60 h 62"/>
                  <a:gd name="T54" fmla="*/ 38 w 62"/>
                  <a:gd name="T55" fmla="*/ 62 h 62"/>
                  <a:gd name="T56" fmla="*/ 32 w 62"/>
                  <a:gd name="T57" fmla="*/ 62 h 62"/>
                  <a:gd name="T58" fmla="*/ 32 w 62"/>
                  <a:gd name="T59" fmla="*/ 62 h 62"/>
                  <a:gd name="T60" fmla="*/ 32 w 62"/>
                  <a:gd name="T61" fmla="*/ 18 h 62"/>
                  <a:gd name="T62" fmla="*/ 32 w 62"/>
                  <a:gd name="T63" fmla="*/ 18 h 62"/>
                  <a:gd name="T64" fmla="*/ 26 w 62"/>
                  <a:gd name="T65" fmla="*/ 20 h 62"/>
                  <a:gd name="T66" fmla="*/ 22 w 62"/>
                  <a:gd name="T67" fmla="*/ 22 h 62"/>
                  <a:gd name="T68" fmla="*/ 20 w 62"/>
                  <a:gd name="T69" fmla="*/ 26 h 62"/>
                  <a:gd name="T70" fmla="*/ 18 w 62"/>
                  <a:gd name="T71" fmla="*/ 32 h 62"/>
                  <a:gd name="T72" fmla="*/ 18 w 62"/>
                  <a:gd name="T73" fmla="*/ 32 h 62"/>
                  <a:gd name="T74" fmla="*/ 20 w 62"/>
                  <a:gd name="T75" fmla="*/ 36 h 62"/>
                  <a:gd name="T76" fmla="*/ 22 w 62"/>
                  <a:gd name="T77" fmla="*/ 40 h 62"/>
                  <a:gd name="T78" fmla="*/ 26 w 62"/>
                  <a:gd name="T79" fmla="*/ 44 h 62"/>
                  <a:gd name="T80" fmla="*/ 32 w 62"/>
                  <a:gd name="T81" fmla="*/ 44 h 62"/>
                  <a:gd name="T82" fmla="*/ 32 w 62"/>
                  <a:gd name="T83" fmla="*/ 44 h 62"/>
                  <a:gd name="T84" fmla="*/ 36 w 62"/>
                  <a:gd name="T85" fmla="*/ 44 h 62"/>
                  <a:gd name="T86" fmla="*/ 40 w 62"/>
                  <a:gd name="T87" fmla="*/ 40 h 62"/>
                  <a:gd name="T88" fmla="*/ 44 w 62"/>
                  <a:gd name="T89" fmla="*/ 36 h 62"/>
                  <a:gd name="T90" fmla="*/ 44 w 62"/>
                  <a:gd name="T91" fmla="*/ 32 h 62"/>
                  <a:gd name="T92" fmla="*/ 44 w 62"/>
                  <a:gd name="T93" fmla="*/ 32 h 62"/>
                  <a:gd name="T94" fmla="*/ 44 w 62"/>
                  <a:gd name="T95" fmla="*/ 26 h 62"/>
                  <a:gd name="T96" fmla="*/ 40 w 62"/>
                  <a:gd name="T97" fmla="*/ 22 h 62"/>
                  <a:gd name="T98" fmla="*/ 36 w 62"/>
                  <a:gd name="T99" fmla="*/ 20 h 62"/>
                  <a:gd name="T100" fmla="*/ 32 w 62"/>
                  <a:gd name="T101" fmla="*/ 18 h 62"/>
                  <a:gd name="T102" fmla="*/ 32 w 62"/>
                  <a:gd name="T103" fmla="*/ 18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2" h="62">
                    <a:moveTo>
                      <a:pt x="32" y="62"/>
                    </a:moveTo>
                    <a:lnTo>
                      <a:pt x="32" y="62"/>
                    </a:lnTo>
                    <a:lnTo>
                      <a:pt x="24" y="62"/>
                    </a:lnTo>
                    <a:lnTo>
                      <a:pt x="20" y="60"/>
                    </a:lnTo>
                    <a:lnTo>
                      <a:pt x="10" y="54"/>
                    </a:lnTo>
                    <a:lnTo>
                      <a:pt x="2" y="44"/>
                    </a:lnTo>
                    <a:lnTo>
                      <a:pt x="0" y="38"/>
                    </a:lnTo>
                    <a:lnTo>
                      <a:pt x="0" y="32"/>
                    </a:lnTo>
                    <a:lnTo>
                      <a:pt x="0" y="32"/>
                    </a:lnTo>
                    <a:lnTo>
                      <a:pt x="0" y="26"/>
                    </a:lnTo>
                    <a:lnTo>
                      <a:pt x="2" y="20"/>
                    </a:lnTo>
                    <a:lnTo>
                      <a:pt x="10" y="10"/>
                    </a:lnTo>
                    <a:lnTo>
                      <a:pt x="20" y="2"/>
                    </a:lnTo>
                    <a:lnTo>
                      <a:pt x="24" y="0"/>
                    </a:lnTo>
                    <a:lnTo>
                      <a:pt x="32" y="0"/>
                    </a:lnTo>
                    <a:lnTo>
                      <a:pt x="32" y="0"/>
                    </a:lnTo>
                    <a:lnTo>
                      <a:pt x="38" y="0"/>
                    </a:lnTo>
                    <a:lnTo>
                      <a:pt x="44" y="2"/>
                    </a:lnTo>
                    <a:lnTo>
                      <a:pt x="54" y="10"/>
                    </a:lnTo>
                    <a:lnTo>
                      <a:pt x="60" y="20"/>
                    </a:lnTo>
                    <a:lnTo>
                      <a:pt x="62" y="26"/>
                    </a:lnTo>
                    <a:lnTo>
                      <a:pt x="62" y="32"/>
                    </a:lnTo>
                    <a:lnTo>
                      <a:pt x="62" y="32"/>
                    </a:lnTo>
                    <a:lnTo>
                      <a:pt x="62" y="38"/>
                    </a:lnTo>
                    <a:lnTo>
                      <a:pt x="60" y="44"/>
                    </a:lnTo>
                    <a:lnTo>
                      <a:pt x="54" y="54"/>
                    </a:lnTo>
                    <a:lnTo>
                      <a:pt x="44" y="60"/>
                    </a:lnTo>
                    <a:lnTo>
                      <a:pt x="38" y="62"/>
                    </a:lnTo>
                    <a:lnTo>
                      <a:pt x="32" y="62"/>
                    </a:lnTo>
                    <a:lnTo>
                      <a:pt x="32" y="62"/>
                    </a:lnTo>
                    <a:close/>
                    <a:moveTo>
                      <a:pt x="32" y="18"/>
                    </a:moveTo>
                    <a:lnTo>
                      <a:pt x="32" y="18"/>
                    </a:lnTo>
                    <a:lnTo>
                      <a:pt x="26" y="20"/>
                    </a:lnTo>
                    <a:lnTo>
                      <a:pt x="22" y="22"/>
                    </a:lnTo>
                    <a:lnTo>
                      <a:pt x="20" y="26"/>
                    </a:lnTo>
                    <a:lnTo>
                      <a:pt x="18" y="32"/>
                    </a:lnTo>
                    <a:lnTo>
                      <a:pt x="18" y="32"/>
                    </a:lnTo>
                    <a:lnTo>
                      <a:pt x="20" y="36"/>
                    </a:lnTo>
                    <a:lnTo>
                      <a:pt x="22" y="40"/>
                    </a:lnTo>
                    <a:lnTo>
                      <a:pt x="26" y="44"/>
                    </a:lnTo>
                    <a:lnTo>
                      <a:pt x="32" y="44"/>
                    </a:lnTo>
                    <a:lnTo>
                      <a:pt x="32" y="44"/>
                    </a:lnTo>
                    <a:lnTo>
                      <a:pt x="36" y="44"/>
                    </a:lnTo>
                    <a:lnTo>
                      <a:pt x="40" y="40"/>
                    </a:lnTo>
                    <a:lnTo>
                      <a:pt x="44" y="36"/>
                    </a:lnTo>
                    <a:lnTo>
                      <a:pt x="44" y="32"/>
                    </a:lnTo>
                    <a:lnTo>
                      <a:pt x="44" y="32"/>
                    </a:lnTo>
                    <a:lnTo>
                      <a:pt x="44" y="26"/>
                    </a:lnTo>
                    <a:lnTo>
                      <a:pt x="40" y="22"/>
                    </a:lnTo>
                    <a:lnTo>
                      <a:pt x="36" y="20"/>
                    </a:lnTo>
                    <a:lnTo>
                      <a:pt x="32" y="18"/>
                    </a:lnTo>
                    <a:lnTo>
                      <a:pt x="32"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0" name="Freeform 16">
                <a:extLst>
                  <a:ext uri="{FF2B5EF4-FFF2-40B4-BE49-F238E27FC236}">
                    <a16:creationId xmlns:a16="http://schemas.microsoft.com/office/drawing/2014/main" id="{D56FE7FB-4CBD-497D-BBD9-C0AA3B04B67D}"/>
                  </a:ext>
                </a:extLst>
              </p:cNvPr>
              <p:cNvSpPr>
                <a:spLocks noEditPoints="1"/>
              </p:cNvSpPr>
              <p:nvPr/>
            </p:nvSpPr>
            <p:spPr bwMode="auto">
              <a:xfrm>
                <a:off x="4648" y="1143"/>
                <a:ext cx="62" cy="62"/>
              </a:xfrm>
              <a:custGeom>
                <a:avLst/>
                <a:gdLst>
                  <a:gd name="T0" fmla="*/ 30 w 62"/>
                  <a:gd name="T1" fmla="*/ 62 h 62"/>
                  <a:gd name="T2" fmla="*/ 30 w 62"/>
                  <a:gd name="T3" fmla="*/ 62 h 62"/>
                  <a:gd name="T4" fmla="*/ 24 w 62"/>
                  <a:gd name="T5" fmla="*/ 62 h 62"/>
                  <a:gd name="T6" fmla="*/ 18 w 62"/>
                  <a:gd name="T7" fmla="*/ 60 h 62"/>
                  <a:gd name="T8" fmla="*/ 8 w 62"/>
                  <a:gd name="T9" fmla="*/ 54 h 62"/>
                  <a:gd name="T10" fmla="*/ 2 w 62"/>
                  <a:gd name="T11" fmla="*/ 44 h 62"/>
                  <a:gd name="T12" fmla="*/ 0 w 62"/>
                  <a:gd name="T13" fmla="*/ 38 h 62"/>
                  <a:gd name="T14" fmla="*/ 0 w 62"/>
                  <a:gd name="T15" fmla="*/ 32 h 62"/>
                  <a:gd name="T16" fmla="*/ 0 w 62"/>
                  <a:gd name="T17" fmla="*/ 32 h 62"/>
                  <a:gd name="T18" fmla="*/ 0 w 62"/>
                  <a:gd name="T19" fmla="*/ 26 h 62"/>
                  <a:gd name="T20" fmla="*/ 2 w 62"/>
                  <a:gd name="T21" fmla="*/ 20 h 62"/>
                  <a:gd name="T22" fmla="*/ 8 w 62"/>
                  <a:gd name="T23" fmla="*/ 10 h 62"/>
                  <a:gd name="T24" fmla="*/ 18 w 62"/>
                  <a:gd name="T25" fmla="*/ 2 h 62"/>
                  <a:gd name="T26" fmla="*/ 24 w 62"/>
                  <a:gd name="T27" fmla="*/ 0 h 62"/>
                  <a:gd name="T28" fmla="*/ 30 w 62"/>
                  <a:gd name="T29" fmla="*/ 0 h 62"/>
                  <a:gd name="T30" fmla="*/ 30 w 62"/>
                  <a:gd name="T31" fmla="*/ 0 h 62"/>
                  <a:gd name="T32" fmla="*/ 36 w 62"/>
                  <a:gd name="T33" fmla="*/ 0 h 62"/>
                  <a:gd name="T34" fmla="*/ 42 w 62"/>
                  <a:gd name="T35" fmla="*/ 2 h 62"/>
                  <a:gd name="T36" fmla="*/ 52 w 62"/>
                  <a:gd name="T37" fmla="*/ 10 h 62"/>
                  <a:gd name="T38" fmla="*/ 60 w 62"/>
                  <a:gd name="T39" fmla="*/ 20 h 62"/>
                  <a:gd name="T40" fmla="*/ 60 w 62"/>
                  <a:gd name="T41" fmla="*/ 26 h 62"/>
                  <a:gd name="T42" fmla="*/ 62 w 62"/>
                  <a:gd name="T43" fmla="*/ 32 h 62"/>
                  <a:gd name="T44" fmla="*/ 62 w 62"/>
                  <a:gd name="T45" fmla="*/ 32 h 62"/>
                  <a:gd name="T46" fmla="*/ 60 w 62"/>
                  <a:gd name="T47" fmla="*/ 38 h 62"/>
                  <a:gd name="T48" fmla="*/ 60 w 62"/>
                  <a:gd name="T49" fmla="*/ 44 h 62"/>
                  <a:gd name="T50" fmla="*/ 52 w 62"/>
                  <a:gd name="T51" fmla="*/ 54 h 62"/>
                  <a:gd name="T52" fmla="*/ 42 w 62"/>
                  <a:gd name="T53" fmla="*/ 60 h 62"/>
                  <a:gd name="T54" fmla="*/ 36 w 62"/>
                  <a:gd name="T55" fmla="*/ 62 h 62"/>
                  <a:gd name="T56" fmla="*/ 30 w 62"/>
                  <a:gd name="T57" fmla="*/ 62 h 62"/>
                  <a:gd name="T58" fmla="*/ 30 w 62"/>
                  <a:gd name="T59" fmla="*/ 62 h 62"/>
                  <a:gd name="T60" fmla="*/ 30 w 62"/>
                  <a:gd name="T61" fmla="*/ 18 h 62"/>
                  <a:gd name="T62" fmla="*/ 30 w 62"/>
                  <a:gd name="T63" fmla="*/ 18 h 62"/>
                  <a:gd name="T64" fmla="*/ 26 w 62"/>
                  <a:gd name="T65" fmla="*/ 20 h 62"/>
                  <a:gd name="T66" fmla="*/ 22 w 62"/>
                  <a:gd name="T67" fmla="*/ 22 h 62"/>
                  <a:gd name="T68" fmla="*/ 18 w 62"/>
                  <a:gd name="T69" fmla="*/ 26 h 62"/>
                  <a:gd name="T70" fmla="*/ 18 w 62"/>
                  <a:gd name="T71" fmla="*/ 32 h 62"/>
                  <a:gd name="T72" fmla="*/ 18 w 62"/>
                  <a:gd name="T73" fmla="*/ 32 h 62"/>
                  <a:gd name="T74" fmla="*/ 18 w 62"/>
                  <a:gd name="T75" fmla="*/ 36 h 62"/>
                  <a:gd name="T76" fmla="*/ 22 w 62"/>
                  <a:gd name="T77" fmla="*/ 40 h 62"/>
                  <a:gd name="T78" fmla="*/ 26 w 62"/>
                  <a:gd name="T79" fmla="*/ 44 h 62"/>
                  <a:gd name="T80" fmla="*/ 30 w 62"/>
                  <a:gd name="T81" fmla="*/ 44 h 62"/>
                  <a:gd name="T82" fmla="*/ 30 w 62"/>
                  <a:gd name="T83" fmla="*/ 44 h 62"/>
                  <a:gd name="T84" fmla="*/ 36 w 62"/>
                  <a:gd name="T85" fmla="*/ 44 h 62"/>
                  <a:gd name="T86" fmla="*/ 40 w 62"/>
                  <a:gd name="T87" fmla="*/ 40 h 62"/>
                  <a:gd name="T88" fmla="*/ 42 w 62"/>
                  <a:gd name="T89" fmla="*/ 36 h 62"/>
                  <a:gd name="T90" fmla="*/ 44 w 62"/>
                  <a:gd name="T91" fmla="*/ 32 h 62"/>
                  <a:gd name="T92" fmla="*/ 44 w 62"/>
                  <a:gd name="T93" fmla="*/ 32 h 62"/>
                  <a:gd name="T94" fmla="*/ 42 w 62"/>
                  <a:gd name="T95" fmla="*/ 26 h 62"/>
                  <a:gd name="T96" fmla="*/ 40 w 62"/>
                  <a:gd name="T97" fmla="*/ 22 h 62"/>
                  <a:gd name="T98" fmla="*/ 36 w 62"/>
                  <a:gd name="T99" fmla="*/ 20 h 62"/>
                  <a:gd name="T100" fmla="*/ 30 w 62"/>
                  <a:gd name="T101" fmla="*/ 18 h 62"/>
                  <a:gd name="T102" fmla="*/ 30 w 62"/>
                  <a:gd name="T103" fmla="*/ 18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2" h="62">
                    <a:moveTo>
                      <a:pt x="30" y="62"/>
                    </a:moveTo>
                    <a:lnTo>
                      <a:pt x="30" y="62"/>
                    </a:lnTo>
                    <a:lnTo>
                      <a:pt x="24" y="62"/>
                    </a:lnTo>
                    <a:lnTo>
                      <a:pt x="18" y="60"/>
                    </a:lnTo>
                    <a:lnTo>
                      <a:pt x="8" y="54"/>
                    </a:lnTo>
                    <a:lnTo>
                      <a:pt x="2" y="44"/>
                    </a:lnTo>
                    <a:lnTo>
                      <a:pt x="0" y="38"/>
                    </a:lnTo>
                    <a:lnTo>
                      <a:pt x="0" y="32"/>
                    </a:lnTo>
                    <a:lnTo>
                      <a:pt x="0" y="32"/>
                    </a:lnTo>
                    <a:lnTo>
                      <a:pt x="0" y="26"/>
                    </a:lnTo>
                    <a:lnTo>
                      <a:pt x="2" y="20"/>
                    </a:lnTo>
                    <a:lnTo>
                      <a:pt x="8" y="10"/>
                    </a:lnTo>
                    <a:lnTo>
                      <a:pt x="18" y="2"/>
                    </a:lnTo>
                    <a:lnTo>
                      <a:pt x="24" y="0"/>
                    </a:lnTo>
                    <a:lnTo>
                      <a:pt x="30" y="0"/>
                    </a:lnTo>
                    <a:lnTo>
                      <a:pt x="30" y="0"/>
                    </a:lnTo>
                    <a:lnTo>
                      <a:pt x="36" y="0"/>
                    </a:lnTo>
                    <a:lnTo>
                      <a:pt x="42" y="2"/>
                    </a:lnTo>
                    <a:lnTo>
                      <a:pt x="52" y="10"/>
                    </a:lnTo>
                    <a:lnTo>
                      <a:pt x="60" y="20"/>
                    </a:lnTo>
                    <a:lnTo>
                      <a:pt x="60" y="26"/>
                    </a:lnTo>
                    <a:lnTo>
                      <a:pt x="62" y="32"/>
                    </a:lnTo>
                    <a:lnTo>
                      <a:pt x="62" y="32"/>
                    </a:lnTo>
                    <a:lnTo>
                      <a:pt x="60" y="38"/>
                    </a:lnTo>
                    <a:lnTo>
                      <a:pt x="60" y="44"/>
                    </a:lnTo>
                    <a:lnTo>
                      <a:pt x="52" y="54"/>
                    </a:lnTo>
                    <a:lnTo>
                      <a:pt x="42" y="60"/>
                    </a:lnTo>
                    <a:lnTo>
                      <a:pt x="36" y="62"/>
                    </a:lnTo>
                    <a:lnTo>
                      <a:pt x="30" y="62"/>
                    </a:lnTo>
                    <a:lnTo>
                      <a:pt x="30" y="62"/>
                    </a:lnTo>
                    <a:close/>
                    <a:moveTo>
                      <a:pt x="30" y="18"/>
                    </a:moveTo>
                    <a:lnTo>
                      <a:pt x="30" y="18"/>
                    </a:lnTo>
                    <a:lnTo>
                      <a:pt x="26" y="20"/>
                    </a:lnTo>
                    <a:lnTo>
                      <a:pt x="22" y="22"/>
                    </a:lnTo>
                    <a:lnTo>
                      <a:pt x="18" y="26"/>
                    </a:lnTo>
                    <a:lnTo>
                      <a:pt x="18" y="32"/>
                    </a:lnTo>
                    <a:lnTo>
                      <a:pt x="18" y="32"/>
                    </a:lnTo>
                    <a:lnTo>
                      <a:pt x="18" y="36"/>
                    </a:lnTo>
                    <a:lnTo>
                      <a:pt x="22" y="40"/>
                    </a:lnTo>
                    <a:lnTo>
                      <a:pt x="26" y="44"/>
                    </a:lnTo>
                    <a:lnTo>
                      <a:pt x="30" y="44"/>
                    </a:lnTo>
                    <a:lnTo>
                      <a:pt x="30" y="44"/>
                    </a:lnTo>
                    <a:lnTo>
                      <a:pt x="36" y="44"/>
                    </a:lnTo>
                    <a:lnTo>
                      <a:pt x="40" y="40"/>
                    </a:lnTo>
                    <a:lnTo>
                      <a:pt x="42" y="36"/>
                    </a:lnTo>
                    <a:lnTo>
                      <a:pt x="44" y="32"/>
                    </a:lnTo>
                    <a:lnTo>
                      <a:pt x="44" y="32"/>
                    </a:lnTo>
                    <a:lnTo>
                      <a:pt x="42" y="26"/>
                    </a:lnTo>
                    <a:lnTo>
                      <a:pt x="40" y="22"/>
                    </a:lnTo>
                    <a:lnTo>
                      <a:pt x="36" y="20"/>
                    </a:lnTo>
                    <a:lnTo>
                      <a:pt x="30" y="18"/>
                    </a:lnTo>
                    <a:lnTo>
                      <a:pt x="30"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1" name="Freeform 17">
                <a:extLst>
                  <a:ext uri="{FF2B5EF4-FFF2-40B4-BE49-F238E27FC236}">
                    <a16:creationId xmlns:a16="http://schemas.microsoft.com/office/drawing/2014/main" id="{301D09C5-DB7C-4347-B47E-223C0A7ABCAD}"/>
                  </a:ext>
                </a:extLst>
              </p:cNvPr>
              <p:cNvSpPr>
                <a:spLocks noEditPoints="1"/>
              </p:cNvSpPr>
              <p:nvPr/>
            </p:nvSpPr>
            <p:spPr bwMode="auto">
              <a:xfrm>
                <a:off x="4426" y="1097"/>
                <a:ext cx="330" cy="154"/>
              </a:xfrm>
              <a:custGeom>
                <a:avLst/>
                <a:gdLst>
                  <a:gd name="T0" fmla="*/ 330 w 330"/>
                  <a:gd name="T1" fmla="*/ 154 h 154"/>
                  <a:gd name="T2" fmla="*/ 0 w 330"/>
                  <a:gd name="T3" fmla="*/ 154 h 154"/>
                  <a:gd name="T4" fmla="*/ 0 w 330"/>
                  <a:gd name="T5" fmla="*/ 0 h 154"/>
                  <a:gd name="T6" fmla="*/ 330 w 330"/>
                  <a:gd name="T7" fmla="*/ 0 h 154"/>
                  <a:gd name="T8" fmla="*/ 330 w 330"/>
                  <a:gd name="T9" fmla="*/ 154 h 154"/>
                  <a:gd name="T10" fmla="*/ 18 w 330"/>
                  <a:gd name="T11" fmla="*/ 136 h 154"/>
                  <a:gd name="T12" fmla="*/ 312 w 330"/>
                  <a:gd name="T13" fmla="*/ 136 h 154"/>
                  <a:gd name="T14" fmla="*/ 312 w 330"/>
                  <a:gd name="T15" fmla="*/ 18 h 154"/>
                  <a:gd name="T16" fmla="*/ 18 w 330"/>
                  <a:gd name="T17" fmla="*/ 18 h 154"/>
                  <a:gd name="T18" fmla="*/ 18 w 330"/>
                  <a:gd name="T19" fmla="*/ 136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154">
                    <a:moveTo>
                      <a:pt x="330" y="154"/>
                    </a:moveTo>
                    <a:lnTo>
                      <a:pt x="0" y="154"/>
                    </a:lnTo>
                    <a:lnTo>
                      <a:pt x="0" y="0"/>
                    </a:lnTo>
                    <a:lnTo>
                      <a:pt x="330" y="0"/>
                    </a:lnTo>
                    <a:lnTo>
                      <a:pt x="330" y="154"/>
                    </a:lnTo>
                    <a:close/>
                    <a:moveTo>
                      <a:pt x="18" y="136"/>
                    </a:moveTo>
                    <a:lnTo>
                      <a:pt x="312" y="136"/>
                    </a:lnTo>
                    <a:lnTo>
                      <a:pt x="312" y="18"/>
                    </a:lnTo>
                    <a:lnTo>
                      <a:pt x="18" y="18"/>
                    </a:lnTo>
                    <a:lnTo>
                      <a:pt x="18" y="1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2" name="Freeform 18">
                <a:extLst>
                  <a:ext uri="{FF2B5EF4-FFF2-40B4-BE49-F238E27FC236}">
                    <a16:creationId xmlns:a16="http://schemas.microsoft.com/office/drawing/2014/main" id="{FB1AB0E6-71B9-4077-B074-6A4261821F1F}"/>
                  </a:ext>
                </a:extLst>
              </p:cNvPr>
              <p:cNvSpPr>
                <a:spLocks noEditPoints="1"/>
              </p:cNvSpPr>
              <p:nvPr/>
            </p:nvSpPr>
            <p:spPr bwMode="auto">
              <a:xfrm>
                <a:off x="4472" y="1281"/>
                <a:ext cx="64" cy="62"/>
              </a:xfrm>
              <a:custGeom>
                <a:avLst/>
                <a:gdLst>
                  <a:gd name="T0" fmla="*/ 32 w 64"/>
                  <a:gd name="T1" fmla="*/ 62 h 62"/>
                  <a:gd name="T2" fmla="*/ 32 w 64"/>
                  <a:gd name="T3" fmla="*/ 62 h 62"/>
                  <a:gd name="T4" fmla="*/ 26 w 64"/>
                  <a:gd name="T5" fmla="*/ 62 h 62"/>
                  <a:gd name="T6" fmla="*/ 20 w 64"/>
                  <a:gd name="T7" fmla="*/ 60 h 62"/>
                  <a:gd name="T8" fmla="*/ 10 w 64"/>
                  <a:gd name="T9" fmla="*/ 52 h 62"/>
                  <a:gd name="T10" fmla="*/ 4 w 64"/>
                  <a:gd name="T11" fmla="*/ 42 h 62"/>
                  <a:gd name="T12" fmla="*/ 2 w 64"/>
                  <a:gd name="T13" fmla="*/ 36 h 62"/>
                  <a:gd name="T14" fmla="*/ 0 w 64"/>
                  <a:gd name="T15" fmla="*/ 30 h 62"/>
                  <a:gd name="T16" fmla="*/ 0 w 64"/>
                  <a:gd name="T17" fmla="*/ 30 h 62"/>
                  <a:gd name="T18" fmla="*/ 2 w 64"/>
                  <a:gd name="T19" fmla="*/ 24 h 62"/>
                  <a:gd name="T20" fmla="*/ 4 w 64"/>
                  <a:gd name="T21" fmla="*/ 18 h 62"/>
                  <a:gd name="T22" fmla="*/ 10 w 64"/>
                  <a:gd name="T23" fmla="*/ 8 h 62"/>
                  <a:gd name="T24" fmla="*/ 20 w 64"/>
                  <a:gd name="T25" fmla="*/ 2 h 62"/>
                  <a:gd name="T26" fmla="*/ 26 w 64"/>
                  <a:gd name="T27" fmla="*/ 0 h 62"/>
                  <a:gd name="T28" fmla="*/ 32 w 64"/>
                  <a:gd name="T29" fmla="*/ 0 h 62"/>
                  <a:gd name="T30" fmla="*/ 32 w 64"/>
                  <a:gd name="T31" fmla="*/ 0 h 62"/>
                  <a:gd name="T32" fmla="*/ 38 w 64"/>
                  <a:gd name="T33" fmla="*/ 0 h 62"/>
                  <a:gd name="T34" fmla="*/ 44 w 64"/>
                  <a:gd name="T35" fmla="*/ 2 h 62"/>
                  <a:gd name="T36" fmla="*/ 54 w 64"/>
                  <a:gd name="T37" fmla="*/ 8 h 62"/>
                  <a:gd name="T38" fmla="*/ 60 w 64"/>
                  <a:gd name="T39" fmla="*/ 18 h 62"/>
                  <a:gd name="T40" fmla="*/ 62 w 64"/>
                  <a:gd name="T41" fmla="*/ 24 h 62"/>
                  <a:gd name="T42" fmla="*/ 64 w 64"/>
                  <a:gd name="T43" fmla="*/ 30 h 62"/>
                  <a:gd name="T44" fmla="*/ 64 w 64"/>
                  <a:gd name="T45" fmla="*/ 30 h 62"/>
                  <a:gd name="T46" fmla="*/ 62 w 64"/>
                  <a:gd name="T47" fmla="*/ 36 h 62"/>
                  <a:gd name="T48" fmla="*/ 60 w 64"/>
                  <a:gd name="T49" fmla="*/ 42 h 62"/>
                  <a:gd name="T50" fmla="*/ 54 w 64"/>
                  <a:gd name="T51" fmla="*/ 52 h 62"/>
                  <a:gd name="T52" fmla="*/ 44 w 64"/>
                  <a:gd name="T53" fmla="*/ 60 h 62"/>
                  <a:gd name="T54" fmla="*/ 38 w 64"/>
                  <a:gd name="T55" fmla="*/ 62 h 62"/>
                  <a:gd name="T56" fmla="*/ 32 w 64"/>
                  <a:gd name="T57" fmla="*/ 62 h 62"/>
                  <a:gd name="T58" fmla="*/ 32 w 64"/>
                  <a:gd name="T59" fmla="*/ 62 h 62"/>
                  <a:gd name="T60" fmla="*/ 32 w 64"/>
                  <a:gd name="T61" fmla="*/ 18 h 62"/>
                  <a:gd name="T62" fmla="*/ 32 w 64"/>
                  <a:gd name="T63" fmla="*/ 18 h 62"/>
                  <a:gd name="T64" fmla="*/ 26 w 64"/>
                  <a:gd name="T65" fmla="*/ 18 h 62"/>
                  <a:gd name="T66" fmla="*/ 22 w 64"/>
                  <a:gd name="T67" fmla="*/ 22 h 62"/>
                  <a:gd name="T68" fmla="*/ 20 w 64"/>
                  <a:gd name="T69" fmla="*/ 26 h 62"/>
                  <a:gd name="T70" fmla="*/ 18 w 64"/>
                  <a:gd name="T71" fmla="*/ 30 h 62"/>
                  <a:gd name="T72" fmla="*/ 18 w 64"/>
                  <a:gd name="T73" fmla="*/ 30 h 62"/>
                  <a:gd name="T74" fmla="*/ 20 w 64"/>
                  <a:gd name="T75" fmla="*/ 36 h 62"/>
                  <a:gd name="T76" fmla="*/ 22 w 64"/>
                  <a:gd name="T77" fmla="*/ 40 h 62"/>
                  <a:gd name="T78" fmla="*/ 26 w 64"/>
                  <a:gd name="T79" fmla="*/ 42 h 62"/>
                  <a:gd name="T80" fmla="*/ 32 w 64"/>
                  <a:gd name="T81" fmla="*/ 44 h 62"/>
                  <a:gd name="T82" fmla="*/ 32 w 64"/>
                  <a:gd name="T83" fmla="*/ 44 h 62"/>
                  <a:gd name="T84" fmla="*/ 38 w 64"/>
                  <a:gd name="T85" fmla="*/ 42 h 62"/>
                  <a:gd name="T86" fmla="*/ 42 w 64"/>
                  <a:gd name="T87" fmla="*/ 40 h 62"/>
                  <a:gd name="T88" fmla="*/ 44 w 64"/>
                  <a:gd name="T89" fmla="*/ 36 h 62"/>
                  <a:gd name="T90" fmla="*/ 46 w 64"/>
                  <a:gd name="T91" fmla="*/ 30 h 62"/>
                  <a:gd name="T92" fmla="*/ 46 w 64"/>
                  <a:gd name="T93" fmla="*/ 30 h 62"/>
                  <a:gd name="T94" fmla="*/ 44 w 64"/>
                  <a:gd name="T95" fmla="*/ 26 h 62"/>
                  <a:gd name="T96" fmla="*/ 42 w 64"/>
                  <a:gd name="T97" fmla="*/ 22 h 62"/>
                  <a:gd name="T98" fmla="*/ 38 w 64"/>
                  <a:gd name="T99" fmla="*/ 18 h 62"/>
                  <a:gd name="T100" fmla="*/ 32 w 64"/>
                  <a:gd name="T101" fmla="*/ 18 h 62"/>
                  <a:gd name="T102" fmla="*/ 32 w 64"/>
                  <a:gd name="T103" fmla="*/ 18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4" h="62">
                    <a:moveTo>
                      <a:pt x="32" y="62"/>
                    </a:moveTo>
                    <a:lnTo>
                      <a:pt x="32" y="62"/>
                    </a:lnTo>
                    <a:lnTo>
                      <a:pt x="26" y="62"/>
                    </a:lnTo>
                    <a:lnTo>
                      <a:pt x="20" y="60"/>
                    </a:lnTo>
                    <a:lnTo>
                      <a:pt x="10" y="52"/>
                    </a:lnTo>
                    <a:lnTo>
                      <a:pt x="4" y="42"/>
                    </a:lnTo>
                    <a:lnTo>
                      <a:pt x="2" y="36"/>
                    </a:lnTo>
                    <a:lnTo>
                      <a:pt x="0" y="30"/>
                    </a:lnTo>
                    <a:lnTo>
                      <a:pt x="0" y="30"/>
                    </a:lnTo>
                    <a:lnTo>
                      <a:pt x="2" y="24"/>
                    </a:lnTo>
                    <a:lnTo>
                      <a:pt x="4" y="18"/>
                    </a:lnTo>
                    <a:lnTo>
                      <a:pt x="10" y="8"/>
                    </a:lnTo>
                    <a:lnTo>
                      <a:pt x="20" y="2"/>
                    </a:lnTo>
                    <a:lnTo>
                      <a:pt x="26" y="0"/>
                    </a:lnTo>
                    <a:lnTo>
                      <a:pt x="32" y="0"/>
                    </a:lnTo>
                    <a:lnTo>
                      <a:pt x="32" y="0"/>
                    </a:lnTo>
                    <a:lnTo>
                      <a:pt x="38" y="0"/>
                    </a:lnTo>
                    <a:lnTo>
                      <a:pt x="44" y="2"/>
                    </a:lnTo>
                    <a:lnTo>
                      <a:pt x="54" y="8"/>
                    </a:lnTo>
                    <a:lnTo>
                      <a:pt x="60" y="18"/>
                    </a:lnTo>
                    <a:lnTo>
                      <a:pt x="62" y="24"/>
                    </a:lnTo>
                    <a:lnTo>
                      <a:pt x="64" y="30"/>
                    </a:lnTo>
                    <a:lnTo>
                      <a:pt x="64" y="30"/>
                    </a:lnTo>
                    <a:lnTo>
                      <a:pt x="62" y="36"/>
                    </a:lnTo>
                    <a:lnTo>
                      <a:pt x="60" y="42"/>
                    </a:lnTo>
                    <a:lnTo>
                      <a:pt x="54" y="52"/>
                    </a:lnTo>
                    <a:lnTo>
                      <a:pt x="44" y="60"/>
                    </a:lnTo>
                    <a:lnTo>
                      <a:pt x="38" y="62"/>
                    </a:lnTo>
                    <a:lnTo>
                      <a:pt x="32" y="62"/>
                    </a:lnTo>
                    <a:lnTo>
                      <a:pt x="32" y="62"/>
                    </a:lnTo>
                    <a:close/>
                    <a:moveTo>
                      <a:pt x="32" y="18"/>
                    </a:moveTo>
                    <a:lnTo>
                      <a:pt x="32" y="18"/>
                    </a:lnTo>
                    <a:lnTo>
                      <a:pt x="26" y="18"/>
                    </a:lnTo>
                    <a:lnTo>
                      <a:pt x="22" y="22"/>
                    </a:lnTo>
                    <a:lnTo>
                      <a:pt x="20" y="26"/>
                    </a:lnTo>
                    <a:lnTo>
                      <a:pt x="18" y="30"/>
                    </a:lnTo>
                    <a:lnTo>
                      <a:pt x="18" y="30"/>
                    </a:lnTo>
                    <a:lnTo>
                      <a:pt x="20" y="36"/>
                    </a:lnTo>
                    <a:lnTo>
                      <a:pt x="22" y="40"/>
                    </a:lnTo>
                    <a:lnTo>
                      <a:pt x="26" y="42"/>
                    </a:lnTo>
                    <a:lnTo>
                      <a:pt x="32" y="44"/>
                    </a:lnTo>
                    <a:lnTo>
                      <a:pt x="32" y="44"/>
                    </a:lnTo>
                    <a:lnTo>
                      <a:pt x="38" y="42"/>
                    </a:lnTo>
                    <a:lnTo>
                      <a:pt x="42" y="40"/>
                    </a:lnTo>
                    <a:lnTo>
                      <a:pt x="44" y="36"/>
                    </a:lnTo>
                    <a:lnTo>
                      <a:pt x="46" y="30"/>
                    </a:lnTo>
                    <a:lnTo>
                      <a:pt x="46" y="30"/>
                    </a:lnTo>
                    <a:lnTo>
                      <a:pt x="44" y="26"/>
                    </a:lnTo>
                    <a:lnTo>
                      <a:pt x="42" y="22"/>
                    </a:lnTo>
                    <a:lnTo>
                      <a:pt x="38" y="18"/>
                    </a:lnTo>
                    <a:lnTo>
                      <a:pt x="32" y="18"/>
                    </a:lnTo>
                    <a:lnTo>
                      <a:pt x="32"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3" name="Freeform 19">
                <a:extLst>
                  <a:ext uri="{FF2B5EF4-FFF2-40B4-BE49-F238E27FC236}">
                    <a16:creationId xmlns:a16="http://schemas.microsoft.com/office/drawing/2014/main" id="{2368C147-EDEE-4401-811C-1F8CC42F4ED1}"/>
                  </a:ext>
                </a:extLst>
              </p:cNvPr>
              <p:cNvSpPr>
                <a:spLocks noEditPoints="1"/>
              </p:cNvSpPr>
              <p:nvPr/>
            </p:nvSpPr>
            <p:spPr bwMode="auto">
              <a:xfrm>
                <a:off x="4560" y="1281"/>
                <a:ext cx="62" cy="62"/>
              </a:xfrm>
              <a:custGeom>
                <a:avLst/>
                <a:gdLst>
                  <a:gd name="T0" fmla="*/ 32 w 62"/>
                  <a:gd name="T1" fmla="*/ 62 h 62"/>
                  <a:gd name="T2" fmla="*/ 32 w 62"/>
                  <a:gd name="T3" fmla="*/ 62 h 62"/>
                  <a:gd name="T4" fmla="*/ 24 w 62"/>
                  <a:gd name="T5" fmla="*/ 62 h 62"/>
                  <a:gd name="T6" fmla="*/ 20 w 62"/>
                  <a:gd name="T7" fmla="*/ 60 h 62"/>
                  <a:gd name="T8" fmla="*/ 10 w 62"/>
                  <a:gd name="T9" fmla="*/ 52 h 62"/>
                  <a:gd name="T10" fmla="*/ 2 w 62"/>
                  <a:gd name="T11" fmla="*/ 42 h 62"/>
                  <a:gd name="T12" fmla="*/ 0 w 62"/>
                  <a:gd name="T13" fmla="*/ 36 h 62"/>
                  <a:gd name="T14" fmla="*/ 0 w 62"/>
                  <a:gd name="T15" fmla="*/ 30 h 62"/>
                  <a:gd name="T16" fmla="*/ 0 w 62"/>
                  <a:gd name="T17" fmla="*/ 30 h 62"/>
                  <a:gd name="T18" fmla="*/ 0 w 62"/>
                  <a:gd name="T19" fmla="*/ 24 h 62"/>
                  <a:gd name="T20" fmla="*/ 2 w 62"/>
                  <a:gd name="T21" fmla="*/ 18 h 62"/>
                  <a:gd name="T22" fmla="*/ 10 w 62"/>
                  <a:gd name="T23" fmla="*/ 8 h 62"/>
                  <a:gd name="T24" fmla="*/ 20 w 62"/>
                  <a:gd name="T25" fmla="*/ 2 h 62"/>
                  <a:gd name="T26" fmla="*/ 24 w 62"/>
                  <a:gd name="T27" fmla="*/ 0 h 62"/>
                  <a:gd name="T28" fmla="*/ 32 w 62"/>
                  <a:gd name="T29" fmla="*/ 0 h 62"/>
                  <a:gd name="T30" fmla="*/ 32 w 62"/>
                  <a:gd name="T31" fmla="*/ 0 h 62"/>
                  <a:gd name="T32" fmla="*/ 38 w 62"/>
                  <a:gd name="T33" fmla="*/ 0 h 62"/>
                  <a:gd name="T34" fmla="*/ 44 w 62"/>
                  <a:gd name="T35" fmla="*/ 2 h 62"/>
                  <a:gd name="T36" fmla="*/ 54 w 62"/>
                  <a:gd name="T37" fmla="*/ 8 h 62"/>
                  <a:gd name="T38" fmla="*/ 60 w 62"/>
                  <a:gd name="T39" fmla="*/ 18 h 62"/>
                  <a:gd name="T40" fmla="*/ 62 w 62"/>
                  <a:gd name="T41" fmla="*/ 24 h 62"/>
                  <a:gd name="T42" fmla="*/ 62 w 62"/>
                  <a:gd name="T43" fmla="*/ 30 h 62"/>
                  <a:gd name="T44" fmla="*/ 62 w 62"/>
                  <a:gd name="T45" fmla="*/ 30 h 62"/>
                  <a:gd name="T46" fmla="*/ 62 w 62"/>
                  <a:gd name="T47" fmla="*/ 36 h 62"/>
                  <a:gd name="T48" fmla="*/ 60 w 62"/>
                  <a:gd name="T49" fmla="*/ 42 h 62"/>
                  <a:gd name="T50" fmla="*/ 54 w 62"/>
                  <a:gd name="T51" fmla="*/ 52 h 62"/>
                  <a:gd name="T52" fmla="*/ 44 w 62"/>
                  <a:gd name="T53" fmla="*/ 60 h 62"/>
                  <a:gd name="T54" fmla="*/ 38 w 62"/>
                  <a:gd name="T55" fmla="*/ 62 h 62"/>
                  <a:gd name="T56" fmla="*/ 32 w 62"/>
                  <a:gd name="T57" fmla="*/ 62 h 62"/>
                  <a:gd name="T58" fmla="*/ 32 w 62"/>
                  <a:gd name="T59" fmla="*/ 62 h 62"/>
                  <a:gd name="T60" fmla="*/ 32 w 62"/>
                  <a:gd name="T61" fmla="*/ 18 h 62"/>
                  <a:gd name="T62" fmla="*/ 32 w 62"/>
                  <a:gd name="T63" fmla="*/ 18 h 62"/>
                  <a:gd name="T64" fmla="*/ 26 w 62"/>
                  <a:gd name="T65" fmla="*/ 18 h 62"/>
                  <a:gd name="T66" fmla="*/ 22 w 62"/>
                  <a:gd name="T67" fmla="*/ 22 h 62"/>
                  <a:gd name="T68" fmla="*/ 20 w 62"/>
                  <a:gd name="T69" fmla="*/ 26 h 62"/>
                  <a:gd name="T70" fmla="*/ 18 w 62"/>
                  <a:gd name="T71" fmla="*/ 30 h 62"/>
                  <a:gd name="T72" fmla="*/ 18 w 62"/>
                  <a:gd name="T73" fmla="*/ 30 h 62"/>
                  <a:gd name="T74" fmla="*/ 20 w 62"/>
                  <a:gd name="T75" fmla="*/ 36 h 62"/>
                  <a:gd name="T76" fmla="*/ 22 w 62"/>
                  <a:gd name="T77" fmla="*/ 40 h 62"/>
                  <a:gd name="T78" fmla="*/ 26 w 62"/>
                  <a:gd name="T79" fmla="*/ 42 h 62"/>
                  <a:gd name="T80" fmla="*/ 32 w 62"/>
                  <a:gd name="T81" fmla="*/ 44 h 62"/>
                  <a:gd name="T82" fmla="*/ 32 w 62"/>
                  <a:gd name="T83" fmla="*/ 44 h 62"/>
                  <a:gd name="T84" fmla="*/ 36 w 62"/>
                  <a:gd name="T85" fmla="*/ 42 h 62"/>
                  <a:gd name="T86" fmla="*/ 40 w 62"/>
                  <a:gd name="T87" fmla="*/ 40 h 62"/>
                  <a:gd name="T88" fmla="*/ 44 w 62"/>
                  <a:gd name="T89" fmla="*/ 36 h 62"/>
                  <a:gd name="T90" fmla="*/ 44 w 62"/>
                  <a:gd name="T91" fmla="*/ 30 h 62"/>
                  <a:gd name="T92" fmla="*/ 44 w 62"/>
                  <a:gd name="T93" fmla="*/ 30 h 62"/>
                  <a:gd name="T94" fmla="*/ 44 w 62"/>
                  <a:gd name="T95" fmla="*/ 26 h 62"/>
                  <a:gd name="T96" fmla="*/ 40 w 62"/>
                  <a:gd name="T97" fmla="*/ 22 h 62"/>
                  <a:gd name="T98" fmla="*/ 36 w 62"/>
                  <a:gd name="T99" fmla="*/ 18 h 62"/>
                  <a:gd name="T100" fmla="*/ 32 w 62"/>
                  <a:gd name="T101" fmla="*/ 18 h 62"/>
                  <a:gd name="T102" fmla="*/ 32 w 62"/>
                  <a:gd name="T103" fmla="*/ 18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2" h="62">
                    <a:moveTo>
                      <a:pt x="32" y="62"/>
                    </a:moveTo>
                    <a:lnTo>
                      <a:pt x="32" y="62"/>
                    </a:lnTo>
                    <a:lnTo>
                      <a:pt x="24" y="62"/>
                    </a:lnTo>
                    <a:lnTo>
                      <a:pt x="20" y="60"/>
                    </a:lnTo>
                    <a:lnTo>
                      <a:pt x="10" y="52"/>
                    </a:lnTo>
                    <a:lnTo>
                      <a:pt x="2" y="42"/>
                    </a:lnTo>
                    <a:lnTo>
                      <a:pt x="0" y="36"/>
                    </a:lnTo>
                    <a:lnTo>
                      <a:pt x="0" y="30"/>
                    </a:lnTo>
                    <a:lnTo>
                      <a:pt x="0" y="30"/>
                    </a:lnTo>
                    <a:lnTo>
                      <a:pt x="0" y="24"/>
                    </a:lnTo>
                    <a:lnTo>
                      <a:pt x="2" y="18"/>
                    </a:lnTo>
                    <a:lnTo>
                      <a:pt x="10" y="8"/>
                    </a:lnTo>
                    <a:lnTo>
                      <a:pt x="20" y="2"/>
                    </a:lnTo>
                    <a:lnTo>
                      <a:pt x="24" y="0"/>
                    </a:lnTo>
                    <a:lnTo>
                      <a:pt x="32" y="0"/>
                    </a:lnTo>
                    <a:lnTo>
                      <a:pt x="32" y="0"/>
                    </a:lnTo>
                    <a:lnTo>
                      <a:pt x="38" y="0"/>
                    </a:lnTo>
                    <a:lnTo>
                      <a:pt x="44" y="2"/>
                    </a:lnTo>
                    <a:lnTo>
                      <a:pt x="54" y="8"/>
                    </a:lnTo>
                    <a:lnTo>
                      <a:pt x="60" y="18"/>
                    </a:lnTo>
                    <a:lnTo>
                      <a:pt x="62" y="24"/>
                    </a:lnTo>
                    <a:lnTo>
                      <a:pt x="62" y="30"/>
                    </a:lnTo>
                    <a:lnTo>
                      <a:pt x="62" y="30"/>
                    </a:lnTo>
                    <a:lnTo>
                      <a:pt x="62" y="36"/>
                    </a:lnTo>
                    <a:lnTo>
                      <a:pt x="60" y="42"/>
                    </a:lnTo>
                    <a:lnTo>
                      <a:pt x="54" y="52"/>
                    </a:lnTo>
                    <a:lnTo>
                      <a:pt x="44" y="60"/>
                    </a:lnTo>
                    <a:lnTo>
                      <a:pt x="38" y="62"/>
                    </a:lnTo>
                    <a:lnTo>
                      <a:pt x="32" y="62"/>
                    </a:lnTo>
                    <a:lnTo>
                      <a:pt x="32" y="62"/>
                    </a:lnTo>
                    <a:close/>
                    <a:moveTo>
                      <a:pt x="32" y="18"/>
                    </a:moveTo>
                    <a:lnTo>
                      <a:pt x="32" y="18"/>
                    </a:lnTo>
                    <a:lnTo>
                      <a:pt x="26" y="18"/>
                    </a:lnTo>
                    <a:lnTo>
                      <a:pt x="22" y="22"/>
                    </a:lnTo>
                    <a:lnTo>
                      <a:pt x="20" y="26"/>
                    </a:lnTo>
                    <a:lnTo>
                      <a:pt x="18" y="30"/>
                    </a:lnTo>
                    <a:lnTo>
                      <a:pt x="18" y="30"/>
                    </a:lnTo>
                    <a:lnTo>
                      <a:pt x="20" y="36"/>
                    </a:lnTo>
                    <a:lnTo>
                      <a:pt x="22" y="40"/>
                    </a:lnTo>
                    <a:lnTo>
                      <a:pt x="26" y="42"/>
                    </a:lnTo>
                    <a:lnTo>
                      <a:pt x="32" y="44"/>
                    </a:lnTo>
                    <a:lnTo>
                      <a:pt x="32" y="44"/>
                    </a:lnTo>
                    <a:lnTo>
                      <a:pt x="36" y="42"/>
                    </a:lnTo>
                    <a:lnTo>
                      <a:pt x="40" y="40"/>
                    </a:lnTo>
                    <a:lnTo>
                      <a:pt x="44" y="36"/>
                    </a:lnTo>
                    <a:lnTo>
                      <a:pt x="44" y="30"/>
                    </a:lnTo>
                    <a:lnTo>
                      <a:pt x="44" y="30"/>
                    </a:lnTo>
                    <a:lnTo>
                      <a:pt x="44" y="26"/>
                    </a:lnTo>
                    <a:lnTo>
                      <a:pt x="40" y="22"/>
                    </a:lnTo>
                    <a:lnTo>
                      <a:pt x="36" y="18"/>
                    </a:lnTo>
                    <a:lnTo>
                      <a:pt x="32" y="18"/>
                    </a:lnTo>
                    <a:lnTo>
                      <a:pt x="32"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4" name="Freeform 20">
                <a:extLst>
                  <a:ext uri="{FF2B5EF4-FFF2-40B4-BE49-F238E27FC236}">
                    <a16:creationId xmlns:a16="http://schemas.microsoft.com/office/drawing/2014/main" id="{3154E7A9-9463-48C7-BD44-A3E671D8C1A1}"/>
                  </a:ext>
                </a:extLst>
              </p:cNvPr>
              <p:cNvSpPr>
                <a:spLocks noEditPoints="1"/>
              </p:cNvSpPr>
              <p:nvPr/>
            </p:nvSpPr>
            <p:spPr bwMode="auto">
              <a:xfrm>
                <a:off x="4648" y="1281"/>
                <a:ext cx="62" cy="62"/>
              </a:xfrm>
              <a:custGeom>
                <a:avLst/>
                <a:gdLst>
                  <a:gd name="T0" fmla="*/ 30 w 62"/>
                  <a:gd name="T1" fmla="*/ 62 h 62"/>
                  <a:gd name="T2" fmla="*/ 30 w 62"/>
                  <a:gd name="T3" fmla="*/ 62 h 62"/>
                  <a:gd name="T4" fmla="*/ 24 w 62"/>
                  <a:gd name="T5" fmla="*/ 62 h 62"/>
                  <a:gd name="T6" fmla="*/ 18 w 62"/>
                  <a:gd name="T7" fmla="*/ 60 h 62"/>
                  <a:gd name="T8" fmla="*/ 8 w 62"/>
                  <a:gd name="T9" fmla="*/ 52 h 62"/>
                  <a:gd name="T10" fmla="*/ 2 w 62"/>
                  <a:gd name="T11" fmla="*/ 42 h 62"/>
                  <a:gd name="T12" fmla="*/ 0 w 62"/>
                  <a:gd name="T13" fmla="*/ 36 h 62"/>
                  <a:gd name="T14" fmla="*/ 0 w 62"/>
                  <a:gd name="T15" fmla="*/ 30 h 62"/>
                  <a:gd name="T16" fmla="*/ 0 w 62"/>
                  <a:gd name="T17" fmla="*/ 30 h 62"/>
                  <a:gd name="T18" fmla="*/ 0 w 62"/>
                  <a:gd name="T19" fmla="*/ 24 h 62"/>
                  <a:gd name="T20" fmla="*/ 2 w 62"/>
                  <a:gd name="T21" fmla="*/ 18 h 62"/>
                  <a:gd name="T22" fmla="*/ 8 w 62"/>
                  <a:gd name="T23" fmla="*/ 8 h 62"/>
                  <a:gd name="T24" fmla="*/ 18 w 62"/>
                  <a:gd name="T25" fmla="*/ 2 h 62"/>
                  <a:gd name="T26" fmla="*/ 24 w 62"/>
                  <a:gd name="T27" fmla="*/ 0 h 62"/>
                  <a:gd name="T28" fmla="*/ 30 w 62"/>
                  <a:gd name="T29" fmla="*/ 0 h 62"/>
                  <a:gd name="T30" fmla="*/ 30 w 62"/>
                  <a:gd name="T31" fmla="*/ 0 h 62"/>
                  <a:gd name="T32" fmla="*/ 36 w 62"/>
                  <a:gd name="T33" fmla="*/ 0 h 62"/>
                  <a:gd name="T34" fmla="*/ 42 w 62"/>
                  <a:gd name="T35" fmla="*/ 2 h 62"/>
                  <a:gd name="T36" fmla="*/ 52 w 62"/>
                  <a:gd name="T37" fmla="*/ 8 h 62"/>
                  <a:gd name="T38" fmla="*/ 60 w 62"/>
                  <a:gd name="T39" fmla="*/ 18 h 62"/>
                  <a:gd name="T40" fmla="*/ 60 w 62"/>
                  <a:gd name="T41" fmla="*/ 24 h 62"/>
                  <a:gd name="T42" fmla="*/ 62 w 62"/>
                  <a:gd name="T43" fmla="*/ 30 h 62"/>
                  <a:gd name="T44" fmla="*/ 62 w 62"/>
                  <a:gd name="T45" fmla="*/ 30 h 62"/>
                  <a:gd name="T46" fmla="*/ 60 w 62"/>
                  <a:gd name="T47" fmla="*/ 36 h 62"/>
                  <a:gd name="T48" fmla="*/ 60 w 62"/>
                  <a:gd name="T49" fmla="*/ 42 h 62"/>
                  <a:gd name="T50" fmla="*/ 52 w 62"/>
                  <a:gd name="T51" fmla="*/ 52 h 62"/>
                  <a:gd name="T52" fmla="*/ 42 w 62"/>
                  <a:gd name="T53" fmla="*/ 60 h 62"/>
                  <a:gd name="T54" fmla="*/ 36 w 62"/>
                  <a:gd name="T55" fmla="*/ 62 h 62"/>
                  <a:gd name="T56" fmla="*/ 30 w 62"/>
                  <a:gd name="T57" fmla="*/ 62 h 62"/>
                  <a:gd name="T58" fmla="*/ 30 w 62"/>
                  <a:gd name="T59" fmla="*/ 62 h 62"/>
                  <a:gd name="T60" fmla="*/ 30 w 62"/>
                  <a:gd name="T61" fmla="*/ 18 h 62"/>
                  <a:gd name="T62" fmla="*/ 30 w 62"/>
                  <a:gd name="T63" fmla="*/ 18 h 62"/>
                  <a:gd name="T64" fmla="*/ 26 w 62"/>
                  <a:gd name="T65" fmla="*/ 18 h 62"/>
                  <a:gd name="T66" fmla="*/ 22 w 62"/>
                  <a:gd name="T67" fmla="*/ 22 h 62"/>
                  <a:gd name="T68" fmla="*/ 18 w 62"/>
                  <a:gd name="T69" fmla="*/ 26 h 62"/>
                  <a:gd name="T70" fmla="*/ 18 w 62"/>
                  <a:gd name="T71" fmla="*/ 30 h 62"/>
                  <a:gd name="T72" fmla="*/ 18 w 62"/>
                  <a:gd name="T73" fmla="*/ 30 h 62"/>
                  <a:gd name="T74" fmla="*/ 18 w 62"/>
                  <a:gd name="T75" fmla="*/ 36 h 62"/>
                  <a:gd name="T76" fmla="*/ 22 w 62"/>
                  <a:gd name="T77" fmla="*/ 40 h 62"/>
                  <a:gd name="T78" fmla="*/ 26 w 62"/>
                  <a:gd name="T79" fmla="*/ 42 h 62"/>
                  <a:gd name="T80" fmla="*/ 30 w 62"/>
                  <a:gd name="T81" fmla="*/ 44 h 62"/>
                  <a:gd name="T82" fmla="*/ 30 w 62"/>
                  <a:gd name="T83" fmla="*/ 44 h 62"/>
                  <a:gd name="T84" fmla="*/ 36 w 62"/>
                  <a:gd name="T85" fmla="*/ 42 h 62"/>
                  <a:gd name="T86" fmla="*/ 40 w 62"/>
                  <a:gd name="T87" fmla="*/ 40 h 62"/>
                  <a:gd name="T88" fmla="*/ 42 w 62"/>
                  <a:gd name="T89" fmla="*/ 36 h 62"/>
                  <a:gd name="T90" fmla="*/ 44 w 62"/>
                  <a:gd name="T91" fmla="*/ 30 h 62"/>
                  <a:gd name="T92" fmla="*/ 44 w 62"/>
                  <a:gd name="T93" fmla="*/ 30 h 62"/>
                  <a:gd name="T94" fmla="*/ 42 w 62"/>
                  <a:gd name="T95" fmla="*/ 26 h 62"/>
                  <a:gd name="T96" fmla="*/ 40 w 62"/>
                  <a:gd name="T97" fmla="*/ 22 h 62"/>
                  <a:gd name="T98" fmla="*/ 36 w 62"/>
                  <a:gd name="T99" fmla="*/ 18 h 62"/>
                  <a:gd name="T100" fmla="*/ 30 w 62"/>
                  <a:gd name="T101" fmla="*/ 18 h 62"/>
                  <a:gd name="T102" fmla="*/ 30 w 62"/>
                  <a:gd name="T103" fmla="*/ 18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2" h="62">
                    <a:moveTo>
                      <a:pt x="30" y="62"/>
                    </a:moveTo>
                    <a:lnTo>
                      <a:pt x="30" y="62"/>
                    </a:lnTo>
                    <a:lnTo>
                      <a:pt x="24" y="62"/>
                    </a:lnTo>
                    <a:lnTo>
                      <a:pt x="18" y="60"/>
                    </a:lnTo>
                    <a:lnTo>
                      <a:pt x="8" y="52"/>
                    </a:lnTo>
                    <a:lnTo>
                      <a:pt x="2" y="42"/>
                    </a:lnTo>
                    <a:lnTo>
                      <a:pt x="0" y="36"/>
                    </a:lnTo>
                    <a:lnTo>
                      <a:pt x="0" y="30"/>
                    </a:lnTo>
                    <a:lnTo>
                      <a:pt x="0" y="30"/>
                    </a:lnTo>
                    <a:lnTo>
                      <a:pt x="0" y="24"/>
                    </a:lnTo>
                    <a:lnTo>
                      <a:pt x="2" y="18"/>
                    </a:lnTo>
                    <a:lnTo>
                      <a:pt x="8" y="8"/>
                    </a:lnTo>
                    <a:lnTo>
                      <a:pt x="18" y="2"/>
                    </a:lnTo>
                    <a:lnTo>
                      <a:pt x="24" y="0"/>
                    </a:lnTo>
                    <a:lnTo>
                      <a:pt x="30" y="0"/>
                    </a:lnTo>
                    <a:lnTo>
                      <a:pt x="30" y="0"/>
                    </a:lnTo>
                    <a:lnTo>
                      <a:pt x="36" y="0"/>
                    </a:lnTo>
                    <a:lnTo>
                      <a:pt x="42" y="2"/>
                    </a:lnTo>
                    <a:lnTo>
                      <a:pt x="52" y="8"/>
                    </a:lnTo>
                    <a:lnTo>
                      <a:pt x="60" y="18"/>
                    </a:lnTo>
                    <a:lnTo>
                      <a:pt x="60" y="24"/>
                    </a:lnTo>
                    <a:lnTo>
                      <a:pt x="62" y="30"/>
                    </a:lnTo>
                    <a:lnTo>
                      <a:pt x="62" y="30"/>
                    </a:lnTo>
                    <a:lnTo>
                      <a:pt x="60" y="36"/>
                    </a:lnTo>
                    <a:lnTo>
                      <a:pt x="60" y="42"/>
                    </a:lnTo>
                    <a:lnTo>
                      <a:pt x="52" y="52"/>
                    </a:lnTo>
                    <a:lnTo>
                      <a:pt x="42" y="60"/>
                    </a:lnTo>
                    <a:lnTo>
                      <a:pt x="36" y="62"/>
                    </a:lnTo>
                    <a:lnTo>
                      <a:pt x="30" y="62"/>
                    </a:lnTo>
                    <a:lnTo>
                      <a:pt x="30" y="62"/>
                    </a:lnTo>
                    <a:close/>
                    <a:moveTo>
                      <a:pt x="30" y="18"/>
                    </a:moveTo>
                    <a:lnTo>
                      <a:pt x="30" y="18"/>
                    </a:lnTo>
                    <a:lnTo>
                      <a:pt x="26" y="18"/>
                    </a:lnTo>
                    <a:lnTo>
                      <a:pt x="22" y="22"/>
                    </a:lnTo>
                    <a:lnTo>
                      <a:pt x="18" y="26"/>
                    </a:lnTo>
                    <a:lnTo>
                      <a:pt x="18" y="30"/>
                    </a:lnTo>
                    <a:lnTo>
                      <a:pt x="18" y="30"/>
                    </a:lnTo>
                    <a:lnTo>
                      <a:pt x="18" y="36"/>
                    </a:lnTo>
                    <a:lnTo>
                      <a:pt x="22" y="40"/>
                    </a:lnTo>
                    <a:lnTo>
                      <a:pt x="26" y="42"/>
                    </a:lnTo>
                    <a:lnTo>
                      <a:pt x="30" y="44"/>
                    </a:lnTo>
                    <a:lnTo>
                      <a:pt x="30" y="44"/>
                    </a:lnTo>
                    <a:lnTo>
                      <a:pt x="36" y="42"/>
                    </a:lnTo>
                    <a:lnTo>
                      <a:pt x="40" y="40"/>
                    </a:lnTo>
                    <a:lnTo>
                      <a:pt x="42" y="36"/>
                    </a:lnTo>
                    <a:lnTo>
                      <a:pt x="44" y="30"/>
                    </a:lnTo>
                    <a:lnTo>
                      <a:pt x="44" y="30"/>
                    </a:lnTo>
                    <a:lnTo>
                      <a:pt x="42" y="26"/>
                    </a:lnTo>
                    <a:lnTo>
                      <a:pt x="40" y="22"/>
                    </a:lnTo>
                    <a:lnTo>
                      <a:pt x="36" y="18"/>
                    </a:lnTo>
                    <a:lnTo>
                      <a:pt x="30" y="18"/>
                    </a:lnTo>
                    <a:lnTo>
                      <a:pt x="30"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5" name="Freeform 21">
                <a:extLst>
                  <a:ext uri="{FF2B5EF4-FFF2-40B4-BE49-F238E27FC236}">
                    <a16:creationId xmlns:a16="http://schemas.microsoft.com/office/drawing/2014/main" id="{393E3529-E1CE-47DD-83F8-A1FACB1A7B86}"/>
                  </a:ext>
                </a:extLst>
              </p:cNvPr>
              <p:cNvSpPr>
                <a:spLocks noEditPoints="1"/>
              </p:cNvSpPr>
              <p:nvPr/>
            </p:nvSpPr>
            <p:spPr bwMode="auto">
              <a:xfrm>
                <a:off x="4426" y="1233"/>
                <a:ext cx="330" cy="156"/>
              </a:xfrm>
              <a:custGeom>
                <a:avLst/>
                <a:gdLst>
                  <a:gd name="T0" fmla="*/ 330 w 330"/>
                  <a:gd name="T1" fmla="*/ 156 h 156"/>
                  <a:gd name="T2" fmla="*/ 0 w 330"/>
                  <a:gd name="T3" fmla="*/ 156 h 156"/>
                  <a:gd name="T4" fmla="*/ 0 w 330"/>
                  <a:gd name="T5" fmla="*/ 0 h 156"/>
                  <a:gd name="T6" fmla="*/ 330 w 330"/>
                  <a:gd name="T7" fmla="*/ 0 h 156"/>
                  <a:gd name="T8" fmla="*/ 330 w 330"/>
                  <a:gd name="T9" fmla="*/ 156 h 156"/>
                  <a:gd name="T10" fmla="*/ 18 w 330"/>
                  <a:gd name="T11" fmla="*/ 138 h 156"/>
                  <a:gd name="T12" fmla="*/ 312 w 330"/>
                  <a:gd name="T13" fmla="*/ 138 h 156"/>
                  <a:gd name="T14" fmla="*/ 312 w 330"/>
                  <a:gd name="T15" fmla="*/ 18 h 156"/>
                  <a:gd name="T16" fmla="*/ 18 w 330"/>
                  <a:gd name="T17" fmla="*/ 18 h 156"/>
                  <a:gd name="T18" fmla="*/ 18 w 330"/>
                  <a:gd name="T19" fmla="*/ 138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156">
                    <a:moveTo>
                      <a:pt x="330" y="156"/>
                    </a:moveTo>
                    <a:lnTo>
                      <a:pt x="0" y="156"/>
                    </a:lnTo>
                    <a:lnTo>
                      <a:pt x="0" y="0"/>
                    </a:lnTo>
                    <a:lnTo>
                      <a:pt x="330" y="0"/>
                    </a:lnTo>
                    <a:lnTo>
                      <a:pt x="330" y="156"/>
                    </a:lnTo>
                    <a:close/>
                    <a:moveTo>
                      <a:pt x="18" y="138"/>
                    </a:moveTo>
                    <a:lnTo>
                      <a:pt x="312" y="138"/>
                    </a:lnTo>
                    <a:lnTo>
                      <a:pt x="312" y="18"/>
                    </a:lnTo>
                    <a:lnTo>
                      <a:pt x="18" y="18"/>
                    </a:lnTo>
                    <a:lnTo>
                      <a:pt x="18" y="1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6" name="Freeform 22">
                <a:extLst>
                  <a:ext uri="{FF2B5EF4-FFF2-40B4-BE49-F238E27FC236}">
                    <a16:creationId xmlns:a16="http://schemas.microsoft.com/office/drawing/2014/main" id="{FB11F5C6-4231-4E38-9AE4-0C5E19DBD903}"/>
                  </a:ext>
                </a:extLst>
              </p:cNvPr>
              <p:cNvSpPr>
                <a:spLocks noEditPoints="1"/>
              </p:cNvSpPr>
              <p:nvPr/>
            </p:nvSpPr>
            <p:spPr bwMode="auto">
              <a:xfrm>
                <a:off x="4472" y="1417"/>
                <a:ext cx="64" cy="62"/>
              </a:xfrm>
              <a:custGeom>
                <a:avLst/>
                <a:gdLst>
                  <a:gd name="T0" fmla="*/ 32 w 64"/>
                  <a:gd name="T1" fmla="*/ 62 h 62"/>
                  <a:gd name="T2" fmla="*/ 32 w 64"/>
                  <a:gd name="T3" fmla="*/ 62 h 62"/>
                  <a:gd name="T4" fmla="*/ 26 w 64"/>
                  <a:gd name="T5" fmla="*/ 62 h 62"/>
                  <a:gd name="T6" fmla="*/ 20 w 64"/>
                  <a:gd name="T7" fmla="*/ 60 h 62"/>
                  <a:gd name="T8" fmla="*/ 10 w 64"/>
                  <a:gd name="T9" fmla="*/ 54 h 62"/>
                  <a:gd name="T10" fmla="*/ 4 w 64"/>
                  <a:gd name="T11" fmla="*/ 44 h 62"/>
                  <a:gd name="T12" fmla="*/ 2 w 64"/>
                  <a:gd name="T13" fmla="*/ 38 h 62"/>
                  <a:gd name="T14" fmla="*/ 0 w 64"/>
                  <a:gd name="T15" fmla="*/ 32 h 62"/>
                  <a:gd name="T16" fmla="*/ 0 w 64"/>
                  <a:gd name="T17" fmla="*/ 32 h 62"/>
                  <a:gd name="T18" fmla="*/ 2 w 64"/>
                  <a:gd name="T19" fmla="*/ 26 h 62"/>
                  <a:gd name="T20" fmla="*/ 4 w 64"/>
                  <a:gd name="T21" fmla="*/ 20 h 62"/>
                  <a:gd name="T22" fmla="*/ 10 w 64"/>
                  <a:gd name="T23" fmla="*/ 10 h 62"/>
                  <a:gd name="T24" fmla="*/ 20 w 64"/>
                  <a:gd name="T25" fmla="*/ 4 h 62"/>
                  <a:gd name="T26" fmla="*/ 26 w 64"/>
                  <a:gd name="T27" fmla="*/ 2 h 62"/>
                  <a:gd name="T28" fmla="*/ 32 w 64"/>
                  <a:gd name="T29" fmla="*/ 0 h 62"/>
                  <a:gd name="T30" fmla="*/ 32 w 64"/>
                  <a:gd name="T31" fmla="*/ 0 h 62"/>
                  <a:gd name="T32" fmla="*/ 38 w 64"/>
                  <a:gd name="T33" fmla="*/ 2 h 62"/>
                  <a:gd name="T34" fmla="*/ 44 w 64"/>
                  <a:gd name="T35" fmla="*/ 4 h 62"/>
                  <a:gd name="T36" fmla="*/ 54 w 64"/>
                  <a:gd name="T37" fmla="*/ 10 h 62"/>
                  <a:gd name="T38" fmla="*/ 60 w 64"/>
                  <a:gd name="T39" fmla="*/ 20 h 62"/>
                  <a:gd name="T40" fmla="*/ 62 w 64"/>
                  <a:gd name="T41" fmla="*/ 26 h 62"/>
                  <a:gd name="T42" fmla="*/ 64 w 64"/>
                  <a:gd name="T43" fmla="*/ 32 h 62"/>
                  <a:gd name="T44" fmla="*/ 64 w 64"/>
                  <a:gd name="T45" fmla="*/ 32 h 62"/>
                  <a:gd name="T46" fmla="*/ 62 w 64"/>
                  <a:gd name="T47" fmla="*/ 38 h 62"/>
                  <a:gd name="T48" fmla="*/ 60 w 64"/>
                  <a:gd name="T49" fmla="*/ 44 h 62"/>
                  <a:gd name="T50" fmla="*/ 54 w 64"/>
                  <a:gd name="T51" fmla="*/ 54 h 62"/>
                  <a:gd name="T52" fmla="*/ 44 w 64"/>
                  <a:gd name="T53" fmla="*/ 60 h 62"/>
                  <a:gd name="T54" fmla="*/ 38 w 64"/>
                  <a:gd name="T55" fmla="*/ 62 h 62"/>
                  <a:gd name="T56" fmla="*/ 32 w 64"/>
                  <a:gd name="T57" fmla="*/ 62 h 62"/>
                  <a:gd name="T58" fmla="*/ 32 w 64"/>
                  <a:gd name="T59" fmla="*/ 62 h 62"/>
                  <a:gd name="T60" fmla="*/ 32 w 64"/>
                  <a:gd name="T61" fmla="*/ 18 h 62"/>
                  <a:gd name="T62" fmla="*/ 32 w 64"/>
                  <a:gd name="T63" fmla="*/ 18 h 62"/>
                  <a:gd name="T64" fmla="*/ 26 w 64"/>
                  <a:gd name="T65" fmla="*/ 20 h 62"/>
                  <a:gd name="T66" fmla="*/ 22 w 64"/>
                  <a:gd name="T67" fmla="*/ 22 h 62"/>
                  <a:gd name="T68" fmla="*/ 20 w 64"/>
                  <a:gd name="T69" fmla="*/ 26 h 62"/>
                  <a:gd name="T70" fmla="*/ 18 w 64"/>
                  <a:gd name="T71" fmla="*/ 32 h 62"/>
                  <a:gd name="T72" fmla="*/ 18 w 64"/>
                  <a:gd name="T73" fmla="*/ 32 h 62"/>
                  <a:gd name="T74" fmla="*/ 20 w 64"/>
                  <a:gd name="T75" fmla="*/ 36 h 62"/>
                  <a:gd name="T76" fmla="*/ 22 w 64"/>
                  <a:gd name="T77" fmla="*/ 42 h 62"/>
                  <a:gd name="T78" fmla="*/ 26 w 64"/>
                  <a:gd name="T79" fmla="*/ 44 h 62"/>
                  <a:gd name="T80" fmla="*/ 32 w 64"/>
                  <a:gd name="T81" fmla="*/ 44 h 62"/>
                  <a:gd name="T82" fmla="*/ 32 w 64"/>
                  <a:gd name="T83" fmla="*/ 44 h 62"/>
                  <a:gd name="T84" fmla="*/ 38 w 64"/>
                  <a:gd name="T85" fmla="*/ 44 h 62"/>
                  <a:gd name="T86" fmla="*/ 42 w 64"/>
                  <a:gd name="T87" fmla="*/ 42 h 62"/>
                  <a:gd name="T88" fmla="*/ 44 w 64"/>
                  <a:gd name="T89" fmla="*/ 36 h 62"/>
                  <a:gd name="T90" fmla="*/ 46 w 64"/>
                  <a:gd name="T91" fmla="*/ 32 h 62"/>
                  <a:gd name="T92" fmla="*/ 46 w 64"/>
                  <a:gd name="T93" fmla="*/ 32 h 62"/>
                  <a:gd name="T94" fmla="*/ 44 w 64"/>
                  <a:gd name="T95" fmla="*/ 26 h 62"/>
                  <a:gd name="T96" fmla="*/ 42 w 64"/>
                  <a:gd name="T97" fmla="*/ 22 h 62"/>
                  <a:gd name="T98" fmla="*/ 38 w 64"/>
                  <a:gd name="T99" fmla="*/ 20 h 62"/>
                  <a:gd name="T100" fmla="*/ 32 w 64"/>
                  <a:gd name="T101" fmla="*/ 18 h 62"/>
                  <a:gd name="T102" fmla="*/ 32 w 64"/>
                  <a:gd name="T103" fmla="*/ 18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4" h="62">
                    <a:moveTo>
                      <a:pt x="32" y="62"/>
                    </a:moveTo>
                    <a:lnTo>
                      <a:pt x="32" y="62"/>
                    </a:lnTo>
                    <a:lnTo>
                      <a:pt x="26" y="62"/>
                    </a:lnTo>
                    <a:lnTo>
                      <a:pt x="20" y="60"/>
                    </a:lnTo>
                    <a:lnTo>
                      <a:pt x="10" y="54"/>
                    </a:lnTo>
                    <a:lnTo>
                      <a:pt x="4" y="44"/>
                    </a:lnTo>
                    <a:lnTo>
                      <a:pt x="2" y="38"/>
                    </a:lnTo>
                    <a:lnTo>
                      <a:pt x="0" y="32"/>
                    </a:lnTo>
                    <a:lnTo>
                      <a:pt x="0" y="32"/>
                    </a:lnTo>
                    <a:lnTo>
                      <a:pt x="2" y="26"/>
                    </a:lnTo>
                    <a:lnTo>
                      <a:pt x="4" y="20"/>
                    </a:lnTo>
                    <a:lnTo>
                      <a:pt x="10" y="10"/>
                    </a:lnTo>
                    <a:lnTo>
                      <a:pt x="20" y="4"/>
                    </a:lnTo>
                    <a:lnTo>
                      <a:pt x="26" y="2"/>
                    </a:lnTo>
                    <a:lnTo>
                      <a:pt x="32" y="0"/>
                    </a:lnTo>
                    <a:lnTo>
                      <a:pt x="32" y="0"/>
                    </a:lnTo>
                    <a:lnTo>
                      <a:pt x="38" y="2"/>
                    </a:lnTo>
                    <a:lnTo>
                      <a:pt x="44" y="4"/>
                    </a:lnTo>
                    <a:lnTo>
                      <a:pt x="54" y="10"/>
                    </a:lnTo>
                    <a:lnTo>
                      <a:pt x="60" y="20"/>
                    </a:lnTo>
                    <a:lnTo>
                      <a:pt x="62" y="26"/>
                    </a:lnTo>
                    <a:lnTo>
                      <a:pt x="64" y="32"/>
                    </a:lnTo>
                    <a:lnTo>
                      <a:pt x="64" y="32"/>
                    </a:lnTo>
                    <a:lnTo>
                      <a:pt x="62" y="38"/>
                    </a:lnTo>
                    <a:lnTo>
                      <a:pt x="60" y="44"/>
                    </a:lnTo>
                    <a:lnTo>
                      <a:pt x="54" y="54"/>
                    </a:lnTo>
                    <a:lnTo>
                      <a:pt x="44" y="60"/>
                    </a:lnTo>
                    <a:lnTo>
                      <a:pt x="38" y="62"/>
                    </a:lnTo>
                    <a:lnTo>
                      <a:pt x="32" y="62"/>
                    </a:lnTo>
                    <a:lnTo>
                      <a:pt x="32" y="62"/>
                    </a:lnTo>
                    <a:close/>
                    <a:moveTo>
                      <a:pt x="32" y="18"/>
                    </a:moveTo>
                    <a:lnTo>
                      <a:pt x="32" y="18"/>
                    </a:lnTo>
                    <a:lnTo>
                      <a:pt x="26" y="20"/>
                    </a:lnTo>
                    <a:lnTo>
                      <a:pt x="22" y="22"/>
                    </a:lnTo>
                    <a:lnTo>
                      <a:pt x="20" y="26"/>
                    </a:lnTo>
                    <a:lnTo>
                      <a:pt x="18" y="32"/>
                    </a:lnTo>
                    <a:lnTo>
                      <a:pt x="18" y="32"/>
                    </a:lnTo>
                    <a:lnTo>
                      <a:pt x="20" y="36"/>
                    </a:lnTo>
                    <a:lnTo>
                      <a:pt x="22" y="42"/>
                    </a:lnTo>
                    <a:lnTo>
                      <a:pt x="26" y="44"/>
                    </a:lnTo>
                    <a:lnTo>
                      <a:pt x="32" y="44"/>
                    </a:lnTo>
                    <a:lnTo>
                      <a:pt x="32" y="44"/>
                    </a:lnTo>
                    <a:lnTo>
                      <a:pt x="38" y="44"/>
                    </a:lnTo>
                    <a:lnTo>
                      <a:pt x="42" y="42"/>
                    </a:lnTo>
                    <a:lnTo>
                      <a:pt x="44" y="36"/>
                    </a:lnTo>
                    <a:lnTo>
                      <a:pt x="46" y="32"/>
                    </a:lnTo>
                    <a:lnTo>
                      <a:pt x="46" y="32"/>
                    </a:lnTo>
                    <a:lnTo>
                      <a:pt x="44" y="26"/>
                    </a:lnTo>
                    <a:lnTo>
                      <a:pt x="42" y="22"/>
                    </a:lnTo>
                    <a:lnTo>
                      <a:pt x="38" y="20"/>
                    </a:lnTo>
                    <a:lnTo>
                      <a:pt x="32" y="18"/>
                    </a:lnTo>
                    <a:lnTo>
                      <a:pt x="32"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7" name="Freeform 23">
                <a:extLst>
                  <a:ext uri="{FF2B5EF4-FFF2-40B4-BE49-F238E27FC236}">
                    <a16:creationId xmlns:a16="http://schemas.microsoft.com/office/drawing/2014/main" id="{8830C499-1DBA-42AC-87A4-FC6C1F64960F}"/>
                  </a:ext>
                </a:extLst>
              </p:cNvPr>
              <p:cNvSpPr>
                <a:spLocks noEditPoints="1"/>
              </p:cNvSpPr>
              <p:nvPr/>
            </p:nvSpPr>
            <p:spPr bwMode="auto">
              <a:xfrm>
                <a:off x="4560" y="1417"/>
                <a:ext cx="62" cy="62"/>
              </a:xfrm>
              <a:custGeom>
                <a:avLst/>
                <a:gdLst>
                  <a:gd name="T0" fmla="*/ 32 w 62"/>
                  <a:gd name="T1" fmla="*/ 62 h 62"/>
                  <a:gd name="T2" fmla="*/ 32 w 62"/>
                  <a:gd name="T3" fmla="*/ 62 h 62"/>
                  <a:gd name="T4" fmla="*/ 24 w 62"/>
                  <a:gd name="T5" fmla="*/ 62 h 62"/>
                  <a:gd name="T6" fmla="*/ 20 w 62"/>
                  <a:gd name="T7" fmla="*/ 60 h 62"/>
                  <a:gd name="T8" fmla="*/ 10 w 62"/>
                  <a:gd name="T9" fmla="*/ 54 h 62"/>
                  <a:gd name="T10" fmla="*/ 2 w 62"/>
                  <a:gd name="T11" fmla="*/ 44 h 62"/>
                  <a:gd name="T12" fmla="*/ 0 w 62"/>
                  <a:gd name="T13" fmla="*/ 38 h 62"/>
                  <a:gd name="T14" fmla="*/ 0 w 62"/>
                  <a:gd name="T15" fmla="*/ 32 h 62"/>
                  <a:gd name="T16" fmla="*/ 0 w 62"/>
                  <a:gd name="T17" fmla="*/ 32 h 62"/>
                  <a:gd name="T18" fmla="*/ 0 w 62"/>
                  <a:gd name="T19" fmla="*/ 26 h 62"/>
                  <a:gd name="T20" fmla="*/ 2 w 62"/>
                  <a:gd name="T21" fmla="*/ 20 h 62"/>
                  <a:gd name="T22" fmla="*/ 10 w 62"/>
                  <a:gd name="T23" fmla="*/ 10 h 62"/>
                  <a:gd name="T24" fmla="*/ 20 w 62"/>
                  <a:gd name="T25" fmla="*/ 4 h 62"/>
                  <a:gd name="T26" fmla="*/ 24 w 62"/>
                  <a:gd name="T27" fmla="*/ 2 h 62"/>
                  <a:gd name="T28" fmla="*/ 32 w 62"/>
                  <a:gd name="T29" fmla="*/ 0 h 62"/>
                  <a:gd name="T30" fmla="*/ 32 w 62"/>
                  <a:gd name="T31" fmla="*/ 0 h 62"/>
                  <a:gd name="T32" fmla="*/ 38 w 62"/>
                  <a:gd name="T33" fmla="*/ 2 h 62"/>
                  <a:gd name="T34" fmla="*/ 44 w 62"/>
                  <a:gd name="T35" fmla="*/ 4 h 62"/>
                  <a:gd name="T36" fmla="*/ 54 w 62"/>
                  <a:gd name="T37" fmla="*/ 10 h 62"/>
                  <a:gd name="T38" fmla="*/ 60 w 62"/>
                  <a:gd name="T39" fmla="*/ 20 h 62"/>
                  <a:gd name="T40" fmla="*/ 62 w 62"/>
                  <a:gd name="T41" fmla="*/ 26 h 62"/>
                  <a:gd name="T42" fmla="*/ 62 w 62"/>
                  <a:gd name="T43" fmla="*/ 32 h 62"/>
                  <a:gd name="T44" fmla="*/ 62 w 62"/>
                  <a:gd name="T45" fmla="*/ 32 h 62"/>
                  <a:gd name="T46" fmla="*/ 62 w 62"/>
                  <a:gd name="T47" fmla="*/ 38 h 62"/>
                  <a:gd name="T48" fmla="*/ 60 w 62"/>
                  <a:gd name="T49" fmla="*/ 44 h 62"/>
                  <a:gd name="T50" fmla="*/ 54 w 62"/>
                  <a:gd name="T51" fmla="*/ 54 h 62"/>
                  <a:gd name="T52" fmla="*/ 44 w 62"/>
                  <a:gd name="T53" fmla="*/ 60 h 62"/>
                  <a:gd name="T54" fmla="*/ 38 w 62"/>
                  <a:gd name="T55" fmla="*/ 62 h 62"/>
                  <a:gd name="T56" fmla="*/ 32 w 62"/>
                  <a:gd name="T57" fmla="*/ 62 h 62"/>
                  <a:gd name="T58" fmla="*/ 32 w 62"/>
                  <a:gd name="T59" fmla="*/ 62 h 62"/>
                  <a:gd name="T60" fmla="*/ 32 w 62"/>
                  <a:gd name="T61" fmla="*/ 18 h 62"/>
                  <a:gd name="T62" fmla="*/ 32 w 62"/>
                  <a:gd name="T63" fmla="*/ 18 h 62"/>
                  <a:gd name="T64" fmla="*/ 26 w 62"/>
                  <a:gd name="T65" fmla="*/ 20 h 62"/>
                  <a:gd name="T66" fmla="*/ 22 w 62"/>
                  <a:gd name="T67" fmla="*/ 22 h 62"/>
                  <a:gd name="T68" fmla="*/ 20 w 62"/>
                  <a:gd name="T69" fmla="*/ 26 h 62"/>
                  <a:gd name="T70" fmla="*/ 18 w 62"/>
                  <a:gd name="T71" fmla="*/ 32 h 62"/>
                  <a:gd name="T72" fmla="*/ 18 w 62"/>
                  <a:gd name="T73" fmla="*/ 32 h 62"/>
                  <a:gd name="T74" fmla="*/ 20 w 62"/>
                  <a:gd name="T75" fmla="*/ 36 h 62"/>
                  <a:gd name="T76" fmla="*/ 22 w 62"/>
                  <a:gd name="T77" fmla="*/ 42 h 62"/>
                  <a:gd name="T78" fmla="*/ 26 w 62"/>
                  <a:gd name="T79" fmla="*/ 44 h 62"/>
                  <a:gd name="T80" fmla="*/ 32 w 62"/>
                  <a:gd name="T81" fmla="*/ 44 h 62"/>
                  <a:gd name="T82" fmla="*/ 32 w 62"/>
                  <a:gd name="T83" fmla="*/ 44 h 62"/>
                  <a:gd name="T84" fmla="*/ 36 w 62"/>
                  <a:gd name="T85" fmla="*/ 44 h 62"/>
                  <a:gd name="T86" fmla="*/ 40 w 62"/>
                  <a:gd name="T87" fmla="*/ 42 h 62"/>
                  <a:gd name="T88" fmla="*/ 44 w 62"/>
                  <a:gd name="T89" fmla="*/ 36 h 62"/>
                  <a:gd name="T90" fmla="*/ 44 w 62"/>
                  <a:gd name="T91" fmla="*/ 32 h 62"/>
                  <a:gd name="T92" fmla="*/ 44 w 62"/>
                  <a:gd name="T93" fmla="*/ 32 h 62"/>
                  <a:gd name="T94" fmla="*/ 44 w 62"/>
                  <a:gd name="T95" fmla="*/ 26 h 62"/>
                  <a:gd name="T96" fmla="*/ 40 w 62"/>
                  <a:gd name="T97" fmla="*/ 22 h 62"/>
                  <a:gd name="T98" fmla="*/ 36 w 62"/>
                  <a:gd name="T99" fmla="*/ 20 h 62"/>
                  <a:gd name="T100" fmla="*/ 32 w 62"/>
                  <a:gd name="T101" fmla="*/ 18 h 62"/>
                  <a:gd name="T102" fmla="*/ 32 w 62"/>
                  <a:gd name="T103" fmla="*/ 18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2" h="62">
                    <a:moveTo>
                      <a:pt x="32" y="62"/>
                    </a:moveTo>
                    <a:lnTo>
                      <a:pt x="32" y="62"/>
                    </a:lnTo>
                    <a:lnTo>
                      <a:pt x="24" y="62"/>
                    </a:lnTo>
                    <a:lnTo>
                      <a:pt x="20" y="60"/>
                    </a:lnTo>
                    <a:lnTo>
                      <a:pt x="10" y="54"/>
                    </a:lnTo>
                    <a:lnTo>
                      <a:pt x="2" y="44"/>
                    </a:lnTo>
                    <a:lnTo>
                      <a:pt x="0" y="38"/>
                    </a:lnTo>
                    <a:lnTo>
                      <a:pt x="0" y="32"/>
                    </a:lnTo>
                    <a:lnTo>
                      <a:pt x="0" y="32"/>
                    </a:lnTo>
                    <a:lnTo>
                      <a:pt x="0" y="26"/>
                    </a:lnTo>
                    <a:lnTo>
                      <a:pt x="2" y="20"/>
                    </a:lnTo>
                    <a:lnTo>
                      <a:pt x="10" y="10"/>
                    </a:lnTo>
                    <a:lnTo>
                      <a:pt x="20" y="4"/>
                    </a:lnTo>
                    <a:lnTo>
                      <a:pt x="24" y="2"/>
                    </a:lnTo>
                    <a:lnTo>
                      <a:pt x="32" y="0"/>
                    </a:lnTo>
                    <a:lnTo>
                      <a:pt x="32" y="0"/>
                    </a:lnTo>
                    <a:lnTo>
                      <a:pt x="38" y="2"/>
                    </a:lnTo>
                    <a:lnTo>
                      <a:pt x="44" y="4"/>
                    </a:lnTo>
                    <a:lnTo>
                      <a:pt x="54" y="10"/>
                    </a:lnTo>
                    <a:lnTo>
                      <a:pt x="60" y="20"/>
                    </a:lnTo>
                    <a:lnTo>
                      <a:pt x="62" y="26"/>
                    </a:lnTo>
                    <a:lnTo>
                      <a:pt x="62" y="32"/>
                    </a:lnTo>
                    <a:lnTo>
                      <a:pt x="62" y="32"/>
                    </a:lnTo>
                    <a:lnTo>
                      <a:pt x="62" y="38"/>
                    </a:lnTo>
                    <a:lnTo>
                      <a:pt x="60" y="44"/>
                    </a:lnTo>
                    <a:lnTo>
                      <a:pt x="54" y="54"/>
                    </a:lnTo>
                    <a:lnTo>
                      <a:pt x="44" y="60"/>
                    </a:lnTo>
                    <a:lnTo>
                      <a:pt x="38" y="62"/>
                    </a:lnTo>
                    <a:lnTo>
                      <a:pt x="32" y="62"/>
                    </a:lnTo>
                    <a:lnTo>
                      <a:pt x="32" y="62"/>
                    </a:lnTo>
                    <a:close/>
                    <a:moveTo>
                      <a:pt x="32" y="18"/>
                    </a:moveTo>
                    <a:lnTo>
                      <a:pt x="32" y="18"/>
                    </a:lnTo>
                    <a:lnTo>
                      <a:pt x="26" y="20"/>
                    </a:lnTo>
                    <a:lnTo>
                      <a:pt x="22" y="22"/>
                    </a:lnTo>
                    <a:lnTo>
                      <a:pt x="20" y="26"/>
                    </a:lnTo>
                    <a:lnTo>
                      <a:pt x="18" y="32"/>
                    </a:lnTo>
                    <a:lnTo>
                      <a:pt x="18" y="32"/>
                    </a:lnTo>
                    <a:lnTo>
                      <a:pt x="20" y="36"/>
                    </a:lnTo>
                    <a:lnTo>
                      <a:pt x="22" y="42"/>
                    </a:lnTo>
                    <a:lnTo>
                      <a:pt x="26" y="44"/>
                    </a:lnTo>
                    <a:lnTo>
                      <a:pt x="32" y="44"/>
                    </a:lnTo>
                    <a:lnTo>
                      <a:pt x="32" y="44"/>
                    </a:lnTo>
                    <a:lnTo>
                      <a:pt x="36" y="44"/>
                    </a:lnTo>
                    <a:lnTo>
                      <a:pt x="40" y="42"/>
                    </a:lnTo>
                    <a:lnTo>
                      <a:pt x="44" y="36"/>
                    </a:lnTo>
                    <a:lnTo>
                      <a:pt x="44" y="32"/>
                    </a:lnTo>
                    <a:lnTo>
                      <a:pt x="44" y="32"/>
                    </a:lnTo>
                    <a:lnTo>
                      <a:pt x="44" y="26"/>
                    </a:lnTo>
                    <a:lnTo>
                      <a:pt x="40" y="22"/>
                    </a:lnTo>
                    <a:lnTo>
                      <a:pt x="36" y="20"/>
                    </a:lnTo>
                    <a:lnTo>
                      <a:pt x="32" y="18"/>
                    </a:lnTo>
                    <a:lnTo>
                      <a:pt x="32"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8" name="Freeform 24">
                <a:extLst>
                  <a:ext uri="{FF2B5EF4-FFF2-40B4-BE49-F238E27FC236}">
                    <a16:creationId xmlns:a16="http://schemas.microsoft.com/office/drawing/2014/main" id="{5EBD0B4A-A307-41D2-96DB-2BD46CA8E7A0}"/>
                  </a:ext>
                </a:extLst>
              </p:cNvPr>
              <p:cNvSpPr>
                <a:spLocks noEditPoints="1"/>
              </p:cNvSpPr>
              <p:nvPr/>
            </p:nvSpPr>
            <p:spPr bwMode="auto">
              <a:xfrm>
                <a:off x="4648" y="1417"/>
                <a:ext cx="62" cy="62"/>
              </a:xfrm>
              <a:custGeom>
                <a:avLst/>
                <a:gdLst>
                  <a:gd name="T0" fmla="*/ 30 w 62"/>
                  <a:gd name="T1" fmla="*/ 62 h 62"/>
                  <a:gd name="T2" fmla="*/ 30 w 62"/>
                  <a:gd name="T3" fmla="*/ 62 h 62"/>
                  <a:gd name="T4" fmla="*/ 24 w 62"/>
                  <a:gd name="T5" fmla="*/ 62 h 62"/>
                  <a:gd name="T6" fmla="*/ 18 w 62"/>
                  <a:gd name="T7" fmla="*/ 60 h 62"/>
                  <a:gd name="T8" fmla="*/ 8 w 62"/>
                  <a:gd name="T9" fmla="*/ 54 h 62"/>
                  <a:gd name="T10" fmla="*/ 2 w 62"/>
                  <a:gd name="T11" fmla="*/ 44 h 62"/>
                  <a:gd name="T12" fmla="*/ 0 w 62"/>
                  <a:gd name="T13" fmla="*/ 38 h 62"/>
                  <a:gd name="T14" fmla="*/ 0 w 62"/>
                  <a:gd name="T15" fmla="*/ 32 h 62"/>
                  <a:gd name="T16" fmla="*/ 0 w 62"/>
                  <a:gd name="T17" fmla="*/ 32 h 62"/>
                  <a:gd name="T18" fmla="*/ 0 w 62"/>
                  <a:gd name="T19" fmla="*/ 26 h 62"/>
                  <a:gd name="T20" fmla="*/ 2 w 62"/>
                  <a:gd name="T21" fmla="*/ 20 h 62"/>
                  <a:gd name="T22" fmla="*/ 8 w 62"/>
                  <a:gd name="T23" fmla="*/ 10 h 62"/>
                  <a:gd name="T24" fmla="*/ 18 w 62"/>
                  <a:gd name="T25" fmla="*/ 4 h 62"/>
                  <a:gd name="T26" fmla="*/ 24 w 62"/>
                  <a:gd name="T27" fmla="*/ 2 h 62"/>
                  <a:gd name="T28" fmla="*/ 30 w 62"/>
                  <a:gd name="T29" fmla="*/ 0 h 62"/>
                  <a:gd name="T30" fmla="*/ 30 w 62"/>
                  <a:gd name="T31" fmla="*/ 0 h 62"/>
                  <a:gd name="T32" fmla="*/ 36 w 62"/>
                  <a:gd name="T33" fmla="*/ 2 h 62"/>
                  <a:gd name="T34" fmla="*/ 42 w 62"/>
                  <a:gd name="T35" fmla="*/ 4 h 62"/>
                  <a:gd name="T36" fmla="*/ 52 w 62"/>
                  <a:gd name="T37" fmla="*/ 10 h 62"/>
                  <a:gd name="T38" fmla="*/ 60 w 62"/>
                  <a:gd name="T39" fmla="*/ 20 h 62"/>
                  <a:gd name="T40" fmla="*/ 60 w 62"/>
                  <a:gd name="T41" fmla="*/ 26 h 62"/>
                  <a:gd name="T42" fmla="*/ 62 w 62"/>
                  <a:gd name="T43" fmla="*/ 32 h 62"/>
                  <a:gd name="T44" fmla="*/ 62 w 62"/>
                  <a:gd name="T45" fmla="*/ 32 h 62"/>
                  <a:gd name="T46" fmla="*/ 60 w 62"/>
                  <a:gd name="T47" fmla="*/ 38 h 62"/>
                  <a:gd name="T48" fmla="*/ 60 w 62"/>
                  <a:gd name="T49" fmla="*/ 44 h 62"/>
                  <a:gd name="T50" fmla="*/ 52 w 62"/>
                  <a:gd name="T51" fmla="*/ 54 h 62"/>
                  <a:gd name="T52" fmla="*/ 42 w 62"/>
                  <a:gd name="T53" fmla="*/ 60 h 62"/>
                  <a:gd name="T54" fmla="*/ 36 w 62"/>
                  <a:gd name="T55" fmla="*/ 62 h 62"/>
                  <a:gd name="T56" fmla="*/ 30 w 62"/>
                  <a:gd name="T57" fmla="*/ 62 h 62"/>
                  <a:gd name="T58" fmla="*/ 30 w 62"/>
                  <a:gd name="T59" fmla="*/ 62 h 62"/>
                  <a:gd name="T60" fmla="*/ 30 w 62"/>
                  <a:gd name="T61" fmla="*/ 18 h 62"/>
                  <a:gd name="T62" fmla="*/ 30 w 62"/>
                  <a:gd name="T63" fmla="*/ 18 h 62"/>
                  <a:gd name="T64" fmla="*/ 26 w 62"/>
                  <a:gd name="T65" fmla="*/ 20 h 62"/>
                  <a:gd name="T66" fmla="*/ 22 w 62"/>
                  <a:gd name="T67" fmla="*/ 22 h 62"/>
                  <a:gd name="T68" fmla="*/ 18 w 62"/>
                  <a:gd name="T69" fmla="*/ 26 h 62"/>
                  <a:gd name="T70" fmla="*/ 18 w 62"/>
                  <a:gd name="T71" fmla="*/ 32 h 62"/>
                  <a:gd name="T72" fmla="*/ 18 w 62"/>
                  <a:gd name="T73" fmla="*/ 32 h 62"/>
                  <a:gd name="T74" fmla="*/ 18 w 62"/>
                  <a:gd name="T75" fmla="*/ 36 h 62"/>
                  <a:gd name="T76" fmla="*/ 22 w 62"/>
                  <a:gd name="T77" fmla="*/ 42 h 62"/>
                  <a:gd name="T78" fmla="*/ 26 w 62"/>
                  <a:gd name="T79" fmla="*/ 44 h 62"/>
                  <a:gd name="T80" fmla="*/ 30 w 62"/>
                  <a:gd name="T81" fmla="*/ 44 h 62"/>
                  <a:gd name="T82" fmla="*/ 30 w 62"/>
                  <a:gd name="T83" fmla="*/ 44 h 62"/>
                  <a:gd name="T84" fmla="*/ 36 w 62"/>
                  <a:gd name="T85" fmla="*/ 44 h 62"/>
                  <a:gd name="T86" fmla="*/ 40 w 62"/>
                  <a:gd name="T87" fmla="*/ 42 h 62"/>
                  <a:gd name="T88" fmla="*/ 42 w 62"/>
                  <a:gd name="T89" fmla="*/ 36 h 62"/>
                  <a:gd name="T90" fmla="*/ 44 w 62"/>
                  <a:gd name="T91" fmla="*/ 32 h 62"/>
                  <a:gd name="T92" fmla="*/ 44 w 62"/>
                  <a:gd name="T93" fmla="*/ 32 h 62"/>
                  <a:gd name="T94" fmla="*/ 42 w 62"/>
                  <a:gd name="T95" fmla="*/ 26 h 62"/>
                  <a:gd name="T96" fmla="*/ 40 w 62"/>
                  <a:gd name="T97" fmla="*/ 22 h 62"/>
                  <a:gd name="T98" fmla="*/ 36 w 62"/>
                  <a:gd name="T99" fmla="*/ 20 h 62"/>
                  <a:gd name="T100" fmla="*/ 30 w 62"/>
                  <a:gd name="T101" fmla="*/ 18 h 62"/>
                  <a:gd name="T102" fmla="*/ 30 w 62"/>
                  <a:gd name="T103" fmla="*/ 18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2" h="62">
                    <a:moveTo>
                      <a:pt x="30" y="62"/>
                    </a:moveTo>
                    <a:lnTo>
                      <a:pt x="30" y="62"/>
                    </a:lnTo>
                    <a:lnTo>
                      <a:pt x="24" y="62"/>
                    </a:lnTo>
                    <a:lnTo>
                      <a:pt x="18" y="60"/>
                    </a:lnTo>
                    <a:lnTo>
                      <a:pt x="8" y="54"/>
                    </a:lnTo>
                    <a:lnTo>
                      <a:pt x="2" y="44"/>
                    </a:lnTo>
                    <a:lnTo>
                      <a:pt x="0" y="38"/>
                    </a:lnTo>
                    <a:lnTo>
                      <a:pt x="0" y="32"/>
                    </a:lnTo>
                    <a:lnTo>
                      <a:pt x="0" y="32"/>
                    </a:lnTo>
                    <a:lnTo>
                      <a:pt x="0" y="26"/>
                    </a:lnTo>
                    <a:lnTo>
                      <a:pt x="2" y="20"/>
                    </a:lnTo>
                    <a:lnTo>
                      <a:pt x="8" y="10"/>
                    </a:lnTo>
                    <a:lnTo>
                      <a:pt x="18" y="4"/>
                    </a:lnTo>
                    <a:lnTo>
                      <a:pt x="24" y="2"/>
                    </a:lnTo>
                    <a:lnTo>
                      <a:pt x="30" y="0"/>
                    </a:lnTo>
                    <a:lnTo>
                      <a:pt x="30" y="0"/>
                    </a:lnTo>
                    <a:lnTo>
                      <a:pt x="36" y="2"/>
                    </a:lnTo>
                    <a:lnTo>
                      <a:pt x="42" y="4"/>
                    </a:lnTo>
                    <a:lnTo>
                      <a:pt x="52" y="10"/>
                    </a:lnTo>
                    <a:lnTo>
                      <a:pt x="60" y="20"/>
                    </a:lnTo>
                    <a:lnTo>
                      <a:pt x="60" y="26"/>
                    </a:lnTo>
                    <a:lnTo>
                      <a:pt x="62" y="32"/>
                    </a:lnTo>
                    <a:lnTo>
                      <a:pt x="62" y="32"/>
                    </a:lnTo>
                    <a:lnTo>
                      <a:pt x="60" y="38"/>
                    </a:lnTo>
                    <a:lnTo>
                      <a:pt x="60" y="44"/>
                    </a:lnTo>
                    <a:lnTo>
                      <a:pt x="52" y="54"/>
                    </a:lnTo>
                    <a:lnTo>
                      <a:pt x="42" y="60"/>
                    </a:lnTo>
                    <a:lnTo>
                      <a:pt x="36" y="62"/>
                    </a:lnTo>
                    <a:lnTo>
                      <a:pt x="30" y="62"/>
                    </a:lnTo>
                    <a:lnTo>
                      <a:pt x="30" y="62"/>
                    </a:lnTo>
                    <a:close/>
                    <a:moveTo>
                      <a:pt x="30" y="18"/>
                    </a:moveTo>
                    <a:lnTo>
                      <a:pt x="30" y="18"/>
                    </a:lnTo>
                    <a:lnTo>
                      <a:pt x="26" y="20"/>
                    </a:lnTo>
                    <a:lnTo>
                      <a:pt x="22" y="22"/>
                    </a:lnTo>
                    <a:lnTo>
                      <a:pt x="18" y="26"/>
                    </a:lnTo>
                    <a:lnTo>
                      <a:pt x="18" y="32"/>
                    </a:lnTo>
                    <a:lnTo>
                      <a:pt x="18" y="32"/>
                    </a:lnTo>
                    <a:lnTo>
                      <a:pt x="18" y="36"/>
                    </a:lnTo>
                    <a:lnTo>
                      <a:pt x="22" y="42"/>
                    </a:lnTo>
                    <a:lnTo>
                      <a:pt x="26" y="44"/>
                    </a:lnTo>
                    <a:lnTo>
                      <a:pt x="30" y="44"/>
                    </a:lnTo>
                    <a:lnTo>
                      <a:pt x="30" y="44"/>
                    </a:lnTo>
                    <a:lnTo>
                      <a:pt x="36" y="44"/>
                    </a:lnTo>
                    <a:lnTo>
                      <a:pt x="40" y="42"/>
                    </a:lnTo>
                    <a:lnTo>
                      <a:pt x="42" y="36"/>
                    </a:lnTo>
                    <a:lnTo>
                      <a:pt x="44" y="32"/>
                    </a:lnTo>
                    <a:lnTo>
                      <a:pt x="44" y="32"/>
                    </a:lnTo>
                    <a:lnTo>
                      <a:pt x="42" y="26"/>
                    </a:lnTo>
                    <a:lnTo>
                      <a:pt x="40" y="22"/>
                    </a:lnTo>
                    <a:lnTo>
                      <a:pt x="36" y="20"/>
                    </a:lnTo>
                    <a:lnTo>
                      <a:pt x="30" y="18"/>
                    </a:lnTo>
                    <a:lnTo>
                      <a:pt x="30"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25">
                <a:extLst>
                  <a:ext uri="{FF2B5EF4-FFF2-40B4-BE49-F238E27FC236}">
                    <a16:creationId xmlns:a16="http://schemas.microsoft.com/office/drawing/2014/main" id="{51BE63B7-6150-4552-B327-2630793546F2}"/>
                  </a:ext>
                </a:extLst>
              </p:cNvPr>
              <p:cNvSpPr>
                <a:spLocks noEditPoints="1"/>
              </p:cNvSpPr>
              <p:nvPr/>
            </p:nvSpPr>
            <p:spPr bwMode="auto">
              <a:xfrm>
                <a:off x="4426" y="1371"/>
                <a:ext cx="330" cy="156"/>
              </a:xfrm>
              <a:custGeom>
                <a:avLst/>
                <a:gdLst>
                  <a:gd name="T0" fmla="*/ 330 w 330"/>
                  <a:gd name="T1" fmla="*/ 156 h 156"/>
                  <a:gd name="T2" fmla="*/ 0 w 330"/>
                  <a:gd name="T3" fmla="*/ 156 h 156"/>
                  <a:gd name="T4" fmla="*/ 0 w 330"/>
                  <a:gd name="T5" fmla="*/ 0 h 156"/>
                  <a:gd name="T6" fmla="*/ 330 w 330"/>
                  <a:gd name="T7" fmla="*/ 0 h 156"/>
                  <a:gd name="T8" fmla="*/ 330 w 330"/>
                  <a:gd name="T9" fmla="*/ 156 h 156"/>
                  <a:gd name="T10" fmla="*/ 18 w 330"/>
                  <a:gd name="T11" fmla="*/ 138 h 156"/>
                  <a:gd name="T12" fmla="*/ 312 w 330"/>
                  <a:gd name="T13" fmla="*/ 138 h 156"/>
                  <a:gd name="T14" fmla="*/ 312 w 330"/>
                  <a:gd name="T15" fmla="*/ 18 h 156"/>
                  <a:gd name="T16" fmla="*/ 18 w 330"/>
                  <a:gd name="T17" fmla="*/ 18 h 156"/>
                  <a:gd name="T18" fmla="*/ 18 w 330"/>
                  <a:gd name="T19" fmla="*/ 138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156">
                    <a:moveTo>
                      <a:pt x="330" y="156"/>
                    </a:moveTo>
                    <a:lnTo>
                      <a:pt x="0" y="156"/>
                    </a:lnTo>
                    <a:lnTo>
                      <a:pt x="0" y="0"/>
                    </a:lnTo>
                    <a:lnTo>
                      <a:pt x="330" y="0"/>
                    </a:lnTo>
                    <a:lnTo>
                      <a:pt x="330" y="156"/>
                    </a:lnTo>
                    <a:close/>
                    <a:moveTo>
                      <a:pt x="18" y="138"/>
                    </a:moveTo>
                    <a:lnTo>
                      <a:pt x="312" y="138"/>
                    </a:lnTo>
                    <a:lnTo>
                      <a:pt x="312" y="18"/>
                    </a:lnTo>
                    <a:lnTo>
                      <a:pt x="18" y="18"/>
                    </a:lnTo>
                    <a:lnTo>
                      <a:pt x="18" y="1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0" name="Rectangle 26">
                <a:extLst>
                  <a:ext uri="{FF2B5EF4-FFF2-40B4-BE49-F238E27FC236}">
                    <a16:creationId xmlns:a16="http://schemas.microsoft.com/office/drawing/2014/main" id="{A7B3C573-E833-46A2-BEE5-22001869AB49}"/>
                  </a:ext>
                </a:extLst>
              </p:cNvPr>
              <p:cNvSpPr>
                <a:spLocks noChangeArrowheads="1"/>
              </p:cNvSpPr>
              <p:nvPr/>
            </p:nvSpPr>
            <p:spPr bwMode="auto">
              <a:xfrm>
                <a:off x="4808" y="923"/>
                <a:ext cx="264" cy="1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1" name="Rectangle 27">
                <a:extLst>
                  <a:ext uri="{FF2B5EF4-FFF2-40B4-BE49-F238E27FC236}">
                    <a16:creationId xmlns:a16="http://schemas.microsoft.com/office/drawing/2014/main" id="{0FF2FF1B-CB2C-4D14-A27B-E7EB6D9B5609}"/>
                  </a:ext>
                </a:extLst>
              </p:cNvPr>
              <p:cNvSpPr>
                <a:spLocks noChangeArrowheads="1"/>
              </p:cNvSpPr>
              <p:nvPr/>
            </p:nvSpPr>
            <p:spPr bwMode="auto">
              <a:xfrm>
                <a:off x="4808" y="987"/>
                <a:ext cx="264" cy="1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28">
                <a:extLst>
                  <a:ext uri="{FF2B5EF4-FFF2-40B4-BE49-F238E27FC236}">
                    <a16:creationId xmlns:a16="http://schemas.microsoft.com/office/drawing/2014/main" id="{E3B8BBEE-FD0C-4447-A295-4184A5F49D5B}"/>
                  </a:ext>
                </a:extLst>
              </p:cNvPr>
              <p:cNvSpPr>
                <a:spLocks noChangeArrowheads="1"/>
              </p:cNvSpPr>
              <p:nvPr/>
            </p:nvSpPr>
            <p:spPr bwMode="auto">
              <a:xfrm>
                <a:off x="4808" y="1051"/>
                <a:ext cx="264" cy="1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29">
                <a:extLst>
                  <a:ext uri="{FF2B5EF4-FFF2-40B4-BE49-F238E27FC236}">
                    <a16:creationId xmlns:a16="http://schemas.microsoft.com/office/drawing/2014/main" id="{7017E283-0ABA-4BC9-A2B0-82C6EEC44D14}"/>
                  </a:ext>
                </a:extLst>
              </p:cNvPr>
              <p:cNvSpPr>
                <a:spLocks noChangeArrowheads="1"/>
              </p:cNvSpPr>
              <p:nvPr/>
            </p:nvSpPr>
            <p:spPr bwMode="auto">
              <a:xfrm>
                <a:off x="4808" y="1115"/>
                <a:ext cx="264" cy="1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4" name="Rectangle 30">
                <a:extLst>
                  <a:ext uri="{FF2B5EF4-FFF2-40B4-BE49-F238E27FC236}">
                    <a16:creationId xmlns:a16="http://schemas.microsoft.com/office/drawing/2014/main" id="{D61A53C8-745F-4D60-A296-EA0093751B07}"/>
                  </a:ext>
                </a:extLst>
              </p:cNvPr>
              <p:cNvSpPr>
                <a:spLocks noChangeArrowheads="1"/>
              </p:cNvSpPr>
              <p:nvPr/>
            </p:nvSpPr>
            <p:spPr bwMode="auto">
              <a:xfrm>
                <a:off x="4808" y="1179"/>
                <a:ext cx="264" cy="1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5" name="Rectangle 31">
                <a:extLst>
                  <a:ext uri="{FF2B5EF4-FFF2-40B4-BE49-F238E27FC236}">
                    <a16:creationId xmlns:a16="http://schemas.microsoft.com/office/drawing/2014/main" id="{3EFEE65C-0A3C-4485-BB3B-49D7BCC1BFB8}"/>
                  </a:ext>
                </a:extLst>
              </p:cNvPr>
              <p:cNvSpPr>
                <a:spLocks noChangeArrowheads="1"/>
              </p:cNvSpPr>
              <p:nvPr/>
            </p:nvSpPr>
            <p:spPr bwMode="auto">
              <a:xfrm>
                <a:off x="4808" y="1243"/>
                <a:ext cx="264" cy="1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6" name="Rectangle 32">
                <a:extLst>
                  <a:ext uri="{FF2B5EF4-FFF2-40B4-BE49-F238E27FC236}">
                    <a16:creationId xmlns:a16="http://schemas.microsoft.com/office/drawing/2014/main" id="{456335C8-9AEA-4F3A-8B76-3E6E5067A411}"/>
                  </a:ext>
                </a:extLst>
              </p:cNvPr>
              <p:cNvSpPr>
                <a:spLocks noChangeArrowheads="1"/>
              </p:cNvSpPr>
              <p:nvPr/>
            </p:nvSpPr>
            <p:spPr bwMode="auto">
              <a:xfrm>
                <a:off x="4808" y="1307"/>
                <a:ext cx="264" cy="1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7" name="Freeform 33">
                <a:extLst>
                  <a:ext uri="{FF2B5EF4-FFF2-40B4-BE49-F238E27FC236}">
                    <a16:creationId xmlns:a16="http://schemas.microsoft.com/office/drawing/2014/main" id="{7AA24C40-2647-4523-B922-24B03089B513}"/>
                  </a:ext>
                </a:extLst>
              </p:cNvPr>
              <p:cNvSpPr>
                <a:spLocks noEditPoints="1"/>
              </p:cNvSpPr>
              <p:nvPr/>
            </p:nvSpPr>
            <p:spPr bwMode="auto">
              <a:xfrm>
                <a:off x="4808" y="1371"/>
                <a:ext cx="264" cy="116"/>
              </a:xfrm>
              <a:custGeom>
                <a:avLst/>
                <a:gdLst>
                  <a:gd name="T0" fmla="*/ 264 w 264"/>
                  <a:gd name="T1" fmla="*/ 116 h 116"/>
                  <a:gd name="T2" fmla="*/ 0 w 264"/>
                  <a:gd name="T3" fmla="*/ 116 h 116"/>
                  <a:gd name="T4" fmla="*/ 0 w 264"/>
                  <a:gd name="T5" fmla="*/ 0 h 116"/>
                  <a:gd name="T6" fmla="*/ 264 w 264"/>
                  <a:gd name="T7" fmla="*/ 0 h 116"/>
                  <a:gd name="T8" fmla="*/ 264 w 264"/>
                  <a:gd name="T9" fmla="*/ 116 h 116"/>
                  <a:gd name="T10" fmla="*/ 18 w 264"/>
                  <a:gd name="T11" fmla="*/ 98 h 116"/>
                  <a:gd name="T12" fmla="*/ 246 w 264"/>
                  <a:gd name="T13" fmla="*/ 98 h 116"/>
                  <a:gd name="T14" fmla="*/ 246 w 264"/>
                  <a:gd name="T15" fmla="*/ 18 h 116"/>
                  <a:gd name="T16" fmla="*/ 18 w 264"/>
                  <a:gd name="T17" fmla="*/ 18 h 116"/>
                  <a:gd name="T18" fmla="*/ 18 w 264"/>
                  <a:gd name="T19" fmla="*/ 9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4" h="116">
                    <a:moveTo>
                      <a:pt x="264" y="116"/>
                    </a:moveTo>
                    <a:lnTo>
                      <a:pt x="0" y="116"/>
                    </a:lnTo>
                    <a:lnTo>
                      <a:pt x="0" y="0"/>
                    </a:lnTo>
                    <a:lnTo>
                      <a:pt x="264" y="0"/>
                    </a:lnTo>
                    <a:lnTo>
                      <a:pt x="264" y="116"/>
                    </a:lnTo>
                    <a:close/>
                    <a:moveTo>
                      <a:pt x="18" y="98"/>
                    </a:moveTo>
                    <a:lnTo>
                      <a:pt x="246" y="98"/>
                    </a:lnTo>
                    <a:lnTo>
                      <a:pt x="246" y="18"/>
                    </a:lnTo>
                    <a:lnTo>
                      <a:pt x="18" y="18"/>
                    </a:lnTo>
                    <a:lnTo>
                      <a:pt x="18" y="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8" name="Freeform 34">
                <a:extLst>
                  <a:ext uri="{FF2B5EF4-FFF2-40B4-BE49-F238E27FC236}">
                    <a16:creationId xmlns:a16="http://schemas.microsoft.com/office/drawing/2014/main" id="{25084055-3B4E-4C12-A336-ED07B250299E}"/>
                  </a:ext>
                </a:extLst>
              </p:cNvPr>
              <p:cNvSpPr>
                <a:spLocks noEditPoints="1"/>
              </p:cNvSpPr>
              <p:nvPr/>
            </p:nvSpPr>
            <p:spPr bwMode="auto">
              <a:xfrm>
                <a:off x="4480" y="1509"/>
                <a:ext cx="222" cy="48"/>
              </a:xfrm>
              <a:custGeom>
                <a:avLst/>
                <a:gdLst>
                  <a:gd name="T0" fmla="*/ 222 w 222"/>
                  <a:gd name="T1" fmla="*/ 48 h 48"/>
                  <a:gd name="T2" fmla="*/ 0 w 222"/>
                  <a:gd name="T3" fmla="*/ 48 h 48"/>
                  <a:gd name="T4" fmla="*/ 0 w 222"/>
                  <a:gd name="T5" fmla="*/ 0 h 48"/>
                  <a:gd name="T6" fmla="*/ 222 w 222"/>
                  <a:gd name="T7" fmla="*/ 0 h 48"/>
                  <a:gd name="T8" fmla="*/ 222 w 222"/>
                  <a:gd name="T9" fmla="*/ 48 h 48"/>
                  <a:gd name="T10" fmla="*/ 18 w 222"/>
                  <a:gd name="T11" fmla="*/ 30 h 48"/>
                  <a:gd name="T12" fmla="*/ 204 w 222"/>
                  <a:gd name="T13" fmla="*/ 30 h 48"/>
                  <a:gd name="T14" fmla="*/ 204 w 222"/>
                  <a:gd name="T15" fmla="*/ 18 h 48"/>
                  <a:gd name="T16" fmla="*/ 18 w 222"/>
                  <a:gd name="T17" fmla="*/ 18 h 48"/>
                  <a:gd name="T18" fmla="*/ 18 w 222"/>
                  <a:gd name="T19" fmla="*/ 3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 h="48">
                    <a:moveTo>
                      <a:pt x="222" y="48"/>
                    </a:moveTo>
                    <a:lnTo>
                      <a:pt x="0" y="48"/>
                    </a:lnTo>
                    <a:lnTo>
                      <a:pt x="0" y="0"/>
                    </a:lnTo>
                    <a:lnTo>
                      <a:pt x="222" y="0"/>
                    </a:lnTo>
                    <a:lnTo>
                      <a:pt x="222" y="48"/>
                    </a:lnTo>
                    <a:close/>
                    <a:moveTo>
                      <a:pt x="18" y="30"/>
                    </a:moveTo>
                    <a:lnTo>
                      <a:pt x="204" y="30"/>
                    </a:lnTo>
                    <a:lnTo>
                      <a:pt x="204" y="18"/>
                    </a:lnTo>
                    <a:lnTo>
                      <a:pt x="18" y="18"/>
                    </a:lnTo>
                    <a:lnTo>
                      <a:pt x="18"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9" name="Freeform 35">
                <a:extLst>
                  <a:ext uri="{FF2B5EF4-FFF2-40B4-BE49-F238E27FC236}">
                    <a16:creationId xmlns:a16="http://schemas.microsoft.com/office/drawing/2014/main" id="{4AF51637-E7B0-4F42-B3C2-B3A78F632179}"/>
                  </a:ext>
                </a:extLst>
              </p:cNvPr>
              <p:cNvSpPr>
                <a:spLocks noEditPoints="1"/>
              </p:cNvSpPr>
              <p:nvPr/>
            </p:nvSpPr>
            <p:spPr bwMode="auto">
              <a:xfrm>
                <a:off x="4786" y="1509"/>
                <a:ext cx="308" cy="48"/>
              </a:xfrm>
              <a:custGeom>
                <a:avLst/>
                <a:gdLst>
                  <a:gd name="T0" fmla="*/ 308 w 308"/>
                  <a:gd name="T1" fmla="*/ 48 h 48"/>
                  <a:gd name="T2" fmla="*/ 0 w 308"/>
                  <a:gd name="T3" fmla="*/ 48 h 48"/>
                  <a:gd name="T4" fmla="*/ 0 w 308"/>
                  <a:gd name="T5" fmla="*/ 0 h 48"/>
                  <a:gd name="T6" fmla="*/ 308 w 308"/>
                  <a:gd name="T7" fmla="*/ 0 h 48"/>
                  <a:gd name="T8" fmla="*/ 308 w 308"/>
                  <a:gd name="T9" fmla="*/ 48 h 48"/>
                  <a:gd name="T10" fmla="*/ 18 w 308"/>
                  <a:gd name="T11" fmla="*/ 30 h 48"/>
                  <a:gd name="T12" fmla="*/ 290 w 308"/>
                  <a:gd name="T13" fmla="*/ 30 h 48"/>
                  <a:gd name="T14" fmla="*/ 290 w 308"/>
                  <a:gd name="T15" fmla="*/ 18 h 48"/>
                  <a:gd name="T16" fmla="*/ 18 w 308"/>
                  <a:gd name="T17" fmla="*/ 18 h 48"/>
                  <a:gd name="T18" fmla="*/ 18 w 308"/>
                  <a:gd name="T19" fmla="*/ 3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8" h="48">
                    <a:moveTo>
                      <a:pt x="308" y="48"/>
                    </a:moveTo>
                    <a:lnTo>
                      <a:pt x="0" y="48"/>
                    </a:lnTo>
                    <a:lnTo>
                      <a:pt x="0" y="0"/>
                    </a:lnTo>
                    <a:lnTo>
                      <a:pt x="308" y="0"/>
                    </a:lnTo>
                    <a:lnTo>
                      <a:pt x="308" y="48"/>
                    </a:lnTo>
                    <a:close/>
                    <a:moveTo>
                      <a:pt x="18" y="30"/>
                    </a:moveTo>
                    <a:lnTo>
                      <a:pt x="290" y="30"/>
                    </a:lnTo>
                    <a:lnTo>
                      <a:pt x="290" y="18"/>
                    </a:lnTo>
                    <a:lnTo>
                      <a:pt x="18" y="18"/>
                    </a:lnTo>
                    <a:lnTo>
                      <a:pt x="18"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80" name="Group 4">
              <a:extLst>
                <a:ext uri="{FF2B5EF4-FFF2-40B4-BE49-F238E27FC236}">
                  <a16:creationId xmlns:a16="http://schemas.microsoft.com/office/drawing/2014/main" id="{B3F42B94-4F47-40AA-A25B-6FEDF078EC2B}"/>
                </a:ext>
              </a:extLst>
            </p:cNvPr>
            <p:cNvGrpSpPr>
              <a:grpSpLocks noChangeAspect="1"/>
            </p:cNvGrpSpPr>
            <p:nvPr/>
          </p:nvGrpSpPr>
          <p:grpSpPr bwMode="auto">
            <a:xfrm>
              <a:off x="4049816" y="2296052"/>
              <a:ext cx="1792237" cy="1319391"/>
              <a:chOff x="443" y="891"/>
              <a:chExt cx="940" cy="692"/>
            </a:xfrm>
            <a:solidFill>
              <a:schemeClr val="tx1">
                <a:lumMod val="65000"/>
                <a:lumOff val="35000"/>
              </a:schemeClr>
            </a:solidFill>
          </p:grpSpPr>
          <p:sp>
            <p:nvSpPr>
              <p:cNvPr id="81" name="Freeform 5">
                <a:extLst>
                  <a:ext uri="{FF2B5EF4-FFF2-40B4-BE49-F238E27FC236}">
                    <a16:creationId xmlns:a16="http://schemas.microsoft.com/office/drawing/2014/main" id="{289E66F5-214D-4B91-A978-B70A0CAC0996}"/>
                  </a:ext>
                </a:extLst>
              </p:cNvPr>
              <p:cNvSpPr>
                <a:spLocks noEditPoints="1"/>
              </p:cNvSpPr>
              <p:nvPr/>
            </p:nvSpPr>
            <p:spPr bwMode="auto">
              <a:xfrm>
                <a:off x="443" y="891"/>
                <a:ext cx="940" cy="620"/>
              </a:xfrm>
              <a:custGeom>
                <a:avLst/>
                <a:gdLst>
                  <a:gd name="T0" fmla="*/ 940 w 940"/>
                  <a:gd name="T1" fmla="*/ 620 h 620"/>
                  <a:gd name="T2" fmla="*/ 0 w 940"/>
                  <a:gd name="T3" fmla="*/ 620 h 620"/>
                  <a:gd name="T4" fmla="*/ 0 w 940"/>
                  <a:gd name="T5" fmla="*/ 0 h 620"/>
                  <a:gd name="T6" fmla="*/ 940 w 940"/>
                  <a:gd name="T7" fmla="*/ 0 h 620"/>
                  <a:gd name="T8" fmla="*/ 940 w 940"/>
                  <a:gd name="T9" fmla="*/ 620 h 620"/>
                  <a:gd name="T10" fmla="*/ 18 w 940"/>
                  <a:gd name="T11" fmla="*/ 602 h 620"/>
                  <a:gd name="T12" fmla="*/ 922 w 940"/>
                  <a:gd name="T13" fmla="*/ 602 h 620"/>
                  <a:gd name="T14" fmla="*/ 922 w 940"/>
                  <a:gd name="T15" fmla="*/ 18 h 620"/>
                  <a:gd name="T16" fmla="*/ 18 w 940"/>
                  <a:gd name="T17" fmla="*/ 18 h 620"/>
                  <a:gd name="T18" fmla="*/ 18 w 940"/>
                  <a:gd name="T19" fmla="*/ 602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0" h="620">
                    <a:moveTo>
                      <a:pt x="940" y="620"/>
                    </a:moveTo>
                    <a:lnTo>
                      <a:pt x="0" y="620"/>
                    </a:lnTo>
                    <a:lnTo>
                      <a:pt x="0" y="0"/>
                    </a:lnTo>
                    <a:lnTo>
                      <a:pt x="940" y="0"/>
                    </a:lnTo>
                    <a:lnTo>
                      <a:pt x="940" y="620"/>
                    </a:lnTo>
                    <a:close/>
                    <a:moveTo>
                      <a:pt x="18" y="602"/>
                    </a:moveTo>
                    <a:lnTo>
                      <a:pt x="922" y="602"/>
                    </a:lnTo>
                    <a:lnTo>
                      <a:pt x="922" y="18"/>
                    </a:lnTo>
                    <a:lnTo>
                      <a:pt x="18" y="18"/>
                    </a:lnTo>
                    <a:lnTo>
                      <a:pt x="18" y="6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2" name="Freeform 6">
                <a:extLst>
                  <a:ext uri="{FF2B5EF4-FFF2-40B4-BE49-F238E27FC236}">
                    <a16:creationId xmlns:a16="http://schemas.microsoft.com/office/drawing/2014/main" id="{5D013BB3-F58E-4A1B-A2BB-99B49768E91D}"/>
                  </a:ext>
                </a:extLst>
              </p:cNvPr>
              <p:cNvSpPr>
                <a:spLocks noEditPoints="1"/>
              </p:cNvSpPr>
              <p:nvPr/>
            </p:nvSpPr>
            <p:spPr bwMode="auto">
              <a:xfrm>
                <a:off x="507" y="955"/>
                <a:ext cx="812" cy="490"/>
              </a:xfrm>
              <a:custGeom>
                <a:avLst/>
                <a:gdLst>
                  <a:gd name="T0" fmla="*/ 812 w 812"/>
                  <a:gd name="T1" fmla="*/ 490 h 490"/>
                  <a:gd name="T2" fmla="*/ 0 w 812"/>
                  <a:gd name="T3" fmla="*/ 490 h 490"/>
                  <a:gd name="T4" fmla="*/ 0 w 812"/>
                  <a:gd name="T5" fmla="*/ 0 h 490"/>
                  <a:gd name="T6" fmla="*/ 812 w 812"/>
                  <a:gd name="T7" fmla="*/ 0 h 490"/>
                  <a:gd name="T8" fmla="*/ 812 w 812"/>
                  <a:gd name="T9" fmla="*/ 490 h 490"/>
                  <a:gd name="T10" fmla="*/ 18 w 812"/>
                  <a:gd name="T11" fmla="*/ 472 h 490"/>
                  <a:gd name="T12" fmla="*/ 794 w 812"/>
                  <a:gd name="T13" fmla="*/ 472 h 490"/>
                  <a:gd name="T14" fmla="*/ 794 w 812"/>
                  <a:gd name="T15" fmla="*/ 18 h 490"/>
                  <a:gd name="T16" fmla="*/ 18 w 812"/>
                  <a:gd name="T17" fmla="*/ 18 h 490"/>
                  <a:gd name="T18" fmla="*/ 18 w 812"/>
                  <a:gd name="T19" fmla="*/ 472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2" h="490">
                    <a:moveTo>
                      <a:pt x="812" y="490"/>
                    </a:moveTo>
                    <a:lnTo>
                      <a:pt x="0" y="490"/>
                    </a:lnTo>
                    <a:lnTo>
                      <a:pt x="0" y="0"/>
                    </a:lnTo>
                    <a:lnTo>
                      <a:pt x="812" y="0"/>
                    </a:lnTo>
                    <a:lnTo>
                      <a:pt x="812" y="490"/>
                    </a:lnTo>
                    <a:close/>
                    <a:moveTo>
                      <a:pt x="18" y="472"/>
                    </a:moveTo>
                    <a:lnTo>
                      <a:pt x="794" y="472"/>
                    </a:lnTo>
                    <a:lnTo>
                      <a:pt x="794" y="18"/>
                    </a:lnTo>
                    <a:lnTo>
                      <a:pt x="18" y="18"/>
                    </a:lnTo>
                    <a:lnTo>
                      <a:pt x="18" y="4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3" name="Rectangle 7">
                <a:extLst>
                  <a:ext uri="{FF2B5EF4-FFF2-40B4-BE49-F238E27FC236}">
                    <a16:creationId xmlns:a16="http://schemas.microsoft.com/office/drawing/2014/main" id="{46065417-7ED1-41CC-92C0-C27D5737EF4B}"/>
                  </a:ext>
                </a:extLst>
              </p:cNvPr>
              <p:cNvSpPr>
                <a:spLocks noChangeArrowheads="1"/>
              </p:cNvSpPr>
              <p:nvPr/>
            </p:nvSpPr>
            <p:spPr bwMode="auto">
              <a:xfrm>
                <a:off x="687" y="1565"/>
                <a:ext cx="452" cy="1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4" name="Rectangle 8">
                <a:extLst>
                  <a:ext uri="{FF2B5EF4-FFF2-40B4-BE49-F238E27FC236}">
                    <a16:creationId xmlns:a16="http://schemas.microsoft.com/office/drawing/2014/main" id="{F486B873-2B9D-42CD-9CF5-63D541BCA04C}"/>
                  </a:ext>
                </a:extLst>
              </p:cNvPr>
              <p:cNvSpPr>
                <a:spLocks noChangeArrowheads="1"/>
              </p:cNvSpPr>
              <p:nvPr/>
            </p:nvSpPr>
            <p:spPr bwMode="auto">
              <a:xfrm>
                <a:off x="903" y="1493"/>
                <a:ext cx="18" cy="9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5" name="Freeform 9">
                <a:extLst>
                  <a:ext uri="{FF2B5EF4-FFF2-40B4-BE49-F238E27FC236}">
                    <a16:creationId xmlns:a16="http://schemas.microsoft.com/office/drawing/2014/main" id="{22383316-7714-45F0-BDDB-7115E01B7070}"/>
                  </a:ext>
                </a:extLst>
              </p:cNvPr>
              <p:cNvSpPr>
                <a:spLocks/>
              </p:cNvSpPr>
              <p:nvPr/>
            </p:nvSpPr>
            <p:spPr bwMode="auto">
              <a:xfrm>
                <a:off x="549" y="999"/>
                <a:ext cx="74" cy="78"/>
              </a:xfrm>
              <a:custGeom>
                <a:avLst/>
                <a:gdLst>
                  <a:gd name="T0" fmla="*/ 12 w 74"/>
                  <a:gd name="T1" fmla="*/ 78 h 78"/>
                  <a:gd name="T2" fmla="*/ 0 w 74"/>
                  <a:gd name="T3" fmla="*/ 66 h 78"/>
                  <a:gd name="T4" fmla="*/ 60 w 74"/>
                  <a:gd name="T5" fmla="*/ 0 h 78"/>
                  <a:gd name="T6" fmla="*/ 74 w 74"/>
                  <a:gd name="T7" fmla="*/ 12 h 78"/>
                  <a:gd name="T8" fmla="*/ 12 w 74"/>
                  <a:gd name="T9" fmla="*/ 78 h 78"/>
                </a:gdLst>
                <a:ahLst/>
                <a:cxnLst>
                  <a:cxn ang="0">
                    <a:pos x="T0" y="T1"/>
                  </a:cxn>
                  <a:cxn ang="0">
                    <a:pos x="T2" y="T3"/>
                  </a:cxn>
                  <a:cxn ang="0">
                    <a:pos x="T4" y="T5"/>
                  </a:cxn>
                  <a:cxn ang="0">
                    <a:pos x="T6" y="T7"/>
                  </a:cxn>
                  <a:cxn ang="0">
                    <a:pos x="T8" y="T9"/>
                  </a:cxn>
                </a:cxnLst>
                <a:rect l="0" t="0" r="r" b="b"/>
                <a:pathLst>
                  <a:path w="74" h="78">
                    <a:moveTo>
                      <a:pt x="12" y="78"/>
                    </a:moveTo>
                    <a:lnTo>
                      <a:pt x="0" y="66"/>
                    </a:lnTo>
                    <a:lnTo>
                      <a:pt x="60" y="0"/>
                    </a:lnTo>
                    <a:lnTo>
                      <a:pt x="74" y="12"/>
                    </a:lnTo>
                    <a:lnTo>
                      <a:pt x="12"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6" name="Freeform 10">
                <a:extLst>
                  <a:ext uri="{FF2B5EF4-FFF2-40B4-BE49-F238E27FC236}">
                    <a16:creationId xmlns:a16="http://schemas.microsoft.com/office/drawing/2014/main" id="{7208753B-768C-4753-84DC-15DE46B0E93F}"/>
                  </a:ext>
                </a:extLst>
              </p:cNvPr>
              <p:cNvSpPr>
                <a:spLocks/>
              </p:cNvSpPr>
              <p:nvPr/>
            </p:nvSpPr>
            <p:spPr bwMode="auto">
              <a:xfrm>
                <a:off x="547" y="1003"/>
                <a:ext cx="142" cy="150"/>
              </a:xfrm>
              <a:custGeom>
                <a:avLst/>
                <a:gdLst>
                  <a:gd name="T0" fmla="*/ 12 w 142"/>
                  <a:gd name="T1" fmla="*/ 150 h 150"/>
                  <a:gd name="T2" fmla="*/ 0 w 142"/>
                  <a:gd name="T3" fmla="*/ 138 h 150"/>
                  <a:gd name="T4" fmla="*/ 128 w 142"/>
                  <a:gd name="T5" fmla="*/ 0 h 150"/>
                  <a:gd name="T6" fmla="*/ 142 w 142"/>
                  <a:gd name="T7" fmla="*/ 12 h 150"/>
                  <a:gd name="T8" fmla="*/ 12 w 142"/>
                  <a:gd name="T9" fmla="*/ 150 h 150"/>
                </a:gdLst>
                <a:ahLst/>
                <a:cxnLst>
                  <a:cxn ang="0">
                    <a:pos x="T0" y="T1"/>
                  </a:cxn>
                  <a:cxn ang="0">
                    <a:pos x="T2" y="T3"/>
                  </a:cxn>
                  <a:cxn ang="0">
                    <a:pos x="T4" y="T5"/>
                  </a:cxn>
                  <a:cxn ang="0">
                    <a:pos x="T6" y="T7"/>
                  </a:cxn>
                  <a:cxn ang="0">
                    <a:pos x="T8" y="T9"/>
                  </a:cxn>
                </a:cxnLst>
                <a:rect l="0" t="0" r="r" b="b"/>
                <a:pathLst>
                  <a:path w="142" h="150">
                    <a:moveTo>
                      <a:pt x="12" y="150"/>
                    </a:moveTo>
                    <a:lnTo>
                      <a:pt x="0" y="138"/>
                    </a:lnTo>
                    <a:lnTo>
                      <a:pt x="128" y="0"/>
                    </a:lnTo>
                    <a:lnTo>
                      <a:pt x="142" y="12"/>
                    </a:lnTo>
                    <a:lnTo>
                      <a:pt x="12" y="1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sp>
        <p:nvSpPr>
          <p:cNvPr id="87" name="Rectangle: Rounded Corners 86">
            <a:extLst>
              <a:ext uri="{FF2B5EF4-FFF2-40B4-BE49-F238E27FC236}">
                <a16:creationId xmlns:a16="http://schemas.microsoft.com/office/drawing/2014/main" id="{9B1A0C2A-6482-4354-A33E-7FE2DDB2E2B0}"/>
              </a:ext>
            </a:extLst>
          </p:cNvPr>
          <p:cNvSpPr/>
          <p:nvPr/>
        </p:nvSpPr>
        <p:spPr>
          <a:xfrm>
            <a:off x="1084110" y="5111014"/>
            <a:ext cx="3209001" cy="55150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4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a:p>
            <a:pPr algn="ctr"/>
            <a:r>
              <a:rPr lang="it-IT" sz="1400" b="1"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PC Desktop, PC Portatili, Tablet e Server</a:t>
            </a:r>
            <a:endParaRPr lang="it-IT" sz="1400" b="1" dirty="0">
              <a:solidFill>
                <a:schemeClr val="accent1">
                  <a:lumMod val="50000"/>
                </a:schemeClr>
              </a:solidFill>
              <a:effectLst/>
              <a:latin typeface="Arial" panose="020B0604020202020204" pitchFamily="34" charset="0"/>
              <a:ea typeface="Calibri" panose="020F0502020204030204" pitchFamily="34" charset="0"/>
              <a:cs typeface="Arial" panose="020B0604020202020204" pitchFamily="34" charset="0"/>
            </a:endParaRPr>
          </a:p>
          <a:p>
            <a:pPr algn="ctr"/>
            <a:endParaRPr lang="it-IT" dirty="0"/>
          </a:p>
        </p:txBody>
      </p:sp>
      <p:sp>
        <p:nvSpPr>
          <p:cNvPr id="13" name="TextBox 12">
            <a:extLst>
              <a:ext uri="{FF2B5EF4-FFF2-40B4-BE49-F238E27FC236}">
                <a16:creationId xmlns:a16="http://schemas.microsoft.com/office/drawing/2014/main" id="{6EB0AEF2-E0A5-452B-9B0A-C831F5DEBAEB}"/>
              </a:ext>
            </a:extLst>
          </p:cNvPr>
          <p:cNvSpPr txBox="1"/>
          <p:nvPr/>
        </p:nvSpPr>
        <p:spPr>
          <a:xfrm>
            <a:off x="5500758" y="2647762"/>
            <a:ext cx="3512345" cy="2308324"/>
          </a:xfrm>
          <a:prstGeom prst="rect">
            <a:avLst/>
          </a:prstGeom>
          <a:noFill/>
        </p:spPr>
        <p:txBody>
          <a:bodyPr wrap="square" rtlCol="0">
            <a:spAutoFit/>
          </a:bodyPr>
          <a:lstStyle/>
          <a:p>
            <a:r>
              <a:rPr lang="it-IT" sz="1600"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Molti dei requisiti nel seguito elencati sono descritti nel </a:t>
            </a:r>
            <a:r>
              <a:rPr lang="it-IT" sz="1600" b="1"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Documento di Lavoro dei Servizi Della Commissione </a:t>
            </a:r>
            <a:r>
              <a:rPr lang="it-IT" sz="1600" b="1" i="1"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Criteri in materia di appalti pubblici verdi dell'UE per i computer, i monitor, i tablet e gli smartphone, </a:t>
            </a:r>
            <a:r>
              <a:rPr lang="it-IT" sz="1600" b="1"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del</a:t>
            </a:r>
            <a:r>
              <a:rPr lang="it-IT" sz="1600" b="1" i="1"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 5.3.2021 </a:t>
            </a:r>
            <a:r>
              <a:rPr lang="it-IT" sz="1600" b="1"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a:t>
            </a:r>
            <a:r>
              <a:rPr lang="it-IT" sz="1600" u="sng" dirty="0">
                <a:solidFill>
                  <a:schemeClr val="accent1">
                    <a:lumMod val="50000"/>
                  </a:schemeClr>
                </a:solidFill>
                <a:effectLst/>
                <a:latin typeface="Arial" panose="020B0604020202020204" pitchFamily="34" charset="0"/>
                <a:ea typeface="Arial Unicode MS"/>
                <a:cs typeface="Arial" panose="020B0604020202020204" pitchFamily="34" charset="0"/>
                <a:hlinkClick r:id="rId9">
                  <a:extLst>
                    <a:ext uri="{A12FA001-AC4F-418D-AE19-62706E023703}">
                      <ahyp:hlinkClr xmlns:ahyp="http://schemas.microsoft.com/office/drawing/2018/hyperlinkcolor" val="tx"/>
                    </a:ext>
                  </a:extLst>
                </a:hlinkClick>
              </a:rPr>
              <a:t>ENV-2021-00071-00-00-IT-TRA-00.pdf (europa.eu)</a:t>
            </a:r>
            <a:endParaRPr lang="it-IT" sz="1600" dirty="0">
              <a:solidFill>
                <a:schemeClr val="accent1">
                  <a:lumMod val="50000"/>
                </a:schemeClr>
              </a:solidFill>
              <a:effectLst/>
              <a:latin typeface="Arial" panose="020B0604020202020204" pitchFamily="34" charset="0"/>
              <a:ea typeface="Arial Unicode MS"/>
              <a:cs typeface="Arial" panose="020B0604020202020204" pitchFamily="34" charset="0"/>
            </a:endParaRPr>
          </a:p>
        </p:txBody>
      </p:sp>
      <p:sp>
        <p:nvSpPr>
          <p:cNvPr id="89" name="Segnaposto contenuto 2">
            <a:extLst>
              <a:ext uri="{FF2B5EF4-FFF2-40B4-BE49-F238E27FC236}">
                <a16:creationId xmlns:a16="http://schemas.microsoft.com/office/drawing/2014/main" id="{C275F0FB-AFE6-406D-9D44-4611398DF880}"/>
              </a:ext>
            </a:extLst>
          </p:cNvPr>
          <p:cNvSpPr txBox="1">
            <a:spLocks/>
          </p:cNvSpPr>
          <p:nvPr/>
        </p:nvSpPr>
        <p:spPr>
          <a:xfrm>
            <a:off x="1018532" y="1377895"/>
            <a:ext cx="9986211" cy="67026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20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CONTESTO GENERALE</a:t>
            </a:r>
          </a:p>
        </p:txBody>
      </p:sp>
      <p:sp>
        <p:nvSpPr>
          <p:cNvPr id="16" name="Isosceles Triangle 15">
            <a:extLst>
              <a:ext uri="{FF2B5EF4-FFF2-40B4-BE49-F238E27FC236}">
                <a16:creationId xmlns:a16="http://schemas.microsoft.com/office/drawing/2014/main" id="{DCB43CBB-0D1D-47FA-960F-092C3BE1C36E}"/>
              </a:ext>
            </a:extLst>
          </p:cNvPr>
          <p:cNvSpPr/>
          <p:nvPr/>
        </p:nvSpPr>
        <p:spPr>
          <a:xfrm rot="5400000">
            <a:off x="3690228" y="3923198"/>
            <a:ext cx="2432304" cy="286579"/>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90" name="Text Placeholder 2">
            <a:extLst>
              <a:ext uri="{FF2B5EF4-FFF2-40B4-BE49-F238E27FC236}">
                <a16:creationId xmlns:a16="http://schemas.microsoft.com/office/drawing/2014/main" id="{B1AF7E6F-A180-4177-9045-EA260F8D592E}"/>
              </a:ext>
            </a:extLst>
          </p:cNvPr>
          <p:cNvSpPr txBox="1">
            <a:spLocks/>
          </p:cNvSpPr>
          <p:nvPr/>
        </p:nvSpPr>
        <p:spPr>
          <a:xfrm>
            <a:off x="357647" y="16784"/>
            <a:ext cx="10825123"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t-IT" sz="1050" dirty="0">
                <a:solidFill>
                  <a:srgbClr val="002060"/>
                </a:solidFill>
                <a:latin typeface="Arial" panose="020B0604020202020204" pitchFamily="34" charset="0"/>
                <a:cs typeface="Arial" panose="020B0604020202020204" pitchFamily="34" charset="0"/>
              </a:rPr>
              <a:t>GUIDA OPERATIVA PER IL RISPETTO DEL PRINCIPIO DNSH – </a:t>
            </a:r>
            <a:r>
              <a:rPr lang="it-IT" sz="1050" b="1" dirty="0">
                <a:solidFill>
                  <a:srgbClr val="002060"/>
                </a:solidFill>
                <a:latin typeface="Arial" panose="020B0604020202020204" pitchFamily="34" charset="0"/>
                <a:cs typeface="Arial" panose="020B0604020202020204" pitchFamily="34" charset="0"/>
              </a:rPr>
              <a:t>SCHEDA 03: ACQUISTO, LEASING E NOLEGGIO DI COMPUTER E APPARECCHIATURE ELETTRICHE ED ELETTRONICHE</a:t>
            </a:r>
          </a:p>
        </p:txBody>
      </p:sp>
    </p:spTree>
    <p:extLst>
      <p:ext uri="{BB962C8B-B14F-4D97-AF65-F5344CB8AC3E}">
        <p14:creationId xmlns:p14="http://schemas.microsoft.com/office/powerpoint/2010/main" val="8409103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5">
            <a:extLst>
              <a:ext uri="{FF2B5EF4-FFF2-40B4-BE49-F238E27FC236}">
                <a16:creationId xmlns:a16="http://schemas.microsoft.com/office/drawing/2014/main" id="{CC11CACA-3D43-6842-94A5-90E1FE5ACAA5}"/>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15</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
        <p:nvSpPr>
          <p:cNvPr id="9" name="Titolo 1">
            <a:extLst>
              <a:ext uri="{FF2B5EF4-FFF2-40B4-BE49-F238E27FC236}">
                <a16:creationId xmlns:a16="http://schemas.microsoft.com/office/drawing/2014/main" id="{7B595272-78FB-48A9-B8EF-F0A32D7EA508}"/>
              </a:ext>
            </a:extLst>
          </p:cNvPr>
          <p:cNvSpPr>
            <a:spLocks noGrp="1"/>
          </p:cNvSpPr>
          <p:nvPr>
            <p:ph type="title"/>
          </p:nvPr>
        </p:nvSpPr>
        <p:spPr>
          <a:xfrm>
            <a:off x="764308" y="578866"/>
            <a:ext cx="10515600" cy="761711"/>
          </a:xfrm>
        </p:spPr>
        <p:txBody>
          <a:bodyPr>
            <a:normAutofit/>
          </a:bodyPr>
          <a:lstStyle/>
          <a:p>
            <a:r>
              <a:rPr lang="it-IT" sz="2400" b="1" dirty="0">
                <a:solidFill>
                  <a:schemeClr val="accent1">
                    <a:lumMod val="50000"/>
                  </a:schemeClr>
                </a:solidFill>
                <a:latin typeface="Arial" panose="020B0604020202020204" pitchFamily="34" charset="0"/>
                <a:cs typeface="Arial" panose="020B0604020202020204" pitchFamily="34" charset="0"/>
              </a:rPr>
              <a:t>II. VINCOLI DNSH</a:t>
            </a:r>
            <a:br>
              <a:rPr lang="it-IT" sz="2400" b="1" dirty="0">
                <a:solidFill>
                  <a:schemeClr val="accent1">
                    <a:lumMod val="50000"/>
                  </a:schemeClr>
                </a:solidFill>
                <a:latin typeface="Arial" panose="020B0604020202020204" pitchFamily="34" charset="0"/>
                <a:cs typeface="Arial" panose="020B0604020202020204" pitchFamily="34" charset="0"/>
              </a:rPr>
            </a:br>
            <a:r>
              <a:rPr lang="it-IT" sz="2000" b="1" i="1" dirty="0">
                <a:solidFill>
                  <a:schemeClr val="accent1">
                    <a:lumMod val="50000"/>
                  </a:schemeClr>
                </a:solidFill>
                <a:latin typeface="Arial" panose="020B0604020202020204" pitchFamily="34" charset="0"/>
                <a:cs typeface="Arial" panose="020B0604020202020204" pitchFamily="34" charset="0"/>
              </a:rPr>
              <a:t>Introduzione</a:t>
            </a:r>
            <a:endParaRPr lang="it-IT" sz="2600" b="1" i="1" dirty="0">
              <a:solidFill>
                <a:schemeClr val="accent1">
                  <a:lumMod val="50000"/>
                </a:schemeClr>
              </a:solidFill>
              <a:latin typeface="Arial" panose="020B0604020202020204" pitchFamily="34" charset="0"/>
              <a:cs typeface="Arial" panose="020B0604020202020204" pitchFamily="34" charset="0"/>
            </a:endParaRPr>
          </a:p>
        </p:txBody>
      </p:sp>
      <p:graphicFrame>
        <p:nvGraphicFramePr>
          <p:cNvPr id="25" name="Table 10">
            <a:extLst>
              <a:ext uri="{FF2B5EF4-FFF2-40B4-BE49-F238E27FC236}">
                <a16:creationId xmlns:a16="http://schemas.microsoft.com/office/drawing/2014/main" id="{679157B8-30E1-48A5-8D6D-530D1BE95083}"/>
              </a:ext>
            </a:extLst>
          </p:cNvPr>
          <p:cNvGraphicFramePr>
            <a:graphicFrameLocks noGrp="1"/>
          </p:cNvGraphicFramePr>
          <p:nvPr/>
        </p:nvGraphicFramePr>
        <p:xfrm>
          <a:off x="10318061" y="195956"/>
          <a:ext cx="1271370" cy="1371600"/>
        </p:xfrm>
        <a:graphic>
          <a:graphicData uri="http://schemas.openxmlformats.org/drawingml/2006/table">
            <a:tbl>
              <a:tblPr bandRow="1">
                <a:tableStyleId>{5C22544A-7EE6-4342-B048-85BDC9FD1C3A}</a:tableStyleId>
              </a:tblPr>
              <a:tblGrid>
                <a:gridCol w="1271370">
                  <a:extLst>
                    <a:ext uri="{9D8B030D-6E8A-4147-A177-3AD203B41FA5}">
                      <a16:colId xmlns:a16="http://schemas.microsoft.com/office/drawing/2014/main" val="2637763030"/>
                    </a:ext>
                  </a:extLst>
                </a:gridCol>
              </a:tblGrid>
              <a:tr h="211755">
                <a:tc>
                  <a:txBody>
                    <a:bodyPr/>
                    <a:lstStyle/>
                    <a:p>
                      <a:r>
                        <a:rPr lang="it-IT" sz="900" b="1">
                          <a:solidFill>
                            <a:schemeClr val="accent5">
                              <a:lumMod val="75000"/>
                            </a:schemeClr>
                          </a:solidFill>
                        </a:rPr>
                        <a:t>Mitigazione</a:t>
                      </a:r>
                    </a:p>
                  </a:txBody>
                  <a:tcPr>
                    <a:solidFill>
                      <a:srgbClr val="F9CA4E"/>
                    </a:solidFill>
                  </a:tcPr>
                </a:tc>
                <a:extLst>
                  <a:ext uri="{0D108BD9-81ED-4DB2-BD59-A6C34878D82A}">
                    <a16:rowId xmlns:a16="http://schemas.microsoft.com/office/drawing/2014/main" val="3339796594"/>
                  </a:ext>
                </a:extLst>
              </a:tr>
              <a:tr h="211755">
                <a:tc>
                  <a:txBody>
                    <a:bodyPr/>
                    <a:lstStyle/>
                    <a:p>
                      <a:pPr marL="0" algn="l" defTabSz="914400" rtl="0" eaLnBrk="1" latinLnBrk="0" hangingPunct="1"/>
                      <a:r>
                        <a:rPr lang="it-IT" sz="900" b="1" kern="1200">
                          <a:solidFill>
                            <a:schemeClr val="accent5">
                              <a:lumMod val="75000"/>
                            </a:schemeClr>
                          </a:solidFill>
                          <a:latin typeface="+mn-lt"/>
                          <a:ea typeface="+mn-ea"/>
                          <a:cs typeface="+mn-cs"/>
                        </a:rPr>
                        <a:t>Adattamento</a:t>
                      </a:r>
                    </a:p>
                  </a:txBody>
                  <a:tcPr>
                    <a:solidFill>
                      <a:srgbClr val="F9CA4E"/>
                    </a:solidFill>
                  </a:tcPr>
                </a:tc>
                <a:extLst>
                  <a:ext uri="{0D108BD9-81ED-4DB2-BD59-A6C34878D82A}">
                    <a16:rowId xmlns:a16="http://schemas.microsoft.com/office/drawing/2014/main" val="3629713866"/>
                  </a:ext>
                </a:extLst>
              </a:tr>
              <a:tr h="211755">
                <a:tc>
                  <a:txBody>
                    <a:bodyPr/>
                    <a:lstStyle/>
                    <a:p>
                      <a:pPr marL="0" algn="l" defTabSz="914400" rtl="0" eaLnBrk="1" latinLnBrk="0" hangingPunct="1"/>
                      <a:r>
                        <a:rPr lang="it-IT" sz="900" b="1" kern="1200">
                          <a:solidFill>
                            <a:schemeClr val="accent5">
                              <a:lumMod val="75000"/>
                            </a:schemeClr>
                          </a:solidFill>
                          <a:latin typeface="+mn-lt"/>
                          <a:ea typeface="+mn-ea"/>
                          <a:cs typeface="+mn-cs"/>
                        </a:rPr>
                        <a:t>Risorsa Idrica</a:t>
                      </a:r>
                    </a:p>
                  </a:txBody>
                  <a:tcPr>
                    <a:solidFill>
                      <a:srgbClr val="F9CA4E"/>
                    </a:solidFill>
                  </a:tcPr>
                </a:tc>
                <a:extLst>
                  <a:ext uri="{0D108BD9-81ED-4DB2-BD59-A6C34878D82A}">
                    <a16:rowId xmlns:a16="http://schemas.microsoft.com/office/drawing/2014/main" val="1622243859"/>
                  </a:ext>
                </a:extLst>
              </a:tr>
              <a:tr h="211755">
                <a:tc>
                  <a:txBody>
                    <a:bodyPr/>
                    <a:lstStyle/>
                    <a:p>
                      <a:pPr marL="0" algn="l" defTabSz="914400" rtl="0" eaLnBrk="1" latinLnBrk="0" hangingPunct="1"/>
                      <a:r>
                        <a:rPr lang="it-IT" sz="900" b="1" kern="1200">
                          <a:solidFill>
                            <a:schemeClr val="accent5">
                              <a:lumMod val="75000"/>
                            </a:schemeClr>
                          </a:solidFill>
                          <a:latin typeface="+mn-lt"/>
                          <a:ea typeface="+mn-ea"/>
                          <a:cs typeface="+mn-cs"/>
                        </a:rPr>
                        <a:t>Economia Circolare</a:t>
                      </a:r>
                    </a:p>
                  </a:txBody>
                  <a:tcPr>
                    <a:solidFill>
                      <a:srgbClr val="F9CA4E"/>
                    </a:solidFill>
                  </a:tcPr>
                </a:tc>
                <a:extLst>
                  <a:ext uri="{0D108BD9-81ED-4DB2-BD59-A6C34878D82A}">
                    <a16:rowId xmlns:a16="http://schemas.microsoft.com/office/drawing/2014/main" val="2308410205"/>
                  </a:ext>
                </a:extLst>
              </a:tr>
              <a:tr h="211755">
                <a:tc>
                  <a:txBody>
                    <a:bodyPr/>
                    <a:lstStyle/>
                    <a:p>
                      <a:pPr marL="0" algn="l" defTabSz="914400" rtl="0" eaLnBrk="1" latinLnBrk="0" hangingPunct="1"/>
                      <a:r>
                        <a:rPr lang="it-IT" sz="900" b="1" kern="1200">
                          <a:solidFill>
                            <a:schemeClr val="accent5">
                              <a:lumMod val="75000"/>
                            </a:schemeClr>
                          </a:solidFill>
                          <a:latin typeface="+mn-lt"/>
                          <a:ea typeface="+mn-ea"/>
                          <a:cs typeface="+mn-cs"/>
                        </a:rPr>
                        <a:t>Inquinamento</a:t>
                      </a:r>
                    </a:p>
                  </a:txBody>
                  <a:tcPr>
                    <a:solidFill>
                      <a:srgbClr val="F9CA4E"/>
                    </a:solidFill>
                  </a:tcPr>
                </a:tc>
                <a:extLst>
                  <a:ext uri="{0D108BD9-81ED-4DB2-BD59-A6C34878D82A}">
                    <a16:rowId xmlns:a16="http://schemas.microsoft.com/office/drawing/2014/main" val="2006366904"/>
                  </a:ext>
                </a:extLst>
              </a:tr>
              <a:tr h="211755">
                <a:tc>
                  <a:txBody>
                    <a:bodyPr/>
                    <a:lstStyle/>
                    <a:p>
                      <a:pPr marL="0" algn="l" defTabSz="914400" rtl="0" eaLnBrk="1" latinLnBrk="0" hangingPunct="1"/>
                      <a:r>
                        <a:rPr lang="it-IT" sz="900" b="1" kern="1200">
                          <a:solidFill>
                            <a:schemeClr val="accent5">
                              <a:lumMod val="75000"/>
                            </a:schemeClr>
                          </a:solidFill>
                          <a:latin typeface="+mn-lt"/>
                          <a:ea typeface="+mn-ea"/>
                          <a:cs typeface="+mn-cs"/>
                        </a:rPr>
                        <a:t>Biodiversità</a:t>
                      </a:r>
                    </a:p>
                  </a:txBody>
                  <a:tcPr>
                    <a:solidFill>
                      <a:srgbClr val="F9CA4E"/>
                    </a:solidFill>
                  </a:tcPr>
                </a:tc>
                <a:extLst>
                  <a:ext uri="{0D108BD9-81ED-4DB2-BD59-A6C34878D82A}">
                    <a16:rowId xmlns:a16="http://schemas.microsoft.com/office/drawing/2014/main" val="2799061225"/>
                  </a:ext>
                </a:extLst>
              </a:tr>
            </a:tbl>
          </a:graphicData>
        </a:graphic>
      </p:graphicFrame>
      <p:grpSp>
        <p:nvGrpSpPr>
          <p:cNvPr id="5" name="Group 4">
            <a:extLst>
              <a:ext uri="{FF2B5EF4-FFF2-40B4-BE49-F238E27FC236}">
                <a16:creationId xmlns:a16="http://schemas.microsoft.com/office/drawing/2014/main" id="{632DB719-C7D2-4CFE-BABC-91CE64C617D9}"/>
              </a:ext>
            </a:extLst>
          </p:cNvPr>
          <p:cNvGrpSpPr/>
          <p:nvPr/>
        </p:nvGrpSpPr>
        <p:grpSpPr>
          <a:xfrm>
            <a:off x="9872720" y="190511"/>
            <a:ext cx="302478" cy="1382650"/>
            <a:chOff x="9872720" y="190511"/>
            <a:chExt cx="302478" cy="1382650"/>
          </a:xfrm>
          <a:solidFill>
            <a:srgbClr val="1F4E79"/>
          </a:solidFill>
        </p:grpSpPr>
        <p:sp>
          <p:nvSpPr>
            <p:cNvPr id="26" name="Freeform 12">
              <a:extLst>
                <a:ext uri="{FF2B5EF4-FFF2-40B4-BE49-F238E27FC236}">
                  <a16:creationId xmlns:a16="http://schemas.microsoft.com/office/drawing/2014/main" id="{FE163971-833F-430E-93A6-75DB4C6093C8}"/>
                </a:ext>
              </a:extLst>
            </p:cNvPr>
            <p:cNvSpPr>
              <a:spLocks noEditPoints="1"/>
            </p:cNvSpPr>
            <p:nvPr/>
          </p:nvSpPr>
          <p:spPr bwMode="auto">
            <a:xfrm>
              <a:off x="9941760" y="894520"/>
              <a:ext cx="188972" cy="190754"/>
            </a:xfrm>
            <a:custGeom>
              <a:avLst/>
              <a:gdLst>
                <a:gd name="T0" fmla="*/ 157 w 392"/>
                <a:gd name="T1" fmla="*/ 18 h 368"/>
                <a:gd name="T2" fmla="*/ 102 w 392"/>
                <a:gd name="T3" fmla="*/ 33 h 368"/>
                <a:gd name="T4" fmla="*/ 76 w 392"/>
                <a:gd name="T5" fmla="*/ 76 h 368"/>
                <a:gd name="T6" fmla="*/ 148 w 392"/>
                <a:gd name="T7" fmla="*/ 120 h 368"/>
                <a:gd name="T8" fmla="*/ 187 w 392"/>
                <a:gd name="T9" fmla="*/ 58 h 368"/>
                <a:gd name="T10" fmla="*/ 157 w 392"/>
                <a:gd name="T11" fmla="*/ 18 h 368"/>
                <a:gd name="T12" fmla="*/ 326 w 392"/>
                <a:gd name="T13" fmla="*/ 268 h 368"/>
                <a:gd name="T14" fmla="*/ 241 w 392"/>
                <a:gd name="T15" fmla="*/ 268 h 368"/>
                <a:gd name="T16" fmla="*/ 241 w 392"/>
                <a:gd name="T17" fmla="*/ 241 h 368"/>
                <a:gd name="T18" fmla="*/ 216 w 392"/>
                <a:gd name="T19" fmla="*/ 274 h 368"/>
                <a:gd name="T20" fmla="*/ 191 w 392"/>
                <a:gd name="T21" fmla="*/ 306 h 368"/>
                <a:gd name="T22" fmla="*/ 216 w 392"/>
                <a:gd name="T23" fmla="*/ 339 h 368"/>
                <a:gd name="T24" fmla="*/ 238 w 392"/>
                <a:gd name="T25" fmla="*/ 368 h 368"/>
                <a:gd name="T26" fmla="*/ 241 w 392"/>
                <a:gd name="T27" fmla="*/ 368 h 368"/>
                <a:gd name="T28" fmla="*/ 241 w 392"/>
                <a:gd name="T29" fmla="*/ 353 h 368"/>
                <a:gd name="T30" fmla="*/ 286 w 392"/>
                <a:gd name="T31" fmla="*/ 352 h 368"/>
                <a:gd name="T32" fmla="*/ 336 w 392"/>
                <a:gd name="T33" fmla="*/ 332 h 368"/>
                <a:gd name="T34" fmla="*/ 380 w 392"/>
                <a:gd name="T35" fmla="*/ 251 h 368"/>
                <a:gd name="T36" fmla="*/ 380 w 392"/>
                <a:gd name="T37" fmla="*/ 250 h 368"/>
                <a:gd name="T38" fmla="*/ 326 w 392"/>
                <a:gd name="T39" fmla="*/ 268 h 368"/>
                <a:gd name="T40" fmla="*/ 196 w 392"/>
                <a:gd name="T41" fmla="*/ 43 h 368"/>
                <a:gd name="T42" fmla="*/ 237 w 392"/>
                <a:gd name="T43" fmla="*/ 119 h 368"/>
                <a:gd name="T44" fmla="*/ 213 w 392"/>
                <a:gd name="T45" fmla="*/ 132 h 368"/>
                <a:gd name="T46" fmla="*/ 253 w 392"/>
                <a:gd name="T47" fmla="*/ 138 h 368"/>
                <a:gd name="T48" fmla="*/ 294 w 392"/>
                <a:gd name="T49" fmla="*/ 144 h 368"/>
                <a:gd name="T50" fmla="*/ 311 w 392"/>
                <a:gd name="T51" fmla="*/ 107 h 368"/>
                <a:gd name="T52" fmla="*/ 328 w 392"/>
                <a:gd name="T53" fmla="*/ 69 h 368"/>
                <a:gd name="T54" fmla="*/ 311 w 392"/>
                <a:gd name="T55" fmla="*/ 78 h 368"/>
                <a:gd name="T56" fmla="*/ 288 w 392"/>
                <a:gd name="T57" fmla="*/ 39 h 368"/>
                <a:gd name="T58" fmla="*/ 248 w 392"/>
                <a:gd name="T59" fmla="*/ 4 h 368"/>
                <a:gd name="T60" fmla="*/ 152 w 392"/>
                <a:gd name="T61" fmla="*/ 4 h 368"/>
                <a:gd name="T62" fmla="*/ 196 w 392"/>
                <a:gd name="T63" fmla="*/ 43 h 368"/>
                <a:gd name="T64" fmla="*/ 71 w 392"/>
                <a:gd name="T65" fmla="*/ 311 h 368"/>
                <a:gd name="T66" fmla="*/ 110 w 392"/>
                <a:gd name="T67" fmla="*/ 351 h 368"/>
                <a:gd name="T68" fmla="*/ 161 w 392"/>
                <a:gd name="T69" fmla="*/ 352 h 368"/>
                <a:gd name="T70" fmla="*/ 162 w 392"/>
                <a:gd name="T71" fmla="*/ 267 h 368"/>
                <a:gd name="T72" fmla="*/ 89 w 392"/>
                <a:gd name="T73" fmla="*/ 265 h 368"/>
                <a:gd name="T74" fmla="*/ 71 w 392"/>
                <a:gd name="T75" fmla="*/ 311 h 368"/>
                <a:gd name="T76" fmla="*/ 114 w 392"/>
                <a:gd name="T77" fmla="*/ 193 h 368"/>
                <a:gd name="T78" fmla="*/ 137 w 392"/>
                <a:gd name="T79" fmla="*/ 207 h 368"/>
                <a:gd name="T80" fmla="*/ 122 w 392"/>
                <a:gd name="T81" fmla="*/ 168 h 368"/>
                <a:gd name="T82" fmla="*/ 107 w 392"/>
                <a:gd name="T83" fmla="*/ 130 h 368"/>
                <a:gd name="T84" fmla="*/ 66 w 392"/>
                <a:gd name="T85" fmla="*/ 134 h 368"/>
                <a:gd name="T86" fmla="*/ 25 w 392"/>
                <a:gd name="T87" fmla="*/ 139 h 368"/>
                <a:gd name="T88" fmla="*/ 41 w 392"/>
                <a:gd name="T89" fmla="*/ 148 h 368"/>
                <a:gd name="T90" fmla="*/ 19 w 392"/>
                <a:gd name="T91" fmla="*/ 188 h 368"/>
                <a:gd name="T92" fmla="*/ 9 w 392"/>
                <a:gd name="T93" fmla="*/ 241 h 368"/>
                <a:gd name="T94" fmla="*/ 58 w 392"/>
                <a:gd name="T95" fmla="*/ 324 h 368"/>
                <a:gd name="T96" fmla="*/ 69 w 392"/>
                <a:gd name="T97" fmla="*/ 266 h 368"/>
                <a:gd name="T98" fmla="*/ 114 w 392"/>
                <a:gd name="T99" fmla="*/ 193 h 368"/>
                <a:gd name="T100" fmla="*/ 313 w 392"/>
                <a:gd name="T101" fmla="*/ 253 h 368"/>
                <a:gd name="T102" fmla="*/ 362 w 392"/>
                <a:gd name="T103" fmla="*/ 244 h 368"/>
                <a:gd name="T104" fmla="*/ 375 w 392"/>
                <a:gd name="T105" fmla="*/ 190 h 368"/>
                <a:gd name="T106" fmla="*/ 350 w 392"/>
                <a:gd name="T107" fmla="*/ 146 h 368"/>
                <a:gd name="T108" fmla="*/ 277 w 392"/>
                <a:gd name="T109" fmla="*/ 189 h 368"/>
                <a:gd name="T110" fmla="*/ 313 w 392"/>
                <a:gd name="T111" fmla="*/ 253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2" h="368">
                  <a:moveTo>
                    <a:pt x="157" y="18"/>
                  </a:moveTo>
                  <a:cubicBezTo>
                    <a:pt x="127" y="0"/>
                    <a:pt x="102" y="33"/>
                    <a:pt x="102" y="33"/>
                  </a:cubicBezTo>
                  <a:cubicBezTo>
                    <a:pt x="76" y="76"/>
                    <a:pt x="76" y="76"/>
                    <a:pt x="76" y="76"/>
                  </a:cubicBezTo>
                  <a:cubicBezTo>
                    <a:pt x="148" y="120"/>
                    <a:pt x="148" y="120"/>
                    <a:pt x="148" y="120"/>
                  </a:cubicBezTo>
                  <a:cubicBezTo>
                    <a:pt x="187" y="58"/>
                    <a:pt x="187" y="58"/>
                    <a:pt x="187" y="58"/>
                  </a:cubicBezTo>
                  <a:cubicBezTo>
                    <a:pt x="172" y="23"/>
                    <a:pt x="157" y="18"/>
                    <a:pt x="157" y="18"/>
                  </a:cubicBezTo>
                  <a:close/>
                  <a:moveTo>
                    <a:pt x="326" y="268"/>
                  </a:moveTo>
                  <a:cubicBezTo>
                    <a:pt x="241" y="268"/>
                    <a:pt x="241" y="268"/>
                    <a:pt x="241" y="268"/>
                  </a:cubicBezTo>
                  <a:cubicBezTo>
                    <a:pt x="241" y="241"/>
                    <a:pt x="241" y="241"/>
                    <a:pt x="241" y="241"/>
                  </a:cubicBezTo>
                  <a:cubicBezTo>
                    <a:pt x="216" y="274"/>
                    <a:pt x="216" y="274"/>
                    <a:pt x="216" y="274"/>
                  </a:cubicBezTo>
                  <a:cubicBezTo>
                    <a:pt x="191" y="306"/>
                    <a:pt x="191" y="306"/>
                    <a:pt x="191" y="306"/>
                  </a:cubicBezTo>
                  <a:cubicBezTo>
                    <a:pt x="216" y="339"/>
                    <a:pt x="216" y="339"/>
                    <a:pt x="216" y="339"/>
                  </a:cubicBezTo>
                  <a:cubicBezTo>
                    <a:pt x="238" y="368"/>
                    <a:pt x="238" y="368"/>
                    <a:pt x="238" y="368"/>
                  </a:cubicBezTo>
                  <a:cubicBezTo>
                    <a:pt x="241" y="368"/>
                    <a:pt x="241" y="368"/>
                    <a:pt x="241" y="368"/>
                  </a:cubicBezTo>
                  <a:cubicBezTo>
                    <a:pt x="241" y="353"/>
                    <a:pt x="241" y="353"/>
                    <a:pt x="241" y="353"/>
                  </a:cubicBezTo>
                  <a:cubicBezTo>
                    <a:pt x="286" y="352"/>
                    <a:pt x="286" y="352"/>
                    <a:pt x="286" y="352"/>
                  </a:cubicBezTo>
                  <a:cubicBezTo>
                    <a:pt x="327" y="349"/>
                    <a:pt x="336" y="332"/>
                    <a:pt x="336" y="332"/>
                  </a:cubicBezTo>
                  <a:cubicBezTo>
                    <a:pt x="380" y="251"/>
                    <a:pt x="380" y="251"/>
                    <a:pt x="380" y="251"/>
                  </a:cubicBezTo>
                  <a:cubicBezTo>
                    <a:pt x="380" y="250"/>
                    <a:pt x="380" y="250"/>
                    <a:pt x="380" y="250"/>
                  </a:cubicBezTo>
                  <a:cubicBezTo>
                    <a:pt x="362" y="271"/>
                    <a:pt x="326" y="268"/>
                    <a:pt x="326" y="268"/>
                  </a:cubicBezTo>
                  <a:close/>
                  <a:moveTo>
                    <a:pt x="196" y="43"/>
                  </a:moveTo>
                  <a:cubicBezTo>
                    <a:pt x="237" y="119"/>
                    <a:pt x="237" y="119"/>
                    <a:pt x="237" y="119"/>
                  </a:cubicBezTo>
                  <a:cubicBezTo>
                    <a:pt x="213" y="132"/>
                    <a:pt x="213" y="132"/>
                    <a:pt x="213" y="132"/>
                  </a:cubicBezTo>
                  <a:cubicBezTo>
                    <a:pt x="253" y="138"/>
                    <a:pt x="253" y="138"/>
                    <a:pt x="253" y="138"/>
                  </a:cubicBezTo>
                  <a:cubicBezTo>
                    <a:pt x="294" y="144"/>
                    <a:pt x="294" y="144"/>
                    <a:pt x="294" y="144"/>
                  </a:cubicBezTo>
                  <a:cubicBezTo>
                    <a:pt x="311" y="107"/>
                    <a:pt x="311" y="107"/>
                    <a:pt x="311" y="107"/>
                  </a:cubicBezTo>
                  <a:cubicBezTo>
                    <a:pt x="328" y="69"/>
                    <a:pt x="328" y="69"/>
                    <a:pt x="328" y="69"/>
                  </a:cubicBezTo>
                  <a:cubicBezTo>
                    <a:pt x="311" y="78"/>
                    <a:pt x="311" y="78"/>
                    <a:pt x="311" y="78"/>
                  </a:cubicBezTo>
                  <a:cubicBezTo>
                    <a:pt x="288" y="39"/>
                    <a:pt x="288" y="39"/>
                    <a:pt x="288" y="39"/>
                  </a:cubicBezTo>
                  <a:cubicBezTo>
                    <a:pt x="267" y="4"/>
                    <a:pt x="248" y="4"/>
                    <a:pt x="248" y="4"/>
                  </a:cubicBezTo>
                  <a:cubicBezTo>
                    <a:pt x="152" y="4"/>
                    <a:pt x="152" y="4"/>
                    <a:pt x="152" y="4"/>
                  </a:cubicBezTo>
                  <a:cubicBezTo>
                    <a:pt x="180" y="7"/>
                    <a:pt x="196" y="43"/>
                    <a:pt x="196" y="43"/>
                  </a:cubicBezTo>
                  <a:close/>
                  <a:moveTo>
                    <a:pt x="71" y="311"/>
                  </a:moveTo>
                  <a:cubicBezTo>
                    <a:pt x="70" y="346"/>
                    <a:pt x="110" y="351"/>
                    <a:pt x="110" y="351"/>
                  </a:cubicBezTo>
                  <a:cubicBezTo>
                    <a:pt x="161" y="352"/>
                    <a:pt x="161" y="352"/>
                    <a:pt x="161" y="352"/>
                  </a:cubicBezTo>
                  <a:cubicBezTo>
                    <a:pt x="162" y="267"/>
                    <a:pt x="162" y="267"/>
                    <a:pt x="162" y="267"/>
                  </a:cubicBezTo>
                  <a:cubicBezTo>
                    <a:pt x="89" y="265"/>
                    <a:pt x="89" y="265"/>
                    <a:pt x="89" y="265"/>
                  </a:cubicBezTo>
                  <a:cubicBezTo>
                    <a:pt x="67" y="295"/>
                    <a:pt x="71" y="311"/>
                    <a:pt x="71" y="311"/>
                  </a:cubicBezTo>
                  <a:close/>
                  <a:moveTo>
                    <a:pt x="114" y="193"/>
                  </a:moveTo>
                  <a:cubicBezTo>
                    <a:pt x="137" y="207"/>
                    <a:pt x="137" y="207"/>
                    <a:pt x="137" y="207"/>
                  </a:cubicBezTo>
                  <a:cubicBezTo>
                    <a:pt x="122" y="168"/>
                    <a:pt x="122" y="168"/>
                    <a:pt x="122" y="168"/>
                  </a:cubicBezTo>
                  <a:cubicBezTo>
                    <a:pt x="107" y="130"/>
                    <a:pt x="107" y="130"/>
                    <a:pt x="107" y="130"/>
                  </a:cubicBezTo>
                  <a:cubicBezTo>
                    <a:pt x="66" y="134"/>
                    <a:pt x="66" y="134"/>
                    <a:pt x="66" y="134"/>
                  </a:cubicBezTo>
                  <a:cubicBezTo>
                    <a:pt x="25" y="139"/>
                    <a:pt x="25" y="139"/>
                    <a:pt x="25" y="139"/>
                  </a:cubicBezTo>
                  <a:cubicBezTo>
                    <a:pt x="41" y="148"/>
                    <a:pt x="41" y="148"/>
                    <a:pt x="41" y="148"/>
                  </a:cubicBezTo>
                  <a:cubicBezTo>
                    <a:pt x="19" y="188"/>
                    <a:pt x="19" y="188"/>
                    <a:pt x="19" y="188"/>
                  </a:cubicBezTo>
                  <a:cubicBezTo>
                    <a:pt x="0" y="224"/>
                    <a:pt x="9" y="241"/>
                    <a:pt x="9" y="241"/>
                  </a:cubicBezTo>
                  <a:cubicBezTo>
                    <a:pt x="58" y="324"/>
                    <a:pt x="58" y="324"/>
                    <a:pt x="58" y="324"/>
                  </a:cubicBezTo>
                  <a:cubicBezTo>
                    <a:pt x="47" y="298"/>
                    <a:pt x="69" y="266"/>
                    <a:pt x="69" y="266"/>
                  </a:cubicBezTo>
                  <a:lnTo>
                    <a:pt x="114" y="193"/>
                  </a:lnTo>
                  <a:close/>
                  <a:moveTo>
                    <a:pt x="313" y="253"/>
                  </a:moveTo>
                  <a:cubicBezTo>
                    <a:pt x="351" y="256"/>
                    <a:pt x="362" y="244"/>
                    <a:pt x="362" y="244"/>
                  </a:cubicBezTo>
                  <a:cubicBezTo>
                    <a:pt x="392" y="228"/>
                    <a:pt x="375" y="190"/>
                    <a:pt x="375" y="190"/>
                  </a:cubicBezTo>
                  <a:cubicBezTo>
                    <a:pt x="350" y="146"/>
                    <a:pt x="350" y="146"/>
                    <a:pt x="350" y="146"/>
                  </a:cubicBezTo>
                  <a:cubicBezTo>
                    <a:pt x="277" y="189"/>
                    <a:pt x="277" y="189"/>
                    <a:pt x="277" y="189"/>
                  </a:cubicBezTo>
                  <a:lnTo>
                    <a:pt x="313" y="253"/>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a:ea typeface="+mn-ea"/>
                <a:cs typeface="+mn-cs"/>
              </a:endParaRPr>
            </a:p>
          </p:txBody>
        </p:sp>
        <p:grpSp>
          <p:nvGrpSpPr>
            <p:cNvPr id="29" name="Group 28">
              <a:extLst>
                <a:ext uri="{FF2B5EF4-FFF2-40B4-BE49-F238E27FC236}">
                  <a16:creationId xmlns:a16="http://schemas.microsoft.com/office/drawing/2014/main" id="{55F4C4EC-5A66-42F4-A156-90C73F3D3755}"/>
                </a:ext>
              </a:extLst>
            </p:cNvPr>
            <p:cNvGrpSpPr/>
            <p:nvPr/>
          </p:nvGrpSpPr>
          <p:grpSpPr>
            <a:xfrm>
              <a:off x="9923521" y="1367383"/>
              <a:ext cx="251677" cy="205778"/>
              <a:chOff x="6637496" y="2894701"/>
              <a:chExt cx="528127" cy="530524"/>
            </a:xfrm>
            <a:grpFill/>
          </p:grpSpPr>
          <p:sp>
            <p:nvSpPr>
              <p:cNvPr id="30" name="Freeform 79">
                <a:extLst>
                  <a:ext uri="{FF2B5EF4-FFF2-40B4-BE49-F238E27FC236}">
                    <a16:creationId xmlns:a16="http://schemas.microsoft.com/office/drawing/2014/main" id="{3F4C2945-19F0-4589-BFD1-A16E40D9E982}"/>
                  </a:ext>
                </a:extLst>
              </p:cNvPr>
              <p:cNvSpPr>
                <a:spLocks noEditPoints="1"/>
              </p:cNvSpPr>
              <p:nvPr/>
            </p:nvSpPr>
            <p:spPr bwMode="auto">
              <a:xfrm>
                <a:off x="6672001" y="2894701"/>
                <a:ext cx="362281" cy="530524"/>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44" name="Freeform 79">
                <a:extLst>
                  <a:ext uri="{FF2B5EF4-FFF2-40B4-BE49-F238E27FC236}">
                    <a16:creationId xmlns:a16="http://schemas.microsoft.com/office/drawing/2014/main" id="{53681A0C-22AD-4516-860E-56544AB7D158}"/>
                  </a:ext>
                </a:extLst>
              </p:cNvPr>
              <p:cNvSpPr>
                <a:spLocks noEditPoints="1"/>
              </p:cNvSpPr>
              <p:nvPr/>
            </p:nvSpPr>
            <p:spPr bwMode="auto">
              <a:xfrm>
                <a:off x="6637496" y="3170780"/>
                <a:ext cx="171498" cy="251142"/>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45" name="Freeform 79">
                <a:extLst>
                  <a:ext uri="{FF2B5EF4-FFF2-40B4-BE49-F238E27FC236}">
                    <a16:creationId xmlns:a16="http://schemas.microsoft.com/office/drawing/2014/main" id="{699075A2-ADBD-426D-ACF2-55FCED21539E}"/>
                  </a:ext>
                </a:extLst>
              </p:cNvPr>
              <p:cNvSpPr>
                <a:spLocks noEditPoints="1"/>
              </p:cNvSpPr>
              <p:nvPr/>
            </p:nvSpPr>
            <p:spPr bwMode="auto">
              <a:xfrm>
                <a:off x="7019666" y="3203780"/>
                <a:ext cx="145957" cy="213739"/>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grpSp>
        <p:sp>
          <p:nvSpPr>
            <p:cNvPr id="46" name="Freeform 19">
              <a:extLst>
                <a:ext uri="{FF2B5EF4-FFF2-40B4-BE49-F238E27FC236}">
                  <a16:creationId xmlns:a16="http://schemas.microsoft.com/office/drawing/2014/main" id="{E5759450-318D-4721-9447-A7E36BABF6CF}"/>
                </a:ext>
              </a:extLst>
            </p:cNvPr>
            <p:cNvSpPr>
              <a:spLocks/>
            </p:cNvSpPr>
            <p:nvPr/>
          </p:nvSpPr>
          <p:spPr bwMode="auto">
            <a:xfrm>
              <a:off x="9872720" y="1096749"/>
              <a:ext cx="293403" cy="250825"/>
            </a:xfrm>
            <a:custGeom>
              <a:avLst/>
              <a:gdLst/>
              <a:ahLst/>
              <a:cxnLst/>
              <a:rect l="l" t="t" r="r" b="b"/>
              <a:pathLst>
                <a:path w="2887662" h="2106612">
                  <a:moveTo>
                    <a:pt x="1428794" y="742950"/>
                  </a:moveTo>
                  <a:cubicBezTo>
                    <a:pt x="1428809" y="742950"/>
                    <a:pt x="1430621" y="742950"/>
                    <a:pt x="1657438" y="742950"/>
                  </a:cubicBezTo>
                  <a:cubicBezTo>
                    <a:pt x="1657454" y="742950"/>
                    <a:pt x="1658098" y="742950"/>
                    <a:pt x="1687424" y="742950"/>
                  </a:cubicBezTo>
                  <a:cubicBezTo>
                    <a:pt x="1687453" y="742950"/>
                    <a:pt x="1689991" y="742950"/>
                    <a:pt x="1916068" y="742950"/>
                  </a:cubicBezTo>
                  <a:cubicBezTo>
                    <a:pt x="1916068" y="742972"/>
                    <a:pt x="1916068" y="745793"/>
                    <a:pt x="1916068" y="1106641"/>
                  </a:cubicBezTo>
                  <a:cubicBezTo>
                    <a:pt x="1916078" y="1106761"/>
                    <a:pt x="1931088" y="1294158"/>
                    <a:pt x="2013523" y="1440337"/>
                  </a:cubicBezTo>
                  <a:lnTo>
                    <a:pt x="2016819" y="1446574"/>
                  </a:lnTo>
                  <a:lnTo>
                    <a:pt x="2035792" y="1410269"/>
                  </a:lnTo>
                  <a:cubicBezTo>
                    <a:pt x="2092087" y="1312766"/>
                    <a:pt x="2103358" y="1185269"/>
                    <a:pt x="2103363" y="1185206"/>
                  </a:cubicBezTo>
                  <a:cubicBezTo>
                    <a:pt x="2103363" y="1185190"/>
                    <a:pt x="2103363" y="1183235"/>
                    <a:pt x="2103363" y="941387"/>
                  </a:cubicBezTo>
                  <a:cubicBezTo>
                    <a:pt x="2103381" y="941387"/>
                    <a:pt x="2104998" y="941387"/>
                    <a:pt x="2257276" y="941387"/>
                  </a:cubicBezTo>
                  <a:cubicBezTo>
                    <a:pt x="2257286" y="941387"/>
                    <a:pt x="2257742" y="941387"/>
                    <a:pt x="2279800" y="941387"/>
                  </a:cubicBezTo>
                  <a:cubicBezTo>
                    <a:pt x="2279819" y="941387"/>
                    <a:pt x="2281498" y="941387"/>
                    <a:pt x="2433712" y="941387"/>
                  </a:cubicBezTo>
                  <a:cubicBezTo>
                    <a:pt x="2433712" y="941417"/>
                    <a:pt x="2433712" y="944065"/>
                    <a:pt x="2433712" y="1185206"/>
                  </a:cubicBezTo>
                  <a:cubicBezTo>
                    <a:pt x="2433722" y="1185314"/>
                    <a:pt x="2444996" y="1312783"/>
                    <a:pt x="2497530" y="1410269"/>
                  </a:cubicBezTo>
                  <a:cubicBezTo>
                    <a:pt x="2544975" y="1492442"/>
                    <a:pt x="2576429" y="1558638"/>
                    <a:pt x="2584800" y="1698625"/>
                  </a:cubicBezTo>
                  <a:lnTo>
                    <a:pt x="2774949" y="1698625"/>
                  </a:lnTo>
                  <a:lnTo>
                    <a:pt x="2774949" y="1784350"/>
                  </a:lnTo>
                  <a:lnTo>
                    <a:pt x="2887662" y="1784350"/>
                  </a:lnTo>
                  <a:lnTo>
                    <a:pt x="2887662" y="2106612"/>
                  </a:lnTo>
                  <a:lnTo>
                    <a:pt x="0" y="2106612"/>
                  </a:lnTo>
                  <a:lnTo>
                    <a:pt x="0" y="1784350"/>
                  </a:lnTo>
                  <a:lnTo>
                    <a:pt x="569912" y="1784350"/>
                  </a:lnTo>
                  <a:lnTo>
                    <a:pt x="569912" y="1698625"/>
                  </a:lnTo>
                  <a:lnTo>
                    <a:pt x="760041" y="1698625"/>
                  </a:lnTo>
                  <a:cubicBezTo>
                    <a:pt x="768340" y="1558638"/>
                    <a:pt x="799297" y="1492442"/>
                    <a:pt x="843578" y="1410269"/>
                  </a:cubicBezTo>
                  <a:cubicBezTo>
                    <a:pt x="899880" y="1312756"/>
                    <a:pt x="911146" y="1185242"/>
                    <a:pt x="911150" y="1185206"/>
                  </a:cubicBezTo>
                  <a:cubicBezTo>
                    <a:pt x="911150" y="1185188"/>
                    <a:pt x="911150" y="1183158"/>
                    <a:pt x="911150" y="941387"/>
                  </a:cubicBezTo>
                  <a:cubicBezTo>
                    <a:pt x="911171" y="941387"/>
                    <a:pt x="912974" y="941387"/>
                    <a:pt x="1065062" y="941387"/>
                  </a:cubicBezTo>
                  <a:cubicBezTo>
                    <a:pt x="1065075" y="941387"/>
                    <a:pt x="1065591" y="941387"/>
                    <a:pt x="1087586" y="941387"/>
                  </a:cubicBezTo>
                  <a:cubicBezTo>
                    <a:pt x="1087604" y="941387"/>
                    <a:pt x="1089260" y="941387"/>
                    <a:pt x="1241499" y="941387"/>
                  </a:cubicBezTo>
                  <a:cubicBezTo>
                    <a:pt x="1241499" y="941406"/>
                    <a:pt x="1241499" y="943523"/>
                    <a:pt x="1241499" y="1185206"/>
                  </a:cubicBezTo>
                  <a:cubicBezTo>
                    <a:pt x="1241508" y="1185308"/>
                    <a:pt x="1252784" y="1312781"/>
                    <a:pt x="1309071" y="1410269"/>
                  </a:cubicBezTo>
                  <a:cubicBezTo>
                    <a:pt x="1316112" y="1422465"/>
                    <a:pt x="1322743" y="1434308"/>
                    <a:pt x="1328044" y="1446574"/>
                  </a:cubicBezTo>
                  <a:lnTo>
                    <a:pt x="1331339" y="1440337"/>
                  </a:lnTo>
                  <a:cubicBezTo>
                    <a:pt x="1410042" y="1294131"/>
                    <a:pt x="1428789" y="1106693"/>
                    <a:pt x="1428794" y="1106641"/>
                  </a:cubicBezTo>
                  <a:cubicBezTo>
                    <a:pt x="1428794" y="1106621"/>
                    <a:pt x="1428794" y="1103915"/>
                    <a:pt x="1428794" y="742950"/>
                  </a:cubicBezTo>
                  <a:close/>
                  <a:moveTo>
                    <a:pt x="2268736" y="217487"/>
                  </a:moveTo>
                  <a:cubicBezTo>
                    <a:pt x="2317607" y="217487"/>
                    <a:pt x="2355199" y="258770"/>
                    <a:pt x="2355199" y="303807"/>
                  </a:cubicBezTo>
                  <a:cubicBezTo>
                    <a:pt x="2355199" y="311313"/>
                    <a:pt x="2355199" y="315066"/>
                    <a:pt x="2351440" y="322572"/>
                  </a:cubicBezTo>
                  <a:cubicBezTo>
                    <a:pt x="2366477" y="333832"/>
                    <a:pt x="2373996" y="345091"/>
                    <a:pt x="2381514" y="360103"/>
                  </a:cubicBezTo>
                  <a:cubicBezTo>
                    <a:pt x="2381534" y="360103"/>
                    <a:pt x="2389038" y="360103"/>
                    <a:pt x="2392792" y="360103"/>
                  </a:cubicBezTo>
                  <a:cubicBezTo>
                    <a:pt x="2434144" y="360103"/>
                    <a:pt x="2471737" y="397633"/>
                    <a:pt x="2471737" y="438917"/>
                  </a:cubicBezTo>
                  <a:cubicBezTo>
                    <a:pt x="2471737" y="468942"/>
                    <a:pt x="2456700" y="491460"/>
                    <a:pt x="2434144" y="506472"/>
                  </a:cubicBezTo>
                  <a:cubicBezTo>
                    <a:pt x="2445420" y="581518"/>
                    <a:pt x="2358994" y="619048"/>
                    <a:pt x="2358959" y="619064"/>
                  </a:cubicBezTo>
                  <a:cubicBezTo>
                    <a:pt x="2385274" y="686619"/>
                    <a:pt x="2242421" y="694125"/>
                    <a:pt x="2298810" y="750421"/>
                  </a:cubicBezTo>
                  <a:cubicBezTo>
                    <a:pt x="2355188" y="806706"/>
                    <a:pt x="2321379" y="908009"/>
                    <a:pt x="2321366" y="908049"/>
                  </a:cubicBezTo>
                  <a:cubicBezTo>
                    <a:pt x="2321357" y="908049"/>
                    <a:pt x="2320831" y="908049"/>
                    <a:pt x="2287532" y="908049"/>
                  </a:cubicBezTo>
                  <a:cubicBezTo>
                    <a:pt x="2287532" y="795494"/>
                    <a:pt x="2204881" y="772954"/>
                    <a:pt x="2204828" y="772939"/>
                  </a:cubicBezTo>
                  <a:cubicBezTo>
                    <a:pt x="2088328" y="731669"/>
                    <a:pt x="2144643" y="645391"/>
                    <a:pt x="2144679" y="645335"/>
                  </a:cubicBezTo>
                  <a:cubicBezTo>
                    <a:pt x="2001827" y="641582"/>
                    <a:pt x="1983030" y="532743"/>
                    <a:pt x="1979271" y="513978"/>
                  </a:cubicBezTo>
                  <a:cubicBezTo>
                    <a:pt x="1949197" y="498966"/>
                    <a:pt x="1930400" y="472695"/>
                    <a:pt x="1930400" y="438917"/>
                  </a:cubicBezTo>
                  <a:cubicBezTo>
                    <a:pt x="1930400" y="397633"/>
                    <a:pt x="1964234" y="360103"/>
                    <a:pt x="2009345" y="360103"/>
                  </a:cubicBezTo>
                  <a:cubicBezTo>
                    <a:pt x="2024382" y="360103"/>
                    <a:pt x="2043179" y="367609"/>
                    <a:pt x="2054457" y="375115"/>
                  </a:cubicBezTo>
                  <a:cubicBezTo>
                    <a:pt x="2069494" y="360103"/>
                    <a:pt x="2088290" y="348844"/>
                    <a:pt x="2110846" y="348844"/>
                  </a:cubicBezTo>
                  <a:cubicBezTo>
                    <a:pt x="2110846" y="345091"/>
                    <a:pt x="2110846" y="345091"/>
                    <a:pt x="2110846" y="341338"/>
                  </a:cubicBezTo>
                  <a:cubicBezTo>
                    <a:pt x="2110846" y="296301"/>
                    <a:pt x="2144679" y="262524"/>
                    <a:pt x="2189791" y="262524"/>
                  </a:cubicBezTo>
                  <a:cubicBezTo>
                    <a:pt x="2193550" y="262524"/>
                    <a:pt x="2193550" y="262524"/>
                    <a:pt x="2197309" y="262524"/>
                  </a:cubicBezTo>
                  <a:cubicBezTo>
                    <a:pt x="2212347" y="236252"/>
                    <a:pt x="2238662" y="217487"/>
                    <a:pt x="2268736" y="217487"/>
                  </a:cubicBezTo>
                  <a:close/>
                  <a:moveTo>
                    <a:pt x="1687292" y="0"/>
                  </a:moveTo>
                  <a:cubicBezTo>
                    <a:pt x="1732271" y="0"/>
                    <a:pt x="1769754" y="37475"/>
                    <a:pt x="1769754" y="82446"/>
                  </a:cubicBezTo>
                  <a:cubicBezTo>
                    <a:pt x="1769754" y="89941"/>
                    <a:pt x="1769754" y="97436"/>
                    <a:pt x="1766006" y="104931"/>
                  </a:cubicBezTo>
                  <a:cubicBezTo>
                    <a:pt x="1780999" y="112426"/>
                    <a:pt x="1788495" y="127416"/>
                    <a:pt x="1795992" y="142406"/>
                  </a:cubicBezTo>
                  <a:cubicBezTo>
                    <a:pt x="1799740" y="142406"/>
                    <a:pt x="1803488" y="142406"/>
                    <a:pt x="1807237" y="142406"/>
                  </a:cubicBezTo>
                  <a:cubicBezTo>
                    <a:pt x="1848468" y="142406"/>
                    <a:pt x="1885950" y="176134"/>
                    <a:pt x="1885950" y="221105"/>
                  </a:cubicBezTo>
                  <a:cubicBezTo>
                    <a:pt x="1885950" y="247338"/>
                    <a:pt x="1870957" y="269823"/>
                    <a:pt x="1848468" y="284813"/>
                  </a:cubicBezTo>
                  <a:cubicBezTo>
                    <a:pt x="1859710" y="359749"/>
                    <a:pt x="1773537" y="400970"/>
                    <a:pt x="1773502" y="400987"/>
                  </a:cubicBezTo>
                  <a:cubicBezTo>
                    <a:pt x="1799740" y="468442"/>
                    <a:pt x="1657306" y="475938"/>
                    <a:pt x="1713530" y="528403"/>
                  </a:cubicBezTo>
                  <a:cubicBezTo>
                    <a:pt x="1769744" y="584607"/>
                    <a:pt x="1736032" y="685765"/>
                    <a:pt x="1736020" y="685800"/>
                  </a:cubicBezTo>
                  <a:cubicBezTo>
                    <a:pt x="1736020" y="685800"/>
                    <a:pt x="1736020" y="685800"/>
                    <a:pt x="1702285" y="685800"/>
                  </a:cubicBezTo>
                  <a:cubicBezTo>
                    <a:pt x="1702285" y="573397"/>
                    <a:pt x="1623604" y="554644"/>
                    <a:pt x="1623572" y="554636"/>
                  </a:cubicBezTo>
                  <a:cubicBezTo>
                    <a:pt x="1507399" y="513421"/>
                    <a:pt x="1563577" y="427255"/>
                    <a:pt x="1563600" y="427220"/>
                  </a:cubicBezTo>
                  <a:cubicBezTo>
                    <a:pt x="1417417" y="423472"/>
                    <a:pt x="1398676" y="311046"/>
                    <a:pt x="1394928" y="292308"/>
                  </a:cubicBezTo>
                  <a:cubicBezTo>
                    <a:pt x="1364942" y="281065"/>
                    <a:pt x="1346200" y="251085"/>
                    <a:pt x="1346200" y="221105"/>
                  </a:cubicBezTo>
                  <a:cubicBezTo>
                    <a:pt x="1346200" y="176134"/>
                    <a:pt x="1383683" y="142406"/>
                    <a:pt x="1424914" y="142406"/>
                  </a:cubicBezTo>
                  <a:cubicBezTo>
                    <a:pt x="1443655" y="142406"/>
                    <a:pt x="1458648" y="146154"/>
                    <a:pt x="1469893" y="153649"/>
                  </a:cubicBezTo>
                  <a:cubicBezTo>
                    <a:pt x="1484886" y="138659"/>
                    <a:pt x="1503627" y="127416"/>
                    <a:pt x="1526117" y="127416"/>
                  </a:cubicBezTo>
                  <a:lnTo>
                    <a:pt x="1526117" y="119921"/>
                  </a:lnTo>
                  <a:cubicBezTo>
                    <a:pt x="1526117" y="78698"/>
                    <a:pt x="1563600" y="41223"/>
                    <a:pt x="1604830" y="41223"/>
                  </a:cubicBezTo>
                  <a:cubicBezTo>
                    <a:pt x="1608579" y="41223"/>
                    <a:pt x="1608579" y="41223"/>
                    <a:pt x="1612327" y="41223"/>
                  </a:cubicBezTo>
                  <a:cubicBezTo>
                    <a:pt x="1627320" y="18738"/>
                    <a:pt x="1653558" y="0"/>
                    <a:pt x="1687292"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2" name="Group 1">
              <a:extLst>
                <a:ext uri="{FF2B5EF4-FFF2-40B4-BE49-F238E27FC236}">
                  <a16:creationId xmlns:a16="http://schemas.microsoft.com/office/drawing/2014/main" id="{F6F14E86-1AC7-457C-954F-4011F3CF142F}"/>
                </a:ext>
              </a:extLst>
            </p:cNvPr>
            <p:cNvGrpSpPr/>
            <p:nvPr/>
          </p:nvGrpSpPr>
          <p:grpSpPr>
            <a:xfrm>
              <a:off x="9920677" y="682929"/>
              <a:ext cx="254485" cy="188233"/>
              <a:chOff x="7520684" y="1327057"/>
              <a:chExt cx="420688" cy="436562"/>
            </a:xfrm>
            <a:grpFill/>
          </p:grpSpPr>
          <p:sp>
            <p:nvSpPr>
              <p:cNvPr id="47" name="Freeform 707">
                <a:extLst>
                  <a:ext uri="{FF2B5EF4-FFF2-40B4-BE49-F238E27FC236}">
                    <a16:creationId xmlns:a16="http://schemas.microsoft.com/office/drawing/2014/main" id="{DD48662C-9200-44D3-BCF0-DD70290E0AB0}"/>
                  </a:ext>
                </a:extLst>
              </p:cNvPr>
              <p:cNvSpPr>
                <a:spLocks noEditPoints="1"/>
              </p:cNvSpPr>
              <p:nvPr/>
            </p:nvSpPr>
            <p:spPr bwMode="auto">
              <a:xfrm>
                <a:off x="7520684" y="1327057"/>
                <a:ext cx="288925" cy="379413"/>
              </a:xfrm>
              <a:custGeom>
                <a:avLst/>
                <a:gdLst>
                  <a:gd name="T0" fmla="*/ 1 w 77"/>
                  <a:gd name="T1" fmla="*/ 1 h 101"/>
                  <a:gd name="T2" fmla="*/ 0 w 77"/>
                  <a:gd name="T3" fmla="*/ 5 h 101"/>
                  <a:gd name="T4" fmla="*/ 11 w 77"/>
                  <a:gd name="T5" fmla="*/ 97 h 101"/>
                  <a:gd name="T6" fmla="*/ 15 w 77"/>
                  <a:gd name="T7" fmla="*/ 101 h 101"/>
                  <a:gd name="T8" fmla="*/ 57 w 77"/>
                  <a:gd name="T9" fmla="*/ 101 h 101"/>
                  <a:gd name="T10" fmla="*/ 57 w 77"/>
                  <a:gd name="T11" fmla="*/ 99 h 101"/>
                  <a:gd name="T12" fmla="*/ 55 w 77"/>
                  <a:gd name="T13" fmla="*/ 92 h 101"/>
                  <a:gd name="T14" fmla="*/ 55 w 77"/>
                  <a:gd name="T15" fmla="*/ 88 h 101"/>
                  <a:gd name="T16" fmla="*/ 69 w 77"/>
                  <a:gd name="T17" fmla="*/ 55 h 101"/>
                  <a:gd name="T18" fmla="*/ 71 w 77"/>
                  <a:gd name="T19" fmla="*/ 53 h 101"/>
                  <a:gd name="T20" fmla="*/ 76 w 77"/>
                  <a:gd name="T21" fmla="*/ 5 h 101"/>
                  <a:gd name="T22" fmla="*/ 75 w 77"/>
                  <a:gd name="T23" fmla="*/ 1 h 101"/>
                  <a:gd name="T24" fmla="*/ 72 w 77"/>
                  <a:gd name="T25" fmla="*/ 0 h 101"/>
                  <a:gd name="T26" fmla="*/ 4 w 77"/>
                  <a:gd name="T27" fmla="*/ 0 h 101"/>
                  <a:gd name="T28" fmla="*/ 1 w 77"/>
                  <a:gd name="T29" fmla="*/ 1 h 101"/>
                  <a:gd name="T30" fmla="*/ 67 w 77"/>
                  <a:gd name="T31" fmla="*/ 8 h 101"/>
                  <a:gd name="T32" fmla="*/ 64 w 77"/>
                  <a:gd name="T33" fmla="*/ 37 h 101"/>
                  <a:gd name="T34" fmla="*/ 61 w 77"/>
                  <a:gd name="T35" fmla="*/ 38 h 101"/>
                  <a:gd name="T36" fmla="*/ 43 w 77"/>
                  <a:gd name="T37" fmla="*/ 37 h 101"/>
                  <a:gd name="T38" fmla="*/ 19 w 77"/>
                  <a:gd name="T39" fmla="*/ 33 h 101"/>
                  <a:gd name="T40" fmla="*/ 25 w 77"/>
                  <a:gd name="T41" fmla="*/ 82 h 101"/>
                  <a:gd name="T42" fmla="*/ 23 w 77"/>
                  <a:gd name="T43" fmla="*/ 85 h 101"/>
                  <a:gd name="T44" fmla="*/ 21 w 77"/>
                  <a:gd name="T45" fmla="*/ 85 h 101"/>
                  <a:gd name="T46" fmla="*/ 18 w 77"/>
                  <a:gd name="T47" fmla="*/ 83 h 101"/>
                  <a:gd name="T48" fmla="*/ 12 w 77"/>
                  <a:gd name="T49" fmla="*/ 35 h 101"/>
                  <a:gd name="T50" fmla="*/ 12 w 77"/>
                  <a:gd name="T51" fmla="*/ 35 h 101"/>
                  <a:gd name="T52" fmla="*/ 9 w 77"/>
                  <a:gd name="T53" fmla="*/ 8 h 101"/>
                  <a:gd name="T54" fmla="*/ 67 w 77"/>
                  <a:gd name="T55" fmla="*/ 8 h 101"/>
                  <a:gd name="T56" fmla="*/ 67 w 77"/>
                  <a:gd name="T57" fmla="*/ 8 h 101"/>
                  <a:gd name="T58" fmla="*/ 67 w 77"/>
                  <a:gd name="T59" fmla="*/ 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7" h="101">
                    <a:moveTo>
                      <a:pt x="1" y="1"/>
                    </a:moveTo>
                    <a:cubicBezTo>
                      <a:pt x="0" y="2"/>
                      <a:pt x="0" y="4"/>
                      <a:pt x="0" y="5"/>
                    </a:cubicBezTo>
                    <a:cubicBezTo>
                      <a:pt x="11" y="97"/>
                      <a:pt x="11" y="97"/>
                      <a:pt x="11" y="97"/>
                    </a:cubicBezTo>
                    <a:cubicBezTo>
                      <a:pt x="11" y="99"/>
                      <a:pt x="13" y="101"/>
                      <a:pt x="15" y="101"/>
                    </a:cubicBezTo>
                    <a:cubicBezTo>
                      <a:pt x="57" y="101"/>
                      <a:pt x="57" y="101"/>
                      <a:pt x="57" y="101"/>
                    </a:cubicBezTo>
                    <a:cubicBezTo>
                      <a:pt x="57" y="100"/>
                      <a:pt x="57" y="99"/>
                      <a:pt x="57" y="99"/>
                    </a:cubicBezTo>
                    <a:cubicBezTo>
                      <a:pt x="56" y="97"/>
                      <a:pt x="56" y="94"/>
                      <a:pt x="55" y="92"/>
                    </a:cubicBezTo>
                    <a:cubicBezTo>
                      <a:pt x="55" y="91"/>
                      <a:pt x="55" y="89"/>
                      <a:pt x="55" y="88"/>
                    </a:cubicBezTo>
                    <a:cubicBezTo>
                      <a:pt x="55" y="76"/>
                      <a:pt x="62" y="65"/>
                      <a:pt x="69" y="55"/>
                    </a:cubicBezTo>
                    <a:cubicBezTo>
                      <a:pt x="70" y="55"/>
                      <a:pt x="70" y="54"/>
                      <a:pt x="71" y="53"/>
                    </a:cubicBezTo>
                    <a:cubicBezTo>
                      <a:pt x="76" y="5"/>
                      <a:pt x="76" y="5"/>
                      <a:pt x="76" y="5"/>
                    </a:cubicBezTo>
                    <a:cubicBezTo>
                      <a:pt x="77" y="4"/>
                      <a:pt x="76" y="2"/>
                      <a:pt x="75" y="1"/>
                    </a:cubicBezTo>
                    <a:cubicBezTo>
                      <a:pt x="75" y="1"/>
                      <a:pt x="73" y="0"/>
                      <a:pt x="72" y="0"/>
                    </a:cubicBezTo>
                    <a:cubicBezTo>
                      <a:pt x="4" y="0"/>
                      <a:pt x="4" y="0"/>
                      <a:pt x="4" y="0"/>
                    </a:cubicBezTo>
                    <a:cubicBezTo>
                      <a:pt x="3" y="0"/>
                      <a:pt x="2" y="1"/>
                      <a:pt x="1" y="1"/>
                    </a:cubicBezTo>
                    <a:close/>
                    <a:moveTo>
                      <a:pt x="67" y="8"/>
                    </a:moveTo>
                    <a:cubicBezTo>
                      <a:pt x="64" y="37"/>
                      <a:pt x="64" y="37"/>
                      <a:pt x="64" y="37"/>
                    </a:cubicBezTo>
                    <a:cubicBezTo>
                      <a:pt x="63" y="37"/>
                      <a:pt x="62" y="37"/>
                      <a:pt x="61" y="38"/>
                    </a:cubicBezTo>
                    <a:cubicBezTo>
                      <a:pt x="55" y="39"/>
                      <a:pt x="49" y="38"/>
                      <a:pt x="43" y="37"/>
                    </a:cubicBezTo>
                    <a:cubicBezTo>
                      <a:pt x="35" y="35"/>
                      <a:pt x="27" y="32"/>
                      <a:pt x="19" y="33"/>
                    </a:cubicBezTo>
                    <a:cubicBezTo>
                      <a:pt x="25" y="82"/>
                      <a:pt x="25" y="82"/>
                      <a:pt x="25" y="82"/>
                    </a:cubicBezTo>
                    <a:cubicBezTo>
                      <a:pt x="25" y="84"/>
                      <a:pt x="24" y="85"/>
                      <a:pt x="23" y="85"/>
                    </a:cubicBezTo>
                    <a:cubicBezTo>
                      <a:pt x="21" y="85"/>
                      <a:pt x="21" y="85"/>
                      <a:pt x="21" y="85"/>
                    </a:cubicBezTo>
                    <a:cubicBezTo>
                      <a:pt x="19" y="86"/>
                      <a:pt x="18" y="85"/>
                      <a:pt x="18" y="83"/>
                    </a:cubicBezTo>
                    <a:cubicBezTo>
                      <a:pt x="12" y="35"/>
                      <a:pt x="12" y="35"/>
                      <a:pt x="12" y="35"/>
                    </a:cubicBezTo>
                    <a:cubicBezTo>
                      <a:pt x="12" y="35"/>
                      <a:pt x="12" y="35"/>
                      <a:pt x="12" y="35"/>
                    </a:cubicBezTo>
                    <a:cubicBezTo>
                      <a:pt x="9" y="8"/>
                      <a:pt x="9" y="8"/>
                      <a:pt x="9" y="8"/>
                    </a:cubicBezTo>
                    <a:cubicBezTo>
                      <a:pt x="67" y="8"/>
                      <a:pt x="67" y="8"/>
                      <a:pt x="67" y="8"/>
                    </a:cubicBezTo>
                    <a:close/>
                    <a:moveTo>
                      <a:pt x="67" y="8"/>
                    </a:moveTo>
                    <a:cubicBezTo>
                      <a:pt x="67" y="8"/>
                      <a:pt x="67" y="8"/>
                      <a:pt x="67" y="8"/>
                    </a:cubicBezTo>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 name="Freeform 708">
                <a:extLst>
                  <a:ext uri="{FF2B5EF4-FFF2-40B4-BE49-F238E27FC236}">
                    <a16:creationId xmlns:a16="http://schemas.microsoft.com/office/drawing/2014/main" id="{67BDF9D4-AB58-4916-862B-8B8D04AA93CB}"/>
                  </a:ext>
                </a:extLst>
              </p:cNvPr>
              <p:cNvSpPr>
                <a:spLocks noEditPoints="1"/>
              </p:cNvSpPr>
              <p:nvPr/>
            </p:nvSpPr>
            <p:spPr bwMode="auto">
              <a:xfrm>
                <a:off x="7733409" y="1477869"/>
                <a:ext cx="207963" cy="285750"/>
              </a:xfrm>
              <a:custGeom>
                <a:avLst/>
                <a:gdLst>
                  <a:gd name="T0" fmla="*/ 12 w 55"/>
                  <a:gd name="T1" fmla="*/ 22 h 76"/>
                  <a:gd name="T2" fmla="*/ 3 w 55"/>
                  <a:gd name="T3" fmla="*/ 57 h 76"/>
                  <a:gd name="T4" fmla="*/ 28 w 55"/>
                  <a:gd name="T5" fmla="*/ 76 h 76"/>
                  <a:gd name="T6" fmla="*/ 55 w 55"/>
                  <a:gd name="T7" fmla="*/ 48 h 76"/>
                  <a:gd name="T8" fmla="*/ 28 w 55"/>
                  <a:gd name="T9" fmla="*/ 0 h 76"/>
                  <a:gd name="T10" fmla="*/ 12 w 55"/>
                  <a:gd name="T11" fmla="*/ 22 h 76"/>
                  <a:gd name="T12" fmla="*/ 12 w 55"/>
                  <a:gd name="T13" fmla="*/ 22 h 76"/>
                  <a:gd name="T14" fmla="*/ 12 w 55"/>
                  <a:gd name="T15" fmla="*/ 22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76">
                    <a:moveTo>
                      <a:pt x="12" y="22"/>
                    </a:moveTo>
                    <a:cubicBezTo>
                      <a:pt x="6" y="32"/>
                      <a:pt x="0" y="45"/>
                      <a:pt x="3" y="57"/>
                    </a:cubicBezTo>
                    <a:cubicBezTo>
                      <a:pt x="6" y="69"/>
                      <a:pt x="17" y="76"/>
                      <a:pt x="28" y="76"/>
                    </a:cubicBezTo>
                    <a:cubicBezTo>
                      <a:pt x="43" y="76"/>
                      <a:pt x="55" y="66"/>
                      <a:pt x="55" y="48"/>
                    </a:cubicBezTo>
                    <a:cubicBezTo>
                      <a:pt x="55" y="30"/>
                      <a:pt x="28" y="0"/>
                      <a:pt x="28" y="0"/>
                    </a:cubicBezTo>
                    <a:cubicBezTo>
                      <a:pt x="28" y="0"/>
                      <a:pt x="20" y="10"/>
                      <a:pt x="12" y="22"/>
                    </a:cubicBezTo>
                    <a:close/>
                    <a:moveTo>
                      <a:pt x="12" y="22"/>
                    </a:moveTo>
                    <a:cubicBezTo>
                      <a:pt x="12" y="22"/>
                      <a:pt x="12" y="22"/>
                      <a:pt x="12" y="22"/>
                    </a:cubicBezTo>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nvGrpSpPr>
            <p:cNvPr id="3" name="Group 2">
              <a:extLst>
                <a:ext uri="{FF2B5EF4-FFF2-40B4-BE49-F238E27FC236}">
                  <a16:creationId xmlns:a16="http://schemas.microsoft.com/office/drawing/2014/main" id="{82FD07EA-AA43-4D88-A3D6-C72C9D3870CE}"/>
                </a:ext>
              </a:extLst>
            </p:cNvPr>
            <p:cNvGrpSpPr/>
            <p:nvPr/>
          </p:nvGrpSpPr>
          <p:grpSpPr>
            <a:xfrm>
              <a:off x="9877982" y="418484"/>
              <a:ext cx="297180" cy="237757"/>
              <a:chOff x="8705522" y="210395"/>
              <a:chExt cx="577990" cy="577990"/>
            </a:xfrm>
            <a:grpFill/>
          </p:grpSpPr>
          <p:pic>
            <p:nvPicPr>
              <p:cNvPr id="50" name="Graphic 49" descr="Earth globe: Africa and Europe with solid fill">
                <a:extLst>
                  <a:ext uri="{FF2B5EF4-FFF2-40B4-BE49-F238E27FC236}">
                    <a16:creationId xmlns:a16="http://schemas.microsoft.com/office/drawing/2014/main" id="{04246F8D-22CB-4D0A-AD43-236240F754AB}"/>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02575" y="432731"/>
                <a:ext cx="280937" cy="280937"/>
              </a:xfrm>
              <a:prstGeom prst="rect">
                <a:avLst/>
              </a:prstGeom>
            </p:spPr>
          </p:pic>
          <p:pic>
            <p:nvPicPr>
              <p:cNvPr id="51" name="Graphic 50" descr="Pandemic exponential curve line graph outline">
                <a:extLst>
                  <a:ext uri="{FF2B5EF4-FFF2-40B4-BE49-F238E27FC236}">
                    <a16:creationId xmlns:a16="http://schemas.microsoft.com/office/drawing/2014/main" id="{785CE202-10A7-4772-BF48-48162FEA1F37}"/>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8705522" y="210395"/>
                <a:ext cx="577990" cy="577990"/>
              </a:xfrm>
              <a:prstGeom prst="rect">
                <a:avLst/>
              </a:prstGeom>
            </p:spPr>
          </p:pic>
        </p:grpSp>
        <p:pic>
          <p:nvPicPr>
            <p:cNvPr id="54" name="Graphic 53" descr="High temperature outline">
              <a:extLst>
                <a:ext uri="{FF2B5EF4-FFF2-40B4-BE49-F238E27FC236}">
                  <a16:creationId xmlns:a16="http://schemas.microsoft.com/office/drawing/2014/main" id="{F49F3A70-67AA-4EFD-BF8A-31198E640538}"/>
                </a:ext>
              </a:extLst>
            </p:cNvPr>
            <p:cNvPicPr>
              <a:picLocks noChangeAspect="1"/>
            </p:cNvPicPr>
            <p:nvPr/>
          </p:nvPicPr>
          <p:blipFill>
            <a:blip r:embed="rId7">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flipH="1">
              <a:off x="9902448" y="190511"/>
              <a:ext cx="248247" cy="207365"/>
            </a:xfrm>
            <a:prstGeom prst="rect">
              <a:avLst/>
            </a:prstGeom>
          </p:spPr>
        </p:pic>
      </p:grpSp>
      <p:sp>
        <p:nvSpPr>
          <p:cNvPr id="89" name="Segnaposto contenuto 2">
            <a:extLst>
              <a:ext uri="{FF2B5EF4-FFF2-40B4-BE49-F238E27FC236}">
                <a16:creationId xmlns:a16="http://schemas.microsoft.com/office/drawing/2014/main" id="{C275F0FB-AFE6-406D-9D44-4611398DF880}"/>
              </a:ext>
            </a:extLst>
          </p:cNvPr>
          <p:cNvSpPr txBox="1">
            <a:spLocks/>
          </p:cNvSpPr>
          <p:nvPr/>
        </p:nvSpPr>
        <p:spPr>
          <a:xfrm>
            <a:off x="1018532" y="1377895"/>
            <a:ext cx="9986211" cy="67026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20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CONTESTO GENERALE</a:t>
            </a:r>
          </a:p>
        </p:txBody>
      </p:sp>
      <p:sp>
        <p:nvSpPr>
          <p:cNvPr id="88" name="TextBox 87">
            <a:extLst>
              <a:ext uri="{FF2B5EF4-FFF2-40B4-BE49-F238E27FC236}">
                <a16:creationId xmlns:a16="http://schemas.microsoft.com/office/drawing/2014/main" id="{5CA5B9F9-02F1-4515-8B53-470217A186CD}"/>
              </a:ext>
            </a:extLst>
          </p:cNvPr>
          <p:cNvSpPr txBox="1"/>
          <p:nvPr/>
        </p:nvSpPr>
        <p:spPr>
          <a:xfrm>
            <a:off x="764308" y="2085474"/>
            <a:ext cx="10825123" cy="1754326"/>
          </a:xfrm>
          <a:prstGeom prst="rect">
            <a:avLst/>
          </a:prstGeom>
          <a:noFill/>
        </p:spPr>
        <p:txBody>
          <a:bodyPr wrap="square" rtlCol="0">
            <a:spAutoFit/>
          </a:bodyPr>
          <a:lstStyle/>
          <a:p>
            <a:r>
              <a:rPr lang="it-IT" dirty="0">
                <a:solidFill>
                  <a:schemeClr val="accent1">
                    <a:lumMod val="50000"/>
                  </a:schemeClr>
                </a:solidFill>
                <a:effectLst/>
                <a:latin typeface="Arial" panose="020B0604020202020204" pitchFamily="34" charset="0"/>
                <a:ea typeface="Arial Unicode MS"/>
                <a:cs typeface="Arial" panose="020B0604020202020204" pitchFamily="34" charset="0"/>
              </a:rPr>
              <a:t>Molti dei vincoli per garantire il </a:t>
            </a:r>
            <a:r>
              <a:rPr lang="it-IT" b="1" dirty="0">
                <a:solidFill>
                  <a:schemeClr val="accent1">
                    <a:lumMod val="50000"/>
                  </a:schemeClr>
                </a:solidFill>
                <a:effectLst/>
                <a:latin typeface="Arial" panose="020B0604020202020204" pitchFamily="34" charset="0"/>
                <a:ea typeface="Arial Unicode MS"/>
                <a:cs typeface="Arial" panose="020B0604020202020204" pitchFamily="34" charset="0"/>
              </a:rPr>
              <a:t>rispetto del principio DNSH </a:t>
            </a:r>
            <a:r>
              <a:rPr lang="it-IT" dirty="0">
                <a:solidFill>
                  <a:schemeClr val="accent1">
                    <a:lumMod val="50000"/>
                  </a:schemeClr>
                </a:solidFill>
                <a:effectLst/>
                <a:latin typeface="Arial" panose="020B0604020202020204" pitchFamily="34" charset="0"/>
                <a:ea typeface="Arial Unicode MS"/>
                <a:cs typeface="Arial" panose="020B0604020202020204" pitchFamily="34" charset="0"/>
              </a:rPr>
              <a:t>possono essere verificati tramite un </a:t>
            </a:r>
            <a:r>
              <a:rPr lang="it-IT" b="1" dirty="0">
                <a:solidFill>
                  <a:schemeClr val="accent1">
                    <a:lumMod val="50000"/>
                  </a:schemeClr>
                </a:solidFill>
                <a:effectLst/>
                <a:latin typeface="Arial" panose="020B0604020202020204" pitchFamily="34" charset="0"/>
                <a:ea typeface="Arial Unicode MS"/>
                <a:cs typeface="Arial" panose="020B0604020202020204" pitchFamily="34" charset="0"/>
              </a:rPr>
              <a:t>etichetta ambientale di tipo I</a:t>
            </a:r>
            <a:r>
              <a:rPr lang="it-IT" dirty="0">
                <a:solidFill>
                  <a:schemeClr val="accent1">
                    <a:lumMod val="50000"/>
                  </a:schemeClr>
                </a:solidFill>
                <a:effectLst/>
                <a:latin typeface="Arial" panose="020B0604020202020204" pitchFamily="34" charset="0"/>
                <a:ea typeface="Arial Unicode MS"/>
                <a:cs typeface="Arial" panose="020B0604020202020204" pitchFamily="34" charset="0"/>
              </a:rPr>
              <a:t> , secondo la UNI EN ISO 14024. </a:t>
            </a:r>
          </a:p>
          <a:p>
            <a:endParaRPr lang="it-IT" dirty="0">
              <a:solidFill>
                <a:schemeClr val="accent1">
                  <a:lumMod val="50000"/>
                </a:schemeClr>
              </a:solidFill>
              <a:latin typeface="Arial" panose="020B0604020202020204" pitchFamily="34" charset="0"/>
              <a:ea typeface="Arial Unicode MS"/>
              <a:cs typeface="Arial" panose="020B0604020202020204" pitchFamily="34" charset="0"/>
            </a:endParaRPr>
          </a:p>
          <a:p>
            <a:r>
              <a:rPr lang="it-IT" dirty="0">
                <a:solidFill>
                  <a:schemeClr val="accent1">
                    <a:lumMod val="50000"/>
                  </a:schemeClr>
                </a:solidFill>
                <a:effectLst/>
                <a:latin typeface="Arial" panose="020B0604020202020204" pitchFamily="34" charset="0"/>
                <a:ea typeface="Arial Unicode MS"/>
                <a:cs typeface="Arial" panose="020B0604020202020204" pitchFamily="34" charset="0"/>
              </a:rPr>
              <a:t>Si tratta di un sistema che prende in considerazione </a:t>
            </a:r>
            <a:r>
              <a:rPr lang="it-IT" b="1" dirty="0">
                <a:solidFill>
                  <a:schemeClr val="accent1">
                    <a:lumMod val="50000"/>
                  </a:schemeClr>
                </a:solidFill>
                <a:effectLst/>
                <a:latin typeface="Arial" panose="020B0604020202020204" pitchFamily="34" charset="0"/>
                <a:ea typeface="Arial Unicode MS"/>
                <a:cs typeface="Arial" panose="020B0604020202020204" pitchFamily="34" charset="0"/>
              </a:rPr>
              <a:t>l’intero ciclo di vita del prodotto, </a:t>
            </a:r>
            <a:r>
              <a:rPr lang="it-IT" dirty="0">
                <a:solidFill>
                  <a:schemeClr val="accent1">
                    <a:lumMod val="50000"/>
                  </a:schemeClr>
                </a:solidFill>
                <a:effectLst/>
                <a:latin typeface="Arial" panose="020B0604020202020204" pitchFamily="34" charset="0"/>
                <a:ea typeface="Arial Unicode MS"/>
                <a:cs typeface="Arial" panose="020B0604020202020204" pitchFamily="34" charset="0"/>
              </a:rPr>
              <a:t>sottoponendo a verifica, da parte di un ente esterno, un numero di criteri di natura ambientale e caratteristiche funzionali di prodotto dall’efficienza energetica ai materiali impiegati.</a:t>
            </a:r>
          </a:p>
        </p:txBody>
      </p:sp>
      <p:sp>
        <p:nvSpPr>
          <p:cNvPr id="90" name="TextBox 89">
            <a:extLst>
              <a:ext uri="{FF2B5EF4-FFF2-40B4-BE49-F238E27FC236}">
                <a16:creationId xmlns:a16="http://schemas.microsoft.com/office/drawing/2014/main" id="{B2DB1051-0399-4104-A1AE-C891F73F9D99}"/>
              </a:ext>
            </a:extLst>
          </p:cNvPr>
          <p:cNvSpPr txBox="1"/>
          <p:nvPr/>
        </p:nvSpPr>
        <p:spPr>
          <a:xfrm>
            <a:off x="764308" y="4092332"/>
            <a:ext cx="10825123" cy="646331"/>
          </a:xfrm>
          <a:prstGeom prst="rect">
            <a:avLst/>
          </a:prstGeom>
          <a:noFill/>
        </p:spPr>
        <p:txBody>
          <a:bodyPr wrap="square" rtlCol="0">
            <a:spAutoFit/>
          </a:bodyPr>
          <a:lstStyle/>
          <a:p>
            <a:r>
              <a:rPr lang="it-IT" dirty="0">
                <a:solidFill>
                  <a:schemeClr val="accent1">
                    <a:lumMod val="50000"/>
                  </a:schemeClr>
                </a:solidFill>
                <a:effectLst/>
                <a:latin typeface="Arial" panose="020B0604020202020204" pitchFamily="34" charset="0"/>
                <a:ea typeface="Arial Unicode MS"/>
                <a:cs typeface="Arial" panose="020B0604020202020204" pitchFamily="34" charset="0"/>
              </a:rPr>
              <a:t>Esistono diversi esempi, alcuni dei quali riportiamo di seguito: </a:t>
            </a:r>
          </a:p>
          <a:p>
            <a:endParaRPr lang="it-IT" dirty="0">
              <a:solidFill>
                <a:schemeClr val="accent1">
                  <a:lumMod val="50000"/>
                </a:schemeClr>
              </a:solidFill>
              <a:effectLst/>
              <a:latin typeface="Arial" panose="020B0604020202020204" pitchFamily="34" charset="0"/>
              <a:ea typeface="Arial Unicode MS"/>
              <a:cs typeface="Arial" panose="020B0604020202020204" pitchFamily="34" charset="0"/>
            </a:endParaRPr>
          </a:p>
        </p:txBody>
      </p:sp>
      <p:pic>
        <p:nvPicPr>
          <p:cNvPr id="91" name="Picture 2" descr="TCO Certified - Wikipedia">
            <a:extLst>
              <a:ext uri="{FF2B5EF4-FFF2-40B4-BE49-F238E27FC236}">
                <a16:creationId xmlns:a16="http://schemas.microsoft.com/office/drawing/2014/main" id="{9DDAB4B5-92A9-441A-9AC7-2C0855912B6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42536" y="4560767"/>
            <a:ext cx="1834587" cy="1224570"/>
          </a:xfrm>
          <a:prstGeom prst="rect">
            <a:avLst/>
          </a:prstGeom>
          <a:noFill/>
          <a:extLst>
            <a:ext uri="{909E8E84-426E-40DD-AFC4-6F175D3DCCD1}">
              <a14:hiddenFill xmlns:a14="http://schemas.microsoft.com/office/drawing/2010/main">
                <a:solidFill>
                  <a:srgbClr val="FFFFFF"/>
                </a:solidFill>
              </a14:hiddenFill>
            </a:ext>
          </a:extLst>
        </p:spPr>
      </p:pic>
      <p:pic>
        <p:nvPicPr>
          <p:cNvPr id="92" name="Picture 4" descr="Blue Angel Certification | RZproducts">
            <a:extLst>
              <a:ext uri="{FF2B5EF4-FFF2-40B4-BE49-F238E27FC236}">
                <a16:creationId xmlns:a16="http://schemas.microsoft.com/office/drawing/2014/main" id="{D595116B-E755-4055-AB0A-DBE75DE330F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914283" y="4502543"/>
            <a:ext cx="1026632" cy="1209144"/>
          </a:xfrm>
          <a:prstGeom prst="rect">
            <a:avLst/>
          </a:prstGeom>
          <a:noFill/>
          <a:extLst>
            <a:ext uri="{909E8E84-426E-40DD-AFC4-6F175D3DCCD1}">
              <a14:hiddenFill xmlns:a14="http://schemas.microsoft.com/office/drawing/2010/main">
                <a:solidFill>
                  <a:srgbClr val="FFFFFF"/>
                </a:solidFill>
              </a14:hiddenFill>
            </a:ext>
          </a:extLst>
        </p:spPr>
      </p:pic>
      <p:pic>
        <p:nvPicPr>
          <p:cNvPr id="93" name="Picture 6" descr="EPEAT">
            <a:extLst>
              <a:ext uri="{FF2B5EF4-FFF2-40B4-BE49-F238E27FC236}">
                <a16:creationId xmlns:a16="http://schemas.microsoft.com/office/drawing/2014/main" id="{8AD5FABC-39FF-4FAD-8259-C10BBCEC3209}"/>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219895" y="4560767"/>
            <a:ext cx="1861599" cy="1077218"/>
          </a:xfrm>
          <a:prstGeom prst="rect">
            <a:avLst/>
          </a:prstGeom>
          <a:noFill/>
          <a:extLst>
            <a:ext uri="{909E8E84-426E-40DD-AFC4-6F175D3DCCD1}">
              <a14:hiddenFill xmlns:a14="http://schemas.microsoft.com/office/drawing/2010/main">
                <a:solidFill>
                  <a:srgbClr val="FFFFFF"/>
                </a:solidFill>
              </a14:hiddenFill>
            </a:ext>
          </a:extLst>
        </p:spPr>
      </p:pic>
      <p:sp>
        <p:nvSpPr>
          <p:cNvPr id="94" name="Text Placeholder 2">
            <a:extLst>
              <a:ext uri="{FF2B5EF4-FFF2-40B4-BE49-F238E27FC236}">
                <a16:creationId xmlns:a16="http://schemas.microsoft.com/office/drawing/2014/main" id="{5E657929-83AF-40FF-AA24-09E784A99D59}"/>
              </a:ext>
            </a:extLst>
          </p:cNvPr>
          <p:cNvSpPr txBox="1">
            <a:spLocks/>
          </p:cNvSpPr>
          <p:nvPr/>
        </p:nvSpPr>
        <p:spPr>
          <a:xfrm>
            <a:off x="357647" y="16784"/>
            <a:ext cx="10825123"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t-IT" sz="1050" dirty="0">
                <a:solidFill>
                  <a:srgbClr val="002060"/>
                </a:solidFill>
                <a:latin typeface="Arial" panose="020B0604020202020204" pitchFamily="34" charset="0"/>
                <a:cs typeface="Arial" panose="020B0604020202020204" pitchFamily="34" charset="0"/>
              </a:rPr>
              <a:t>GUIDA OPERATIVA PER IL RISPETTO DEL PRINCIPIO DNSH – </a:t>
            </a:r>
            <a:r>
              <a:rPr lang="it-IT" sz="1050" b="1" dirty="0">
                <a:solidFill>
                  <a:srgbClr val="002060"/>
                </a:solidFill>
                <a:latin typeface="Arial" panose="020B0604020202020204" pitchFamily="34" charset="0"/>
                <a:cs typeface="Arial" panose="020B0604020202020204" pitchFamily="34" charset="0"/>
              </a:rPr>
              <a:t>SCHEDA 03: ACQUISTO, LEASING E NOLEGGIO DI COMPUTER E APPARECCHIATURE ELETTRICHE ED ELETTRONICHE</a:t>
            </a:r>
          </a:p>
        </p:txBody>
      </p:sp>
    </p:spTree>
    <p:extLst>
      <p:ext uri="{BB962C8B-B14F-4D97-AF65-F5344CB8AC3E}">
        <p14:creationId xmlns:p14="http://schemas.microsoft.com/office/powerpoint/2010/main" val="2715336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5">
            <a:extLst>
              <a:ext uri="{FF2B5EF4-FFF2-40B4-BE49-F238E27FC236}">
                <a16:creationId xmlns:a16="http://schemas.microsoft.com/office/drawing/2014/main" id="{CC11CACA-3D43-6842-94A5-90E1FE5ACAA5}"/>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16</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
        <p:nvSpPr>
          <p:cNvPr id="9" name="Titolo 1">
            <a:extLst>
              <a:ext uri="{FF2B5EF4-FFF2-40B4-BE49-F238E27FC236}">
                <a16:creationId xmlns:a16="http://schemas.microsoft.com/office/drawing/2014/main" id="{7B595272-78FB-48A9-B8EF-F0A32D7EA508}"/>
              </a:ext>
            </a:extLst>
          </p:cNvPr>
          <p:cNvSpPr>
            <a:spLocks noGrp="1"/>
          </p:cNvSpPr>
          <p:nvPr>
            <p:ph type="title"/>
          </p:nvPr>
        </p:nvSpPr>
        <p:spPr>
          <a:xfrm>
            <a:off x="764308" y="578866"/>
            <a:ext cx="10515600" cy="761711"/>
          </a:xfrm>
        </p:spPr>
        <p:txBody>
          <a:bodyPr>
            <a:normAutofit/>
          </a:bodyPr>
          <a:lstStyle/>
          <a:p>
            <a:r>
              <a:rPr lang="it-IT" sz="2400" b="1">
                <a:solidFill>
                  <a:schemeClr val="accent1">
                    <a:lumMod val="50000"/>
                  </a:schemeClr>
                </a:solidFill>
                <a:latin typeface="Arial" panose="020B0604020202020204" pitchFamily="34" charset="0"/>
                <a:cs typeface="Arial" panose="020B0604020202020204" pitchFamily="34" charset="0"/>
              </a:rPr>
              <a:t>II. VINCOLI DNSH</a:t>
            </a:r>
            <a:endParaRPr lang="it-IT" sz="2600" b="1" i="1">
              <a:solidFill>
                <a:schemeClr val="accent1">
                  <a:lumMod val="50000"/>
                </a:schemeClr>
              </a:solidFill>
              <a:latin typeface="Arial" panose="020B0604020202020204" pitchFamily="34" charset="0"/>
              <a:cs typeface="Arial" panose="020B0604020202020204" pitchFamily="34" charset="0"/>
            </a:endParaRPr>
          </a:p>
        </p:txBody>
      </p:sp>
      <p:graphicFrame>
        <p:nvGraphicFramePr>
          <p:cNvPr id="25" name="Table 10">
            <a:extLst>
              <a:ext uri="{FF2B5EF4-FFF2-40B4-BE49-F238E27FC236}">
                <a16:creationId xmlns:a16="http://schemas.microsoft.com/office/drawing/2014/main" id="{6F237519-A374-4DA2-99D3-5E23A491DF92}"/>
              </a:ext>
            </a:extLst>
          </p:cNvPr>
          <p:cNvGraphicFramePr>
            <a:graphicFrameLocks noGrp="1"/>
          </p:cNvGraphicFramePr>
          <p:nvPr/>
        </p:nvGraphicFramePr>
        <p:xfrm>
          <a:off x="10318061" y="195956"/>
          <a:ext cx="1271370" cy="1371600"/>
        </p:xfrm>
        <a:graphic>
          <a:graphicData uri="http://schemas.openxmlformats.org/drawingml/2006/table">
            <a:tbl>
              <a:tblPr bandRow="1">
                <a:tableStyleId>{5C22544A-7EE6-4342-B048-85BDC9FD1C3A}</a:tableStyleId>
              </a:tblPr>
              <a:tblGrid>
                <a:gridCol w="1271370">
                  <a:extLst>
                    <a:ext uri="{9D8B030D-6E8A-4147-A177-3AD203B41FA5}">
                      <a16:colId xmlns:a16="http://schemas.microsoft.com/office/drawing/2014/main" val="2637763030"/>
                    </a:ext>
                  </a:extLst>
                </a:gridCol>
              </a:tblGrid>
              <a:tr h="211755">
                <a:tc>
                  <a:txBody>
                    <a:bodyPr/>
                    <a:lstStyle/>
                    <a:p>
                      <a:r>
                        <a:rPr lang="it-IT" sz="900" b="1">
                          <a:solidFill>
                            <a:schemeClr val="accent5">
                              <a:lumMod val="75000"/>
                            </a:schemeClr>
                          </a:solidFill>
                        </a:rPr>
                        <a:t>Mitigazione</a:t>
                      </a:r>
                    </a:p>
                  </a:txBody>
                  <a:tcPr>
                    <a:solidFill>
                      <a:srgbClr val="F9CA4E"/>
                    </a:solidFill>
                  </a:tcPr>
                </a:tc>
                <a:extLst>
                  <a:ext uri="{0D108BD9-81ED-4DB2-BD59-A6C34878D82A}">
                    <a16:rowId xmlns:a16="http://schemas.microsoft.com/office/drawing/2014/main" val="3339796594"/>
                  </a:ext>
                </a:extLst>
              </a:tr>
              <a:tr h="211755">
                <a:tc>
                  <a:txBody>
                    <a:bodyPr/>
                    <a:lstStyle/>
                    <a:p>
                      <a:r>
                        <a:rPr lang="it-IT" sz="900"/>
                        <a:t>Adattamento</a:t>
                      </a:r>
                    </a:p>
                  </a:txBody>
                  <a:tcPr>
                    <a:solidFill>
                      <a:schemeClr val="bg2"/>
                    </a:solidFill>
                  </a:tcPr>
                </a:tc>
                <a:extLst>
                  <a:ext uri="{0D108BD9-81ED-4DB2-BD59-A6C34878D82A}">
                    <a16:rowId xmlns:a16="http://schemas.microsoft.com/office/drawing/2014/main" val="3629713866"/>
                  </a:ext>
                </a:extLst>
              </a:tr>
              <a:tr h="211755">
                <a:tc>
                  <a:txBody>
                    <a:bodyPr/>
                    <a:lstStyle/>
                    <a:p>
                      <a:r>
                        <a:rPr lang="it-IT" sz="900"/>
                        <a:t>Risorsa Idrica</a:t>
                      </a:r>
                    </a:p>
                  </a:txBody>
                  <a:tcPr>
                    <a:solidFill>
                      <a:schemeClr val="bg2"/>
                    </a:solidFill>
                  </a:tcPr>
                </a:tc>
                <a:extLst>
                  <a:ext uri="{0D108BD9-81ED-4DB2-BD59-A6C34878D82A}">
                    <a16:rowId xmlns:a16="http://schemas.microsoft.com/office/drawing/2014/main" val="1622243859"/>
                  </a:ext>
                </a:extLst>
              </a:tr>
              <a:tr h="211755">
                <a:tc>
                  <a:txBody>
                    <a:bodyPr/>
                    <a:lstStyle/>
                    <a:p>
                      <a:r>
                        <a:rPr lang="it-IT" sz="900"/>
                        <a:t>Economia Circolare</a:t>
                      </a:r>
                    </a:p>
                  </a:txBody>
                  <a:tcPr>
                    <a:solidFill>
                      <a:schemeClr val="bg2"/>
                    </a:solidFill>
                  </a:tcPr>
                </a:tc>
                <a:extLst>
                  <a:ext uri="{0D108BD9-81ED-4DB2-BD59-A6C34878D82A}">
                    <a16:rowId xmlns:a16="http://schemas.microsoft.com/office/drawing/2014/main" val="2308410205"/>
                  </a:ext>
                </a:extLst>
              </a:tr>
              <a:tr h="211755">
                <a:tc>
                  <a:txBody>
                    <a:bodyPr/>
                    <a:lstStyle/>
                    <a:p>
                      <a:r>
                        <a:rPr lang="it-IT" sz="900"/>
                        <a:t>Inquinamento</a:t>
                      </a:r>
                    </a:p>
                  </a:txBody>
                  <a:tcPr>
                    <a:solidFill>
                      <a:schemeClr val="bg2"/>
                    </a:solidFill>
                  </a:tcPr>
                </a:tc>
                <a:extLst>
                  <a:ext uri="{0D108BD9-81ED-4DB2-BD59-A6C34878D82A}">
                    <a16:rowId xmlns:a16="http://schemas.microsoft.com/office/drawing/2014/main" val="2006366904"/>
                  </a:ext>
                </a:extLst>
              </a:tr>
              <a:tr h="211755">
                <a:tc>
                  <a:txBody>
                    <a:bodyPr/>
                    <a:lstStyle/>
                    <a:p>
                      <a:r>
                        <a:rPr lang="it-IT" sz="900"/>
                        <a:t>Biodiversità</a:t>
                      </a:r>
                    </a:p>
                  </a:txBody>
                  <a:tcPr>
                    <a:solidFill>
                      <a:schemeClr val="bg2"/>
                    </a:solidFill>
                  </a:tcPr>
                </a:tc>
                <a:extLst>
                  <a:ext uri="{0D108BD9-81ED-4DB2-BD59-A6C34878D82A}">
                    <a16:rowId xmlns:a16="http://schemas.microsoft.com/office/drawing/2014/main" val="2799061225"/>
                  </a:ext>
                </a:extLst>
              </a:tr>
            </a:tbl>
          </a:graphicData>
        </a:graphic>
      </p:graphicFrame>
      <p:sp>
        <p:nvSpPr>
          <p:cNvPr id="44" name="TextBox 43">
            <a:extLst>
              <a:ext uri="{FF2B5EF4-FFF2-40B4-BE49-F238E27FC236}">
                <a16:creationId xmlns:a16="http://schemas.microsoft.com/office/drawing/2014/main" id="{A3F79EEA-5AC8-437C-887F-8CD512B4DDA0}"/>
              </a:ext>
            </a:extLst>
          </p:cNvPr>
          <p:cNvSpPr txBox="1"/>
          <p:nvPr/>
        </p:nvSpPr>
        <p:spPr>
          <a:xfrm>
            <a:off x="433847" y="2191495"/>
            <a:ext cx="11155584" cy="1077218"/>
          </a:xfrm>
          <a:prstGeom prst="rect">
            <a:avLst/>
          </a:prstGeom>
          <a:noFill/>
        </p:spPr>
        <p:txBody>
          <a:bodyPr wrap="square">
            <a:spAutoFit/>
          </a:bodyPr>
          <a:lstStyle/>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it-IT" sz="16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Al fine di garantire il rispetto del principio DNSH connesso con la mitigazione dei cambiamenti climatici e la significativa riduzione di emissioni di gas a effetto serra, dovranno essere adottate tutte le strategie disponibili per l’acquisto di prodotti elettronici in linea con l’obbiettivo di </a:t>
            </a:r>
            <a:r>
              <a:rPr kumimoji="0" lang="it-IT" sz="16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contenere le emissioni GHG</a:t>
            </a:r>
            <a:r>
              <a:rPr kumimoji="0" lang="it-IT" sz="16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 Pertanto, rispetteranno il principio i prodotti dotati delle caratteristiche alternative seguenti: </a:t>
            </a:r>
          </a:p>
        </p:txBody>
      </p:sp>
      <p:grpSp>
        <p:nvGrpSpPr>
          <p:cNvPr id="2" name="Group 1">
            <a:extLst>
              <a:ext uri="{FF2B5EF4-FFF2-40B4-BE49-F238E27FC236}">
                <a16:creationId xmlns:a16="http://schemas.microsoft.com/office/drawing/2014/main" id="{BFC0BB44-A9B9-4DDC-843E-C4CF4EEBD2EC}"/>
              </a:ext>
            </a:extLst>
          </p:cNvPr>
          <p:cNvGrpSpPr/>
          <p:nvPr/>
        </p:nvGrpSpPr>
        <p:grpSpPr>
          <a:xfrm>
            <a:off x="9872720" y="190511"/>
            <a:ext cx="302478" cy="1382650"/>
            <a:chOff x="9872720" y="190511"/>
            <a:chExt cx="302478" cy="1382650"/>
          </a:xfrm>
        </p:grpSpPr>
        <p:sp>
          <p:nvSpPr>
            <p:cNvPr id="30" name="Freeform 12">
              <a:extLst>
                <a:ext uri="{FF2B5EF4-FFF2-40B4-BE49-F238E27FC236}">
                  <a16:creationId xmlns:a16="http://schemas.microsoft.com/office/drawing/2014/main" id="{6398885A-69B4-46F7-ACFD-66D4F5A7DCC9}"/>
                </a:ext>
              </a:extLst>
            </p:cNvPr>
            <p:cNvSpPr>
              <a:spLocks noEditPoints="1"/>
            </p:cNvSpPr>
            <p:nvPr/>
          </p:nvSpPr>
          <p:spPr bwMode="auto">
            <a:xfrm>
              <a:off x="9941760" y="894520"/>
              <a:ext cx="188972" cy="190754"/>
            </a:xfrm>
            <a:custGeom>
              <a:avLst/>
              <a:gdLst>
                <a:gd name="T0" fmla="*/ 157 w 392"/>
                <a:gd name="T1" fmla="*/ 18 h 368"/>
                <a:gd name="T2" fmla="*/ 102 w 392"/>
                <a:gd name="T3" fmla="*/ 33 h 368"/>
                <a:gd name="T4" fmla="*/ 76 w 392"/>
                <a:gd name="T5" fmla="*/ 76 h 368"/>
                <a:gd name="T6" fmla="*/ 148 w 392"/>
                <a:gd name="T7" fmla="*/ 120 h 368"/>
                <a:gd name="T8" fmla="*/ 187 w 392"/>
                <a:gd name="T9" fmla="*/ 58 h 368"/>
                <a:gd name="T10" fmla="*/ 157 w 392"/>
                <a:gd name="T11" fmla="*/ 18 h 368"/>
                <a:gd name="T12" fmla="*/ 326 w 392"/>
                <a:gd name="T13" fmla="*/ 268 h 368"/>
                <a:gd name="T14" fmla="*/ 241 w 392"/>
                <a:gd name="T15" fmla="*/ 268 h 368"/>
                <a:gd name="T16" fmla="*/ 241 w 392"/>
                <a:gd name="T17" fmla="*/ 241 h 368"/>
                <a:gd name="T18" fmla="*/ 216 w 392"/>
                <a:gd name="T19" fmla="*/ 274 h 368"/>
                <a:gd name="T20" fmla="*/ 191 w 392"/>
                <a:gd name="T21" fmla="*/ 306 h 368"/>
                <a:gd name="T22" fmla="*/ 216 w 392"/>
                <a:gd name="T23" fmla="*/ 339 h 368"/>
                <a:gd name="T24" fmla="*/ 238 w 392"/>
                <a:gd name="T25" fmla="*/ 368 h 368"/>
                <a:gd name="T26" fmla="*/ 241 w 392"/>
                <a:gd name="T27" fmla="*/ 368 h 368"/>
                <a:gd name="T28" fmla="*/ 241 w 392"/>
                <a:gd name="T29" fmla="*/ 353 h 368"/>
                <a:gd name="T30" fmla="*/ 286 w 392"/>
                <a:gd name="T31" fmla="*/ 352 h 368"/>
                <a:gd name="T32" fmla="*/ 336 w 392"/>
                <a:gd name="T33" fmla="*/ 332 h 368"/>
                <a:gd name="T34" fmla="*/ 380 w 392"/>
                <a:gd name="T35" fmla="*/ 251 h 368"/>
                <a:gd name="T36" fmla="*/ 380 w 392"/>
                <a:gd name="T37" fmla="*/ 250 h 368"/>
                <a:gd name="T38" fmla="*/ 326 w 392"/>
                <a:gd name="T39" fmla="*/ 268 h 368"/>
                <a:gd name="T40" fmla="*/ 196 w 392"/>
                <a:gd name="T41" fmla="*/ 43 h 368"/>
                <a:gd name="T42" fmla="*/ 237 w 392"/>
                <a:gd name="T43" fmla="*/ 119 h 368"/>
                <a:gd name="T44" fmla="*/ 213 w 392"/>
                <a:gd name="T45" fmla="*/ 132 h 368"/>
                <a:gd name="T46" fmla="*/ 253 w 392"/>
                <a:gd name="T47" fmla="*/ 138 h 368"/>
                <a:gd name="T48" fmla="*/ 294 w 392"/>
                <a:gd name="T49" fmla="*/ 144 h 368"/>
                <a:gd name="T50" fmla="*/ 311 w 392"/>
                <a:gd name="T51" fmla="*/ 107 h 368"/>
                <a:gd name="T52" fmla="*/ 328 w 392"/>
                <a:gd name="T53" fmla="*/ 69 h 368"/>
                <a:gd name="T54" fmla="*/ 311 w 392"/>
                <a:gd name="T55" fmla="*/ 78 h 368"/>
                <a:gd name="T56" fmla="*/ 288 w 392"/>
                <a:gd name="T57" fmla="*/ 39 h 368"/>
                <a:gd name="T58" fmla="*/ 248 w 392"/>
                <a:gd name="T59" fmla="*/ 4 h 368"/>
                <a:gd name="T60" fmla="*/ 152 w 392"/>
                <a:gd name="T61" fmla="*/ 4 h 368"/>
                <a:gd name="T62" fmla="*/ 196 w 392"/>
                <a:gd name="T63" fmla="*/ 43 h 368"/>
                <a:gd name="T64" fmla="*/ 71 w 392"/>
                <a:gd name="T65" fmla="*/ 311 h 368"/>
                <a:gd name="T66" fmla="*/ 110 w 392"/>
                <a:gd name="T67" fmla="*/ 351 h 368"/>
                <a:gd name="T68" fmla="*/ 161 w 392"/>
                <a:gd name="T69" fmla="*/ 352 h 368"/>
                <a:gd name="T70" fmla="*/ 162 w 392"/>
                <a:gd name="T71" fmla="*/ 267 h 368"/>
                <a:gd name="T72" fmla="*/ 89 w 392"/>
                <a:gd name="T73" fmla="*/ 265 h 368"/>
                <a:gd name="T74" fmla="*/ 71 w 392"/>
                <a:gd name="T75" fmla="*/ 311 h 368"/>
                <a:gd name="T76" fmla="*/ 114 w 392"/>
                <a:gd name="T77" fmla="*/ 193 h 368"/>
                <a:gd name="T78" fmla="*/ 137 w 392"/>
                <a:gd name="T79" fmla="*/ 207 h 368"/>
                <a:gd name="T80" fmla="*/ 122 w 392"/>
                <a:gd name="T81" fmla="*/ 168 h 368"/>
                <a:gd name="T82" fmla="*/ 107 w 392"/>
                <a:gd name="T83" fmla="*/ 130 h 368"/>
                <a:gd name="T84" fmla="*/ 66 w 392"/>
                <a:gd name="T85" fmla="*/ 134 h 368"/>
                <a:gd name="T86" fmla="*/ 25 w 392"/>
                <a:gd name="T87" fmla="*/ 139 h 368"/>
                <a:gd name="T88" fmla="*/ 41 w 392"/>
                <a:gd name="T89" fmla="*/ 148 h 368"/>
                <a:gd name="T90" fmla="*/ 19 w 392"/>
                <a:gd name="T91" fmla="*/ 188 h 368"/>
                <a:gd name="T92" fmla="*/ 9 w 392"/>
                <a:gd name="T93" fmla="*/ 241 h 368"/>
                <a:gd name="T94" fmla="*/ 58 w 392"/>
                <a:gd name="T95" fmla="*/ 324 h 368"/>
                <a:gd name="T96" fmla="*/ 69 w 392"/>
                <a:gd name="T97" fmla="*/ 266 h 368"/>
                <a:gd name="T98" fmla="*/ 114 w 392"/>
                <a:gd name="T99" fmla="*/ 193 h 368"/>
                <a:gd name="T100" fmla="*/ 313 w 392"/>
                <a:gd name="T101" fmla="*/ 253 h 368"/>
                <a:gd name="T102" fmla="*/ 362 w 392"/>
                <a:gd name="T103" fmla="*/ 244 h 368"/>
                <a:gd name="T104" fmla="*/ 375 w 392"/>
                <a:gd name="T105" fmla="*/ 190 h 368"/>
                <a:gd name="T106" fmla="*/ 350 w 392"/>
                <a:gd name="T107" fmla="*/ 146 h 368"/>
                <a:gd name="T108" fmla="*/ 277 w 392"/>
                <a:gd name="T109" fmla="*/ 189 h 368"/>
                <a:gd name="T110" fmla="*/ 313 w 392"/>
                <a:gd name="T111" fmla="*/ 253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2" h="368">
                  <a:moveTo>
                    <a:pt x="157" y="18"/>
                  </a:moveTo>
                  <a:cubicBezTo>
                    <a:pt x="127" y="0"/>
                    <a:pt x="102" y="33"/>
                    <a:pt x="102" y="33"/>
                  </a:cubicBezTo>
                  <a:cubicBezTo>
                    <a:pt x="76" y="76"/>
                    <a:pt x="76" y="76"/>
                    <a:pt x="76" y="76"/>
                  </a:cubicBezTo>
                  <a:cubicBezTo>
                    <a:pt x="148" y="120"/>
                    <a:pt x="148" y="120"/>
                    <a:pt x="148" y="120"/>
                  </a:cubicBezTo>
                  <a:cubicBezTo>
                    <a:pt x="187" y="58"/>
                    <a:pt x="187" y="58"/>
                    <a:pt x="187" y="58"/>
                  </a:cubicBezTo>
                  <a:cubicBezTo>
                    <a:pt x="172" y="23"/>
                    <a:pt x="157" y="18"/>
                    <a:pt x="157" y="18"/>
                  </a:cubicBezTo>
                  <a:close/>
                  <a:moveTo>
                    <a:pt x="326" y="268"/>
                  </a:moveTo>
                  <a:cubicBezTo>
                    <a:pt x="241" y="268"/>
                    <a:pt x="241" y="268"/>
                    <a:pt x="241" y="268"/>
                  </a:cubicBezTo>
                  <a:cubicBezTo>
                    <a:pt x="241" y="241"/>
                    <a:pt x="241" y="241"/>
                    <a:pt x="241" y="241"/>
                  </a:cubicBezTo>
                  <a:cubicBezTo>
                    <a:pt x="216" y="274"/>
                    <a:pt x="216" y="274"/>
                    <a:pt x="216" y="274"/>
                  </a:cubicBezTo>
                  <a:cubicBezTo>
                    <a:pt x="191" y="306"/>
                    <a:pt x="191" y="306"/>
                    <a:pt x="191" y="306"/>
                  </a:cubicBezTo>
                  <a:cubicBezTo>
                    <a:pt x="216" y="339"/>
                    <a:pt x="216" y="339"/>
                    <a:pt x="216" y="339"/>
                  </a:cubicBezTo>
                  <a:cubicBezTo>
                    <a:pt x="238" y="368"/>
                    <a:pt x="238" y="368"/>
                    <a:pt x="238" y="368"/>
                  </a:cubicBezTo>
                  <a:cubicBezTo>
                    <a:pt x="241" y="368"/>
                    <a:pt x="241" y="368"/>
                    <a:pt x="241" y="368"/>
                  </a:cubicBezTo>
                  <a:cubicBezTo>
                    <a:pt x="241" y="353"/>
                    <a:pt x="241" y="353"/>
                    <a:pt x="241" y="353"/>
                  </a:cubicBezTo>
                  <a:cubicBezTo>
                    <a:pt x="286" y="352"/>
                    <a:pt x="286" y="352"/>
                    <a:pt x="286" y="352"/>
                  </a:cubicBezTo>
                  <a:cubicBezTo>
                    <a:pt x="327" y="349"/>
                    <a:pt x="336" y="332"/>
                    <a:pt x="336" y="332"/>
                  </a:cubicBezTo>
                  <a:cubicBezTo>
                    <a:pt x="380" y="251"/>
                    <a:pt x="380" y="251"/>
                    <a:pt x="380" y="251"/>
                  </a:cubicBezTo>
                  <a:cubicBezTo>
                    <a:pt x="380" y="250"/>
                    <a:pt x="380" y="250"/>
                    <a:pt x="380" y="250"/>
                  </a:cubicBezTo>
                  <a:cubicBezTo>
                    <a:pt x="362" y="271"/>
                    <a:pt x="326" y="268"/>
                    <a:pt x="326" y="268"/>
                  </a:cubicBezTo>
                  <a:close/>
                  <a:moveTo>
                    <a:pt x="196" y="43"/>
                  </a:moveTo>
                  <a:cubicBezTo>
                    <a:pt x="237" y="119"/>
                    <a:pt x="237" y="119"/>
                    <a:pt x="237" y="119"/>
                  </a:cubicBezTo>
                  <a:cubicBezTo>
                    <a:pt x="213" y="132"/>
                    <a:pt x="213" y="132"/>
                    <a:pt x="213" y="132"/>
                  </a:cubicBezTo>
                  <a:cubicBezTo>
                    <a:pt x="253" y="138"/>
                    <a:pt x="253" y="138"/>
                    <a:pt x="253" y="138"/>
                  </a:cubicBezTo>
                  <a:cubicBezTo>
                    <a:pt x="294" y="144"/>
                    <a:pt x="294" y="144"/>
                    <a:pt x="294" y="144"/>
                  </a:cubicBezTo>
                  <a:cubicBezTo>
                    <a:pt x="311" y="107"/>
                    <a:pt x="311" y="107"/>
                    <a:pt x="311" y="107"/>
                  </a:cubicBezTo>
                  <a:cubicBezTo>
                    <a:pt x="328" y="69"/>
                    <a:pt x="328" y="69"/>
                    <a:pt x="328" y="69"/>
                  </a:cubicBezTo>
                  <a:cubicBezTo>
                    <a:pt x="311" y="78"/>
                    <a:pt x="311" y="78"/>
                    <a:pt x="311" y="78"/>
                  </a:cubicBezTo>
                  <a:cubicBezTo>
                    <a:pt x="288" y="39"/>
                    <a:pt x="288" y="39"/>
                    <a:pt x="288" y="39"/>
                  </a:cubicBezTo>
                  <a:cubicBezTo>
                    <a:pt x="267" y="4"/>
                    <a:pt x="248" y="4"/>
                    <a:pt x="248" y="4"/>
                  </a:cubicBezTo>
                  <a:cubicBezTo>
                    <a:pt x="152" y="4"/>
                    <a:pt x="152" y="4"/>
                    <a:pt x="152" y="4"/>
                  </a:cubicBezTo>
                  <a:cubicBezTo>
                    <a:pt x="180" y="7"/>
                    <a:pt x="196" y="43"/>
                    <a:pt x="196" y="43"/>
                  </a:cubicBezTo>
                  <a:close/>
                  <a:moveTo>
                    <a:pt x="71" y="311"/>
                  </a:moveTo>
                  <a:cubicBezTo>
                    <a:pt x="70" y="346"/>
                    <a:pt x="110" y="351"/>
                    <a:pt x="110" y="351"/>
                  </a:cubicBezTo>
                  <a:cubicBezTo>
                    <a:pt x="161" y="352"/>
                    <a:pt x="161" y="352"/>
                    <a:pt x="161" y="352"/>
                  </a:cubicBezTo>
                  <a:cubicBezTo>
                    <a:pt x="162" y="267"/>
                    <a:pt x="162" y="267"/>
                    <a:pt x="162" y="267"/>
                  </a:cubicBezTo>
                  <a:cubicBezTo>
                    <a:pt x="89" y="265"/>
                    <a:pt x="89" y="265"/>
                    <a:pt x="89" y="265"/>
                  </a:cubicBezTo>
                  <a:cubicBezTo>
                    <a:pt x="67" y="295"/>
                    <a:pt x="71" y="311"/>
                    <a:pt x="71" y="311"/>
                  </a:cubicBezTo>
                  <a:close/>
                  <a:moveTo>
                    <a:pt x="114" y="193"/>
                  </a:moveTo>
                  <a:cubicBezTo>
                    <a:pt x="137" y="207"/>
                    <a:pt x="137" y="207"/>
                    <a:pt x="137" y="207"/>
                  </a:cubicBezTo>
                  <a:cubicBezTo>
                    <a:pt x="122" y="168"/>
                    <a:pt x="122" y="168"/>
                    <a:pt x="122" y="168"/>
                  </a:cubicBezTo>
                  <a:cubicBezTo>
                    <a:pt x="107" y="130"/>
                    <a:pt x="107" y="130"/>
                    <a:pt x="107" y="130"/>
                  </a:cubicBezTo>
                  <a:cubicBezTo>
                    <a:pt x="66" y="134"/>
                    <a:pt x="66" y="134"/>
                    <a:pt x="66" y="134"/>
                  </a:cubicBezTo>
                  <a:cubicBezTo>
                    <a:pt x="25" y="139"/>
                    <a:pt x="25" y="139"/>
                    <a:pt x="25" y="139"/>
                  </a:cubicBezTo>
                  <a:cubicBezTo>
                    <a:pt x="41" y="148"/>
                    <a:pt x="41" y="148"/>
                    <a:pt x="41" y="148"/>
                  </a:cubicBezTo>
                  <a:cubicBezTo>
                    <a:pt x="19" y="188"/>
                    <a:pt x="19" y="188"/>
                    <a:pt x="19" y="188"/>
                  </a:cubicBezTo>
                  <a:cubicBezTo>
                    <a:pt x="0" y="224"/>
                    <a:pt x="9" y="241"/>
                    <a:pt x="9" y="241"/>
                  </a:cubicBezTo>
                  <a:cubicBezTo>
                    <a:pt x="58" y="324"/>
                    <a:pt x="58" y="324"/>
                    <a:pt x="58" y="324"/>
                  </a:cubicBezTo>
                  <a:cubicBezTo>
                    <a:pt x="47" y="298"/>
                    <a:pt x="69" y="266"/>
                    <a:pt x="69" y="266"/>
                  </a:cubicBezTo>
                  <a:lnTo>
                    <a:pt x="114" y="193"/>
                  </a:lnTo>
                  <a:close/>
                  <a:moveTo>
                    <a:pt x="313" y="253"/>
                  </a:moveTo>
                  <a:cubicBezTo>
                    <a:pt x="351" y="256"/>
                    <a:pt x="362" y="244"/>
                    <a:pt x="362" y="244"/>
                  </a:cubicBezTo>
                  <a:cubicBezTo>
                    <a:pt x="392" y="228"/>
                    <a:pt x="375" y="190"/>
                    <a:pt x="375" y="190"/>
                  </a:cubicBezTo>
                  <a:cubicBezTo>
                    <a:pt x="350" y="146"/>
                    <a:pt x="350" y="146"/>
                    <a:pt x="350" y="146"/>
                  </a:cubicBezTo>
                  <a:cubicBezTo>
                    <a:pt x="277" y="189"/>
                    <a:pt x="277" y="189"/>
                    <a:pt x="277" y="189"/>
                  </a:cubicBezTo>
                  <a:lnTo>
                    <a:pt x="313" y="253"/>
                  </a:lnTo>
                  <a:close/>
                </a:path>
              </a:pathLst>
            </a:custGeom>
            <a:solidFill>
              <a:schemeClr val="tx1">
                <a:lumMod val="50000"/>
                <a:lumOff val="50000"/>
              </a:schemeClr>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a:ea typeface="+mn-ea"/>
                <a:cs typeface="+mn-cs"/>
              </a:endParaRPr>
            </a:p>
          </p:txBody>
        </p:sp>
        <p:grpSp>
          <p:nvGrpSpPr>
            <p:cNvPr id="45" name="Group 44">
              <a:extLst>
                <a:ext uri="{FF2B5EF4-FFF2-40B4-BE49-F238E27FC236}">
                  <a16:creationId xmlns:a16="http://schemas.microsoft.com/office/drawing/2014/main" id="{EFF4ED69-93FF-45E8-9DB1-62AF91C53DE9}"/>
                </a:ext>
              </a:extLst>
            </p:cNvPr>
            <p:cNvGrpSpPr/>
            <p:nvPr/>
          </p:nvGrpSpPr>
          <p:grpSpPr>
            <a:xfrm>
              <a:off x="9923521" y="1367383"/>
              <a:ext cx="251677" cy="205778"/>
              <a:chOff x="6637496" y="2894701"/>
              <a:chExt cx="528127" cy="530524"/>
            </a:xfrm>
            <a:solidFill>
              <a:schemeClr val="tx1">
                <a:lumMod val="50000"/>
                <a:lumOff val="50000"/>
              </a:schemeClr>
            </a:solidFill>
          </p:grpSpPr>
          <p:sp>
            <p:nvSpPr>
              <p:cNvPr id="54" name="Freeform 79">
                <a:extLst>
                  <a:ext uri="{FF2B5EF4-FFF2-40B4-BE49-F238E27FC236}">
                    <a16:creationId xmlns:a16="http://schemas.microsoft.com/office/drawing/2014/main" id="{9EB33CD8-4BCC-4556-AF59-72915678258F}"/>
                  </a:ext>
                </a:extLst>
              </p:cNvPr>
              <p:cNvSpPr>
                <a:spLocks noEditPoints="1"/>
              </p:cNvSpPr>
              <p:nvPr/>
            </p:nvSpPr>
            <p:spPr bwMode="auto">
              <a:xfrm>
                <a:off x="6672001" y="2894701"/>
                <a:ext cx="362281" cy="530524"/>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55" name="Freeform 79">
                <a:extLst>
                  <a:ext uri="{FF2B5EF4-FFF2-40B4-BE49-F238E27FC236}">
                    <a16:creationId xmlns:a16="http://schemas.microsoft.com/office/drawing/2014/main" id="{B7601AE8-1726-4178-A137-0E67F020E7F4}"/>
                  </a:ext>
                </a:extLst>
              </p:cNvPr>
              <p:cNvSpPr>
                <a:spLocks noEditPoints="1"/>
              </p:cNvSpPr>
              <p:nvPr/>
            </p:nvSpPr>
            <p:spPr bwMode="auto">
              <a:xfrm>
                <a:off x="6637496" y="3170780"/>
                <a:ext cx="171498" cy="251142"/>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56" name="Freeform 79">
                <a:extLst>
                  <a:ext uri="{FF2B5EF4-FFF2-40B4-BE49-F238E27FC236}">
                    <a16:creationId xmlns:a16="http://schemas.microsoft.com/office/drawing/2014/main" id="{2D3C83AD-7A95-4342-825E-075329EF12D4}"/>
                  </a:ext>
                </a:extLst>
              </p:cNvPr>
              <p:cNvSpPr>
                <a:spLocks noEditPoints="1"/>
              </p:cNvSpPr>
              <p:nvPr/>
            </p:nvSpPr>
            <p:spPr bwMode="auto">
              <a:xfrm>
                <a:off x="7019666" y="3203780"/>
                <a:ext cx="145957" cy="213739"/>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grpSp>
        <p:sp>
          <p:nvSpPr>
            <p:cNvPr id="46" name="Freeform 19">
              <a:extLst>
                <a:ext uri="{FF2B5EF4-FFF2-40B4-BE49-F238E27FC236}">
                  <a16:creationId xmlns:a16="http://schemas.microsoft.com/office/drawing/2014/main" id="{B513CDD7-1053-4FA6-9826-5ABA8812790F}"/>
                </a:ext>
              </a:extLst>
            </p:cNvPr>
            <p:cNvSpPr>
              <a:spLocks/>
            </p:cNvSpPr>
            <p:nvPr/>
          </p:nvSpPr>
          <p:spPr bwMode="auto">
            <a:xfrm>
              <a:off x="9872720" y="1096749"/>
              <a:ext cx="293403" cy="250825"/>
            </a:xfrm>
            <a:custGeom>
              <a:avLst/>
              <a:gdLst/>
              <a:ahLst/>
              <a:cxnLst/>
              <a:rect l="l" t="t" r="r" b="b"/>
              <a:pathLst>
                <a:path w="2887662" h="2106612">
                  <a:moveTo>
                    <a:pt x="1428794" y="742950"/>
                  </a:moveTo>
                  <a:cubicBezTo>
                    <a:pt x="1428809" y="742950"/>
                    <a:pt x="1430621" y="742950"/>
                    <a:pt x="1657438" y="742950"/>
                  </a:cubicBezTo>
                  <a:cubicBezTo>
                    <a:pt x="1657454" y="742950"/>
                    <a:pt x="1658098" y="742950"/>
                    <a:pt x="1687424" y="742950"/>
                  </a:cubicBezTo>
                  <a:cubicBezTo>
                    <a:pt x="1687453" y="742950"/>
                    <a:pt x="1689991" y="742950"/>
                    <a:pt x="1916068" y="742950"/>
                  </a:cubicBezTo>
                  <a:cubicBezTo>
                    <a:pt x="1916068" y="742972"/>
                    <a:pt x="1916068" y="745793"/>
                    <a:pt x="1916068" y="1106641"/>
                  </a:cubicBezTo>
                  <a:cubicBezTo>
                    <a:pt x="1916078" y="1106761"/>
                    <a:pt x="1931088" y="1294158"/>
                    <a:pt x="2013523" y="1440337"/>
                  </a:cubicBezTo>
                  <a:lnTo>
                    <a:pt x="2016819" y="1446574"/>
                  </a:lnTo>
                  <a:lnTo>
                    <a:pt x="2035792" y="1410269"/>
                  </a:lnTo>
                  <a:cubicBezTo>
                    <a:pt x="2092087" y="1312766"/>
                    <a:pt x="2103358" y="1185269"/>
                    <a:pt x="2103363" y="1185206"/>
                  </a:cubicBezTo>
                  <a:cubicBezTo>
                    <a:pt x="2103363" y="1185190"/>
                    <a:pt x="2103363" y="1183235"/>
                    <a:pt x="2103363" y="941387"/>
                  </a:cubicBezTo>
                  <a:cubicBezTo>
                    <a:pt x="2103381" y="941387"/>
                    <a:pt x="2104998" y="941387"/>
                    <a:pt x="2257276" y="941387"/>
                  </a:cubicBezTo>
                  <a:cubicBezTo>
                    <a:pt x="2257286" y="941387"/>
                    <a:pt x="2257742" y="941387"/>
                    <a:pt x="2279800" y="941387"/>
                  </a:cubicBezTo>
                  <a:cubicBezTo>
                    <a:pt x="2279819" y="941387"/>
                    <a:pt x="2281498" y="941387"/>
                    <a:pt x="2433712" y="941387"/>
                  </a:cubicBezTo>
                  <a:cubicBezTo>
                    <a:pt x="2433712" y="941417"/>
                    <a:pt x="2433712" y="944065"/>
                    <a:pt x="2433712" y="1185206"/>
                  </a:cubicBezTo>
                  <a:cubicBezTo>
                    <a:pt x="2433722" y="1185314"/>
                    <a:pt x="2444996" y="1312783"/>
                    <a:pt x="2497530" y="1410269"/>
                  </a:cubicBezTo>
                  <a:cubicBezTo>
                    <a:pt x="2544975" y="1492442"/>
                    <a:pt x="2576429" y="1558638"/>
                    <a:pt x="2584800" y="1698625"/>
                  </a:cubicBezTo>
                  <a:lnTo>
                    <a:pt x="2774949" y="1698625"/>
                  </a:lnTo>
                  <a:lnTo>
                    <a:pt x="2774949" y="1784350"/>
                  </a:lnTo>
                  <a:lnTo>
                    <a:pt x="2887662" y="1784350"/>
                  </a:lnTo>
                  <a:lnTo>
                    <a:pt x="2887662" y="2106612"/>
                  </a:lnTo>
                  <a:lnTo>
                    <a:pt x="0" y="2106612"/>
                  </a:lnTo>
                  <a:lnTo>
                    <a:pt x="0" y="1784350"/>
                  </a:lnTo>
                  <a:lnTo>
                    <a:pt x="569912" y="1784350"/>
                  </a:lnTo>
                  <a:lnTo>
                    <a:pt x="569912" y="1698625"/>
                  </a:lnTo>
                  <a:lnTo>
                    <a:pt x="760041" y="1698625"/>
                  </a:lnTo>
                  <a:cubicBezTo>
                    <a:pt x="768340" y="1558638"/>
                    <a:pt x="799297" y="1492442"/>
                    <a:pt x="843578" y="1410269"/>
                  </a:cubicBezTo>
                  <a:cubicBezTo>
                    <a:pt x="899880" y="1312756"/>
                    <a:pt x="911146" y="1185242"/>
                    <a:pt x="911150" y="1185206"/>
                  </a:cubicBezTo>
                  <a:cubicBezTo>
                    <a:pt x="911150" y="1185188"/>
                    <a:pt x="911150" y="1183158"/>
                    <a:pt x="911150" y="941387"/>
                  </a:cubicBezTo>
                  <a:cubicBezTo>
                    <a:pt x="911171" y="941387"/>
                    <a:pt x="912974" y="941387"/>
                    <a:pt x="1065062" y="941387"/>
                  </a:cubicBezTo>
                  <a:cubicBezTo>
                    <a:pt x="1065075" y="941387"/>
                    <a:pt x="1065591" y="941387"/>
                    <a:pt x="1087586" y="941387"/>
                  </a:cubicBezTo>
                  <a:cubicBezTo>
                    <a:pt x="1087604" y="941387"/>
                    <a:pt x="1089260" y="941387"/>
                    <a:pt x="1241499" y="941387"/>
                  </a:cubicBezTo>
                  <a:cubicBezTo>
                    <a:pt x="1241499" y="941406"/>
                    <a:pt x="1241499" y="943523"/>
                    <a:pt x="1241499" y="1185206"/>
                  </a:cubicBezTo>
                  <a:cubicBezTo>
                    <a:pt x="1241508" y="1185308"/>
                    <a:pt x="1252784" y="1312781"/>
                    <a:pt x="1309071" y="1410269"/>
                  </a:cubicBezTo>
                  <a:cubicBezTo>
                    <a:pt x="1316112" y="1422465"/>
                    <a:pt x="1322743" y="1434308"/>
                    <a:pt x="1328044" y="1446574"/>
                  </a:cubicBezTo>
                  <a:lnTo>
                    <a:pt x="1331339" y="1440337"/>
                  </a:lnTo>
                  <a:cubicBezTo>
                    <a:pt x="1410042" y="1294131"/>
                    <a:pt x="1428789" y="1106693"/>
                    <a:pt x="1428794" y="1106641"/>
                  </a:cubicBezTo>
                  <a:cubicBezTo>
                    <a:pt x="1428794" y="1106621"/>
                    <a:pt x="1428794" y="1103915"/>
                    <a:pt x="1428794" y="742950"/>
                  </a:cubicBezTo>
                  <a:close/>
                  <a:moveTo>
                    <a:pt x="2268736" y="217487"/>
                  </a:moveTo>
                  <a:cubicBezTo>
                    <a:pt x="2317607" y="217487"/>
                    <a:pt x="2355199" y="258770"/>
                    <a:pt x="2355199" y="303807"/>
                  </a:cubicBezTo>
                  <a:cubicBezTo>
                    <a:pt x="2355199" y="311313"/>
                    <a:pt x="2355199" y="315066"/>
                    <a:pt x="2351440" y="322572"/>
                  </a:cubicBezTo>
                  <a:cubicBezTo>
                    <a:pt x="2366477" y="333832"/>
                    <a:pt x="2373996" y="345091"/>
                    <a:pt x="2381514" y="360103"/>
                  </a:cubicBezTo>
                  <a:cubicBezTo>
                    <a:pt x="2381534" y="360103"/>
                    <a:pt x="2389038" y="360103"/>
                    <a:pt x="2392792" y="360103"/>
                  </a:cubicBezTo>
                  <a:cubicBezTo>
                    <a:pt x="2434144" y="360103"/>
                    <a:pt x="2471737" y="397633"/>
                    <a:pt x="2471737" y="438917"/>
                  </a:cubicBezTo>
                  <a:cubicBezTo>
                    <a:pt x="2471737" y="468942"/>
                    <a:pt x="2456700" y="491460"/>
                    <a:pt x="2434144" y="506472"/>
                  </a:cubicBezTo>
                  <a:cubicBezTo>
                    <a:pt x="2445420" y="581518"/>
                    <a:pt x="2358994" y="619048"/>
                    <a:pt x="2358959" y="619064"/>
                  </a:cubicBezTo>
                  <a:cubicBezTo>
                    <a:pt x="2385274" y="686619"/>
                    <a:pt x="2242421" y="694125"/>
                    <a:pt x="2298810" y="750421"/>
                  </a:cubicBezTo>
                  <a:cubicBezTo>
                    <a:pt x="2355188" y="806706"/>
                    <a:pt x="2321379" y="908009"/>
                    <a:pt x="2321366" y="908049"/>
                  </a:cubicBezTo>
                  <a:cubicBezTo>
                    <a:pt x="2321357" y="908049"/>
                    <a:pt x="2320831" y="908049"/>
                    <a:pt x="2287532" y="908049"/>
                  </a:cubicBezTo>
                  <a:cubicBezTo>
                    <a:pt x="2287532" y="795494"/>
                    <a:pt x="2204881" y="772954"/>
                    <a:pt x="2204828" y="772939"/>
                  </a:cubicBezTo>
                  <a:cubicBezTo>
                    <a:pt x="2088328" y="731669"/>
                    <a:pt x="2144643" y="645391"/>
                    <a:pt x="2144679" y="645335"/>
                  </a:cubicBezTo>
                  <a:cubicBezTo>
                    <a:pt x="2001827" y="641582"/>
                    <a:pt x="1983030" y="532743"/>
                    <a:pt x="1979271" y="513978"/>
                  </a:cubicBezTo>
                  <a:cubicBezTo>
                    <a:pt x="1949197" y="498966"/>
                    <a:pt x="1930400" y="472695"/>
                    <a:pt x="1930400" y="438917"/>
                  </a:cubicBezTo>
                  <a:cubicBezTo>
                    <a:pt x="1930400" y="397633"/>
                    <a:pt x="1964234" y="360103"/>
                    <a:pt x="2009345" y="360103"/>
                  </a:cubicBezTo>
                  <a:cubicBezTo>
                    <a:pt x="2024382" y="360103"/>
                    <a:pt x="2043179" y="367609"/>
                    <a:pt x="2054457" y="375115"/>
                  </a:cubicBezTo>
                  <a:cubicBezTo>
                    <a:pt x="2069494" y="360103"/>
                    <a:pt x="2088290" y="348844"/>
                    <a:pt x="2110846" y="348844"/>
                  </a:cubicBezTo>
                  <a:cubicBezTo>
                    <a:pt x="2110846" y="345091"/>
                    <a:pt x="2110846" y="345091"/>
                    <a:pt x="2110846" y="341338"/>
                  </a:cubicBezTo>
                  <a:cubicBezTo>
                    <a:pt x="2110846" y="296301"/>
                    <a:pt x="2144679" y="262524"/>
                    <a:pt x="2189791" y="262524"/>
                  </a:cubicBezTo>
                  <a:cubicBezTo>
                    <a:pt x="2193550" y="262524"/>
                    <a:pt x="2193550" y="262524"/>
                    <a:pt x="2197309" y="262524"/>
                  </a:cubicBezTo>
                  <a:cubicBezTo>
                    <a:pt x="2212347" y="236252"/>
                    <a:pt x="2238662" y="217487"/>
                    <a:pt x="2268736" y="217487"/>
                  </a:cubicBezTo>
                  <a:close/>
                  <a:moveTo>
                    <a:pt x="1687292" y="0"/>
                  </a:moveTo>
                  <a:cubicBezTo>
                    <a:pt x="1732271" y="0"/>
                    <a:pt x="1769754" y="37475"/>
                    <a:pt x="1769754" y="82446"/>
                  </a:cubicBezTo>
                  <a:cubicBezTo>
                    <a:pt x="1769754" y="89941"/>
                    <a:pt x="1769754" y="97436"/>
                    <a:pt x="1766006" y="104931"/>
                  </a:cubicBezTo>
                  <a:cubicBezTo>
                    <a:pt x="1780999" y="112426"/>
                    <a:pt x="1788495" y="127416"/>
                    <a:pt x="1795992" y="142406"/>
                  </a:cubicBezTo>
                  <a:cubicBezTo>
                    <a:pt x="1799740" y="142406"/>
                    <a:pt x="1803488" y="142406"/>
                    <a:pt x="1807237" y="142406"/>
                  </a:cubicBezTo>
                  <a:cubicBezTo>
                    <a:pt x="1848468" y="142406"/>
                    <a:pt x="1885950" y="176134"/>
                    <a:pt x="1885950" y="221105"/>
                  </a:cubicBezTo>
                  <a:cubicBezTo>
                    <a:pt x="1885950" y="247338"/>
                    <a:pt x="1870957" y="269823"/>
                    <a:pt x="1848468" y="284813"/>
                  </a:cubicBezTo>
                  <a:cubicBezTo>
                    <a:pt x="1859710" y="359749"/>
                    <a:pt x="1773537" y="400970"/>
                    <a:pt x="1773502" y="400987"/>
                  </a:cubicBezTo>
                  <a:cubicBezTo>
                    <a:pt x="1799740" y="468442"/>
                    <a:pt x="1657306" y="475938"/>
                    <a:pt x="1713530" y="528403"/>
                  </a:cubicBezTo>
                  <a:cubicBezTo>
                    <a:pt x="1769744" y="584607"/>
                    <a:pt x="1736032" y="685765"/>
                    <a:pt x="1736020" y="685800"/>
                  </a:cubicBezTo>
                  <a:cubicBezTo>
                    <a:pt x="1736020" y="685800"/>
                    <a:pt x="1736020" y="685800"/>
                    <a:pt x="1702285" y="685800"/>
                  </a:cubicBezTo>
                  <a:cubicBezTo>
                    <a:pt x="1702285" y="573397"/>
                    <a:pt x="1623604" y="554644"/>
                    <a:pt x="1623572" y="554636"/>
                  </a:cubicBezTo>
                  <a:cubicBezTo>
                    <a:pt x="1507399" y="513421"/>
                    <a:pt x="1563577" y="427255"/>
                    <a:pt x="1563600" y="427220"/>
                  </a:cubicBezTo>
                  <a:cubicBezTo>
                    <a:pt x="1417417" y="423472"/>
                    <a:pt x="1398676" y="311046"/>
                    <a:pt x="1394928" y="292308"/>
                  </a:cubicBezTo>
                  <a:cubicBezTo>
                    <a:pt x="1364942" y="281065"/>
                    <a:pt x="1346200" y="251085"/>
                    <a:pt x="1346200" y="221105"/>
                  </a:cubicBezTo>
                  <a:cubicBezTo>
                    <a:pt x="1346200" y="176134"/>
                    <a:pt x="1383683" y="142406"/>
                    <a:pt x="1424914" y="142406"/>
                  </a:cubicBezTo>
                  <a:cubicBezTo>
                    <a:pt x="1443655" y="142406"/>
                    <a:pt x="1458648" y="146154"/>
                    <a:pt x="1469893" y="153649"/>
                  </a:cubicBezTo>
                  <a:cubicBezTo>
                    <a:pt x="1484886" y="138659"/>
                    <a:pt x="1503627" y="127416"/>
                    <a:pt x="1526117" y="127416"/>
                  </a:cubicBezTo>
                  <a:lnTo>
                    <a:pt x="1526117" y="119921"/>
                  </a:lnTo>
                  <a:cubicBezTo>
                    <a:pt x="1526117" y="78698"/>
                    <a:pt x="1563600" y="41223"/>
                    <a:pt x="1604830" y="41223"/>
                  </a:cubicBezTo>
                  <a:cubicBezTo>
                    <a:pt x="1608579" y="41223"/>
                    <a:pt x="1608579" y="41223"/>
                    <a:pt x="1612327" y="41223"/>
                  </a:cubicBezTo>
                  <a:cubicBezTo>
                    <a:pt x="1627320" y="18738"/>
                    <a:pt x="1653558" y="0"/>
                    <a:pt x="1687292"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47" name="Group 46">
              <a:extLst>
                <a:ext uri="{FF2B5EF4-FFF2-40B4-BE49-F238E27FC236}">
                  <a16:creationId xmlns:a16="http://schemas.microsoft.com/office/drawing/2014/main" id="{18A463D2-E603-4C37-AC2A-3ECA4D969BBB}"/>
                </a:ext>
              </a:extLst>
            </p:cNvPr>
            <p:cNvGrpSpPr/>
            <p:nvPr/>
          </p:nvGrpSpPr>
          <p:grpSpPr>
            <a:xfrm>
              <a:off x="9920677" y="682929"/>
              <a:ext cx="254485" cy="188233"/>
              <a:chOff x="7520684" y="1327057"/>
              <a:chExt cx="420688" cy="436562"/>
            </a:xfrm>
            <a:solidFill>
              <a:srgbClr val="1F4E79"/>
            </a:solidFill>
          </p:grpSpPr>
          <p:sp>
            <p:nvSpPr>
              <p:cNvPr id="52" name="Freeform 707">
                <a:extLst>
                  <a:ext uri="{FF2B5EF4-FFF2-40B4-BE49-F238E27FC236}">
                    <a16:creationId xmlns:a16="http://schemas.microsoft.com/office/drawing/2014/main" id="{D6AB40E1-9091-4972-86B4-E8B81D0C6E5D}"/>
                  </a:ext>
                </a:extLst>
              </p:cNvPr>
              <p:cNvSpPr>
                <a:spLocks noEditPoints="1"/>
              </p:cNvSpPr>
              <p:nvPr/>
            </p:nvSpPr>
            <p:spPr bwMode="auto">
              <a:xfrm>
                <a:off x="7520684" y="1327057"/>
                <a:ext cx="288925" cy="379413"/>
              </a:xfrm>
              <a:custGeom>
                <a:avLst/>
                <a:gdLst>
                  <a:gd name="T0" fmla="*/ 1 w 77"/>
                  <a:gd name="T1" fmla="*/ 1 h 101"/>
                  <a:gd name="T2" fmla="*/ 0 w 77"/>
                  <a:gd name="T3" fmla="*/ 5 h 101"/>
                  <a:gd name="T4" fmla="*/ 11 w 77"/>
                  <a:gd name="T5" fmla="*/ 97 h 101"/>
                  <a:gd name="T6" fmla="*/ 15 w 77"/>
                  <a:gd name="T7" fmla="*/ 101 h 101"/>
                  <a:gd name="T8" fmla="*/ 57 w 77"/>
                  <a:gd name="T9" fmla="*/ 101 h 101"/>
                  <a:gd name="T10" fmla="*/ 57 w 77"/>
                  <a:gd name="T11" fmla="*/ 99 h 101"/>
                  <a:gd name="T12" fmla="*/ 55 w 77"/>
                  <a:gd name="T13" fmla="*/ 92 h 101"/>
                  <a:gd name="T14" fmla="*/ 55 w 77"/>
                  <a:gd name="T15" fmla="*/ 88 h 101"/>
                  <a:gd name="T16" fmla="*/ 69 w 77"/>
                  <a:gd name="T17" fmla="*/ 55 h 101"/>
                  <a:gd name="T18" fmla="*/ 71 w 77"/>
                  <a:gd name="T19" fmla="*/ 53 h 101"/>
                  <a:gd name="T20" fmla="*/ 76 w 77"/>
                  <a:gd name="T21" fmla="*/ 5 h 101"/>
                  <a:gd name="T22" fmla="*/ 75 w 77"/>
                  <a:gd name="T23" fmla="*/ 1 h 101"/>
                  <a:gd name="T24" fmla="*/ 72 w 77"/>
                  <a:gd name="T25" fmla="*/ 0 h 101"/>
                  <a:gd name="T26" fmla="*/ 4 w 77"/>
                  <a:gd name="T27" fmla="*/ 0 h 101"/>
                  <a:gd name="T28" fmla="*/ 1 w 77"/>
                  <a:gd name="T29" fmla="*/ 1 h 101"/>
                  <a:gd name="T30" fmla="*/ 67 w 77"/>
                  <a:gd name="T31" fmla="*/ 8 h 101"/>
                  <a:gd name="T32" fmla="*/ 64 w 77"/>
                  <a:gd name="T33" fmla="*/ 37 h 101"/>
                  <a:gd name="T34" fmla="*/ 61 w 77"/>
                  <a:gd name="T35" fmla="*/ 38 h 101"/>
                  <a:gd name="T36" fmla="*/ 43 w 77"/>
                  <a:gd name="T37" fmla="*/ 37 h 101"/>
                  <a:gd name="T38" fmla="*/ 19 w 77"/>
                  <a:gd name="T39" fmla="*/ 33 h 101"/>
                  <a:gd name="T40" fmla="*/ 25 w 77"/>
                  <a:gd name="T41" fmla="*/ 82 h 101"/>
                  <a:gd name="T42" fmla="*/ 23 w 77"/>
                  <a:gd name="T43" fmla="*/ 85 h 101"/>
                  <a:gd name="T44" fmla="*/ 21 w 77"/>
                  <a:gd name="T45" fmla="*/ 85 h 101"/>
                  <a:gd name="T46" fmla="*/ 18 w 77"/>
                  <a:gd name="T47" fmla="*/ 83 h 101"/>
                  <a:gd name="T48" fmla="*/ 12 w 77"/>
                  <a:gd name="T49" fmla="*/ 35 h 101"/>
                  <a:gd name="T50" fmla="*/ 12 w 77"/>
                  <a:gd name="T51" fmla="*/ 35 h 101"/>
                  <a:gd name="T52" fmla="*/ 9 w 77"/>
                  <a:gd name="T53" fmla="*/ 8 h 101"/>
                  <a:gd name="T54" fmla="*/ 67 w 77"/>
                  <a:gd name="T55" fmla="*/ 8 h 101"/>
                  <a:gd name="T56" fmla="*/ 67 w 77"/>
                  <a:gd name="T57" fmla="*/ 8 h 101"/>
                  <a:gd name="T58" fmla="*/ 67 w 77"/>
                  <a:gd name="T59" fmla="*/ 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7" h="101">
                    <a:moveTo>
                      <a:pt x="1" y="1"/>
                    </a:moveTo>
                    <a:cubicBezTo>
                      <a:pt x="0" y="2"/>
                      <a:pt x="0" y="4"/>
                      <a:pt x="0" y="5"/>
                    </a:cubicBezTo>
                    <a:cubicBezTo>
                      <a:pt x="11" y="97"/>
                      <a:pt x="11" y="97"/>
                      <a:pt x="11" y="97"/>
                    </a:cubicBezTo>
                    <a:cubicBezTo>
                      <a:pt x="11" y="99"/>
                      <a:pt x="13" y="101"/>
                      <a:pt x="15" y="101"/>
                    </a:cubicBezTo>
                    <a:cubicBezTo>
                      <a:pt x="57" y="101"/>
                      <a:pt x="57" y="101"/>
                      <a:pt x="57" y="101"/>
                    </a:cubicBezTo>
                    <a:cubicBezTo>
                      <a:pt x="57" y="100"/>
                      <a:pt x="57" y="99"/>
                      <a:pt x="57" y="99"/>
                    </a:cubicBezTo>
                    <a:cubicBezTo>
                      <a:pt x="56" y="97"/>
                      <a:pt x="56" y="94"/>
                      <a:pt x="55" y="92"/>
                    </a:cubicBezTo>
                    <a:cubicBezTo>
                      <a:pt x="55" y="91"/>
                      <a:pt x="55" y="89"/>
                      <a:pt x="55" y="88"/>
                    </a:cubicBezTo>
                    <a:cubicBezTo>
                      <a:pt x="55" y="76"/>
                      <a:pt x="62" y="65"/>
                      <a:pt x="69" y="55"/>
                    </a:cubicBezTo>
                    <a:cubicBezTo>
                      <a:pt x="70" y="55"/>
                      <a:pt x="70" y="54"/>
                      <a:pt x="71" y="53"/>
                    </a:cubicBezTo>
                    <a:cubicBezTo>
                      <a:pt x="76" y="5"/>
                      <a:pt x="76" y="5"/>
                      <a:pt x="76" y="5"/>
                    </a:cubicBezTo>
                    <a:cubicBezTo>
                      <a:pt x="77" y="4"/>
                      <a:pt x="76" y="2"/>
                      <a:pt x="75" y="1"/>
                    </a:cubicBezTo>
                    <a:cubicBezTo>
                      <a:pt x="75" y="1"/>
                      <a:pt x="73" y="0"/>
                      <a:pt x="72" y="0"/>
                    </a:cubicBezTo>
                    <a:cubicBezTo>
                      <a:pt x="4" y="0"/>
                      <a:pt x="4" y="0"/>
                      <a:pt x="4" y="0"/>
                    </a:cubicBezTo>
                    <a:cubicBezTo>
                      <a:pt x="3" y="0"/>
                      <a:pt x="2" y="1"/>
                      <a:pt x="1" y="1"/>
                    </a:cubicBezTo>
                    <a:close/>
                    <a:moveTo>
                      <a:pt x="67" y="8"/>
                    </a:moveTo>
                    <a:cubicBezTo>
                      <a:pt x="64" y="37"/>
                      <a:pt x="64" y="37"/>
                      <a:pt x="64" y="37"/>
                    </a:cubicBezTo>
                    <a:cubicBezTo>
                      <a:pt x="63" y="37"/>
                      <a:pt x="62" y="37"/>
                      <a:pt x="61" y="38"/>
                    </a:cubicBezTo>
                    <a:cubicBezTo>
                      <a:pt x="55" y="39"/>
                      <a:pt x="49" y="38"/>
                      <a:pt x="43" y="37"/>
                    </a:cubicBezTo>
                    <a:cubicBezTo>
                      <a:pt x="35" y="35"/>
                      <a:pt x="27" y="32"/>
                      <a:pt x="19" y="33"/>
                    </a:cubicBezTo>
                    <a:cubicBezTo>
                      <a:pt x="25" y="82"/>
                      <a:pt x="25" y="82"/>
                      <a:pt x="25" y="82"/>
                    </a:cubicBezTo>
                    <a:cubicBezTo>
                      <a:pt x="25" y="84"/>
                      <a:pt x="24" y="85"/>
                      <a:pt x="23" y="85"/>
                    </a:cubicBezTo>
                    <a:cubicBezTo>
                      <a:pt x="21" y="85"/>
                      <a:pt x="21" y="85"/>
                      <a:pt x="21" y="85"/>
                    </a:cubicBezTo>
                    <a:cubicBezTo>
                      <a:pt x="19" y="86"/>
                      <a:pt x="18" y="85"/>
                      <a:pt x="18" y="83"/>
                    </a:cubicBezTo>
                    <a:cubicBezTo>
                      <a:pt x="12" y="35"/>
                      <a:pt x="12" y="35"/>
                      <a:pt x="12" y="35"/>
                    </a:cubicBezTo>
                    <a:cubicBezTo>
                      <a:pt x="12" y="35"/>
                      <a:pt x="12" y="35"/>
                      <a:pt x="12" y="35"/>
                    </a:cubicBezTo>
                    <a:cubicBezTo>
                      <a:pt x="9" y="8"/>
                      <a:pt x="9" y="8"/>
                      <a:pt x="9" y="8"/>
                    </a:cubicBezTo>
                    <a:cubicBezTo>
                      <a:pt x="67" y="8"/>
                      <a:pt x="67" y="8"/>
                      <a:pt x="67" y="8"/>
                    </a:cubicBezTo>
                    <a:close/>
                    <a:moveTo>
                      <a:pt x="67" y="8"/>
                    </a:moveTo>
                    <a:cubicBezTo>
                      <a:pt x="67" y="8"/>
                      <a:pt x="67" y="8"/>
                      <a:pt x="67" y="8"/>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3" name="Freeform 708">
                <a:extLst>
                  <a:ext uri="{FF2B5EF4-FFF2-40B4-BE49-F238E27FC236}">
                    <a16:creationId xmlns:a16="http://schemas.microsoft.com/office/drawing/2014/main" id="{6771E98C-84C7-4DC4-86BF-EF59D8C7E83C}"/>
                  </a:ext>
                </a:extLst>
              </p:cNvPr>
              <p:cNvSpPr>
                <a:spLocks noEditPoints="1"/>
              </p:cNvSpPr>
              <p:nvPr/>
            </p:nvSpPr>
            <p:spPr bwMode="auto">
              <a:xfrm>
                <a:off x="7733409" y="1477869"/>
                <a:ext cx="207963" cy="285750"/>
              </a:xfrm>
              <a:custGeom>
                <a:avLst/>
                <a:gdLst>
                  <a:gd name="T0" fmla="*/ 12 w 55"/>
                  <a:gd name="T1" fmla="*/ 22 h 76"/>
                  <a:gd name="T2" fmla="*/ 3 w 55"/>
                  <a:gd name="T3" fmla="*/ 57 h 76"/>
                  <a:gd name="T4" fmla="*/ 28 w 55"/>
                  <a:gd name="T5" fmla="*/ 76 h 76"/>
                  <a:gd name="T6" fmla="*/ 55 w 55"/>
                  <a:gd name="T7" fmla="*/ 48 h 76"/>
                  <a:gd name="T8" fmla="*/ 28 w 55"/>
                  <a:gd name="T9" fmla="*/ 0 h 76"/>
                  <a:gd name="T10" fmla="*/ 12 w 55"/>
                  <a:gd name="T11" fmla="*/ 22 h 76"/>
                  <a:gd name="T12" fmla="*/ 12 w 55"/>
                  <a:gd name="T13" fmla="*/ 22 h 76"/>
                  <a:gd name="T14" fmla="*/ 12 w 55"/>
                  <a:gd name="T15" fmla="*/ 22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76">
                    <a:moveTo>
                      <a:pt x="12" y="22"/>
                    </a:moveTo>
                    <a:cubicBezTo>
                      <a:pt x="6" y="32"/>
                      <a:pt x="0" y="45"/>
                      <a:pt x="3" y="57"/>
                    </a:cubicBezTo>
                    <a:cubicBezTo>
                      <a:pt x="6" y="69"/>
                      <a:pt x="17" y="76"/>
                      <a:pt x="28" y="76"/>
                    </a:cubicBezTo>
                    <a:cubicBezTo>
                      <a:pt x="43" y="76"/>
                      <a:pt x="55" y="66"/>
                      <a:pt x="55" y="48"/>
                    </a:cubicBezTo>
                    <a:cubicBezTo>
                      <a:pt x="55" y="30"/>
                      <a:pt x="28" y="0"/>
                      <a:pt x="28" y="0"/>
                    </a:cubicBezTo>
                    <a:cubicBezTo>
                      <a:pt x="28" y="0"/>
                      <a:pt x="20" y="10"/>
                      <a:pt x="12" y="22"/>
                    </a:cubicBezTo>
                    <a:close/>
                    <a:moveTo>
                      <a:pt x="12" y="22"/>
                    </a:moveTo>
                    <a:cubicBezTo>
                      <a:pt x="12" y="22"/>
                      <a:pt x="12" y="22"/>
                      <a:pt x="12" y="22"/>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pic>
          <p:nvPicPr>
            <p:cNvPr id="50" name="Graphic 49" descr="Earth globe: Africa and Europe with solid fill">
              <a:extLst>
                <a:ext uri="{FF2B5EF4-FFF2-40B4-BE49-F238E27FC236}">
                  <a16:creationId xmlns:a16="http://schemas.microsoft.com/office/drawing/2014/main" id="{FCA08257-A6AD-4BD2-8173-85BFA88A161A}"/>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030715" y="509942"/>
              <a:ext cx="144447" cy="115564"/>
            </a:xfrm>
            <a:prstGeom prst="rect">
              <a:avLst/>
            </a:prstGeom>
          </p:spPr>
        </p:pic>
        <p:pic>
          <p:nvPicPr>
            <p:cNvPr id="51" name="Graphic 50" descr="Pandemic exponential curve line graph outline">
              <a:extLst>
                <a:ext uri="{FF2B5EF4-FFF2-40B4-BE49-F238E27FC236}">
                  <a16:creationId xmlns:a16="http://schemas.microsoft.com/office/drawing/2014/main" id="{6AA57A27-DA44-4175-AD46-E81D28A88477}"/>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9877982" y="418484"/>
              <a:ext cx="297180" cy="237757"/>
            </a:xfrm>
            <a:prstGeom prst="rect">
              <a:avLst/>
            </a:prstGeom>
          </p:spPr>
        </p:pic>
        <p:pic>
          <p:nvPicPr>
            <p:cNvPr id="49" name="Graphic 48" descr="High temperature outline">
              <a:extLst>
                <a:ext uri="{FF2B5EF4-FFF2-40B4-BE49-F238E27FC236}">
                  <a16:creationId xmlns:a16="http://schemas.microsoft.com/office/drawing/2014/main" id="{0BA03CC4-DDA9-4DCD-8B59-659BAB9B001B}"/>
                </a:ext>
              </a:extLst>
            </p:cNvPr>
            <p:cNvPicPr>
              <a:picLocks noChangeAspect="1"/>
            </p:cNvPicPr>
            <p:nvPr/>
          </p:nvPicPr>
          <p:blipFill>
            <a:blip r:embed="rId7">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flipH="1">
              <a:off x="9902448" y="190511"/>
              <a:ext cx="248247" cy="207365"/>
            </a:xfrm>
            <a:prstGeom prst="rect">
              <a:avLst/>
            </a:prstGeom>
          </p:spPr>
        </p:pic>
      </p:grpSp>
      <p:pic>
        <p:nvPicPr>
          <p:cNvPr id="57" name="Graphic 56" descr="High temperature outline">
            <a:extLst>
              <a:ext uri="{FF2B5EF4-FFF2-40B4-BE49-F238E27FC236}">
                <a16:creationId xmlns:a16="http://schemas.microsoft.com/office/drawing/2014/main" id="{B810A54B-BB17-41E6-A21D-1D19BFB99D90}"/>
              </a:ext>
            </a:extLst>
          </p:cNvPr>
          <p:cNvPicPr>
            <a:picLocks noChangeAspect="1"/>
          </p:cNvPicPr>
          <p:nvPr/>
        </p:nvPicPr>
        <p:blipFill>
          <a:blip r:embed="rId7">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flipH="1">
            <a:off x="723848" y="1132899"/>
            <a:ext cx="730993" cy="610611"/>
          </a:xfrm>
          <a:prstGeom prst="rect">
            <a:avLst/>
          </a:prstGeom>
        </p:spPr>
      </p:pic>
      <p:sp>
        <p:nvSpPr>
          <p:cNvPr id="37" name="Segnaposto contenuto 2">
            <a:extLst>
              <a:ext uri="{FF2B5EF4-FFF2-40B4-BE49-F238E27FC236}">
                <a16:creationId xmlns:a16="http://schemas.microsoft.com/office/drawing/2014/main" id="{7D4AE4F7-49A9-4D7D-82C6-49771FC3CBAB}"/>
              </a:ext>
            </a:extLst>
          </p:cNvPr>
          <p:cNvSpPr txBox="1">
            <a:spLocks/>
          </p:cNvSpPr>
          <p:nvPr/>
        </p:nvSpPr>
        <p:spPr>
          <a:xfrm>
            <a:off x="764308" y="1377895"/>
            <a:ext cx="10825123" cy="67026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20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MITIGAZIONE DEI CAMBIAMENTI CLIMATICI</a:t>
            </a:r>
          </a:p>
        </p:txBody>
      </p:sp>
      <p:sp>
        <p:nvSpPr>
          <p:cNvPr id="39" name="Rectangle 38">
            <a:extLst>
              <a:ext uri="{FF2B5EF4-FFF2-40B4-BE49-F238E27FC236}">
                <a16:creationId xmlns:a16="http://schemas.microsoft.com/office/drawing/2014/main" id="{AD055B9B-FA56-409B-AC84-1EED23020A03}"/>
              </a:ext>
            </a:extLst>
          </p:cNvPr>
          <p:cNvSpPr/>
          <p:nvPr/>
        </p:nvSpPr>
        <p:spPr>
          <a:xfrm>
            <a:off x="764308" y="2157527"/>
            <a:ext cx="10825123" cy="1111185"/>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just" defTabSz="91440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endParaRPr>
          </a:p>
        </p:txBody>
      </p:sp>
      <p:pic>
        <p:nvPicPr>
          <p:cNvPr id="12" name="Graphic 11" descr="Contract with solid fill">
            <a:extLst>
              <a:ext uri="{FF2B5EF4-FFF2-40B4-BE49-F238E27FC236}">
                <a16:creationId xmlns:a16="http://schemas.microsoft.com/office/drawing/2014/main" id="{036B08B3-4F05-4170-B511-513E3F6F0AB2}"/>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764308" y="4944551"/>
            <a:ext cx="830106" cy="804621"/>
          </a:xfrm>
          <a:prstGeom prst="rect">
            <a:avLst/>
          </a:prstGeom>
        </p:spPr>
      </p:pic>
      <p:sp>
        <p:nvSpPr>
          <p:cNvPr id="59" name="TextBox 58">
            <a:extLst>
              <a:ext uri="{FF2B5EF4-FFF2-40B4-BE49-F238E27FC236}">
                <a16:creationId xmlns:a16="http://schemas.microsoft.com/office/drawing/2014/main" id="{030F0FC5-D799-4C89-97B2-C52794FC5506}"/>
              </a:ext>
            </a:extLst>
          </p:cNvPr>
          <p:cNvSpPr txBox="1"/>
          <p:nvPr/>
        </p:nvSpPr>
        <p:spPr>
          <a:xfrm>
            <a:off x="1719072" y="4975427"/>
            <a:ext cx="9797207" cy="959943"/>
          </a:xfrm>
          <a:prstGeom prst="rect">
            <a:avLst/>
          </a:prstGeom>
          <a:noFill/>
        </p:spPr>
        <p:txBody>
          <a:bodyPr wrap="square">
            <a:spAutoFit/>
          </a:bodyPr>
          <a:lstStyle/>
          <a:p>
            <a:pPr lvl="0" algn="just">
              <a:lnSpc>
                <a:spcPct val="107000"/>
              </a:lnSpc>
              <a:spcAft>
                <a:spcPts val="800"/>
              </a:spcAft>
            </a:pPr>
            <a:r>
              <a:rPr lang="it-IT" dirty="0">
                <a:solidFill>
                  <a:schemeClr val="accent1">
                    <a:lumMod val="50000"/>
                  </a:schemeClr>
                </a:solidFill>
                <a:latin typeface="Arial" panose="020B0604020202020204" pitchFamily="34" charset="0"/>
                <a:cs typeface="Arial" panose="020B0604020202020204" pitchFamily="34" charset="0"/>
              </a:rPr>
              <a:t>Dichiarazione del produttore che attesti che il consumo tipico di energia elettrica (</a:t>
            </a:r>
            <a:r>
              <a:rPr lang="it-IT" dirty="0" err="1">
                <a:solidFill>
                  <a:schemeClr val="accent1">
                    <a:lumMod val="50000"/>
                  </a:schemeClr>
                </a:solidFill>
                <a:latin typeface="Arial" panose="020B0604020202020204" pitchFamily="34" charset="0"/>
                <a:cs typeface="Arial" panose="020B0604020202020204" pitchFamily="34" charset="0"/>
              </a:rPr>
              <a:t>Etec</a:t>
            </a:r>
            <a:r>
              <a:rPr lang="it-IT" dirty="0">
                <a:solidFill>
                  <a:schemeClr val="accent1">
                    <a:lumMod val="50000"/>
                  </a:schemeClr>
                </a:solidFill>
                <a:latin typeface="Arial" panose="020B0604020202020204" pitchFamily="34" charset="0"/>
                <a:cs typeface="Arial" panose="020B0604020202020204" pitchFamily="34" charset="0"/>
              </a:rPr>
              <a:t>), calcolato per ogni dispositivo offerto, non superi il TEC massimo necessario (</a:t>
            </a:r>
            <a:r>
              <a:rPr lang="it-IT" dirty="0" err="1">
                <a:solidFill>
                  <a:schemeClr val="accent1">
                    <a:lumMod val="50000"/>
                  </a:schemeClr>
                </a:solidFill>
                <a:latin typeface="Arial" panose="020B0604020202020204" pitchFamily="34" charset="0"/>
                <a:cs typeface="Arial" panose="020B0604020202020204" pitchFamily="34" charset="0"/>
              </a:rPr>
              <a:t>Etec</a:t>
            </a:r>
            <a:r>
              <a:rPr lang="it-IT" dirty="0">
                <a:solidFill>
                  <a:schemeClr val="accent1">
                    <a:lumMod val="50000"/>
                  </a:schemeClr>
                </a:solidFill>
                <a:latin typeface="Arial" panose="020B0604020202020204" pitchFamily="34" charset="0"/>
                <a:cs typeface="Arial" panose="020B0604020202020204" pitchFamily="34" charset="0"/>
              </a:rPr>
              <a:t>-max) in linea con quanto descritto nell’Allegato III dei criteri GPP UE.</a:t>
            </a:r>
          </a:p>
        </p:txBody>
      </p:sp>
      <p:sp>
        <p:nvSpPr>
          <p:cNvPr id="14" name="Rectangle: Rounded Corners 13">
            <a:extLst>
              <a:ext uri="{FF2B5EF4-FFF2-40B4-BE49-F238E27FC236}">
                <a16:creationId xmlns:a16="http://schemas.microsoft.com/office/drawing/2014/main" id="{ED88996C-C0C7-4F3F-9F47-9676AE57F253}"/>
              </a:ext>
            </a:extLst>
          </p:cNvPr>
          <p:cNvSpPr/>
          <p:nvPr/>
        </p:nvSpPr>
        <p:spPr>
          <a:xfrm>
            <a:off x="764308" y="3429000"/>
            <a:ext cx="4621508" cy="251464"/>
          </a:xfrm>
          <a:prstGeom prst="roundRect">
            <a:avLst/>
          </a:prstGeom>
          <a:noFill/>
          <a:ln w="28575">
            <a:solidFill>
              <a:schemeClr val="accent4"/>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400" b="1" dirty="0">
                <a:solidFill>
                  <a:schemeClr val="accent1">
                    <a:lumMod val="50000"/>
                  </a:schemeClr>
                </a:solidFill>
                <a:latin typeface="Arial" panose="020B0604020202020204" pitchFamily="34" charset="0"/>
                <a:cs typeface="Arial" panose="020B0604020202020204" pitchFamily="34" charset="0"/>
              </a:rPr>
              <a:t>Quando non verificato dall’etichetta ecologica</a:t>
            </a:r>
          </a:p>
        </p:txBody>
      </p:sp>
      <p:sp>
        <p:nvSpPr>
          <p:cNvPr id="60" name="Text Placeholder 2">
            <a:extLst>
              <a:ext uri="{FF2B5EF4-FFF2-40B4-BE49-F238E27FC236}">
                <a16:creationId xmlns:a16="http://schemas.microsoft.com/office/drawing/2014/main" id="{CE743E63-3F59-4525-B7C9-F8CFB95B7566}"/>
              </a:ext>
            </a:extLst>
          </p:cNvPr>
          <p:cNvSpPr txBox="1">
            <a:spLocks/>
          </p:cNvSpPr>
          <p:nvPr/>
        </p:nvSpPr>
        <p:spPr>
          <a:xfrm>
            <a:off x="357647" y="16784"/>
            <a:ext cx="10825123"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t-IT" sz="1050" dirty="0">
                <a:solidFill>
                  <a:srgbClr val="002060"/>
                </a:solidFill>
                <a:latin typeface="Arial" panose="020B0604020202020204" pitchFamily="34" charset="0"/>
                <a:cs typeface="Arial" panose="020B0604020202020204" pitchFamily="34" charset="0"/>
              </a:rPr>
              <a:t>GUIDA OPERATIVA PER IL RISPETTO DEL PRINCIPIO DNSH – </a:t>
            </a:r>
            <a:r>
              <a:rPr lang="it-IT" sz="1050" b="1" dirty="0">
                <a:solidFill>
                  <a:srgbClr val="002060"/>
                </a:solidFill>
                <a:latin typeface="Arial" panose="020B0604020202020204" pitchFamily="34" charset="0"/>
                <a:cs typeface="Arial" panose="020B0604020202020204" pitchFamily="34" charset="0"/>
              </a:rPr>
              <a:t>SCHEDA 03: ACQUISTO, LEASING E NOLEGGIO DI COMPUTER E APPARECCHIATURE ELETTRICHE ED ELETTRONICHE</a:t>
            </a:r>
          </a:p>
        </p:txBody>
      </p:sp>
      <p:sp>
        <p:nvSpPr>
          <p:cNvPr id="61" name="TextBox 60">
            <a:extLst>
              <a:ext uri="{FF2B5EF4-FFF2-40B4-BE49-F238E27FC236}">
                <a16:creationId xmlns:a16="http://schemas.microsoft.com/office/drawing/2014/main" id="{0F28C5EB-08A6-4EA8-9AE4-6C5B91627252}"/>
              </a:ext>
            </a:extLst>
          </p:cNvPr>
          <p:cNvSpPr txBox="1"/>
          <p:nvPr/>
        </p:nvSpPr>
        <p:spPr>
          <a:xfrm>
            <a:off x="1719071" y="4127284"/>
            <a:ext cx="9797207" cy="367216"/>
          </a:xfrm>
          <a:prstGeom prst="rect">
            <a:avLst/>
          </a:prstGeom>
          <a:noFill/>
        </p:spPr>
        <p:txBody>
          <a:bodyPr wrap="square">
            <a:spAutoFit/>
          </a:bodyPr>
          <a:lstStyle/>
          <a:p>
            <a:pPr lvl="0" algn="just">
              <a:lnSpc>
                <a:spcPct val="107000"/>
              </a:lnSpc>
              <a:spcAft>
                <a:spcPts val="800"/>
              </a:spcAft>
            </a:pPr>
            <a:r>
              <a:rPr lang="it-IT" dirty="0">
                <a:solidFill>
                  <a:schemeClr val="accent1">
                    <a:lumMod val="50000"/>
                  </a:schemeClr>
                </a:solidFill>
                <a:latin typeface="Arial" panose="020B0604020202020204" pitchFamily="34" charset="0"/>
                <a:cs typeface="Arial" panose="020B0604020202020204" pitchFamily="34" charset="0"/>
              </a:rPr>
              <a:t>Etichetta EPA ENERGY STAR;</a:t>
            </a:r>
          </a:p>
        </p:txBody>
      </p:sp>
      <p:pic>
        <p:nvPicPr>
          <p:cNvPr id="16" name="Graphic 15" descr="Checkbox Checked with solid fill">
            <a:extLst>
              <a:ext uri="{FF2B5EF4-FFF2-40B4-BE49-F238E27FC236}">
                <a16:creationId xmlns:a16="http://schemas.microsoft.com/office/drawing/2014/main" id="{48B398E8-7C33-4922-8264-15564E448DA1}"/>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722161" y="3853692"/>
            <a:ext cx="914400" cy="914400"/>
          </a:xfrm>
          <a:prstGeom prst="rect">
            <a:avLst/>
          </a:prstGeom>
        </p:spPr>
      </p:pic>
    </p:spTree>
    <p:extLst>
      <p:ext uri="{BB962C8B-B14F-4D97-AF65-F5344CB8AC3E}">
        <p14:creationId xmlns:p14="http://schemas.microsoft.com/office/powerpoint/2010/main" val="19513811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5">
            <a:extLst>
              <a:ext uri="{FF2B5EF4-FFF2-40B4-BE49-F238E27FC236}">
                <a16:creationId xmlns:a16="http://schemas.microsoft.com/office/drawing/2014/main" id="{CC11CACA-3D43-6842-94A5-90E1FE5ACAA5}"/>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17</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
        <p:nvSpPr>
          <p:cNvPr id="9" name="Titolo 1">
            <a:extLst>
              <a:ext uri="{FF2B5EF4-FFF2-40B4-BE49-F238E27FC236}">
                <a16:creationId xmlns:a16="http://schemas.microsoft.com/office/drawing/2014/main" id="{7B595272-78FB-48A9-B8EF-F0A32D7EA508}"/>
              </a:ext>
            </a:extLst>
          </p:cNvPr>
          <p:cNvSpPr>
            <a:spLocks noGrp="1"/>
          </p:cNvSpPr>
          <p:nvPr>
            <p:ph type="title"/>
          </p:nvPr>
        </p:nvSpPr>
        <p:spPr>
          <a:xfrm>
            <a:off x="764308" y="578866"/>
            <a:ext cx="10515600" cy="761711"/>
          </a:xfrm>
        </p:spPr>
        <p:txBody>
          <a:bodyPr>
            <a:normAutofit/>
          </a:bodyPr>
          <a:lstStyle/>
          <a:p>
            <a:r>
              <a:rPr lang="it-IT" sz="2400" b="1">
                <a:solidFill>
                  <a:schemeClr val="accent1">
                    <a:lumMod val="50000"/>
                  </a:schemeClr>
                </a:solidFill>
                <a:latin typeface="Arial" panose="020B0604020202020204" pitchFamily="34" charset="0"/>
                <a:cs typeface="Arial" panose="020B0604020202020204" pitchFamily="34" charset="0"/>
              </a:rPr>
              <a:t>II. VINCOLI DNSH</a:t>
            </a:r>
            <a:endParaRPr lang="it-IT" sz="2600" b="1" i="1">
              <a:solidFill>
                <a:schemeClr val="accent1">
                  <a:lumMod val="50000"/>
                </a:schemeClr>
              </a:solidFill>
              <a:latin typeface="Arial" panose="020B0604020202020204" pitchFamily="34" charset="0"/>
              <a:cs typeface="Arial" panose="020B0604020202020204" pitchFamily="34" charset="0"/>
            </a:endParaRPr>
          </a:p>
        </p:txBody>
      </p:sp>
      <p:graphicFrame>
        <p:nvGraphicFramePr>
          <p:cNvPr id="25" name="Table 10">
            <a:extLst>
              <a:ext uri="{FF2B5EF4-FFF2-40B4-BE49-F238E27FC236}">
                <a16:creationId xmlns:a16="http://schemas.microsoft.com/office/drawing/2014/main" id="{6F237519-A374-4DA2-99D3-5E23A491DF92}"/>
              </a:ext>
            </a:extLst>
          </p:cNvPr>
          <p:cNvGraphicFramePr>
            <a:graphicFrameLocks noGrp="1"/>
          </p:cNvGraphicFramePr>
          <p:nvPr/>
        </p:nvGraphicFramePr>
        <p:xfrm>
          <a:off x="10318061" y="195956"/>
          <a:ext cx="1271370" cy="1371600"/>
        </p:xfrm>
        <a:graphic>
          <a:graphicData uri="http://schemas.openxmlformats.org/drawingml/2006/table">
            <a:tbl>
              <a:tblPr bandRow="1">
                <a:tableStyleId>{5C22544A-7EE6-4342-B048-85BDC9FD1C3A}</a:tableStyleId>
              </a:tblPr>
              <a:tblGrid>
                <a:gridCol w="1271370">
                  <a:extLst>
                    <a:ext uri="{9D8B030D-6E8A-4147-A177-3AD203B41FA5}">
                      <a16:colId xmlns:a16="http://schemas.microsoft.com/office/drawing/2014/main" val="2637763030"/>
                    </a:ext>
                  </a:extLst>
                </a:gridCol>
              </a:tblGrid>
              <a:tr h="211755">
                <a:tc>
                  <a:txBody>
                    <a:bodyPr/>
                    <a:lstStyle/>
                    <a:p>
                      <a:r>
                        <a:rPr lang="it-IT" sz="900" b="1">
                          <a:solidFill>
                            <a:schemeClr val="accent5">
                              <a:lumMod val="75000"/>
                            </a:schemeClr>
                          </a:solidFill>
                        </a:rPr>
                        <a:t>Mitigazione</a:t>
                      </a:r>
                    </a:p>
                  </a:txBody>
                  <a:tcPr>
                    <a:solidFill>
                      <a:srgbClr val="F9CA4E"/>
                    </a:solidFill>
                  </a:tcPr>
                </a:tc>
                <a:extLst>
                  <a:ext uri="{0D108BD9-81ED-4DB2-BD59-A6C34878D82A}">
                    <a16:rowId xmlns:a16="http://schemas.microsoft.com/office/drawing/2014/main" val="3339796594"/>
                  </a:ext>
                </a:extLst>
              </a:tr>
              <a:tr h="211755">
                <a:tc>
                  <a:txBody>
                    <a:bodyPr/>
                    <a:lstStyle/>
                    <a:p>
                      <a:r>
                        <a:rPr lang="it-IT" sz="900"/>
                        <a:t>Adattamento</a:t>
                      </a:r>
                    </a:p>
                  </a:txBody>
                  <a:tcPr>
                    <a:solidFill>
                      <a:schemeClr val="bg2"/>
                    </a:solidFill>
                  </a:tcPr>
                </a:tc>
                <a:extLst>
                  <a:ext uri="{0D108BD9-81ED-4DB2-BD59-A6C34878D82A}">
                    <a16:rowId xmlns:a16="http://schemas.microsoft.com/office/drawing/2014/main" val="3629713866"/>
                  </a:ext>
                </a:extLst>
              </a:tr>
              <a:tr h="211755">
                <a:tc>
                  <a:txBody>
                    <a:bodyPr/>
                    <a:lstStyle/>
                    <a:p>
                      <a:r>
                        <a:rPr lang="it-IT" sz="900"/>
                        <a:t>Risorsa Idrica</a:t>
                      </a:r>
                    </a:p>
                  </a:txBody>
                  <a:tcPr>
                    <a:solidFill>
                      <a:schemeClr val="bg2"/>
                    </a:solidFill>
                  </a:tcPr>
                </a:tc>
                <a:extLst>
                  <a:ext uri="{0D108BD9-81ED-4DB2-BD59-A6C34878D82A}">
                    <a16:rowId xmlns:a16="http://schemas.microsoft.com/office/drawing/2014/main" val="1622243859"/>
                  </a:ext>
                </a:extLst>
              </a:tr>
              <a:tr h="211755">
                <a:tc>
                  <a:txBody>
                    <a:bodyPr/>
                    <a:lstStyle/>
                    <a:p>
                      <a:r>
                        <a:rPr lang="it-IT" sz="900"/>
                        <a:t>Economia Circolare</a:t>
                      </a:r>
                    </a:p>
                  </a:txBody>
                  <a:tcPr>
                    <a:solidFill>
                      <a:schemeClr val="bg2"/>
                    </a:solidFill>
                  </a:tcPr>
                </a:tc>
                <a:extLst>
                  <a:ext uri="{0D108BD9-81ED-4DB2-BD59-A6C34878D82A}">
                    <a16:rowId xmlns:a16="http://schemas.microsoft.com/office/drawing/2014/main" val="2308410205"/>
                  </a:ext>
                </a:extLst>
              </a:tr>
              <a:tr h="211755">
                <a:tc>
                  <a:txBody>
                    <a:bodyPr/>
                    <a:lstStyle/>
                    <a:p>
                      <a:r>
                        <a:rPr lang="it-IT" sz="900"/>
                        <a:t>Inquinamento</a:t>
                      </a:r>
                    </a:p>
                  </a:txBody>
                  <a:tcPr>
                    <a:solidFill>
                      <a:schemeClr val="bg2"/>
                    </a:solidFill>
                  </a:tcPr>
                </a:tc>
                <a:extLst>
                  <a:ext uri="{0D108BD9-81ED-4DB2-BD59-A6C34878D82A}">
                    <a16:rowId xmlns:a16="http://schemas.microsoft.com/office/drawing/2014/main" val="2006366904"/>
                  </a:ext>
                </a:extLst>
              </a:tr>
              <a:tr h="211755">
                <a:tc>
                  <a:txBody>
                    <a:bodyPr/>
                    <a:lstStyle/>
                    <a:p>
                      <a:r>
                        <a:rPr lang="it-IT" sz="900"/>
                        <a:t>Biodiversità</a:t>
                      </a:r>
                    </a:p>
                  </a:txBody>
                  <a:tcPr>
                    <a:solidFill>
                      <a:schemeClr val="bg2"/>
                    </a:solidFill>
                  </a:tcPr>
                </a:tc>
                <a:extLst>
                  <a:ext uri="{0D108BD9-81ED-4DB2-BD59-A6C34878D82A}">
                    <a16:rowId xmlns:a16="http://schemas.microsoft.com/office/drawing/2014/main" val="2799061225"/>
                  </a:ext>
                </a:extLst>
              </a:tr>
            </a:tbl>
          </a:graphicData>
        </a:graphic>
      </p:graphicFrame>
      <p:grpSp>
        <p:nvGrpSpPr>
          <p:cNvPr id="2" name="Group 1">
            <a:extLst>
              <a:ext uri="{FF2B5EF4-FFF2-40B4-BE49-F238E27FC236}">
                <a16:creationId xmlns:a16="http://schemas.microsoft.com/office/drawing/2014/main" id="{BFC0BB44-A9B9-4DDC-843E-C4CF4EEBD2EC}"/>
              </a:ext>
            </a:extLst>
          </p:cNvPr>
          <p:cNvGrpSpPr/>
          <p:nvPr/>
        </p:nvGrpSpPr>
        <p:grpSpPr>
          <a:xfrm>
            <a:off x="9872720" y="190511"/>
            <a:ext cx="302478" cy="1382650"/>
            <a:chOff x="9872720" y="190511"/>
            <a:chExt cx="302478" cy="1382650"/>
          </a:xfrm>
        </p:grpSpPr>
        <p:sp>
          <p:nvSpPr>
            <p:cNvPr id="30" name="Freeform 12">
              <a:extLst>
                <a:ext uri="{FF2B5EF4-FFF2-40B4-BE49-F238E27FC236}">
                  <a16:creationId xmlns:a16="http://schemas.microsoft.com/office/drawing/2014/main" id="{6398885A-69B4-46F7-ACFD-66D4F5A7DCC9}"/>
                </a:ext>
              </a:extLst>
            </p:cNvPr>
            <p:cNvSpPr>
              <a:spLocks noEditPoints="1"/>
            </p:cNvSpPr>
            <p:nvPr/>
          </p:nvSpPr>
          <p:spPr bwMode="auto">
            <a:xfrm>
              <a:off x="9941760" y="894520"/>
              <a:ext cx="188972" cy="190754"/>
            </a:xfrm>
            <a:custGeom>
              <a:avLst/>
              <a:gdLst>
                <a:gd name="T0" fmla="*/ 157 w 392"/>
                <a:gd name="T1" fmla="*/ 18 h 368"/>
                <a:gd name="T2" fmla="*/ 102 w 392"/>
                <a:gd name="T3" fmla="*/ 33 h 368"/>
                <a:gd name="T4" fmla="*/ 76 w 392"/>
                <a:gd name="T5" fmla="*/ 76 h 368"/>
                <a:gd name="T6" fmla="*/ 148 w 392"/>
                <a:gd name="T7" fmla="*/ 120 h 368"/>
                <a:gd name="T8" fmla="*/ 187 w 392"/>
                <a:gd name="T9" fmla="*/ 58 h 368"/>
                <a:gd name="T10" fmla="*/ 157 w 392"/>
                <a:gd name="T11" fmla="*/ 18 h 368"/>
                <a:gd name="T12" fmla="*/ 326 w 392"/>
                <a:gd name="T13" fmla="*/ 268 h 368"/>
                <a:gd name="T14" fmla="*/ 241 w 392"/>
                <a:gd name="T15" fmla="*/ 268 h 368"/>
                <a:gd name="T16" fmla="*/ 241 w 392"/>
                <a:gd name="T17" fmla="*/ 241 h 368"/>
                <a:gd name="T18" fmla="*/ 216 w 392"/>
                <a:gd name="T19" fmla="*/ 274 h 368"/>
                <a:gd name="T20" fmla="*/ 191 w 392"/>
                <a:gd name="T21" fmla="*/ 306 h 368"/>
                <a:gd name="T22" fmla="*/ 216 w 392"/>
                <a:gd name="T23" fmla="*/ 339 h 368"/>
                <a:gd name="T24" fmla="*/ 238 w 392"/>
                <a:gd name="T25" fmla="*/ 368 h 368"/>
                <a:gd name="T26" fmla="*/ 241 w 392"/>
                <a:gd name="T27" fmla="*/ 368 h 368"/>
                <a:gd name="T28" fmla="*/ 241 w 392"/>
                <a:gd name="T29" fmla="*/ 353 h 368"/>
                <a:gd name="T30" fmla="*/ 286 w 392"/>
                <a:gd name="T31" fmla="*/ 352 h 368"/>
                <a:gd name="T32" fmla="*/ 336 w 392"/>
                <a:gd name="T33" fmla="*/ 332 h 368"/>
                <a:gd name="T34" fmla="*/ 380 w 392"/>
                <a:gd name="T35" fmla="*/ 251 h 368"/>
                <a:gd name="T36" fmla="*/ 380 w 392"/>
                <a:gd name="T37" fmla="*/ 250 h 368"/>
                <a:gd name="T38" fmla="*/ 326 w 392"/>
                <a:gd name="T39" fmla="*/ 268 h 368"/>
                <a:gd name="T40" fmla="*/ 196 w 392"/>
                <a:gd name="T41" fmla="*/ 43 h 368"/>
                <a:gd name="T42" fmla="*/ 237 w 392"/>
                <a:gd name="T43" fmla="*/ 119 h 368"/>
                <a:gd name="T44" fmla="*/ 213 w 392"/>
                <a:gd name="T45" fmla="*/ 132 h 368"/>
                <a:gd name="T46" fmla="*/ 253 w 392"/>
                <a:gd name="T47" fmla="*/ 138 h 368"/>
                <a:gd name="T48" fmla="*/ 294 w 392"/>
                <a:gd name="T49" fmla="*/ 144 h 368"/>
                <a:gd name="T50" fmla="*/ 311 w 392"/>
                <a:gd name="T51" fmla="*/ 107 h 368"/>
                <a:gd name="T52" fmla="*/ 328 w 392"/>
                <a:gd name="T53" fmla="*/ 69 h 368"/>
                <a:gd name="T54" fmla="*/ 311 w 392"/>
                <a:gd name="T55" fmla="*/ 78 h 368"/>
                <a:gd name="T56" fmla="*/ 288 w 392"/>
                <a:gd name="T57" fmla="*/ 39 h 368"/>
                <a:gd name="T58" fmla="*/ 248 w 392"/>
                <a:gd name="T59" fmla="*/ 4 h 368"/>
                <a:gd name="T60" fmla="*/ 152 w 392"/>
                <a:gd name="T61" fmla="*/ 4 h 368"/>
                <a:gd name="T62" fmla="*/ 196 w 392"/>
                <a:gd name="T63" fmla="*/ 43 h 368"/>
                <a:gd name="T64" fmla="*/ 71 w 392"/>
                <a:gd name="T65" fmla="*/ 311 h 368"/>
                <a:gd name="T66" fmla="*/ 110 w 392"/>
                <a:gd name="T67" fmla="*/ 351 h 368"/>
                <a:gd name="T68" fmla="*/ 161 w 392"/>
                <a:gd name="T69" fmla="*/ 352 h 368"/>
                <a:gd name="T70" fmla="*/ 162 w 392"/>
                <a:gd name="T71" fmla="*/ 267 h 368"/>
                <a:gd name="T72" fmla="*/ 89 w 392"/>
                <a:gd name="T73" fmla="*/ 265 h 368"/>
                <a:gd name="T74" fmla="*/ 71 w 392"/>
                <a:gd name="T75" fmla="*/ 311 h 368"/>
                <a:gd name="T76" fmla="*/ 114 w 392"/>
                <a:gd name="T77" fmla="*/ 193 h 368"/>
                <a:gd name="T78" fmla="*/ 137 w 392"/>
                <a:gd name="T79" fmla="*/ 207 h 368"/>
                <a:gd name="T80" fmla="*/ 122 w 392"/>
                <a:gd name="T81" fmla="*/ 168 h 368"/>
                <a:gd name="T82" fmla="*/ 107 w 392"/>
                <a:gd name="T83" fmla="*/ 130 h 368"/>
                <a:gd name="T84" fmla="*/ 66 w 392"/>
                <a:gd name="T85" fmla="*/ 134 h 368"/>
                <a:gd name="T86" fmla="*/ 25 w 392"/>
                <a:gd name="T87" fmla="*/ 139 h 368"/>
                <a:gd name="T88" fmla="*/ 41 w 392"/>
                <a:gd name="T89" fmla="*/ 148 h 368"/>
                <a:gd name="T90" fmla="*/ 19 w 392"/>
                <a:gd name="T91" fmla="*/ 188 h 368"/>
                <a:gd name="T92" fmla="*/ 9 w 392"/>
                <a:gd name="T93" fmla="*/ 241 h 368"/>
                <a:gd name="T94" fmla="*/ 58 w 392"/>
                <a:gd name="T95" fmla="*/ 324 h 368"/>
                <a:gd name="T96" fmla="*/ 69 w 392"/>
                <a:gd name="T97" fmla="*/ 266 h 368"/>
                <a:gd name="T98" fmla="*/ 114 w 392"/>
                <a:gd name="T99" fmla="*/ 193 h 368"/>
                <a:gd name="T100" fmla="*/ 313 w 392"/>
                <a:gd name="T101" fmla="*/ 253 h 368"/>
                <a:gd name="T102" fmla="*/ 362 w 392"/>
                <a:gd name="T103" fmla="*/ 244 h 368"/>
                <a:gd name="T104" fmla="*/ 375 w 392"/>
                <a:gd name="T105" fmla="*/ 190 h 368"/>
                <a:gd name="T106" fmla="*/ 350 w 392"/>
                <a:gd name="T107" fmla="*/ 146 h 368"/>
                <a:gd name="T108" fmla="*/ 277 w 392"/>
                <a:gd name="T109" fmla="*/ 189 h 368"/>
                <a:gd name="T110" fmla="*/ 313 w 392"/>
                <a:gd name="T111" fmla="*/ 253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2" h="368">
                  <a:moveTo>
                    <a:pt x="157" y="18"/>
                  </a:moveTo>
                  <a:cubicBezTo>
                    <a:pt x="127" y="0"/>
                    <a:pt x="102" y="33"/>
                    <a:pt x="102" y="33"/>
                  </a:cubicBezTo>
                  <a:cubicBezTo>
                    <a:pt x="76" y="76"/>
                    <a:pt x="76" y="76"/>
                    <a:pt x="76" y="76"/>
                  </a:cubicBezTo>
                  <a:cubicBezTo>
                    <a:pt x="148" y="120"/>
                    <a:pt x="148" y="120"/>
                    <a:pt x="148" y="120"/>
                  </a:cubicBezTo>
                  <a:cubicBezTo>
                    <a:pt x="187" y="58"/>
                    <a:pt x="187" y="58"/>
                    <a:pt x="187" y="58"/>
                  </a:cubicBezTo>
                  <a:cubicBezTo>
                    <a:pt x="172" y="23"/>
                    <a:pt x="157" y="18"/>
                    <a:pt x="157" y="18"/>
                  </a:cubicBezTo>
                  <a:close/>
                  <a:moveTo>
                    <a:pt x="326" y="268"/>
                  </a:moveTo>
                  <a:cubicBezTo>
                    <a:pt x="241" y="268"/>
                    <a:pt x="241" y="268"/>
                    <a:pt x="241" y="268"/>
                  </a:cubicBezTo>
                  <a:cubicBezTo>
                    <a:pt x="241" y="241"/>
                    <a:pt x="241" y="241"/>
                    <a:pt x="241" y="241"/>
                  </a:cubicBezTo>
                  <a:cubicBezTo>
                    <a:pt x="216" y="274"/>
                    <a:pt x="216" y="274"/>
                    <a:pt x="216" y="274"/>
                  </a:cubicBezTo>
                  <a:cubicBezTo>
                    <a:pt x="191" y="306"/>
                    <a:pt x="191" y="306"/>
                    <a:pt x="191" y="306"/>
                  </a:cubicBezTo>
                  <a:cubicBezTo>
                    <a:pt x="216" y="339"/>
                    <a:pt x="216" y="339"/>
                    <a:pt x="216" y="339"/>
                  </a:cubicBezTo>
                  <a:cubicBezTo>
                    <a:pt x="238" y="368"/>
                    <a:pt x="238" y="368"/>
                    <a:pt x="238" y="368"/>
                  </a:cubicBezTo>
                  <a:cubicBezTo>
                    <a:pt x="241" y="368"/>
                    <a:pt x="241" y="368"/>
                    <a:pt x="241" y="368"/>
                  </a:cubicBezTo>
                  <a:cubicBezTo>
                    <a:pt x="241" y="353"/>
                    <a:pt x="241" y="353"/>
                    <a:pt x="241" y="353"/>
                  </a:cubicBezTo>
                  <a:cubicBezTo>
                    <a:pt x="286" y="352"/>
                    <a:pt x="286" y="352"/>
                    <a:pt x="286" y="352"/>
                  </a:cubicBezTo>
                  <a:cubicBezTo>
                    <a:pt x="327" y="349"/>
                    <a:pt x="336" y="332"/>
                    <a:pt x="336" y="332"/>
                  </a:cubicBezTo>
                  <a:cubicBezTo>
                    <a:pt x="380" y="251"/>
                    <a:pt x="380" y="251"/>
                    <a:pt x="380" y="251"/>
                  </a:cubicBezTo>
                  <a:cubicBezTo>
                    <a:pt x="380" y="250"/>
                    <a:pt x="380" y="250"/>
                    <a:pt x="380" y="250"/>
                  </a:cubicBezTo>
                  <a:cubicBezTo>
                    <a:pt x="362" y="271"/>
                    <a:pt x="326" y="268"/>
                    <a:pt x="326" y="268"/>
                  </a:cubicBezTo>
                  <a:close/>
                  <a:moveTo>
                    <a:pt x="196" y="43"/>
                  </a:moveTo>
                  <a:cubicBezTo>
                    <a:pt x="237" y="119"/>
                    <a:pt x="237" y="119"/>
                    <a:pt x="237" y="119"/>
                  </a:cubicBezTo>
                  <a:cubicBezTo>
                    <a:pt x="213" y="132"/>
                    <a:pt x="213" y="132"/>
                    <a:pt x="213" y="132"/>
                  </a:cubicBezTo>
                  <a:cubicBezTo>
                    <a:pt x="253" y="138"/>
                    <a:pt x="253" y="138"/>
                    <a:pt x="253" y="138"/>
                  </a:cubicBezTo>
                  <a:cubicBezTo>
                    <a:pt x="294" y="144"/>
                    <a:pt x="294" y="144"/>
                    <a:pt x="294" y="144"/>
                  </a:cubicBezTo>
                  <a:cubicBezTo>
                    <a:pt x="311" y="107"/>
                    <a:pt x="311" y="107"/>
                    <a:pt x="311" y="107"/>
                  </a:cubicBezTo>
                  <a:cubicBezTo>
                    <a:pt x="328" y="69"/>
                    <a:pt x="328" y="69"/>
                    <a:pt x="328" y="69"/>
                  </a:cubicBezTo>
                  <a:cubicBezTo>
                    <a:pt x="311" y="78"/>
                    <a:pt x="311" y="78"/>
                    <a:pt x="311" y="78"/>
                  </a:cubicBezTo>
                  <a:cubicBezTo>
                    <a:pt x="288" y="39"/>
                    <a:pt x="288" y="39"/>
                    <a:pt x="288" y="39"/>
                  </a:cubicBezTo>
                  <a:cubicBezTo>
                    <a:pt x="267" y="4"/>
                    <a:pt x="248" y="4"/>
                    <a:pt x="248" y="4"/>
                  </a:cubicBezTo>
                  <a:cubicBezTo>
                    <a:pt x="152" y="4"/>
                    <a:pt x="152" y="4"/>
                    <a:pt x="152" y="4"/>
                  </a:cubicBezTo>
                  <a:cubicBezTo>
                    <a:pt x="180" y="7"/>
                    <a:pt x="196" y="43"/>
                    <a:pt x="196" y="43"/>
                  </a:cubicBezTo>
                  <a:close/>
                  <a:moveTo>
                    <a:pt x="71" y="311"/>
                  </a:moveTo>
                  <a:cubicBezTo>
                    <a:pt x="70" y="346"/>
                    <a:pt x="110" y="351"/>
                    <a:pt x="110" y="351"/>
                  </a:cubicBezTo>
                  <a:cubicBezTo>
                    <a:pt x="161" y="352"/>
                    <a:pt x="161" y="352"/>
                    <a:pt x="161" y="352"/>
                  </a:cubicBezTo>
                  <a:cubicBezTo>
                    <a:pt x="162" y="267"/>
                    <a:pt x="162" y="267"/>
                    <a:pt x="162" y="267"/>
                  </a:cubicBezTo>
                  <a:cubicBezTo>
                    <a:pt x="89" y="265"/>
                    <a:pt x="89" y="265"/>
                    <a:pt x="89" y="265"/>
                  </a:cubicBezTo>
                  <a:cubicBezTo>
                    <a:pt x="67" y="295"/>
                    <a:pt x="71" y="311"/>
                    <a:pt x="71" y="311"/>
                  </a:cubicBezTo>
                  <a:close/>
                  <a:moveTo>
                    <a:pt x="114" y="193"/>
                  </a:moveTo>
                  <a:cubicBezTo>
                    <a:pt x="137" y="207"/>
                    <a:pt x="137" y="207"/>
                    <a:pt x="137" y="207"/>
                  </a:cubicBezTo>
                  <a:cubicBezTo>
                    <a:pt x="122" y="168"/>
                    <a:pt x="122" y="168"/>
                    <a:pt x="122" y="168"/>
                  </a:cubicBezTo>
                  <a:cubicBezTo>
                    <a:pt x="107" y="130"/>
                    <a:pt x="107" y="130"/>
                    <a:pt x="107" y="130"/>
                  </a:cubicBezTo>
                  <a:cubicBezTo>
                    <a:pt x="66" y="134"/>
                    <a:pt x="66" y="134"/>
                    <a:pt x="66" y="134"/>
                  </a:cubicBezTo>
                  <a:cubicBezTo>
                    <a:pt x="25" y="139"/>
                    <a:pt x="25" y="139"/>
                    <a:pt x="25" y="139"/>
                  </a:cubicBezTo>
                  <a:cubicBezTo>
                    <a:pt x="41" y="148"/>
                    <a:pt x="41" y="148"/>
                    <a:pt x="41" y="148"/>
                  </a:cubicBezTo>
                  <a:cubicBezTo>
                    <a:pt x="19" y="188"/>
                    <a:pt x="19" y="188"/>
                    <a:pt x="19" y="188"/>
                  </a:cubicBezTo>
                  <a:cubicBezTo>
                    <a:pt x="0" y="224"/>
                    <a:pt x="9" y="241"/>
                    <a:pt x="9" y="241"/>
                  </a:cubicBezTo>
                  <a:cubicBezTo>
                    <a:pt x="58" y="324"/>
                    <a:pt x="58" y="324"/>
                    <a:pt x="58" y="324"/>
                  </a:cubicBezTo>
                  <a:cubicBezTo>
                    <a:pt x="47" y="298"/>
                    <a:pt x="69" y="266"/>
                    <a:pt x="69" y="266"/>
                  </a:cubicBezTo>
                  <a:lnTo>
                    <a:pt x="114" y="193"/>
                  </a:lnTo>
                  <a:close/>
                  <a:moveTo>
                    <a:pt x="313" y="253"/>
                  </a:moveTo>
                  <a:cubicBezTo>
                    <a:pt x="351" y="256"/>
                    <a:pt x="362" y="244"/>
                    <a:pt x="362" y="244"/>
                  </a:cubicBezTo>
                  <a:cubicBezTo>
                    <a:pt x="392" y="228"/>
                    <a:pt x="375" y="190"/>
                    <a:pt x="375" y="190"/>
                  </a:cubicBezTo>
                  <a:cubicBezTo>
                    <a:pt x="350" y="146"/>
                    <a:pt x="350" y="146"/>
                    <a:pt x="350" y="146"/>
                  </a:cubicBezTo>
                  <a:cubicBezTo>
                    <a:pt x="277" y="189"/>
                    <a:pt x="277" y="189"/>
                    <a:pt x="277" y="189"/>
                  </a:cubicBezTo>
                  <a:lnTo>
                    <a:pt x="313" y="253"/>
                  </a:lnTo>
                  <a:close/>
                </a:path>
              </a:pathLst>
            </a:custGeom>
            <a:solidFill>
              <a:schemeClr val="tx1">
                <a:lumMod val="50000"/>
                <a:lumOff val="50000"/>
              </a:schemeClr>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a:ea typeface="+mn-ea"/>
                <a:cs typeface="+mn-cs"/>
              </a:endParaRPr>
            </a:p>
          </p:txBody>
        </p:sp>
        <p:grpSp>
          <p:nvGrpSpPr>
            <p:cNvPr id="45" name="Group 44">
              <a:extLst>
                <a:ext uri="{FF2B5EF4-FFF2-40B4-BE49-F238E27FC236}">
                  <a16:creationId xmlns:a16="http://schemas.microsoft.com/office/drawing/2014/main" id="{EFF4ED69-93FF-45E8-9DB1-62AF91C53DE9}"/>
                </a:ext>
              </a:extLst>
            </p:cNvPr>
            <p:cNvGrpSpPr/>
            <p:nvPr/>
          </p:nvGrpSpPr>
          <p:grpSpPr>
            <a:xfrm>
              <a:off x="9923521" y="1367383"/>
              <a:ext cx="251677" cy="205778"/>
              <a:chOff x="6637496" y="2894701"/>
              <a:chExt cx="528127" cy="530524"/>
            </a:xfrm>
            <a:solidFill>
              <a:schemeClr val="tx1">
                <a:lumMod val="50000"/>
                <a:lumOff val="50000"/>
              </a:schemeClr>
            </a:solidFill>
          </p:grpSpPr>
          <p:sp>
            <p:nvSpPr>
              <p:cNvPr id="54" name="Freeform 79">
                <a:extLst>
                  <a:ext uri="{FF2B5EF4-FFF2-40B4-BE49-F238E27FC236}">
                    <a16:creationId xmlns:a16="http://schemas.microsoft.com/office/drawing/2014/main" id="{9EB33CD8-4BCC-4556-AF59-72915678258F}"/>
                  </a:ext>
                </a:extLst>
              </p:cNvPr>
              <p:cNvSpPr>
                <a:spLocks noEditPoints="1"/>
              </p:cNvSpPr>
              <p:nvPr/>
            </p:nvSpPr>
            <p:spPr bwMode="auto">
              <a:xfrm>
                <a:off x="6672001" y="2894701"/>
                <a:ext cx="362281" cy="530524"/>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55" name="Freeform 79">
                <a:extLst>
                  <a:ext uri="{FF2B5EF4-FFF2-40B4-BE49-F238E27FC236}">
                    <a16:creationId xmlns:a16="http://schemas.microsoft.com/office/drawing/2014/main" id="{B7601AE8-1726-4178-A137-0E67F020E7F4}"/>
                  </a:ext>
                </a:extLst>
              </p:cNvPr>
              <p:cNvSpPr>
                <a:spLocks noEditPoints="1"/>
              </p:cNvSpPr>
              <p:nvPr/>
            </p:nvSpPr>
            <p:spPr bwMode="auto">
              <a:xfrm>
                <a:off x="6637496" y="3170780"/>
                <a:ext cx="171498" cy="251142"/>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56" name="Freeform 79">
                <a:extLst>
                  <a:ext uri="{FF2B5EF4-FFF2-40B4-BE49-F238E27FC236}">
                    <a16:creationId xmlns:a16="http://schemas.microsoft.com/office/drawing/2014/main" id="{2D3C83AD-7A95-4342-825E-075329EF12D4}"/>
                  </a:ext>
                </a:extLst>
              </p:cNvPr>
              <p:cNvSpPr>
                <a:spLocks noEditPoints="1"/>
              </p:cNvSpPr>
              <p:nvPr/>
            </p:nvSpPr>
            <p:spPr bwMode="auto">
              <a:xfrm>
                <a:off x="7019666" y="3203780"/>
                <a:ext cx="145957" cy="213739"/>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grpSp>
        <p:sp>
          <p:nvSpPr>
            <p:cNvPr id="46" name="Freeform 19">
              <a:extLst>
                <a:ext uri="{FF2B5EF4-FFF2-40B4-BE49-F238E27FC236}">
                  <a16:creationId xmlns:a16="http://schemas.microsoft.com/office/drawing/2014/main" id="{B513CDD7-1053-4FA6-9826-5ABA8812790F}"/>
                </a:ext>
              </a:extLst>
            </p:cNvPr>
            <p:cNvSpPr>
              <a:spLocks/>
            </p:cNvSpPr>
            <p:nvPr/>
          </p:nvSpPr>
          <p:spPr bwMode="auto">
            <a:xfrm>
              <a:off x="9872720" y="1096749"/>
              <a:ext cx="293403" cy="250825"/>
            </a:xfrm>
            <a:custGeom>
              <a:avLst/>
              <a:gdLst/>
              <a:ahLst/>
              <a:cxnLst/>
              <a:rect l="l" t="t" r="r" b="b"/>
              <a:pathLst>
                <a:path w="2887662" h="2106612">
                  <a:moveTo>
                    <a:pt x="1428794" y="742950"/>
                  </a:moveTo>
                  <a:cubicBezTo>
                    <a:pt x="1428809" y="742950"/>
                    <a:pt x="1430621" y="742950"/>
                    <a:pt x="1657438" y="742950"/>
                  </a:cubicBezTo>
                  <a:cubicBezTo>
                    <a:pt x="1657454" y="742950"/>
                    <a:pt x="1658098" y="742950"/>
                    <a:pt x="1687424" y="742950"/>
                  </a:cubicBezTo>
                  <a:cubicBezTo>
                    <a:pt x="1687453" y="742950"/>
                    <a:pt x="1689991" y="742950"/>
                    <a:pt x="1916068" y="742950"/>
                  </a:cubicBezTo>
                  <a:cubicBezTo>
                    <a:pt x="1916068" y="742972"/>
                    <a:pt x="1916068" y="745793"/>
                    <a:pt x="1916068" y="1106641"/>
                  </a:cubicBezTo>
                  <a:cubicBezTo>
                    <a:pt x="1916078" y="1106761"/>
                    <a:pt x="1931088" y="1294158"/>
                    <a:pt x="2013523" y="1440337"/>
                  </a:cubicBezTo>
                  <a:lnTo>
                    <a:pt x="2016819" y="1446574"/>
                  </a:lnTo>
                  <a:lnTo>
                    <a:pt x="2035792" y="1410269"/>
                  </a:lnTo>
                  <a:cubicBezTo>
                    <a:pt x="2092087" y="1312766"/>
                    <a:pt x="2103358" y="1185269"/>
                    <a:pt x="2103363" y="1185206"/>
                  </a:cubicBezTo>
                  <a:cubicBezTo>
                    <a:pt x="2103363" y="1185190"/>
                    <a:pt x="2103363" y="1183235"/>
                    <a:pt x="2103363" y="941387"/>
                  </a:cubicBezTo>
                  <a:cubicBezTo>
                    <a:pt x="2103381" y="941387"/>
                    <a:pt x="2104998" y="941387"/>
                    <a:pt x="2257276" y="941387"/>
                  </a:cubicBezTo>
                  <a:cubicBezTo>
                    <a:pt x="2257286" y="941387"/>
                    <a:pt x="2257742" y="941387"/>
                    <a:pt x="2279800" y="941387"/>
                  </a:cubicBezTo>
                  <a:cubicBezTo>
                    <a:pt x="2279819" y="941387"/>
                    <a:pt x="2281498" y="941387"/>
                    <a:pt x="2433712" y="941387"/>
                  </a:cubicBezTo>
                  <a:cubicBezTo>
                    <a:pt x="2433712" y="941417"/>
                    <a:pt x="2433712" y="944065"/>
                    <a:pt x="2433712" y="1185206"/>
                  </a:cubicBezTo>
                  <a:cubicBezTo>
                    <a:pt x="2433722" y="1185314"/>
                    <a:pt x="2444996" y="1312783"/>
                    <a:pt x="2497530" y="1410269"/>
                  </a:cubicBezTo>
                  <a:cubicBezTo>
                    <a:pt x="2544975" y="1492442"/>
                    <a:pt x="2576429" y="1558638"/>
                    <a:pt x="2584800" y="1698625"/>
                  </a:cubicBezTo>
                  <a:lnTo>
                    <a:pt x="2774949" y="1698625"/>
                  </a:lnTo>
                  <a:lnTo>
                    <a:pt x="2774949" y="1784350"/>
                  </a:lnTo>
                  <a:lnTo>
                    <a:pt x="2887662" y="1784350"/>
                  </a:lnTo>
                  <a:lnTo>
                    <a:pt x="2887662" y="2106612"/>
                  </a:lnTo>
                  <a:lnTo>
                    <a:pt x="0" y="2106612"/>
                  </a:lnTo>
                  <a:lnTo>
                    <a:pt x="0" y="1784350"/>
                  </a:lnTo>
                  <a:lnTo>
                    <a:pt x="569912" y="1784350"/>
                  </a:lnTo>
                  <a:lnTo>
                    <a:pt x="569912" y="1698625"/>
                  </a:lnTo>
                  <a:lnTo>
                    <a:pt x="760041" y="1698625"/>
                  </a:lnTo>
                  <a:cubicBezTo>
                    <a:pt x="768340" y="1558638"/>
                    <a:pt x="799297" y="1492442"/>
                    <a:pt x="843578" y="1410269"/>
                  </a:cubicBezTo>
                  <a:cubicBezTo>
                    <a:pt x="899880" y="1312756"/>
                    <a:pt x="911146" y="1185242"/>
                    <a:pt x="911150" y="1185206"/>
                  </a:cubicBezTo>
                  <a:cubicBezTo>
                    <a:pt x="911150" y="1185188"/>
                    <a:pt x="911150" y="1183158"/>
                    <a:pt x="911150" y="941387"/>
                  </a:cubicBezTo>
                  <a:cubicBezTo>
                    <a:pt x="911171" y="941387"/>
                    <a:pt x="912974" y="941387"/>
                    <a:pt x="1065062" y="941387"/>
                  </a:cubicBezTo>
                  <a:cubicBezTo>
                    <a:pt x="1065075" y="941387"/>
                    <a:pt x="1065591" y="941387"/>
                    <a:pt x="1087586" y="941387"/>
                  </a:cubicBezTo>
                  <a:cubicBezTo>
                    <a:pt x="1087604" y="941387"/>
                    <a:pt x="1089260" y="941387"/>
                    <a:pt x="1241499" y="941387"/>
                  </a:cubicBezTo>
                  <a:cubicBezTo>
                    <a:pt x="1241499" y="941406"/>
                    <a:pt x="1241499" y="943523"/>
                    <a:pt x="1241499" y="1185206"/>
                  </a:cubicBezTo>
                  <a:cubicBezTo>
                    <a:pt x="1241508" y="1185308"/>
                    <a:pt x="1252784" y="1312781"/>
                    <a:pt x="1309071" y="1410269"/>
                  </a:cubicBezTo>
                  <a:cubicBezTo>
                    <a:pt x="1316112" y="1422465"/>
                    <a:pt x="1322743" y="1434308"/>
                    <a:pt x="1328044" y="1446574"/>
                  </a:cubicBezTo>
                  <a:lnTo>
                    <a:pt x="1331339" y="1440337"/>
                  </a:lnTo>
                  <a:cubicBezTo>
                    <a:pt x="1410042" y="1294131"/>
                    <a:pt x="1428789" y="1106693"/>
                    <a:pt x="1428794" y="1106641"/>
                  </a:cubicBezTo>
                  <a:cubicBezTo>
                    <a:pt x="1428794" y="1106621"/>
                    <a:pt x="1428794" y="1103915"/>
                    <a:pt x="1428794" y="742950"/>
                  </a:cubicBezTo>
                  <a:close/>
                  <a:moveTo>
                    <a:pt x="2268736" y="217487"/>
                  </a:moveTo>
                  <a:cubicBezTo>
                    <a:pt x="2317607" y="217487"/>
                    <a:pt x="2355199" y="258770"/>
                    <a:pt x="2355199" y="303807"/>
                  </a:cubicBezTo>
                  <a:cubicBezTo>
                    <a:pt x="2355199" y="311313"/>
                    <a:pt x="2355199" y="315066"/>
                    <a:pt x="2351440" y="322572"/>
                  </a:cubicBezTo>
                  <a:cubicBezTo>
                    <a:pt x="2366477" y="333832"/>
                    <a:pt x="2373996" y="345091"/>
                    <a:pt x="2381514" y="360103"/>
                  </a:cubicBezTo>
                  <a:cubicBezTo>
                    <a:pt x="2381534" y="360103"/>
                    <a:pt x="2389038" y="360103"/>
                    <a:pt x="2392792" y="360103"/>
                  </a:cubicBezTo>
                  <a:cubicBezTo>
                    <a:pt x="2434144" y="360103"/>
                    <a:pt x="2471737" y="397633"/>
                    <a:pt x="2471737" y="438917"/>
                  </a:cubicBezTo>
                  <a:cubicBezTo>
                    <a:pt x="2471737" y="468942"/>
                    <a:pt x="2456700" y="491460"/>
                    <a:pt x="2434144" y="506472"/>
                  </a:cubicBezTo>
                  <a:cubicBezTo>
                    <a:pt x="2445420" y="581518"/>
                    <a:pt x="2358994" y="619048"/>
                    <a:pt x="2358959" y="619064"/>
                  </a:cubicBezTo>
                  <a:cubicBezTo>
                    <a:pt x="2385274" y="686619"/>
                    <a:pt x="2242421" y="694125"/>
                    <a:pt x="2298810" y="750421"/>
                  </a:cubicBezTo>
                  <a:cubicBezTo>
                    <a:pt x="2355188" y="806706"/>
                    <a:pt x="2321379" y="908009"/>
                    <a:pt x="2321366" y="908049"/>
                  </a:cubicBezTo>
                  <a:cubicBezTo>
                    <a:pt x="2321357" y="908049"/>
                    <a:pt x="2320831" y="908049"/>
                    <a:pt x="2287532" y="908049"/>
                  </a:cubicBezTo>
                  <a:cubicBezTo>
                    <a:pt x="2287532" y="795494"/>
                    <a:pt x="2204881" y="772954"/>
                    <a:pt x="2204828" y="772939"/>
                  </a:cubicBezTo>
                  <a:cubicBezTo>
                    <a:pt x="2088328" y="731669"/>
                    <a:pt x="2144643" y="645391"/>
                    <a:pt x="2144679" y="645335"/>
                  </a:cubicBezTo>
                  <a:cubicBezTo>
                    <a:pt x="2001827" y="641582"/>
                    <a:pt x="1983030" y="532743"/>
                    <a:pt x="1979271" y="513978"/>
                  </a:cubicBezTo>
                  <a:cubicBezTo>
                    <a:pt x="1949197" y="498966"/>
                    <a:pt x="1930400" y="472695"/>
                    <a:pt x="1930400" y="438917"/>
                  </a:cubicBezTo>
                  <a:cubicBezTo>
                    <a:pt x="1930400" y="397633"/>
                    <a:pt x="1964234" y="360103"/>
                    <a:pt x="2009345" y="360103"/>
                  </a:cubicBezTo>
                  <a:cubicBezTo>
                    <a:pt x="2024382" y="360103"/>
                    <a:pt x="2043179" y="367609"/>
                    <a:pt x="2054457" y="375115"/>
                  </a:cubicBezTo>
                  <a:cubicBezTo>
                    <a:pt x="2069494" y="360103"/>
                    <a:pt x="2088290" y="348844"/>
                    <a:pt x="2110846" y="348844"/>
                  </a:cubicBezTo>
                  <a:cubicBezTo>
                    <a:pt x="2110846" y="345091"/>
                    <a:pt x="2110846" y="345091"/>
                    <a:pt x="2110846" y="341338"/>
                  </a:cubicBezTo>
                  <a:cubicBezTo>
                    <a:pt x="2110846" y="296301"/>
                    <a:pt x="2144679" y="262524"/>
                    <a:pt x="2189791" y="262524"/>
                  </a:cubicBezTo>
                  <a:cubicBezTo>
                    <a:pt x="2193550" y="262524"/>
                    <a:pt x="2193550" y="262524"/>
                    <a:pt x="2197309" y="262524"/>
                  </a:cubicBezTo>
                  <a:cubicBezTo>
                    <a:pt x="2212347" y="236252"/>
                    <a:pt x="2238662" y="217487"/>
                    <a:pt x="2268736" y="217487"/>
                  </a:cubicBezTo>
                  <a:close/>
                  <a:moveTo>
                    <a:pt x="1687292" y="0"/>
                  </a:moveTo>
                  <a:cubicBezTo>
                    <a:pt x="1732271" y="0"/>
                    <a:pt x="1769754" y="37475"/>
                    <a:pt x="1769754" y="82446"/>
                  </a:cubicBezTo>
                  <a:cubicBezTo>
                    <a:pt x="1769754" y="89941"/>
                    <a:pt x="1769754" y="97436"/>
                    <a:pt x="1766006" y="104931"/>
                  </a:cubicBezTo>
                  <a:cubicBezTo>
                    <a:pt x="1780999" y="112426"/>
                    <a:pt x="1788495" y="127416"/>
                    <a:pt x="1795992" y="142406"/>
                  </a:cubicBezTo>
                  <a:cubicBezTo>
                    <a:pt x="1799740" y="142406"/>
                    <a:pt x="1803488" y="142406"/>
                    <a:pt x="1807237" y="142406"/>
                  </a:cubicBezTo>
                  <a:cubicBezTo>
                    <a:pt x="1848468" y="142406"/>
                    <a:pt x="1885950" y="176134"/>
                    <a:pt x="1885950" y="221105"/>
                  </a:cubicBezTo>
                  <a:cubicBezTo>
                    <a:pt x="1885950" y="247338"/>
                    <a:pt x="1870957" y="269823"/>
                    <a:pt x="1848468" y="284813"/>
                  </a:cubicBezTo>
                  <a:cubicBezTo>
                    <a:pt x="1859710" y="359749"/>
                    <a:pt x="1773537" y="400970"/>
                    <a:pt x="1773502" y="400987"/>
                  </a:cubicBezTo>
                  <a:cubicBezTo>
                    <a:pt x="1799740" y="468442"/>
                    <a:pt x="1657306" y="475938"/>
                    <a:pt x="1713530" y="528403"/>
                  </a:cubicBezTo>
                  <a:cubicBezTo>
                    <a:pt x="1769744" y="584607"/>
                    <a:pt x="1736032" y="685765"/>
                    <a:pt x="1736020" y="685800"/>
                  </a:cubicBezTo>
                  <a:cubicBezTo>
                    <a:pt x="1736020" y="685800"/>
                    <a:pt x="1736020" y="685800"/>
                    <a:pt x="1702285" y="685800"/>
                  </a:cubicBezTo>
                  <a:cubicBezTo>
                    <a:pt x="1702285" y="573397"/>
                    <a:pt x="1623604" y="554644"/>
                    <a:pt x="1623572" y="554636"/>
                  </a:cubicBezTo>
                  <a:cubicBezTo>
                    <a:pt x="1507399" y="513421"/>
                    <a:pt x="1563577" y="427255"/>
                    <a:pt x="1563600" y="427220"/>
                  </a:cubicBezTo>
                  <a:cubicBezTo>
                    <a:pt x="1417417" y="423472"/>
                    <a:pt x="1398676" y="311046"/>
                    <a:pt x="1394928" y="292308"/>
                  </a:cubicBezTo>
                  <a:cubicBezTo>
                    <a:pt x="1364942" y="281065"/>
                    <a:pt x="1346200" y="251085"/>
                    <a:pt x="1346200" y="221105"/>
                  </a:cubicBezTo>
                  <a:cubicBezTo>
                    <a:pt x="1346200" y="176134"/>
                    <a:pt x="1383683" y="142406"/>
                    <a:pt x="1424914" y="142406"/>
                  </a:cubicBezTo>
                  <a:cubicBezTo>
                    <a:pt x="1443655" y="142406"/>
                    <a:pt x="1458648" y="146154"/>
                    <a:pt x="1469893" y="153649"/>
                  </a:cubicBezTo>
                  <a:cubicBezTo>
                    <a:pt x="1484886" y="138659"/>
                    <a:pt x="1503627" y="127416"/>
                    <a:pt x="1526117" y="127416"/>
                  </a:cubicBezTo>
                  <a:lnTo>
                    <a:pt x="1526117" y="119921"/>
                  </a:lnTo>
                  <a:cubicBezTo>
                    <a:pt x="1526117" y="78698"/>
                    <a:pt x="1563600" y="41223"/>
                    <a:pt x="1604830" y="41223"/>
                  </a:cubicBezTo>
                  <a:cubicBezTo>
                    <a:pt x="1608579" y="41223"/>
                    <a:pt x="1608579" y="41223"/>
                    <a:pt x="1612327" y="41223"/>
                  </a:cubicBezTo>
                  <a:cubicBezTo>
                    <a:pt x="1627320" y="18738"/>
                    <a:pt x="1653558" y="0"/>
                    <a:pt x="1687292"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47" name="Group 46">
              <a:extLst>
                <a:ext uri="{FF2B5EF4-FFF2-40B4-BE49-F238E27FC236}">
                  <a16:creationId xmlns:a16="http://schemas.microsoft.com/office/drawing/2014/main" id="{18A463D2-E603-4C37-AC2A-3ECA4D969BBB}"/>
                </a:ext>
              </a:extLst>
            </p:cNvPr>
            <p:cNvGrpSpPr/>
            <p:nvPr/>
          </p:nvGrpSpPr>
          <p:grpSpPr>
            <a:xfrm>
              <a:off x="9920677" y="682929"/>
              <a:ext cx="254485" cy="188233"/>
              <a:chOff x="7520684" y="1327057"/>
              <a:chExt cx="420688" cy="436562"/>
            </a:xfrm>
            <a:solidFill>
              <a:srgbClr val="1F4E79"/>
            </a:solidFill>
          </p:grpSpPr>
          <p:sp>
            <p:nvSpPr>
              <p:cNvPr id="52" name="Freeform 707">
                <a:extLst>
                  <a:ext uri="{FF2B5EF4-FFF2-40B4-BE49-F238E27FC236}">
                    <a16:creationId xmlns:a16="http://schemas.microsoft.com/office/drawing/2014/main" id="{D6AB40E1-9091-4972-86B4-E8B81D0C6E5D}"/>
                  </a:ext>
                </a:extLst>
              </p:cNvPr>
              <p:cNvSpPr>
                <a:spLocks noEditPoints="1"/>
              </p:cNvSpPr>
              <p:nvPr/>
            </p:nvSpPr>
            <p:spPr bwMode="auto">
              <a:xfrm>
                <a:off x="7520684" y="1327057"/>
                <a:ext cx="288925" cy="379413"/>
              </a:xfrm>
              <a:custGeom>
                <a:avLst/>
                <a:gdLst>
                  <a:gd name="T0" fmla="*/ 1 w 77"/>
                  <a:gd name="T1" fmla="*/ 1 h 101"/>
                  <a:gd name="T2" fmla="*/ 0 w 77"/>
                  <a:gd name="T3" fmla="*/ 5 h 101"/>
                  <a:gd name="T4" fmla="*/ 11 w 77"/>
                  <a:gd name="T5" fmla="*/ 97 h 101"/>
                  <a:gd name="T6" fmla="*/ 15 w 77"/>
                  <a:gd name="T7" fmla="*/ 101 h 101"/>
                  <a:gd name="T8" fmla="*/ 57 w 77"/>
                  <a:gd name="T9" fmla="*/ 101 h 101"/>
                  <a:gd name="T10" fmla="*/ 57 w 77"/>
                  <a:gd name="T11" fmla="*/ 99 h 101"/>
                  <a:gd name="T12" fmla="*/ 55 w 77"/>
                  <a:gd name="T13" fmla="*/ 92 h 101"/>
                  <a:gd name="T14" fmla="*/ 55 w 77"/>
                  <a:gd name="T15" fmla="*/ 88 h 101"/>
                  <a:gd name="T16" fmla="*/ 69 w 77"/>
                  <a:gd name="T17" fmla="*/ 55 h 101"/>
                  <a:gd name="T18" fmla="*/ 71 w 77"/>
                  <a:gd name="T19" fmla="*/ 53 h 101"/>
                  <a:gd name="T20" fmla="*/ 76 w 77"/>
                  <a:gd name="T21" fmla="*/ 5 h 101"/>
                  <a:gd name="T22" fmla="*/ 75 w 77"/>
                  <a:gd name="T23" fmla="*/ 1 h 101"/>
                  <a:gd name="T24" fmla="*/ 72 w 77"/>
                  <a:gd name="T25" fmla="*/ 0 h 101"/>
                  <a:gd name="T26" fmla="*/ 4 w 77"/>
                  <a:gd name="T27" fmla="*/ 0 h 101"/>
                  <a:gd name="T28" fmla="*/ 1 w 77"/>
                  <a:gd name="T29" fmla="*/ 1 h 101"/>
                  <a:gd name="T30" fmla="*/ 67 w 77"/>
                  <a:gd name="T31" fmla="*/ 8 h 101"/>
                  <a:gd name="T32" fmla="*/ 64 w 77"/>
                  <a:gd name="T33" fmla="*/ 37 h 101"/>
                  <a:gd name="T34" fmla="*/ 61 w 77"/>
                  <a:gd name="T35" fmla="*/ 38 h 101"/>
                  <a:gd name="T36" fmla="*/ 43 w 77"/>
                  <a:gd name="T37" fmla="*/ 37 h 101"/>
                  <a:gd name="T38" fmla="*/ 19 w 77"/>
                  <a:gd name="T39" fmla="*/ 33 h 101"/>
                  <a:gd name="T40" fmla="*/ 25 w 77"/>
                  <a:gd name="T41" fmla="*/ 82 h 101"/>
                  <a:gd name="T42" fmla="*/ 23 w 77"/>
                  <a:gd name="T43" fmla="*/ 85 h 101"/>
                  <a:gd name="T44" fmla="*/ 21 w 77"/>
                  <a:gd name="T45" fmla="*/ 85 h 101"/>
                  <a:gd name="T46" fmla="*/ 18 w 77"/>
                  <a:gd name="T47" fmla="*/ 83 h 101"/>
                  <a:gd name="T48" fmla="*/ 12 w 77"/>
                  <a:gd name="T49" fmla="*/ 35 h 101"/>
                  <a:gd name="T50" fmla="*/ 12 w 77"/>
                  <a:gd name="T51" fmla="*/ 35 h 101"/>
                  <a:gd name="T52" fmla="*/ 9 w 77"/>
                  <a:gd name="T53" fmla="*/ 8 h 101"/>
                  <a:gd name="T54" fmla="*/ 67 w 77"/>
                  <a:gd name="T55" fmla="*/ 8 h 101"/>
                  <a:gd name="T56" fmla="*/ 67 w 77"/>
                  <a:gd name="T57" fmla="*/ 8 h 101"/>
                  <a:gd name="T58" fmla="*/ 67 w 77"/>
                  <a:gd name="T59" fmla="*/ 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7" h="101">
                    <a:moveTo>
                      <a:pt x="1" y="1"/>
                    </a:moveTo>
                    <a:cubicBezTo>
                      <a:pt x="0" y="2"/>
                      <a:pt x="0" y="4"/>
                      <a:pt x="0" y="5"/>
                    </a:cubicBezTo>
                    <a:cubicBezTo>
                      <a:pt x="11" y="97"/>
                      <a:pt x="11" y="97"/>
                      <a:pt x="11" y="97"/>
                    </a:cubicBezTo>
                    <a:cubicBezTo>
                      <a:pt x="11" y="99"/>
                      <a:pt x="13" y="101"/>
                      <a:pt x="15" y="101"/>
                    </a:cubicBezTo>
                    <a:cubicBezTo>
                      <a:pt x="57" y="101"/>
                      <a:pt x="57" y="101"/>
                      <a:pt x="57" y="101"/>
                    </a:cubicBezTo>
                    <a:cubicBezTo>
                      <a:pt x="57" y="100"/>
                      <a:pt x="57" y="99"/>
                      <a:pt x="57" y="99"/>
                    </a:cubicBezTo>
                    <a:cubicBezTo>
                      <a:pt x="56" y="97"/>
                      <a:pt x="56" y="94"/>
                      <a:pt x="55" y="92"/>
                    </a:cubicBezTo>
                    <a:cubicBezTo>
                      <a:pt x="55" y="91"/>
                      <a:pt x="55" y="89"/>
                      <a:pt x="55" y="88"/>
                    </a:cubicBezTo>
                    <a:cubicBezTo>
                      <a:pt x="55" y="76"/>
                      <a:pt x="62" y="65"/>
                      <a:pt x="69" y="55"/>
                    </a:cubicBezTo>
                    <a:cubicBezTo>
                      <a:pt x="70" y="55"/>
                      <a:pt x="70" y="54"/>
                      <a:pt x="71" y="53"/>
                    </a:cubicBezTo>
                    <a:cubicBezTo>
                      <a:pt x="76" y="5"/>
                      <a:pt x="76" y="5"/>
                      <a:pt x="76" y="5"/>
                    </a:cubicBezTo>
                    <a:cubicBezTo>
                      <a:pt x="77" y="4"/>
                      <a:pt x="76" y="2"/>
                      <a:pt x="75" y="1"/>
                    </a:cubicBezTo>
                    <a:cubicBezTo>
                      <a:pt x="75" y="1"/>
                      <a:pt x="73" y="0"/>
                      <a:pt x="72" y="0"/>
                    </a:cubicBezTo>
                    <a:cubicBezTo>
                      <a:pt x="4" y="0"/>
                      <a:pt x="4" y="0"/>
                      <a:pt x="4" y="0"/>
                    </a:cubicBezTo>
                    <a:cubicBezTo>
                      <a:pt x="3" y="0"/>
                      <a:pt x="2" y="1"/>
                      <a:pt x="1" y="1"/>
                    </a:cubicBezTo>
                    <a:close/>
                    <a:moveTo>
                      <a:pt x="67" y="8"/>
                    </a:moveTo>
                    <a:cubicBezTo>
                      <a:pt x="64" y="37"/>
                      <a:pt x="64" y="37"/>
                      <a:pt x="64" y="37"/>
                    </a:cubicBezTo>
                    <a:cubicBezTo>
                      <a:pt x="63" y="37"/>
                      <a:pt x="62" y="37"/>
                      <a:pt x="61" y="38"/>
                    </a:cubicBezTo>
                    <a:cubicBezTo>
                      <a:pt x="55" y="39"/>
                      <a:pt x="49" y="38"/>
                      <a:pt x="43" y="37"/>
                    </a:cubicBezTo>
                    <a:cubicBezTo>
                      <a:pt x="35" y="35"/>
                      <a:pt x="27" y="32"/>
                      <a:pt x="19" y="33"/>
                    </a:cubicBezTo>
                    <a:cubicBezTo>
                      <a:pt x="25" y="82"/>
                      <a:pt x="25" y="82"/>
                      <a:pt x="25" y="82"/>
                    </a:cubicBezTo>
                    <a:cubicBezTo>
                      <a:pt x="25" y="84"/>
                      <a:pt x="24" y="85"/>
                      <a:pt x="23" y="85"/>
                    </a:cubicBezTo>
                    <a:cubicBezTo>
                      <a:pt x="21" y="85"/>
                      <a:pt x="21" y="85"/>
                      <a:pt x="21" y="85"/>
                    </a:cubicBezTo>
                    <a:cubicBezTo>
                      <a:pt x="19" y="86"/>
                      <a:pt x="18" y="85"/>
                      <a:pt x="18" y="83"/>
                    </a:cubicBezTo>
                    <a:cubicBezTo>
                      <a:pt x="12" y="35"/>
                      <a:pt x="12" y="35"/>
                      <a:pt x="12" y="35"/>
                    </a:cubicBezTo>
                    <a:cubicBezTo>
                      <a:pt x="12" y="35"/>
                      <a:pt x="12" y="35"/>
                      <a:pt x="12" y="35"/>
                    </a:cubicBezTo>
                    <a:cubicBezTo>
                      <a:pt x="9" y="8"/>
                      <a:pt x="9" y="8"/>
                      <a:pt x="9" y="8"/>
                    </a:cubicBezTo>
                    <a:cubicBezTo>
                      <a:pt x="67" y="8"/>
                      <a:pt x="67" y="8"/>
                      <a:pt x="67" y="8"/>
                    </a:cubicBezTo>
                    <a:close/>
                    <a:moveTo>
                      <a:pt x="67" y="8"/>
                    </a:moveTo>
                    <a:cubicBezTo>
                      <a:pt x="67" y="8"/>
                      <a:pt x="67" y="8"/>
                      <a:pt x="67" y="8"/>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3" name="Freeform 708">
                <a:extLst>
                  <a:ext uri="{FF2B5EF4-FFF2-40B4-BE49-F238E27FC236}">
                    <a16:creationId xmlns:a16="http://schemas.microsoft.com/office/drawing/2014/main" id="{6771E98C-84C7-4DC4-86BF-EF59D8C7E83C}"/>
                  </a:ext>
                </a:extLst>
              </p:cNvPr>
              <p:cNvSpPr>
                <a:spLocks noEditPoints="1"/>
              </p:cNvSpPr>
              <p:nvPr/>
            </p:nvSpPr>
            <p:spPr bwMode="auto">
              <a:xfrm>
                <a:off x="7733409" y="1477869"/>
                <a:ext cx="207963" cy="285750"/>
              </a:xfrm>
              <a:custGeom>
                <a:avLst/>
                <a:gdLst>
                  <a:gd name="T0" fmla="*/ 12 w 55"/>
                  <a:gd name="T1" fmla="*/ 22 h 76"/>
                  <a:gd name="T2" fmla="*/ 3 w 55"/>
                  <a:gd name="T3" fmla="*/ 57 h 76"/>
                  <a:gd name="T4" fmla="*/ 28 w 55"/>
                  <a:gd name="T5" fmla="*/ 76 h 76"/>
                  <a:gd name="T6" fmla="*/ 55 w 55"/>
                  <a:gd name="T7" fmla="*/ 48 h 76"/>
                  <a:gd name="T8" fmla="*/ 28 w 55"/>
                  <a:gd name="T9" fmla="*/ 0 h 76"/>
                  <a:gd name="T10" fmla="*/ 12 w 55"/>
                  <a:gd name="T11" fmla="*/ 22 h 76"/>
                  <a:gd name="T12" fmla="*/ 12 w 55"/>
                  <a:gd name="T13" fmla="*/ 22 h 76"/>
                  <a:gd name="T14" fmla="*/ 12 w 55"/>
                  <a:gd name="T15" fmla="*/ 22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76">
                    <a:moveTo>
                      <a:pt x="12" y="22"/>
                    </a:moveTo>
                    <a:cubicBezTo>
                      <a:pt x="6" y="32"/>
                      <a:pt x="0" y="45"/>
                      <a:pt x="3" y="57"/>
                    </a:cubicBezTo>
                    <a:cubicBezTo>
                      <a:pt x="6" y="69"/>
                      <a:pt x="17" y="76"/>
                      <a:pt x="28" y="76"/>
                    </a:cubicBezTo>
                    <a:cubicBezTo>
                      <a:pt x="43" y="76"/>
                      <a:pt x="55" y="66"/>
                      <a:pt x="55" y="48"/>
                    </a:cubicBezTo>
                    <a:cubicBezTo>
                      <a:pt x="55" y="30"/>
                      <a:pt x="28" y="0"/>
                      <a:pt x="28" y="0"/>
                    </a:cubicBezTo>
                    <a:cubicBezTo>
                      <a:pt x="28" y="0"/>
                      <a:pt x="20" y="10"/>
                      <a:pt x="12" y="22"/>
                    </a:cubicBezTo>
                    <a:close/>
                    <a:moveTo>
                      <a:pt x="12" y="22"/>
                    </a:moveTo>
                    <a:cubicBezTo>
                      <a:pt x="12" y="22"/>
                      <a:pt x="12" y="22"/>
                      <a:pt x="12" y="22"/>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pic>
          <p:nvPicPr>
            <p:cNvPr id="50" name="Graphic 49" descr="Earth globe: Africa and Europe with solid fill">
              <a:extLst>
                <a:ext uri="{FF2B5EF4-FFF2-40B4-BE49-F238E27FC236}">
                  <a16:creationId xmlns:a16="http://schemas.microsoft.com/office/drawing/2014/main" id="{FCA08257-A6AD-4BD2-8173-85BFA88A161A}"/>
                </a:ext>
              </a:extLst>
            </p:cNvPr>
            <p:cNvPicPr>
              <a:picLocks noChangeAspect="1"/>
            </p:cNvPicPr>
            <p:nvPr/>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0030715" y="509942"/>
              <a:ext cx="144447" cy="115564"/>
            </a:xfrm>
            <a:prstGeom prst="rect">
              <a:avLst/>
            </a:prstGeom>
          </p:spPr>
        </p:pic>
        <p:pic>
          <p:nvPicPr>
            <p:cNvPr id="51" name="Graphic 50" descr="Pandemic exponential curve line graph outline">
              <a:extLst>
                <a:ext uri="{FF2B5EF4-FFF2-40B4-BE49-F238E27FC236}">
                  <a16:creationId xmlns:a16="http://schemas.microsoft.com/office/drawing/2014/main" id="{6AA57A27-DA44-4175-AD46-E81D28A88477}"/>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9877982" y="418484"/>
              <a:ext cx="297180" cy="237757"/>
            </a:xfrm>
            <a:prstGeom prst="rect">
              <a:avLst/>
            </a:prstGeom>
          </p:spPr>
        </p:pic>
        <p:pic>
          <p:nvPicPr>
            <p:cNvPr id="49" name="Graphic 48" descr="High temperature outline">
              <a:extLst>
                <a:ext uri="{FF2B5EF4-FFF2-40B4-BE49-F238E27FC236}">
                  <a16:creationId xmlns:a16="http://schemas.microsoft.com/office/drawing/2014/main" id="{0BA03CC4-DDA9-4DCD-8B59-659BAB9B001B}"/>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flipH="1">
              <a:off x="9902448" y="190511"/>
              <a:ext cx="248247" cy="207365"/>
            </a:xfrm>
            <a:prstGeom prst="rect">
              <a:avLst/>
            </a:prstGeom>
          </p:spPr>
        </p:pic>
      </p:grpSp>
      <p:pic>
        <p:nvPicPr>
          <p:cNvPr id="57" name="Graphic 56" descr="High temperature outline">
            <a:extLst>
              <a:ext uri="{FF2B5EF4-FFF2-40B4-BE49-F238E27FC236}">
                <a16:creationId xmlns:a16="http://schemas.microsoft.com/office/drawing/2014/main" id="{B810A54B-BB17-41E6-A21D-1D19BFB99D90}"/>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flipH="1">
            <a:off x="723848" y="1132899"/>
            <a:ext cx="730993" cy="610611"/>
          </a:xfrm>
          <a:prstGeom prst="rect">
            <a:avLst/>
          </a:prstGeom>
        </p:spPr>
      </p:pic>
      <p:grpSp>
        <p:nvGrpSpPr>
          <p:cNvPr id="3" name="Group 2">
            <a:extLst>
              <a:ext uri="{FF2B5EF4-FFF2-40B4-BE49-F238E27FC236}">
                <a16:creationId xmlns:a16="http://schemas.microsoft.com/office/drawing/2014/main" id="{1DE79C31-C416-4696-AA3D-14E06C3B22B1}"/>
              </a:ext>
            </a:extLst>
          </p:cNvPr>
          <p:cNvGrpSpPr/>
          <p:nvPr/>
        </p:nvGrpSpPr>
        <p:grpSpPr>
          <a:xfrm>
            <a:off x="999358" y="2548389"/>
            <a:ext cx="9913438" cy="3561656"/>
            <a:chOff x="784856" y="2548389"/>
            <a:chExt cx="9913438" cy="3561656"/>
          </a:xfrm>
        </p:grpSpPr>
        <p:sp>
          <p:nvSpPr>
            <p:cNvPr id="48" name="Rectangle: Rounded Corners 47">
              <a:extLst>
                <a:ext uri="{FF2B5EF4-FFF2-40B4-BE49-F238E27FC236}">
                  <a16:creationId xmlns:a16="http://schemas.microsoft.com/office/drawing/2014/main" id="{38AE0CD6-13E4-4830-888D-DC64BF2D48BD}"/>
                </a:ext>
              </a:extLst>
            </p:cNvPr>
            <p:cNvSpPr/>
            <p:nvPr/>
          </p:nvSpPr>
          <p:spPr>
            <a:xfrm>
              <a:off x="784856" y="2548389"/>
              <a:ext cx="9913438" cy="3561656"/>
            </a:xfrm>
            <a:prstGeom prst="roundRect">
              <a:avLst>
                <a:gd name="adj" fmla="val 3414"/>
              </a:avLst>
            </a:prstGeom>
            <a:solidFill>
              <a:srgbClr val="587A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60" name="Group 17">
              <a:extLst>
                <a:ext uri="{FF2B5EF4-FFF2-40B4-BE49-F238E27FC236}">
                  <a16:creationId xmlns:a16="http://schemas.microsoft.com/office/drawing/2014/main" id="{10306FA1-4A78-496C-B14E-EFE56260AEEF}"/>
                </a:ext>
              </a:extLst>
            </p:cNvPr>
            <p:cNvGrpSpPr>
              <a:grpSpLocks/>
            </p:cNvGrpSpPr>
            <p:nvPr/>
          </p:nvGrpSpPr>
          <p:grpSpPr bwMode="auto">
            <a:xfrm>
              <a:off x="828638" y="2615177"/>
              <a:ext cx="385223" cy="404422"/>
              <a:chOff x="7403701" y="4934978"/>
              <a:chExt cx="288500" cy="435179"/>
            </a:xfrm>
            <a:solidFill>
              <a:schemeClr val="bg1"/>
            </a:solidFill>
          </p:grpSpPr>
          <p:sp>
            <p:nvSpPr>
              <p:cNvPr id="61" name="Freeform 1593">
                <a:extLst>
                  <a:ext uri="{FF2B5EF4-FFF2-40B4-BE49-F238E27FC236}">
                    <a16:creationId xmlns:a16="http://schemas.microsoft.com/office/drawing/2014/main" id="{D0513CB4-EC62-483B-AE8D-3263358EEDA2}"/>
                  </a:ext>
                </a:extLst>
              </p:cNvPr>
              <p:cNvSpPr>
                <a:spLocks noEditPoints="1"/>
              </p:cNvSpPr>
              <p:nvPr/>
            </p:nvSpPr>
            <p:spPr bwMode="auto">
              <a:xfrm>
                <a:off x="7403701" y="4934978"/>
                <a:ext cx="288500" cy="435179"/>
              </a:xfrm>
              <a:custGeom>
                <a:avLst/>
                <a:gdLst>
                  <a:gd name="T0" fmla="*/ 2147483647 w 229"/>
                  <a:gd name="T1" fmla="*/ 2147483647 h 346"/>
                  <a:gd name="T2" fmla="*/ 2147483647 w 229"/>
                  <a:gd name="T3" fmla="*/ 2147483647 h 346"/>
                  <a:gd name="T4" fmla="*/ 2147483647 w 229"/>
                  <a:gd name="T5" fmla="*/ 2147483647 h 346"/>
                  <a:gd name="T6" fmla="*/ 2147483647 w 229"/>
                  <a:gd name="T7" fmla="*/ 2147483647 h 346"/>
                  <a:gd name="T8" fmla="*/ 2147483647 w 229"/>
                  <a:gd name="T9" fmla="*/ 2147483647 h 346"/>
                  <a:gd name="T10" fmla="*/ 2147483647 w 229"/>
                  <a:gd name="T11" fmla="*/ 2147483647 h 346"/>
                  <a:gd name="T12" fmla="*/ 2147483647 w 229"/>
                  <a:gd name="T13" fmla="*/ 2147483647 h 346"/>
                  <a:gd name="T14" fmla="*/ 2147483647 w 229"/>
                  <a:gd name="T15" fmla="*/ 2147483647 h 346"/>
                  <a:gd name="T16" fmla="*/ 2147483647 w 229"/>
                  <a:gd name="T17" fmla="*/ 2147483647 h 346"/>
                  <a:gd name="T18" fmla="*/ 2147483647 w 229"/>
                  <a:gd name="T19" fmla="*/ 2147483647 h 346"/>
                  <a:gd name="T20" fmla="*/ 2147483647 w 229"/>
                  <a:gd name="T21" fmla="*/ 2147483647 h 346"/>
                  <a:gd name="T22" fmla="*/ 2147483647 w 229"/>
                  <a:gd name="T23" fmla="*/ 2147483647 h 346"/>
                  <a:gd name="T24" fmla="*/ 2147483647 w 229"/>
                  <a:gd name="T25" fmla="*/ 2147483647 h 346"/>
                  <a:gd name="T26" fmla="*/ 2147483647 w 229"/>
                  <a:gd name="T27" fmla="*/ 2147483647 h 346"/>
                  <a:gd name="T28" fmla="*/ 2147483647 w 229"/>
                  <a:gd name="T29" fmla="*/ 2147483647 h 346"/>
                  <a:gd name="T30" fmla="*/ 2147483647 w 229"/>
                  <a:gd name="T31" fmla="*/ 2147483647 h 346"/>
                  <a:gd name="T32" fmla="*/ 2147483647 w 229"/>
                  <a:gd name="T33" fmla="*/ 2147483647 h 346"/>
                  <a:gd name="T34" fmla="*/ 2147483647 w 229"/>
                  <a:gd name="T35" fmla="*/ 2147483647 h 346"/>
                  <a:gd name="T36" fmla="*/ 2147483647 w 229"/>
                  <a:gd name="T37" fmla="*/ 2147483647 h 346"/>
                  <a:gd name="T38" fmla="*/ 2147483647 w 229"/>
                  <a:gd name="T39" fmla="*/ 2147483647 h 346"/>
                  <a:gd name="T40" fmla="*/ 2147483647 w 229"/>
                  <a:gd name="T41" fmla="*/ 2147483647 h 346"/>
                  <a:gd name="T42" fmla="*/ 2147483647 w 229"/>
                  <a:gd name="T43" fmla="*/ 2147483647 h 346"/>
                  <a:gd name="T44" fmla="*/ 2147483647 w 229"/>
                  <a:gd name="T45" fmla="*/ 2147483647 h 346"/>
                  <a:gd name="T46" fmla="*/ 2147483647 w 229"/>
                  <a:gd name="T47" fmla="*/ 2147483647 h 346"/>
                  <a:gd name="T48" fmla="*/ 2147483647 w 229"/>
                  <a:gd name="T49" fmla="*/ 2147483647 h 346"/>
                  <a:gd name="T50" fmla="*/ 2147483647 w 229"/>
                  <a:gd name="T51" fmla="*/ 2147483647 h 346"/>
                  <a:gd name="T52" fmla="*/ 2147483647 w 229"/>
                  <a:gd name="T53" fmla="*/ 2147483647 h 346"/>
                  <a:gd name="T54" fmla="*/ 2147483647 w 229"/>
                  <a:gd name="T55" fmla="*/ 2147483647 h 346"/>
                  <a:gd name="T56" fmla="*/ 2147483647 w 229"/>
                  <a:gd name="T57" fmla="*/ 2147483647 h 346"/>
                  <a:gd name="T58" fmla="*/ 2147483647 w 229"/>
                  <a:gd name="T59" fmla="*/ 2147483647 h 346"/>
                  <a:gd name="T60" fmla="*/ 2147483647 w 229"/>
                  <a:gd name="T61" fmla="*/ 0 h 346"/>
                  <a:gd name="T62" fmla="*/ 2147483647 w 229"/>
                  <a:gd name="T63" fmla="*/ 0 h 346"/>
                  <a:gd name="T64" fmla="*/ 2147483647 w 229"/>
                  <a:gd name="T65" fmla="*/ 2147483647 h 346"/>
                  <a:gd name="T66" fmla="*/ 2147483647 w 229"/>
                  <a:gd name="T67" fmla="*/ 2147483647 h 346"/>
                  <a:gd name="T68" fmla="*/ 2147483647 w 229"/>
                  <a:gd name="T69" fmla="*/ 2147483647 h 346"/>
                  <a:gd name="T70" fmla="*/ 2147483647 w 229"/>
                  <a:gd name="T71" fmla="*/ 2147483647 h 346"/>
                  <a:gd name="T72" fmla="*/ 2147483647 w 229"/>
                  <a:gd name="T73" fmla="*/ 2147483647 h 346"/>
                  <a:gd name="T74" fmla="*/ 2147483647 w 229"/>
                  <a:gd name="T75" fmla="*/ 2147483647 h 346"/>
                  <a:gd name="T76" fmla="*/ 2147483647 w 229"/>
                  <a:gd name="T77" fmla="*/ 2147483647 h 346"/>
                  <a:gd name="T78" fmla="*/ 2147483647 w 229"/>
                  <a:gd name="T79" fmla="*/ 2147483647 h 346"/>
                  <a:gd name="T80" fmla="*/ 2147483647 w 229"/>
                  <a:gd name="T81" fmla="*/ 2147483647 h 346"/>
                  <a:gd name="T82" fmla="*/ 2147483647 w 229"/>
                  <a:gd name="T83" fmla="*/ 2147483647 h 346"/>
                  <a:gd name="T84" fmla="*/ 2147483647 w 229"/>
                  <a:gd name="T85" fmla="*/ 2147483647 h 346"/>
                  <a:gd name="T86" fmla="*/ 2147483647 w 229"/>
                  <a:gd name="T87" fmla="*/ 2147483647 h 346"/>
                  <a:gd name="T88" fmla="*/ 2147483647 w 229"/>
                  <a:gd name="T89" fmla="*/ 2147483647 h 346"/>
                  <a:gd name="T90" fmla="*/ 0 w 229"/>
                  <a:gd name="T91" fmla="*/ 2147483647 h 346"/>
                  <a:gd name="T92" fmla="*/ 0 w 229"/>
                  <a:gd name="T93" fmla="*/ 2147483647 h 346"/>
                  <a:gd name="T94" fmla="*/ 2147483647 w 229"/>
                  <a:gd name="T95" fmla="*/ 2147483647 h 346"/>
                  <a:gd name="T96" fmla="*/ 2147483647 w 229"/>
                  <a:gd name="T97" fmla="*/ 2147483647 h 346"/>
                  <a:gd name="T98" fmla="*/ 2147483647 w 229"/>
                  <a:gd name="T99" fmla="*/ 2147483647 h 346"/>
                  <a:gd name="T100" fmla="*/ 2147483647 w 229"/>
                  <a:gd name="T101" fmla="*/ 0 h 34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229" h="346">
                    <a:moveTo>
                      <a:pt x="111" y="290"/>
                    </a:moveTo>
                    <a:lnTo>
                      <a:pt x="99" y="292"/>
                    </a:lnTo>
                    <a:lnTo>
                      <a:pt x="90" y="301"/>
                    </a:lnTo>
                    <a:lnTo>
                      <a:pt x="87" y="313"/>
                    </a:lnTo>
                    <a:lnTo>
                      <a:pt x="90" y="324"/>
                    </a:lnTo>
                    <a:lnTo>
                      <a:pt x="99" y="333"/>
                    </a:lnTo>
                    <a:lnTo>
                      <a:pt x="111" y="337"/>
                    </a:lnTo>
                    <a:lnTo>
                      <a:pt x="123" y="333"/>
                    </a:lnTo>
                    <a:lnTo>
                      <a:pt x="132" y="324"/>
                    </a:lnTo>
                    <a:lnTo>
                      <a:pt x="135" y="313"/>
                    </a:lnTo>
                    <a:lnTo>
                      <a:pt x="132" y="301"/>
                    </a:lnTo>
                    <a:lnTo>
                      <a:pt x="123" y="292"/>
                    </a:lnTo>
                    <a:lnTo>
                      <a:pt x="111" y="290"/>
                    </a:lnTo>
                    <a:close/>
                    <a:moveTo>
                      <a:pt x="31" y="26"/>
                    </a:moveTo>
                    <a:lnTo>
                      <a:pt x="29" y="27"/>
                    </a:lnTo>
                    <a:lnTo>
                      <a:pt x="28" y="28"/>
                    </a:lnTo>
                    <a:lnTo>
                      <a:pt x="28" y="32"/>
                    </a:lnTo>
                    <a:lnTo>
                      <a:pt x="28" y="273"/>
                    </a:lnTo>
                    <a:lnTo>
                      <a:pt x="28" y="276"/>
                    </a:lnTo>
                    <a:lnTo>
                      <a:pt x="29" y="278"/>
                    </a:lnTo>
                    <a:lnTo>
                      <a:pt x="31" y="278"/>
                    </a:lnTo>
                    <a:lnTo>
                      <a:pt x="199" y="278"/>
                    </a:lnTo>
                    <a:lnTo>
                      <a:pt x="200" y="278"/>
                    </a:lnTo>
                    <a:lnTo>
                      <a:pt x="202" y="276"/>
                    </a:lnTo>
                    <a:lnTo>
                      <a:pt x="202" y="273"/>
                    </a:lnTo>
                    <a:lnTo>
                      <a:pt x="202" y="32"/>
                    </a:lnTo>
                    <a:lnTo>
                      <a:pt x="202" y="28"/>
                    </a:lnTo>
                    <a:lnTo>
                      <a:pt x="200" y="27"/>
                    </a:lnTo>
                    <a:lnTo>
                      <a:pt x="199" y="26"/>
                    </a:lnTo>
                    <a:lnTo>
                      <a:pt x="31" y="26"/>
                    </a:lnTo>
                    <a:close/>
                    <a:moveTo>
                      <a:pt x="31" y="0"/>
                    </a:moveTo>
                    <a:lnTo>
                      <a:pt x="199" y="0"/>
                    </a:lnTo>
                    <a:lnTo>
                      <a:pt x="211" y="2"/>
                    </a:lnTo>
                    <a:lnTo>
                      <a:pt x="221" y="10"/>
                    </a:lnTo>
                    <a:lnTo>
                      <a:pt x="227" y="20"/>
                    </a:lnTo>
                    <a:lnTo>
                      <a:pt x="229" y="32"/>
                    </a:lnTo>
                    <a:lnTo>
                      <a:pt x="229" y="314"/>
                    </a:lnTo>
                    <a:lnTo>
                      <a:pt x="227" y="327"/>
                    </a:lnTo>
                    <a:lnTo>
                      <a:pt x="221" y="338"/>
                    </a:lnTo>
                    <a:lnTo>
                      <a:pt x="211" y="344"/>
                    </a:lnTo>
                    <a:lnTo>
                      <a:pt x="199" y="346"/>
                    </a:lnTo>
                    <a:lnTo>
                      <a:pt x="31" y="346"/>
                    </a:lnTo>
                    <a:lnTo>
                      <a:pt x="19" y="344"/>
                    </a:lnTo>
                    <a:lnTo>
                      <a:pt x="9" y="338"/>
                    </a:lnTo>
                    <a:lnTo>
                      <a:pt x="3" y="327"/>
                    </a:lnTo>
                    <a:lnTo>
                      <a:pt x="0" y="314"/>
                    </a:lnTo>
                    <a:lnTo>
                      <a:pt x="0" y="32"/>
                    </a:lnTo>
                    <a:lnTo>
                      <a:pt x="3" y="20"/>
                    </a:lnTo>
                    <a:lnTo>
                      <a:pt x="9" y="10"/>
                    </a:lnTo>
                    <a:lnTo>
                      <a:pt x="19" y="2"/>
                    </a:lnTo>
                    <a:lnTo>
                      <a:pt x="31"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62" name="Freeform 1594">
                <a:extLst>
                  <a:ext uri="{FF2B5EF4-FFF2-40B4-BE49-F238E27FC236}">
                    <a16:creationId xmlns:a16="http://schemas.microsoft.com/office/drawing/2014/main" id="{CA6C2E8C-66AF-4A67-9EC4-56B2EBE9618B}"/>
                  </a:ext>
                </a:extLst>
              </p:cNvPr>
              <p:cNvSpPr>
                <a:spLocks/>
              </p:cNvSpPr>
              <p:nvPr/>
            </p:nvSpPr>
            <p:spPr bwMode="auto">
              <a:xfrm>
                <a:off x="7576607" y="5045715"/>
                <a:ext cx="44684" cy="41770"/>
              </a:xfrm>
              <a:custGeom>
                <a:avLst/>
                <a:gdLst>
                  <a:gd name="T0" fmla="*/ 2147483647 w 36"/>
                  <a:gd name="T1" fmla="*/ 0 h 33"/>
                  <a:gd name="T2" fmla="*/ 2147483647 w 36"/>
                  <a:gd name="T3" fmla="*/ 0 h 33"/>
                  <a:gd name="T4" fmla="*/ 2147483647 w 36"/>
                  <a:gd name="T5" fmla="*/ 2147483647 h 33"/>
                  <a:gd name="T6" fmla="*/ 2147483647 w 36"/>
                  <a:gd name="T7" fmla="*/ 2147483647 h 33"/>
                  <a:gd name="T8" fmla="*/ 2147483647 w 36"/>
                  <a:gd name="T9" fmla="*/ 2147483647 h 33"/>
                  <a:gd name="T10" fmla="*/ 2147483647 w 36"/>
                  <a:gd name="T11" fmla="*/ 2147483647 h 33"/>
                  <a:gd name="T12" fmla="*/ 2147483647 w 36"/>
                  <a:gd name="T13" fmla="*/ 2147483647 h 33"/>
                  <a:gd name="T14" fmla="*/ 2147483647 w 36"/>
                  <a:gd name="T15" fmla="*/ 2147483647 h 33"/>
                  <a:gd name="T16" fmla="*/ 2147483647 w 36"/>
                  <a:gd name="T17" fmla="*/ 2147483647 h 33"/>
                  <a:gd name="T18" fmla="*/ 2147483647 w 36"/>
                  <a:gd name="T19" fmla="*/ 2147483647 h 33"/>
                  <a:gd name="T20" fmla="*/ 2147483647 w 36"/>
                  <a:gd name="T21" fmla="*/ 2147483647 h 33"/>
                  <a:gd name="T22" fmla="*/ 2147483647 w 36"/>
                  <a:gd name="T23" fmla="*/ 2147483647 h 33"/>
                  <a:gd name="T24" fmla="*/ 2147483647 w 36"/>
                  <a:gd name="T25" fmla="*/ 2147483647 h 33"/>
                  <a:gd name="T26" fmla="*/ 2147483647 w 36"/>
                  <a:gd name="T27" fmla="*/ 2147483647 h 33"/>
                  <a:gd name="T28" fmla="*/ 2147483647 w 36"/>
                  <a:gd name="T29" fmla="*/ 2147483647 h 33"/>
                  <a:gd name="T30" fmla="*/ 0 w 36"/>
                  <a:gd name="T31" fmla="*/ 2147483647 h 33"/>
                  <a:gd name="T32" fmla="*/ 2147483647 w 36"/>
                  <a:gd name="T33" fmla="*/ 2147483647 h 33"/>
                  <a:gd name="T34" fmla="*/ 2147483647 w 36"/>
                  <a:gd name="T35" fmla="*/ 2147483647 h 33"/>
                  <a:gd name="T36" fmla="*/ 2147483647 w 36"/>
                  <a:gd name="T37" fmla="*/ 2147483647 h 33"/>
                  <a:gd name="T38" fmla="*/ 2147483647 w 36"/>
                  <a:gd name="T39" fmla="*/ 0 h 33"/>
                  <a:gd name="T40" fmla="*/ 2147483647 w 36"/>
                  <a:gd name="T41" fmla="*/ 0 h 3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6" h="33">
                    <a:moveTo>
                      <a:pt x="18" y="0"/>
                    </a:moveTo>
                    <a:lnTo>
                      <a:pt x="23" y="0"/>
                    </a:lnTo>
                    <a:lnTo>
                      <a:pt x="28" y="2"/>
                    </a:lnTo>
                    <a:lnTo>
                      <a:pt x="32" y="6"/>
                    </a:lnTo>
                    <a:lnTo>
                      <a:pt x="34" y="11"/>
                    </a:lnTo>
                    <a:lnTo>
                      <a:pt x="36" y="16"/>
                    </a:lnTo>
                    <a:lnTo>
                      <a:pt x="34" y="21"/>
                    </a:lnTo>
                    <a:lnTo>
                      <a:pt x="32" y="26"/>
                    </a:lnTo>
                    <a:lnTo>
                      <a:pt x="28" y="29"/>
                    </a:lnTo>
                    <a:lnTo>
                      <a:pt x="23" y="32"/>
                    </a:lnTo>
                    <a:lnTo>
                      <a:pt x="18" y="33"/>
                    </a:lnTo>
                    <a:lnTo>
                      <a:pt x="12" y="32"/>
                    </a:lnTo>
                    <a:lnTo>
                      <a:pt x="7" y="29"/>
                    </a:lnTo>
                    <a:lnTo>
                      <a:pt x="3" y="26"/>
                    </a:lnTo>
                    <a:lnTo>
                      <a:pt x="1" y="21"/>
                    </a:lnTo>
                    <a:lnTo>
                      <a:pt x="0" y="16"/>
                    </a:lnTo>
                    <a:lnTo>
                      <a:pt x="1" y="11"/>
                    </a:lnTo>
                    <a:lnTo>
                      <a:pt x="3" y="6"/>
                    </a:lnTo>
                    <a:lnTo>
                      <a:pt x="7" y="2"/>
                    </a:lnTo>
                    <a:lnTo>
                      <a:pt x="12" y="0"/>
                    </a:lnTo>
                    <a:lnTo>
                      <a:pt x="18"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63" name="Freeform 1595">
                <a:extLst>
                  <a:ext uri="{FF2B5EF4-FFF2-40B4-BE49-F238E27FC236}">
                    <a16:creationId xmlns:a16="http://schemas.microsoft.com/office/drawing/2014/main" id="{2508F1A8-7A2E-400F-A4B0-D06A56BF21BC}"/>
                  </a:ext>
                </a:extLst>
              </p:cNvPr>
              <p:cNvSpPr>
                <a:spLocks noEditPoints="1"/>
              </p:cNvSpPr>
              <p:nvPr/>
            </p:nvSpPr>
            <p:spPr bwMode="auto">
              <a:xfrm>
                <a:off x="7453242" y="4980633"/>
                <a:ext cx="184562" cy="294328"/>
              </a:xfrm>
              <a:custGeom>
                <a:avLst/>
                <a:gdLst>
                  <a:gd name="T0" fmla="*/ 2147483647 w 147"/>
                  <a:gd name="T1" fmla="*/ 2147483647 h 234"/>
                  <a:gd name="T2" fmla="*/ 2147483647 w 147"/>
                  <a:gd name="T3" fmla="*/ 2147483647 h 234"/>
                  <a:gd name="T4" fmla="*/ 2147483647 w 147"/>
                  <a:gd name="T5" fmla="*/ 2147483647 h 234"/>
                  <a:gd name="T6" fmla="*/ 2147483647 w 147"/>
                  <a:gd name="T7" fmla="*/ 2147483647 h 234"/>
                  <a:gd name="T8" fmla="*/ 2147483647 w 147"/>
                  <a:gd name="T9" fmla="*/ 2147483647 h 234"/>
                  <a:gd name="T10" fmla="*/ 2147483647 w 147"/>
                  <a:gd name="T11" fmla="*/ 2147483647 h 234"/>
                  <a:gd name="T12" fmla="*/ 2147483647 w 147"/>
                  <a:gd name="T13" fmla="*/ 2147483647 h 234"/>
                  <a:gd name="T14" fmla="*/ 2147483647 w 147"/>
                  <a:gd name="T15" fmla="*/ 2147483647 h 234"/>
                  <a:gd name="T16" fmla="*/ 2147483647 w 147"/>
                  <a:gd name="T17" fmla="*/ 2147483647 h 234"/>
                  <a:gd name="T18" fmla="*/ 2147483647 w 147"/>
                  <a:gd name="T19" fmla="*/ 2147483647 h 234"/>
                  <a:gd name="T20" fmla="*/ 2147483647 w 147"/>
                  <a:gd name="T21" fmla="*/ 2147483647 h 234"/>
                  <a:gd name="T22" fmla="*/ 2147483647 w 147"/>
                  <a:gd name="T23" fmla="*/ 2147483647 h 234"/>
                  <a:gd name="T24" fmla="*/ 2147483647 w 147"/>
                  <a:gd name="T25" fmla="*/ 2147483647 h 234"/>
                  <a:gd name="T26" fmla="*/ 2147483647 w 147"/>
                  <a:gd name="T27" fmla="*/ 2147483647 h 234"/>
                  <a:gd name="T28" fmla="*/ 2147483647 w 147"/>
                  <a:gd name="T29" fmla="*/ 2147483647 h 234"/>
                  <a:gd name="T30" fmla="*/ 2147483647 w 147"/>
                  <a:gd name="T31" fmla="*/ 2147483647 h 234"/>
                  <a:gd name="T32" fmla="*/ 2147483647 w 147"/>
                  <a:gd name="T33" fmla="*/ 2147483647 h 234"/>
                  <a:gd name="T34" fmla="*/ 2147483647 w 147"/>
                  <a:gd name="T35" fmla="*/ 2147483647 h 234"/>
                  <a:gd name="T36" fmla="*/ 2147483647 w 147"/>
                  <a:gd name="T37" fmla="*/ 2147483647 h 234"/>
                  <a:gd name="T38" fmla="*/ 2147483647 w 147"/>
                  <a:gd name="T39" fmla="*/ 2147483647 h 234"/>
                  <a:gd name="T40" fmla="*/ 2147483647 w 147"/>
                  <a:gd name="T41" fmla="*/ 2147483647 h 234"/>
                  <a:gd name="T42" fmla="*/ 2147483647 w 147"/>
                  <a:gd name="T43" fmla="*/ 2147483647 h 234"/>
                  <a:gd name="T44" fmla="*/ 2147483647 w 147"/>
                  <a:gd name="T45" fmla="*/ 0 h 234"/>
                  <a:gd name="T46" fmla="*/ 2147483647 w 147"/>
                  <a:gd name="T47" fmla="*/ 2147483647 h 234"/>
                  <a:gd name="T48" fmla="*/ 2147483647 w 147"/>
                  <a:gd name="T49" fmla="*/ 2147483647 h 234"/>
                  <a:gd name="T50" fmla="*/ 2147483647 w 147"/>
                  <a:gd name="T51" fmla="*/ 2147483647 h 234"/>
                  <a:gd name="T52" fmla="*/ 2147483647 w 147"/>
                  <a:gd name="T53" fmla="*/ 2147483647 h 234"/>
                  <a:gd name="T54" fmla="*/ 2147483647 w 147"/>
                  <a:gd name="T55" fmla="*/ 2147483647 h 234"/>
                  <a:gd name="T56" fmla="*/ 2147483647 w 147"/>
                  <a:gd name="T57" fmla="*/ 2147483647 h 234"/>
                  <a:gd name="T58" fmla="*/ 2147483647 w 147"/>
                  <a:gd name="T59" fmla="*/ 2147483647 h 234"/>
                  <a:gd name="T60" fmla="*/ 2147483647 w 147"/>
                  <a:gd name="T61" fmla="*/ 2147483647 h 234"/>
                  <a:gd name="T62" fmla="*/ 2147483647 w 147"/>
                  <a:gd name="T63" fmla="*/ 2147483647 h 234"/>
                  <a:gd name="T64" fmla="*/ 2147483647 w 147"/>
                  <a:gd name="T65" fmla="*/ 2147483647 h 234"/>
                  <a:gd name="T66" fmla="*/ 2147483647 w 147"/>
                  <a:gd name="T67" fmla="*/ 2147483647 h 234"/>
                  <a:gd name="T68" fmla="*/ 2147483647 w 147"/>
                  <a:gd name="T69" fmla="*/ 2147483647 h 234"/>
                  <a:gd name="T70" fmla="*/ 2147483647 w 147"/>
                  <a:gd name="T71" fmla="*/ 2147483647 h 234"/>
                  <a:gd name="T72" fmla="*/ 2147483647 w 147"/>
                  <a:gd name="T73" fmla="*/ 2147483647 h 234"/>
                  <a:gd name="T74" fmla="*/ 2147483647 w 147"/>
                  <a:gd name="T75" fmla="*/ 2147483647 h 234"/>
                  <a:gd name="T76" fmla="*/ 2147483647 w 147"/>
                  <a:gd name="T77" fmla="*/ 2147483647 h 234"/>
                  <a:gd name="T78" fmla="*/ 2147483647 w 147"/>
                  <a:gd name="T79" fmla="*/ 2147483647 h 234"/>
                  <a:gd name="T80" fmla="*/ 2147483647 w 147"/>
                  <a:gd name="T81" fmla="*/ 2147483647 h 234"/>
                  <a:gd name="T82" fmla="*/ 2147483647 w 147"/>
                  <a:gd name="T83" fmla="*/ 2147483647 h 234"/>
                  <a:gd name="T84" fmla="*/ 2147483647 w 147"/>
                  <a:gd name="T85" fmla="*/ 2147483647 h 234"/>
                  <a:gd name="T86" fmla="*/ 2147483647 w 147"/>
                  <a:gd name="T87" fmla="*/ 2147483647 h 234"/>
                  <a:gd name="T88" fmla="*/ 2147483647 w 147"/>
                  <a:gd name="T89" fmla="*/ 2147483647 h 234"/>
                  <a:gd name="T90" fmla="*/ 2147483647 w 147"/>
                  <a:gd name="T91" fmla="*/ 2147483647 h 234"/>
                  <a:gd name="T92" fmla="*/ 2147483647 w 147"/>
                  <a:gd name="T93" fmla="*/ 2147483647 h 234"/>
                  <a:gd name="T94" fmla="*/ 2147483647 w 147"/>
                  <a:gd name="T95" fmla="*/ 2147483647 h 234"/>
                  <a:gd name="T96" fmla="*/ 2147483647 w 147"/>
                  <a:gd name="T97" fmla="*/ 2147483647 h 234"/>
                  <a:gd name="T98" fmla="*/ 2147483647 w 147"/>
                  <a:gd name="T99" fmla="*/ 2147483647 h 23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147" h="234">
                    <a:moveTo>
                      <a:pt x="117" y="161"/>
                    </a:moveTo>
                    <a:lnTo>
                      <a:pt x="106" y="163"/>
                    </a:lnTo>
                    <a:lnTo>
                      <a:pt x="98" y="172"/>
                    </a:lnTo>
                    <a:lnTo>
                      <a:pt x="94" y="183"/>
                    </a:lnTo>
                    <a:lnTo>
                      <a:pt x="98" y="194"/>
                    </a:lnTo>
                    <a:lnTo>
                      <a:pt x="106" y="201"/>
                    </a:lnTo>
                    <a:lnTo>
                      <a:pt x="117" y="205"/>
                    </a:lnTo>
                    <a:lnTo>
                      <a:pt x="130" y="201"/>
                    </a:lnTo>
                    <a:lnTo>
                      <a:pt x="137" y="194"/>
                    </a:lnTo>
                    <a:lnTo>
                      <a:pt x="141" y="183"/>
                    </a:lnTo>
                    <a:lnTo>
                      <a:pt x="137" y="172"/>
                    </a:lnTo>
                    <a:lnTo>
                      <a:pt x="130" y="163"/>
                    </a:lnTo>
                    <a:lnTo>
                      <a:pt x="117" y="161"/>
                    </a:lnTo>
                    <a:close/>
                    <a:moveTo>
                      <a:pt x="36" y="132"/>
                    </a:moveTo>
                    <a:lnTo>
                      <a:pt x="25" y="135"/>
                    </a:lnTo>
                    <a:lnTo>
                      <a:pt x="15" y="141"/>
                    </a:lnTo>
                    <a:lnTo>
                      <a:pt x="8" y="151"/>
                    </a:lnTo>
                    <a:lnTo>
                      <a:pt x="6" y="162"/>
                    </a:lnTo>
                    <a:lnTo>
                      <a:pt x="8" y="173"/>
                    </a:lnTo>
                    <a:lnTo>
                      <a:pt x="15" y="182"/>
                    </a:lnTo>
                    <a:lnTo>
                      <a:pt x="25" y="188"/>
                    </a:lnTo>
                    <a:lnTo>
                      <a:pt x="36" y="190"/>
                    </a:lnTo>
                    <a:lnTo>
                      <a:pt x="47" y="188"/>
                    </a:lnTo>
                    <a:lnTo>
                      <a:pt x="57" y="182"/>
                    </a:lnTo>
                    <a:lnTo>
                      <a:pt x="63" y="173"/>
                    </a:lnTo>
                    <a:lnTo>
                      <a:pt x="65" y="162"/>
                    </a:lnTo>
                    <a:lnTo>
                      <a:pt x="63" y="151"/>
                    </a:lnTo>
                    <a:lnTo>
                      <a:pt x="57" y="141"/>
                    </a:lnTo>
                    <a:lnTo>
                      <a:pt x="47" y="135"/>
                    </a:lnTo>
                    <a:lnTo>
                      <a:pt x="36" y="132"/>
                    </a:lnTo>
                    <a:close/>
                    <a:moveTo>
                      <a:pt x="116" y="43"/>
                    </a:moveTo>
                    <a:lnTo>
                      <a:pt x="103" y="47"/>
                    </a:lnTo>
                    <a:lnTo>
                      <a:pt x="94" y="55"/>
                    </a:lnTo>
                    <a:lnTo>
                      <a:pt x="90" y="68"/>
                    </a:lnTo>
                    <a:lnTo>
                      <a:pt x="94" y="80"/>
                    </a:lnTo>
                    <a:lnTo>
                      <a:pt x="103" y="89"/>
                    </a:lnTo>
                    <a:lnTo>
                      <a:pt x="116" y="93"/>
                    </a:lnTo>
                    <a:lnTo>
                      <a:pt x="129" y="89"/>
                    </a:lnTo>
                    <a:lnTo>
                      <a:pt x="138" y="80"/>
                    </a:lnTo>
                    <a:lnTo>
                      <a:pt x="142" y="68"/>
                    </a:lnTo>
                    <a:lnTo>
                      <a:pt x="138" y="55"/>
                    </a:lnTo>
                    <a:lnTo>
                      <a:pt x="129" y="47"/>
                    </a:lnTo>
                    <a:lnTo>
                      <a:pt x="116" y="43"/>
                    </a:lnTo>
                    <a:close/>
                    <a:moveTo>
                      <a:pt x="23" y="6"/>
                    </a:moveTo>
                    <a:lnTo>
                      <a:pt x="18" y="6"/>
                    </a:lnTo>
                    <a:lnTo>
                      <a:pt x="13" y="8"/>
                    </a:lnTo>
                    <a:lnTo>
                      <a:pt x="10" y="11"/>
                    </a:lnTo>
                    <a:lnTo>
                      <a:pt x="6" y="15"/>
                    </a:lnTo>
                    <a:lnTo>
                      <a:pt x="5" y="19"/>
                    </a:lnTo>
                    <a:lnTo>
                      <a:pt x="3" y="24"/>
                    </a:lnTo>
                    <a:lnTo>
                      <a:pt x="5" y="29"/>
                    </a:lnTo>
                    <a:lnTo>
                      <a:pt x="6" y="34"/>
                    </a:lnTo>
                    <a:lnTo>
                      <a:pt x="10" y="38"/>
                    </a:lnTo>
                    <a:lnTo>
                      <a:pt x="13" y="41"/>
                    </a:lnTo>
                    <a:lnTo>
                      <a:pt x="18" y="42"/>
                    </a:lnTo>
                    <a:lnTo>
                      <a:pt x="23" y="43"/>
                    </a:lnTo>
                    <a:lnTo>
                      <a:pt x="28" y="42"/>
                    </a:lnTo>
                    <a:lnTo>
                      <a:pt x="33" y="41"/>
                    </a:lnTo>
                    <a:lnTo>
                      <a:pt x="37" y="38"/>
                    </a:lnTo>
                    <a:lnTo>
                      <a:pt x="41" y="34"/>
                    </a:lnTo>
                    <a:lnTo>
                      <a:pt x="42" y="29"/>
                    </a:lnTo>
                    <a:lnTo>
                      <a:pt x="43" y="24"/>
                    </a:lnTo>
                    <a:lnTo>
                      <a:pt x="42" y="19"/>
                    </a:lnTo>
                    <a:lnTo>
                      <a:pt x="41" y="15"/>
                    </a:lnTo>
                    <a:lnTo>
                      <a:pt x="37" y="11"/>
                    </a:lnTo>
                    <a:lnTo>
                      <a:pt x="33" y="8"/>
                    </a:lnTo>
                    <a:lnTo>
                      <a:pt x="28" y="6"/>
                    </a:lnTo>
                    <a:lnTo>
                      <a:pt x="23" y="6"/>
                    </a:lnTo>
                    <a:close/>
                    <a:moveTo>
                      <a:pt x="23" y="0"/>
                    </a:moveTo>
                    <a:lnTo>
                      <a:pt x="34" y="3"/>
                    </a:lnTo>
                    <a:lnTo>
                      <a:pt x="43" y="12"/>
                    </a:lnTo>
                    <a:lnTo>
                      <a:pt x="47" y="23"/>
                    </a:lnTo>
                    <a:lnTo>
                      <a:pt x="46" y="34"/>
                    </a:lnTo>
                    <a:lnTo>
                      <a:pt x="42" y="47"/>
                    </a:lnTo>
                    <a:lnTo>
                      <a:pt x="36" y="59"/>
                    </a:lnTo>
                    <a:lnTo>
                      <a:pt x="27" y="67"/>
                    </a:lnTo>
                    <a:lnTo>
                      <a:pt x="95" y="105"/>
                    </a:lnTo>
                    <a:lnTo>
                      <a:pt x="90" y="91"/>
                    </a:lnTo>
                    <a:lnTo>
                      <a:pt x="86" y="78"/>
                    </a:lnTo>
                    <a:lnTo>
                      <a:pt x="84" y="67"/>
                    </a:lnTo>
                    <a:lnTo>
                      <a:pt x="86" y="55"/>
                    </a:lnTo>
                    <a:lnTo>
                      <a:pt x="94" y="45"/>
                    </a:lnTo>
                    <a:lnTo>
                      <a:pt x="104" y="39"/>
                    </a:lnTo>
                    <a:lnTo>
                      <a:pt x="116" y="37"/>
                    </a:lnTo>
                    <a:lnTo>
                      <a:pt x="127" y="39"/>
                    </a:lnTo>
                    <a:lnTo>
                      <a:pt x="137" y="45"/>
                    </a:lnTo>
                    <a:lnTo>
                      <a:pt x="145" y="55"/>
                    </a:lnTo>
                    <a:lnTo>
                      <a:pt x="147" y="67"/>
                    </a:lnTo>
                    <a:lnTo>
                      <a:pt x="146" y="76"/>
                    </a:lnTo>
                    <a:lnTo>
                      <a:pt x="142" y="89"/>
                    </a:lnTo>
                    <a:lnTo>
                      <a:pt x="137" y="102"/>
                    </a:lnTo>
                    <a:lnTo>
                      <a:pt x="131" y="114"/>
                    </a:lnTo>
                    <a:lnTo>
                      <a:pt x="124" y="122"/>
                    </a:lnTo>
                    <a:lnTo>
                      <a:pt x="116" y="125"/>
                    </a:lnTo>
                    <a:lnTo>
                      <a:pt x="114" y="125"/>
                    </a:lnTo>
                    <a:lnTo>
                      <a:pt x="69" y="180"/>
                    </a:lnTo>
                    <a:lnTo>
                      <a:pt x="64" y="194"/>
                    </a:lnTo>
                    <a:lnTo>
                      <a:pt x="58" y="206"/>
                    </a:lnTo>
                    <a:lnTo>
                      <a:pt x="51" y="218"/>
                    </a:lnTo>
                    <a:lnTo>
                      <a:pt x="104" y="224"/>
                    </a:lnTo>
                    <a:lnTo>
                      <a:pt x="98" y="214"/>
                    </a:lnTo>
                    <a:lnTo>
                      <a:pt x="93" y="201"/>
                    </a:lnTo>
                    <a:lnTo>
                      <a:pt x="90" y="190"/>
                    </a:lnTo>
                    <a:lnTo>
                      <a:pt x="89" y="182"/>
                    </a:lnTo>
                    <a:lnTo>
                      <a:pt x="91" y="171"/>
                    </a:lnTo>
                    <a:lnTo>
                      <a:pt x="98" y="162"/>
                    </a:lnTo>
                    <a:lnTo>
                      <a:pt x="106" y="157"/>
                    </a:lnTo>
                    <a:lnTo>
                      <a:pt x="117" y="154"/>
                    </a:lnTo>
                    <a:lnTo>
                      <a:pt x="129" y="157"/>
                    </a:lnTo>
                    <a:lnTo>
                      <a:pt x="137" y="162"/>
                    </a:lnTo>
                    <a:lnTo>
                      <a:pt x="143" y="171"/>
                    </a:lnTo>
                    <a:lnTo>
                      <a:pt x="146" y="182"/>
                    </a:lnTo>
                    <a:lnTo>
                      <a:pt x="145" y="193"/>
                    </a:lnTo>
                    <a:lnTo>
                      <a:pt x="140" y="206"/>
                    </a:lnTo>
                    <a:lnTo>
                      <a:pt x="134" y="220"/>
                    </a:lnTo>
                    <a:lnTo>
                      <a:pt x="126" y="230"/>
                    </a:lnTo>
                    <a:lnTo>
                      <a:pt x="117" y="234"/>
                    </a:lnTo>
                    <a:lnTo>
                      <a:pt x="114" y="234"/>
                    </a:lnTo>
                    <a:lnTo>
                      <a:pt x="111" y="232"/>
                    </a:lnTo>
                    <a:lnTo>
                      <a:pt x="108" y="230"/>
                    </a:lnTo>
                    <a:lnTo>
                      <a:pt x="47" y="223"/>
                    </a:lnTo>
                    <a:lnTo>
                      <a:pt x="43" y="225"/>
                    </a:lnTo>
                    <a:lnTo>
                      <a:pt x="39" y="227"/>
                    </a:lnTo>
                    <a:lnTo>
                      <a:pt x="36" y="227"/>
                    </a:lnTo>
                    <a:lnTo>
                      <a:pt x="26" y="224"/>
                    </a:lnTo>
                    <a:lnTo>
                      <a:pt x="17" y="214"/>
                    </a:lnTo>
                    <a:lnTo>
                      <a:pt x="10" y="200"/>
                    </a:lnTo>
                    <a:lnTo>
                      <a:pt x="5" y="185"/>
                    </a:lnTo>
                    <a:lnTo>
                      <a:pt x="1" y="172"/>
                    </a:lnTo>
                    <a:lnTo>
                      <a:pt x="0" y="159"/>
                    </a:lnTo>
                    <a:lnTo>
                      <a:pt x="2" y="146"/>
                    </a:lnTo>
                    <a:lnTo>
                      <a:pt x="10" y="135"/>
                    </a:lnTo>
                    <a:lnTo>
                      <a:pt x="21" y="127"/>
                    </a:lnTo>
                    <a:lnTo>
                      <a:pt x="36" y="125"/>
                    </a:lnTo>
                    <a:lnTo>
                      <a:pt x="49" y="127"/>
                    </a:lnTo>
                    <a:lnTo>
                      <a:pt x="62" y="135"/>
                    </a:lnTo>
                    <a:lnTo>
                      <a:pt x="69" y="146"/>
                    </a:lnTo>
                    <a:lnTo>
                      <a:pt x="72" y="159"/>
                    </a:lnTo>
                    <a:lnTo>
                      <a:pt x="72" y="164"/>
                    </a:lnTo>
                    <a:lnTo>
                      <a:pt x="70" y="169"/>
                    </a:lnTo>
                    <a:lnTo>
                      <a:pt x="109" y="122"/>
                    </a:lnTo>
                    <a:lnTo>
                      <a:pt x="104" y="119"/>
                    </a:lnTo>
                    <a:lnTo>
                      <a:pt x="100" y="114"/>
                    </a:lnTo>
                    <a:lnTo>
                      <a:pt x="18" y="67"/>
                    </a:lnTo>
                    <a:lnTo>
                      <a:pt x="11" y="59"/>
                    </a:lnTo>
                    <a:lnTo>
                      <a:pt x="5" y="47"/>
                    </a:lnTo>
                    <a:lnTo>
                      <a:pt x="1" y="34"/>
                    </a:lnTo>
                    <a:lnTo>
                      <a:pt x="0" y="23"/>
                    </a:lnTo>
                    <a:lnTo>
                      <a:pt x="2" y="12"/>
                    </a:lnTo>
                    <a:lnTo>
                      <a:pt x="11" y="3"/>
                    </a:lnTo>
                    <a:lnTo>
                      <a:pt x="23"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64" name="Freeform 1596">
                <a:extLst>
                  <a:ext uri="{FF2B5EF4-FFF2-40B4-BE49-F238E27FC236}">
                    <a16:creationId xmlns:a16="http://schemas.microsoft.com/office/drawing/2014/main" id="{CD8B997C-1747-45AE-98BE-A2C44E8ED152}"/>
                  </a:ext>
                </a:extLst>
              </p:cNvPr>
              <p:cNvSpPr>
                <a:spLocks/>
              </p:cNvSpPr>
              <p:nvPr/>
            </p:nvSpPr>
            <p:spPr bwMode="auto">
              <a:xfrm>
                <a:off x="7471698" y="5159367"/>
                <a:ext cx="53426" cy="47597"/>
              </a:xfrm>
              <a:custGeom>
                <a:avLst/>
                <a:gdLst>
                  <a:gd name="T0" fmla="*/ 2147483647 w 42"/>
                  <a:gd name="T1" fmla="*/ 0 h 38"/>
                  <a:gd name="T2" fmla="*/ 2147483647 w 42"/>
                  <a:gd name="T3" fmla="*/ 2147483647 h 38"/>
                  <a:gd name="T4" fmla="*/ 2147483647 w 42"/>
                  <a:gd name="T5" fmla="*/ 2147483647 h 38"/>
                  <a:gd name="T6" fmla="*/ 2147483647 w 42"/>
                  <a:gd name="T7" fmla="*/ 2147483647 h 38"/>
                  <a:gd name="T8" fmla="*/ 2147483647 w 42"/>
                  <a:gd name="T9" fmla="*/ 2147483647 h 38"/>
                  <a:gd name="T10" fmla="*/ 2147483647 w 42"/>
                  <a:gd name="T11" fmla="*/ 2147483647 h 38"/>
                  <a:gd name="T12" fmla="*/ 2147483647 w 42"/>
                  <a:gd name="T13" fmla="*/ 2147483647 h 38"/>
                  <a:gd name="T14" fmla="*/ 2147483647 w 42"/>
                  <a:gd name="T15" fmla="*/ 2147483647 h 38"/>
                  <a:gd name="T16" fmla="*/ 2147483647 w 42"/>
                  <a:gd name="T17" fmla="*/ 2147483647 h 38"/>
                  <a:gd name="T18" fmla="*/ 0 w 42"/>
                  <a:gd name="T19" fmla="*/ 2147483647 h 38"/>
                  <a:gd name="T20" fmla="*/ 2147483647 w 42"/>
                  <a:gd name="T21" fmla="*/ 2147483647 h 38"/>
                  <a:gd name="T22" fmla="*/ 2147483647 w 42"/>
                  <a:gd name="T23" fmla="*/ 2147483647 h 38"/>
                  <a:gd name="T24" fmla="*/ 2147483647 w 42"/>
                  <a:gd name="T25" fmla="*/ 0 h 3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2" h="38">
                    <a:moveTo>
                      <a:pt x="21" y="0"/>
                    </a:moveTo>
                    <a:lnTo>
                      <a:pt x="31" y="3"/>
                    </a:lnTo>
                    <a:lnTo>
                      <a:pt x="38" y="10"/>
                    </a:lnTo>
                    <a:lnTo>
                      <a:pt x="42" y="20"/>
                    </a:lnTo>
                    <a:lnTo>
                      <a:pt x="38" y="29"/>
                    </a:lnTo>
                    <a:lnTo>
                      <a:pt x="31" y="36"/>
                    </a:lnTo>
                    <a:lnTo>
                      <a:pt x="21" y="38"/>
                    </a:lnTo>
                    <a:lnTo>
                      <a:pt x="11" y="36"/>
                    </a:lnTo>
                    <a:lnTo>
                      <a:pt x="3" y="29"/>
                    </a:lnTo>
                    <a:lnTo>
                      <a:pt x="0" y="20"/>
                    </a:lnTo>
                    <a:lnTo>
                      <a:pt x="3" y="10"/>
                    </a:lnTo>
                    <a:lnTo>
                      <a:pt x="11" y="3"/>
                    </a:lnTo>
                    <a:lnTo>
                      <a:pt x="21"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65" name="Freeform 1597">
                <a:extLst>
                  <a:ext uri="{FF2B5EF4-FFF2-40B4-BE49-F238E27FC236}">
                    <a16:creationId xmlns:a16="http://schemas.microsoft.com/office/drawing/2014/main" id="{637BD112-4E66-4EC1-A482-3D377317A28A}"/>
                  </a:ext>
                </a:extLst>
              </p:cNvPr>
              <p:cNvSpPr>
                <a:spLocks/>
              </p:cNvSpPr>
              <p:nvPr/>
            </p:nvSpPr>
            <p:spPr bwMode="auto">
              <a:xfrm>
                <a:off x="7465870" y="4995204"/>
                <a:ext cx="33998" cy="32056"/>
              </a:xfrm>
              <a:custGeom>
                <a:avLst/>
                <a:gdLst>
                  <a:gd name="T0" fmla="*/ 2147483647 w 27"/>
                  <a:gd name="T1" fmla="*/ 0 h 25"/>
                  <a:gd name="T2" fmla="*/ 2147483647 w 27"/>
                  <a:gd name="T3" fmla="*/ 0 h 25"/>
                  <a:gd name="T4" fmla="*/ 2147483647 w 27"/>
                  <a:gd name="T5" fmla="*/ 2147483647 h 25"/>
                  <a:gd name="T6" fmla="*/ 2147483647 w 27"/>
                  <a:gd name="T7" fmla="*/ 2147483647 h 25"/>
                  <a:gd name="T8" fmla="*/ 2147483647 w 27"/>
                  <a:gd name="T9" fmla="*/ 2147483647 h 25"/>
                  <a:gd name="T10" fmla="*/ 2147483647 w 27"/>
                  <a:gd name="T11" fmla="*/ 2147483647 h 25"/>
                  <a:gd name="T12" fmla="*/ 2147483647 w 27"/>
                  <a:gd name="T13" fmla="*/ 2147483647 h 25"/>
                  <a:gd name="T14" fmla="*/ 2147483647 w 27"/>
                  <a:gd name="T15" fmla="*/ 2147483647 h 25"/>
                  <a:gd name="T16" fmla="*/ 2147483647 w 27"/>
                  <a:gd name="T17" fmla="*/ 2147483647 h 25"/>
                  <a:gd name="T18" fmla="*/ 2147483647 w 27"/>
                  <a:gd name="T19" fmla="*/ 2147483647 h 25"/>
                  <a:gd name="T20" fmla="*/ 2147483647 w 27"/>
                  <a:gd name="T21" fmla="*/ 2147483647 h 25"/>
                  <a:gd name="T22" fmla="*/ 2147483647 w 27"/>
                  <a:gd name="T23" fmla="*/ 2147483647 h 25"/>
                  <a:gd name="T24" fmla="*/ 2147483647 w 27"/>
                  <a:gd name="T25" fmla="*/ 2147483647 h 25"/>
                  <a:gd name="T26" fmla="*/ 2147483647 w 27"/>
                  <a:gd name="T27" fmla="*/ 2147483647 h 25"/>
                  <a:gd name="T28" fmla="*/ 0 w 27"/>
                  <a:gd name="T29" fmla="*/ 2147483647 h 25"/>
                  <a:gd name="T30" fmla="*/ 0 w 27"/>
                  <a:gd name="T31" fmla="*/ 2147483647 h 25"/>
                  <a:gd name="T32" fmla="*/ 0 w 27"/>
                  <a:gd name="T33" fmla="*/ 2147483647 h 25"/>
                  <a:gd name="T34" fmla="*/ 2147483647 w 27"/>
                  <a:gd name="T35" fmla="*/ 2147483647 h 25"/>
                  <a:gd name="T36" fmla="*/ 2147483647 w 27"/>
                  <a:gd name="T37" fmla="*/ 2147483647 h 25"/>
                  <a:gd name="T38" fmla="*/ 2147483647 w 27"/>
                  <a:gd name="T39" fmla="*/ 0 h 25"/>
                  <a:gd name="T40" fmla="*/ 2147483647 w 27"/>
                  <a:gd name="T41" fmla="*/ 0 h 2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7" h="25">
                    <a:moveTo>
                      <a:pt x="13" y="0"/>
                    </a:moveTo>
                    <a:lnTo>
                      <a:pt x="17" y="0"/>
                    </a:lnTo>
                    <a:lnTo>
                      <a:pt x="21" y="3"/>
                    </a:lnTo>
                    <a:lnTo>
                      <a:pt x="24" y="5"/>
                    </a:lnTo>
                    <a:lnTo>
                      <a:pt x="26" y="9"/>
                    </a:lnTo>
                    <a:lnTo>
                      <a:pt x="27" y="12"/>
                    </a:lnTo>
                    <a:lnTo>
                      <a:pt x="26" y="16"/>
                    </a:lnTo>
                    <a:lnTo>
                      <a:pt x="24" y="20"/>
                    </a:lnTo>
                    <a:lnTo>
                      <a:pt x="21" y="22"/>
                    </a:lnTo>
                    <a:lnTo>
                      <a:pt x="17" y="25"/>
                    </a:lnTo>
                    <a:lnTo>
                      <a:pt x="13" y="25"/>
                    </a:lnTo>
                    <a:lnTo>
                      <a:pt x="8" y="25"/>
                    </a:lnTo>
                    <a:lnTo>
                      <a:pt x="5" y="22"/>
                    </a:lnTo>
                    <a:lnTo>
                      <a:pt x="2" y="20"/>
                    </a:lnTo>
                    <a:lnTo>
                      <a:pt x="0" y="16"/>
                    </a:lnTo>
                    <a:lnTo>
                      <a:pt x="0" y="12"/>
                    </a:lnTo>
                    <a:lnTo>
                      <a:pt x="0" y="9"/>
                    </a:lnTo>
                    <a:lnTo>
                      <a:pt x="2" y="5"/>
                    </a:lnTo>
                    <a:lnTo>
                      <a:pt x="5" y="3"/>
                    </a:lnTo>
                    <a:lnTo>
                      <a:pt x="8" y="0"/>
                    </a:lnTo>
                    <a:lnTo>
                      <a:pt x="13"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66" name="Freeform 1598">
                <a:extLst>
                  <a:ext uri="{FF2B5EF4-FFF2-40B4-BE49-F238E27FC236}">
                    <a16:creationId xmlns:a16="http://schemas.microsoft.com/office/drawing/2014/main" id="{1CA49ABB-2C7E-496E-B394-B697C6898148}"/>
                  </a:ext>
                </a:extLst>
              </p:cNvPr>
              <p:cNvSpPr>
                <a:spLocks/>
              </p:cNvSpPr>
              <p:nvPr/>
            </p:nvSpPr>
            <p:spPr bwMode="auto">
              <a:xfrm>
                <a:off x="7580493" y="5191423"/>
                <a:ext cx="40798" cy="37884"/>
              </a:xfrm>
              <a:custGeom>
                <a:avLst/>
                <a:gdLst>
                  <a:gd name="T0" fmla="*/ 2147483647 w 33"/>
                  <a:gd name="T1" fmla="*/ 0 h 30"/>
                  <a:gd name="T2" fmla="*/ 2147483647 w 33"/>
                  <a:gd name="T3" fmla="*/ 0 h 30"/>
                  <a:gd name="T4" fmla="*/ 2147483647 w 33"/>
                  <a:gd name="T5" fmla="*/ 2147483647 h 30"/>
                  <a:gd name="T6" fmla="*/ 2147483647 w 33"/>
                  <a:gd name="T7" fmla="*/ 2147483647 h 30"/>
                  <a:gd name="T8" fmla="*/ 2147483647 w 33"/>
                  <a:gd name="T9" fmla="*/ 2147483647 h 30"/>
                  <a:gd name="T10" fmla="*/ 2147483647 w 33"/>
                  <a:gd name="T11" fmla="*/ 2147483647 h 30"/>
                  <a:gd name="T12" fmla="*/ 2147483647 w 33"/>
                  <a:gd name="T13" fmla="*/ 2147483647 h 30"/>
                  <a:gd name="T14" fmla="*/ 2147483647 w 33"/>
                  <a:gd name="T15" fmla="*/ 2147483647 h 30"/>
                  <a:gd name="T16" fmla="*/ 2147483647 w 33"/>
                  <a:gd name="T17" fmla="*/ 2147483647 h 30"/>
                  <a:gd name="T18" fmla="*/ 2147483647 w 33"/>
                  <a:gd name="T19" fmla="*/ 2147483647 h 30"/>
                  <a:gd name="T20" fmla="*/ 2147483647 w 33"/>
                  <a:gd name="T21" fmla="*/ 2147483647 h 30"/>
                  <a:gd name="T22" fmla="*/ 2147483647 w 33"/>
                  <a:gd name="T23" fmla="*/ 2147483647 h 30"/>
                  <a:gd name="T24" fmla="*/ 2147483647 w 33"/>
                  <a:gd name="T25" fmla="*/ 2147483647 h 30"/>
                  <a:gd name="T26" fmla="*/ 2147483647 w 33"/>
                  <a:gd name="T27" fmla="*/ 2147483647 h 30"/>
                  <a:gd name="T28" fmla="*/ 2147483647 w 33"/>
                  <a:gd name="T29" fmla="*/ 2147483647 h 30"/>
                  <a:gd name="T30" fmla="*/ 0 w 33"/>
                  <a:gd name="T31" fmla="*/ 2147483647 h 30"/>
                  <a:gd name="T32" fmla="*/ 2147483647 w 33"/>
                  <a:gd name="T33" fmla="*/ 2147483647 h 30"/>
                  <a:gd name="T34" fmla="*/ 2147483647 w 33"/>
                  <a:gd name="T35" fmla="*/ 2147483647 h 30"/>
                  <a:gd name="T36" fmla="*/ 2147483647 w 33"/>
                  <a:gd name="T37" fmla="*/ 2147483647 h 30"/>
                  <a:gd name="T38" fmla="*/ 2147483647 w 33"/>
                  <a:gd name="T39" fmla="*/ 0 h 30"/>
                  <a:gd name="T40" fmla="*/ 2147483647 w 33"/>
                  <a:gd name="T41" fmla="*/ 0 h 3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3" h="30">
                    <a:moveTo>
                      <a:pt x="16" y="0"/>
                    </a:moveTo>
                    <a:lnTo>
                      <a:pt x="21" y="0"/>
                    </a:lnTo>
                    <a:lnTo>
                      <a:pt x="26" y="3"/>
                    </a:lnTo>
                    <a:lnTo>
                      <a:pt x="30" y="6"/>
                    </a:lnTo>
                    <a:lnTo>
                      <a:pt x="31" y="10"/>
                    </a:lnTo>
                    <a:lnTo>
                      <a:pt x="33" y="15"/>
                    </a:lnTo>
                    <a:lnTo>
                      <a:pt x="31" y="20"/>
                    </a:lnTo>
                    <a:lnTo>
                      <a:pt x="30" y="24"/>
                    </a:lnTo>
                    <a:lnTo>
                      <a:pt x="26" y="27"/>
                    </a:lnTo>
                    <a:lnTo>
                      <a:pt x="21" y="29"/>
                    </a:lnTo>
                    <a:lnTo>
                      <a:pt x="16" y="30"/>
                    </a:lnTo>
                    <a:lnTo>
                      <a:pt x="11" y="29"/>
                    </a:lnTo>
                    <a:lnTo>
                      <a:pt x="7" y="27"/>
                    </a:lnTo>
                    <a:lnTo>
                      <a:pt x="4" y="24"/>
                    </a:lnTo>
                    <a:lnTo>
                      <a:pt x="2" y="20"/>
                    </a:lnTo>
                    <a:lnTo>
                      <a:pt x="0" y="15"/>
                    </a:lnTo>
                    <a:lnTo>
                      <a:pt x="2" y="10"/>
                    </a:lnTo>
                    <a:lnTo>
                      <a:pt x="4" y="6"/>
                    </a:lnTo>
                    <a:lnTo>
                      <a:pt x="7" y="3"/>
                    </a:lnTo>
                    <a:lnTo>
                      <a:pt x="11" y="0"/>
                    </a:lnTo>
                    <a:lnTo>
                      <a:pt x="16"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67" name="Freeform 1599">
                <a:extLst>
                  <a:ext uri="{FF2B5EF4-FFF2-40B4-BE49-F238E27FC236}">
                    <a16:creationId xmlns:a16="http://schemas.microsoft.com/office/drawing/2014/main" id="{36A1BBC8-599E-405C-81B3-AABF63393173}"/>
                  </a:ext>
                </a:extLst>
              </p:cNvPr>
              <p:cNvSpPr>
                <a:spLocks/>
              </p:cNvSpPr>
              <p:nvPr/>
            </p:nvSpPr>
            <p:spPr bwMode="auto">
              <a:xfrm>
                <a:off x="7523181" y="5309931"/>
                <a:ext cx="37884" cy="36912"/>
              </a:xfrm>
              <a:custGeom>
                <a:avLst/>
                <a:gdLst>
                  <a:gd name="T0" fmla="*/ 2147483647 w 30"/>
                  <a:gd name="T1" fmla="*/ 0 h 29"/>
                  <a:gd name="T2" fmla="*/ 2147483647 w 30"/>
                  <a:gd name="T3" fmla="*/ 0 h 29"/>
                  <a:gd name="T4" fmla="*/ 2147483647 w 30"/>
                  <a:gd name="T5" fmla="*/ 2147483647 h 29"/>
                  <a:gd name="T6" fmla="*/ 2147483647 w 30"/>
                  <a:gd name="T7" fmla="*/ 2147483647 h 29"/>
                  <a:gd name="T8" fmla="*/ 2147483647 w 30"/>
                  <a:gd name="T9" fmla="*/ 2147483647 h 29"/>
                  <a:gd name="T10" fmla="*/ 2147483647 w 30"/>
                  <a:gd name="T11" fmla="*/ 2147483647 h 29"/>
                  <a:gd name="T12" fmla="*/ 2147483647 w 30"/>
                  <a:gd name="T13" fmla="*/ 2147483647 h 29"/>
                  <a:gd name="T14" fmla="*/ 2147483647 w 30"/>
                  <a:gd name="T15" fmla="*/ 2147483647 h 29"/>
                  <a:gd name="T16" fmla="*/ 2147483647 w 30"/>
                  <a:gd name="T17" fmla="*/ 2147483647 h 29"/>
                  <a:gd name="T18" fmla="*/ 2147483647 w 30"/>
                  <a:gd name="T19" fmla="*/ 2147483647 h 29"/>
                  <a:gd name="T20" fmla="*/ 2147483647 w 30"/>
                  <a:gd name="T21" fmla="*/ 2147483647 h 29"/>
                  <a:gd name="T22" fmla="*/ 2147483647 w 30"/>
                  <a:gd name="T23" fmla="*/ 2147483647 h 29"/>
                  <a:gd name="T24" fmla="*/ 2147483647 w 30"/>
                  <a:gd name="T25" fmla="*/ 2147483647 h 29"/>
                  <a:gd name="T26" fmla="*/ 2147483647 w 30"/>
                  <a:gd name="T27" fmla="*/ 2147483647 h 29"/>
                  <a:gd name="T28" fmla="*/ 2147483647 w 30"/>
                  <a:gd name="T29" fmla="*/ 2147483647 h 29"/>
                  <a:gd name="T30" fmla="*/ 0 w 30"/>
                  <a:gd name="T31" fmla="*/ 2147483647 h 29"/>
                  <a:gd name="T32" fmla="*/ 2147483647 w 30"/>
                  <a:gd name="T33" fmla="*/ 2147483647 h 29"/>
                  <a:gd name="T34" fmla="*/ 2147483647 w 30"/>
                  <a:gd name="T35" fmla="*/ 2147483647 h 29"/>
                  <a:gd name="T36" fmla="*/ 2147483647 w 30"/>
                  <a:gd name="T37" fmla="*/ 2147483647 h 29"/>
                  <a:gd name="T38" fmla="*/ 2147483647 w 30"/>
                  <a:gd name="T39" fmla="*/ 0 h 29"/>
                  <a:gd name="T40" fmla="*/ 2147483647 w 30"/>
                  <a:gd name="T41" fmla="*/ 0 h 2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0" h="29">
                    <a:moveTo>
                      <a:pt x="16" y="0"/>
                    </a:moveTo>
                    <a:lnTo>
                      <a:pt x="21" y="0"/>
                    </a:lnTo>
                    <a:lnTo>
                      <a:pt x="24" y="3"/>
                    </a:lnTo>
                    <a:lnTo>
                      <a:pt x="28" y="5"/>
                    </a:lnTo>
                    <a:lnTo>
                      <a:pt x="30" y="10"/>
                    </a:lnTo>
                    <a:lnTo>
                      <a:pt x="30" y="14"/>
                    </a:lnTo>
                    <a:lnTo>
                      <a:pt x="30" y="19"/>
                    </a:lnTo>
                    <a:lnTo>
                      <a:pt x="28" y="22"/>
                    </a:lnTo>
                    <a:lnTo>
                      <a:pt x="24" y="26"/>
                    </a:lnTo>
                    <a:lnTo>
                      <a:pt x="21" y="27"/>
                    </a:lnTo>
                    <a:lnTo>
                      <a:pt x="16" y="29"/>
                    </a:lnTo>
                    <a:lnTo>
                      <a:pt x="11" y="27"/>
                    </a:lnTo>
                    <a:lnTo>
                      <a:pt x="6" y="26"/>
                    </a:lnTo>
                    <a:lnTo>
                      <a:pt x="3" y="22"/>
                    </a:lnTo>
                    <a:lnTo>
                      <a:pt x="1" y="19"/>
                    </a:lnTo>
                    <a:lnTo>
                      <a:pt x="0" y="14"/>
                    </a:lnTo>
                    <a:lnTo>
                      <a:pt x="1" y="10"/>
                    </a:lnTo>
                    <a:lnTo>
                      <a:pt x="3" y="5"/>
                    </a:lnTo>
                    <a:lnTo>
                      <a:pt x="6" y="3"/>
                    </a:lnTo>
                    <a:lnTo>
                      <a:pt x="11" y="0"/>
                    </a:lnTo>
                    <a:lnTo>
                      <a:pt x="16"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grpSp>
        <p:sp>
          <p:nvSpPr>
            <p:cNvPr id="68" name="TextBox 67">
              <a:extLst>
                <a:ext uri="{FF2B5EF4-FFF2-40B4-BE49-F238E27FC236}">
                  <a16:creationId xmlns:a16="http://schemas.microsoft.com/office/drawing/2014/main" id="{94A7C33D-7076-4F63-AC7E-EA7FC8A47C3C}"/>
                </a:ext>
              </a:extLst>
            </p:cNvPr>
            <p:cNvSpPr txBox="1"/>
            <p:nvPr/>
          </p:nvSpPr>
          <p:spPr>
            <a:xfrm>
              <a:off x="1255746" y="2611250"/>
              <a:ext cx="340505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a:ln>
                    <a:noFill/>
                  </a:ln>
                  <a:solidFill>
                    <a:prstClr val="white"/>
                  </a:solidFill>
                  <a:effectLst/>
                  <a:uLnTx/>
                  <a:uFillTx/>
                  <a:latin typeface="Calibri" panose="020F0502020204030204"/>
                  <a:ea typeface="+mn-ea"/>
                  <a:cs typeface="+mn-cs"/>
                </a:rPr>
                <a:t>ELEMENTI DI VERIFICA EX ANTE</a:t>
              </a:r>
            </a:p>
          </p:txBody>
        </p:sp>
        <p:sp>
          <p:nvSpPr>
            <p:cNvPr id="73" name="TextBox 72">
              <a:extLst>
                <a:ext uri="{FF2B5EF4-FFF2-40B4-BE49-F238E27FC236}">
                  <a16:creationId xmlns:a16="http://schemas.microsoft.com/office/drawing/2014/main" id="{B924A64E-D5EC-467C-86DC-98E278D6C78D}"/>
                </a:ext>
              </a:extLst>
            </p:cNvPr>
            <p:cNvSpPr txBox="1"/>
            <p:nvPr/>
          </p:nvSpPr>
          <p:spPr>
            <a:xfrm>
              <a:off x="828638" y="3250093"/>
              <a:ext cx="9719348" cy="2554545"/>
            </a:xfrm>
            <a:prstGeom prst="rect">
              <a:avLst/>
            </a:prstGeom>
            <a:noFill/>
          </p:spPr>
          <p:txBody>
            <a:bodyPr wrap="square" rtlCol="0">
              <a:spAutoFit/>
            </a:bodyPr>
            <a:lstStyle/>
            <a:p>
              <a:pPr marL="171450" marR="0" lvl="0" indent="-1714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it-IT"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I prodotti elettronici acquistati sono dotati di un marchio ecologico ISO di tipo I, secondo la UNI EN ISO 14024, ad esempio TCO Certified, EPEAT 2018, Blue Angel, TÜV Green Product Mark o di etichetta equivalente. </a:t>
              </a:r>
            </a:p>
            <a:p>
              <a:pPr marR="0" lvl="0" algn="just" defTabSz="914400" rtl="0" eaLnBrk="1" fontAlgn="auto" latinLnBrk="0" hangingPunct="1">
                <a:lnSpc>
                  <a:spcPct val="100000"/>
                </a:lnSpc>
                <a:spcBef>
                  <a:spcPts val="0"/>
                </a:spcBef>
                <a:spcAft>
                  <a:spcPts val="0"/>
                </a:spcAft>
                <a:buClrTx/>
                <a:buSzTx/>
                <a:tabLst/>
                <a:defRPr/>
              </a:pPr>
              <a:endParaRPr kumimoji="0" lang="it-IT"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R="0" lvl="0" algn="just" defTabSz="914400" rtl="0" eaLnBrk="1" fontAlgn="auto" latinLnBrk="0" hangingPunct="1">
                <a:lnSpc>
                  <a:spcPct val="100000"/>
                </a:lnSpc>
                <a:spcBef>
                  <a:spcPts val="0"/>
                </a:spcBef>
                <a:spcAft>
                  <a:spcPts val="0"/>
                </a:spcAft>
                <a:buClrTx/>
                <a:buSzTx/>
                <a:tabLst/>
                <a:defRPr/>
              </a:pPr>
              <a:r>
                <a:rPr kumimoji="0" lang="it-IT"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In alternativa: </a:t>
              </a:r>
            </a:p>
            <a:p>
              <a:pPr marR="0" lvl="0" algn="just" defTabSz="914400" rtl="0" eaLnBrk="1" fontAlgn="auto" latinLnBrk="0" hangingPunct="1">
                <a:lnSpc>
                  <a:spcPct val="100000"/>
                </a:lnSpc>
                <a:spcBef>
                  <a:spcPts val="0"/>
                </a:spcBef>
                <a:spcAft>
                  <a:spcPts val="0"/>
                </a:spcAft>
                <a:buClrTx/>
                <a:buSzTx/>
                <a:tabLst/>
                <a:defRPr/>
              </a:pPr>
              <a:endParaRPr kumimoji="0" lang="it-IT"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171450" marR="0" lvl="0" indent="-1714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it-IT"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Certificazione </a:t>
              </a:r>
              <a:r>
                <a:rPr kumimoji="0" lang="it-IT"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EnergyStar</a:t>
              </a:r>
              <a:endParaRPr kumimoji="0" lang="it-IT"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171450" marR="0" lvl="0" indent="-1714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it-IT"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Dichiarazione del produttore che attesti che il consumo tipico di energia elettrica (</a:t>
              </a:r>
              <a:r>
                <a:rPr kumimoji="0" lang="it-IT"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Etec</a:t>
              </a:r>
              <a:r>
                <a:rPr kumimoji="0" lang="it-IT"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calcolato per ogni dispositivo offerto, non superi il TEC massimo necessario (</a:t>
              </a:r>
              <a:r>
                <a:rPr kumimoji="0" lang="it-IT"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Etec</a:t>
              </a:r>
              <a:r>
                <a:rPr kumimoji="0" lang="it-IT"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-max) in linea con quanto descritto nell’Allegato III dei criteri GPP UE .</a:t>
              </a:r>
            </a:p>
          </p:txBody>
        </p:sp>
      </p:grpSp>
      <p:sp>
        <p:nvSpPr>
          <p:cNvPr id="75" name="TextBox 74">
            <a:extLst>
              <a:ext uri="{FF2B5EF4-FFF2-40B4-BE49-F238E27FC236}">
                <a16:creationId xmlns:a16="http://schemas.microsoft.com/office/drawing/2014/main" id="{FADFCA85-BDF4-4BA2-A908-F641467453A9}"/>
              </a:ext>
            </a:extLst>
          </p:cNvPr>
          <p:cNvSpPr txBox="1"/>
          <p:nvPr/>
        </p:nvSpPr>
        <p:spPr>
          <a:xfrm>
            <a:off x="613847" y="2001288"/>
            <a:ext cx="11155584" cy="584775"/>
          </a:xfrm>
          <a:prstGeom prst="rect">
            <a:avLst/>
          </a:prstGeom>
          <a:noFill/>
        </p:spPr>
        <p:txBody>
          <a:bodyPr wrap="square">
            <a:spAutoFit/>
          </a:bodyPr>
          <a:lstStyle/>
          <a:p>
            <a:pPr marL="457200" marR="0" lvl="1" indent="0" algn="just" defTabSz="914400" rtl="0" eaLnBrk="1" fontAlgn="auto" latinLnBrk="0" hangingPunct="1">
              <a:lnSpc>
                <a:spcPct val="100000"/>
              </a:lnSpc>
              <a:spcBef>
                <a:spcPts val="0"/>
              </a:spcBef>
              <a:spcAft>
                <a:spcPts val="0"/>
              </a:spcAft>
              <a:buClrTx/>
              <a:buSzTx/>
              <a:buFontTx/>
              <a:buNone/>
              <a:tabLst/>
              <a:defRPr/>
            </a:pPr>
            <a:r>
              <a:rPr kumimoji="0" lang="it-IT" sz="16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a:t>
            </a:r>
            <a:r>
              <a:rPr kumimoji="0" lang="it-IT" sz="32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Cosa fare?</a:t>
            </a:r>
            <a:endParaRPr kumimoji="0" lang="it-IT" sz="16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endParaRPr>
          </a:p>
        </p:txBody>
      </p:sp>
      <p:sp>
        <p:nvSpPr>
          <p:cNvPr id="41" name="Segnaposto contenuto 2">
            <a:extLst>
              <a:ext uri="{FF2B5EF4-FFF2-40B4-BE49-F238E27FC236}">
                <a16:creationId xmlns:a16="http://schemas.microsoft.com/office/drawing/2014/main" id="{E021ABD5-8946-4BE4-A55C-FC547BAF9A47}"/>
              </a:ext>
            </a:extLst>
          </p:cNvPr>
          <p:cNvSpPr txBox="1">
            <a:spLocks/>
          </p:cNvSpPr>
          <p:nvPr/>
        </p:nvSpPr>
        <p:spPr>
          <a:xfrm>
            <a:off x="764308" y="1377895"/>
            <a:ext cx="10825123" cy="67026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20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MITIGAZIONE DEI CAMBIAMENTI CLIMATICI</a:t>
            </a:r>
          </a:p>
        </p:txBody>
      </p:sp>
      <p:sp>
        <p:nvSpPr>
          <p:cNvPr id="42" name="Text Placeholder 2">
            <a:extLst>
              <a:ext uri="{FF2B5EF4-FFF2-40B4-BE49-F238E27FC236}">
                <a16:creationId xmlns:a16="http://schemas.microsoft.com/office/drawing/2014/main" id="{E6DA7B00-CDFB-4AF0-9A6E-7BE9F1FADA09}"/>
              </a:ext>
            </a:extLst>
          </p:cNvPr>
          <p:cNvSpPr txBox="1">
            <a:spLocks/>
          </p:cNvSpPr>
          <p:nvPr/>
        </p:nvSpPr>
        <p:spPr>
          <a:xfrm>
            <a:off x="357647" y="16784"/>
            <a:ext cx="10825123"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t-IT" sz="1050" dirty="0">
                <a:solidFill>
                  <a:srgbClr val="002060"/>
                </a:solidFill>
                <a:latin typeface="Arial" panose="020B0604020202020204" pitchFamily="34" charset="0"/>
                <a:cs typeface="Arial" panose="020B0604020202020204" pitchFamily="34" charset="0"/>
              </a:rPr>
              <a:t>GUIDA OPERATIVA PER IL RISPETTO DEL PRINCIPIO DNSH – </a:t>
            </a:r>
            <a:r>
              <a:rPr lang="it-IT" sz="1050" b="1" dirty="0">
                <a:solidFill>
                  <a:srgbClr val="002060"/>
                </a:solidFill>
                <a:latin typeface="Arial" panose="020B0604020202020204" pitchFamily="34" charset="0"/>
                <a:cs typeface="Arial" panose="020B0604020202020204" pitchFamily="34" charset="0"/>
              </a:rPr>
              <a:t>SCHEDA 03: ACQUISTO, LEASING E NOLEGGIO DI COMPUTER E APPARECCHIATURE ELETTRICHE ED ELETTRONICHE</a:t>
            </a:r>
          </a:p>
        </p:txBody>
      </p:sp>
    </p:spTree>
    <p:extLst>
      <p:ext uri="{BB962C8B-B14F-4D97-AF65-F5344CB8AC3E}">
        <p14:creationId xmlns:p14="http://schemas.microsoft.com/office/powerpoint/2010/main" val="3841138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Graphic 26" descr="Pandemic exponential curve line graph outline">
            <a:extLst>
              <a:ext uri="{FF2B5EF4-FFF2-40B4-BE49-F238E27FC236}">
                <a16:creationId xmlns:a16="http://schemas.microsoft.com/office/drawing/2014/main" id="{D6D05D72-42E5-41A7-9A7C-EBBA4229ECF9}"/>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741580" y="1178374"/>
            <a:ext cx="729704" cy="583795"/>
          </a:xfrm>
          <a:prstGeom prst="rect">
            <a:avLst/>
          </a:prstGeom>
        </p:spPr>
      </p:pic>
      <p:sp>
        <p:nvSpPr>
          <p:cNvPr id="4" name="Segnaposto numero diapositiva 5">
            <a:extLst>
              <a:ext uri="{FF2B5EF4-FFF2-40B4-BE49-F238E27FC236}">
                <a16:creationId xmlns:a16="http://schemas.microsoft.com/office/drawing/2014/main" id="{CC11CACA-3D43-6842-94A5-90E1FE5ACAA5}"/>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18</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
        <p:nvSpPr>
          <p:cNvPr id="9" name="Titolo 1">
            <a:extLst>
              <a:ext uri="{FF2B5EF4-FFF2-40B4-BE49-F238E27FC236}">
                <a16:creationId xmlns:a16="http://schemas.microsoft.com/office/drawing/2014/main" id="{7B595272-78FB-48A9-B8EF-F0A32D7EA508}"/>
              </a:ext>
            </a:extLst>
          </p:cNvPr>
          <p:cNvSpPr>
            <a:spLocks noGrp="1"/>
          </p:cNvSpPr>
          <p:nvPr>
            <p:ph type="title"/>
          </p:nvPr>
        </p:nvSpPr>
        <p:spPr>
          <a:xfrm>
            <a:off x="764308" y="578866"/>
            <a:ext cx="10515600" cy="761711"/>
          </a:xfrm>
        </p:spPr>
        <p:txBody>
          <a:bodyPr>
            <a:normAutofit/>
          </a:bodyPr>
          <a:lstStyle/>
          <a:p>
            <a:r>
              <a:rPr lang="it-IT" sz="2400" b="1">
                <a:solidFill>
                  <a:schemeClr val="accent1">
                    <a:lumMod val="50000"/>
                  </a:schemeClr>
                </a:solidFill>
                <a:latin typeface="Arial" panose="020B0604020202020204" pitchFamily="34" charset="0"/>
                <a:cs typeface="Arial" panose="020B0604020202020204" pitchFamily="34" charset="0"/>
              </a:rPr>
              <a:t>II. VINCOLI DNSH</a:t>
            </a:r>
            <a:endParaRPr lang="it-IT" sz="2600" b="1" i="1">
              <a:solidFill>
                <a:schemeClr val="accent1">
                  <a:lumMod val="50000"/>
                </a:schemeClr>
              </a:solidFill>
              <a:latin typeface="Arial" panose="020B0604020202020204" pitchFamily="34" charset="0"/>
              <a:cs typeface="Arial" panose="020B0604020202020204" pitchFamily="34" charset="0"/>
            </a:endParaRPr>
          </a:p>
        </p:txBody>
      </p:sp>
      <p:sp>
        <p:nvSpPr>
          <p:cNvPr id="10" name="Rectangle 9">
            <a:extLst>
              <a:ext uri="{FF2B5EF4-FFF2-40B4-BE49-F238E27FC236}">
                <a16:creationId xmlns:a16="http://schemas.microsoft.com/office/drawing/2014/main" id="{8BEA70F3-559F-462C-A758-0C255A7A2763}"/>
              </a:ext>
            </a:extLst>
          </p:cNvPr>
          <p:cNvSpPr/>
          <p:nvPr/>
        </p:nvSpPr>
        <p:spPr>
          <a:xfrm>
            <a:off x="510582" y="2205455"/>
            <a:ext cx="11078849" cy="647473"/>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just" defTabSz="91440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endParaRPr>
          </a:p>
        </p:txBody>
      </p:sp>
      <p:sp>
        <p:nvSpPr>
          <p:cNvPr id="32" name="TextBox 31">
            <a:extLst>
              <a:ext uri="{FF2B5EF4-FFF2-40B4-BE49-F238E27FC236}">
                <a16:creationId xmlns:a16="http://schemas.microsoft.com/office/drawing/2014/main" id="{753EBFA5-E5F1-4CD0-B9D4-9B5BCEBA8FB4}"/>
              </a:ext>
            </a:extLst>
          </p:cNvPr>
          <p:cNvSpPr txBox="1"/>
          <p:nvPr/>
        </p:nvSpPr>
        <p:spPr>
          <a:xfrm>
            <a:off x="510582" y="2363673"/>
            <a:ext cx="11023051" cy="338554"/>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L’attività per definizione non compromette l’obbiettivo di adattamento ai cambiamenti climatici.</a:t>
            </a:r>
          </a:p>
        </p:txBody>
      </p:sp>
      <p:sp>
        <p:nvSpPr>
          <p:cNvPr id="28" name="Segnaposto contenuto 2">
            <a:extLst>
              <a:ext uri="{FF2B5EF4-FFF2-40B4-BE49-F238E27FC236}">
                <a16:creationId xmlns:a16="http://schemas.microsoft.com/office/drawing/2014/main" id="{D96988F0-5C22-438A-9702-C11D1118C56B}"/>
              </a:ext>
            </a:extLst>
          </p:cNvPr>
          <p:cNvSpPr>
            <a:spLocks noGrp="1"/>
          </p:cNvSpPr>
          <p:nvPr>
            <p:ph idx="1"/>
          </p:nvPr>
        </p:nvSpPr>
        <p:spPr>
          <a:xfrm>
            <a:off x="510583" y="1699391"/>
            <a:ext cx="11078848" cy="374230"/>
          </a:xfrm>
        </p:spPr>
        <p:txBody>
          <a:bodyPr>
            <a:noAutofit/>
          </a:bodyPr>
          <a:lstStyle/>
          <a:p>
            <a:pPr marL="0" indent="0" algn="ctr">
              <a:lnSpc>
                <a:spcPct val="100000"/>
              </a:lnSpc>
              <a:buNone/>
            </a:pPr>
            <a:r>
              <a:rPr lang="it-IT" sz="2000" b="1" dirty="0">
                <a:solidFill>
                  <a:schemeClr val="accent1">
                    <a:lumMod val="50000"/>
                  </a:schemeClr>
                </a:solidFill>
                <a:latin typeface="Arial" panose="020B0604020202020204" pitchFamily="34" charset="0"/>
                <a:cs typeface="Arial" panose="020B0604020202020204" pitchFamily="34" charset="0"/>
              </a:rPr>
              <a:t>ADATTAMENTO AI CAMBIAMENTI CLIMATICI </a:t>
            </a:r>
            <a:endParaRPr lang="it-IT" sz="2000" b="1" dirty="0"/>
          </a:p>
        </p:txBody>
      </p:sp>
      <p:graphicFrame>
        <p:nvGraphicFramePr>
          <p:cNvPr id="33" name="Table 10">
            <a:extLst>
              <a:ext uri="{FF2B5EF4-FFF2-40B4-BE49-F238E27FC236}">
                <a16:creationId xmlns:a16="http://schemas.microsoft.com/office/drawing/2014/main" id="{9FD5F60F-AF94-4013-821D-6FF57210857A}"/>
              </a:ext>
            </a:extLst>
          </p:cNvPr>
          <p:cNvGraphicFramePr>
            <a:graphicFrameLocks noGrp="1"/>
          </p:cNvGraphicFramePr>
          <p:nvPr/>
        </p:nvGraphicFramePr>
        <p:xfrm>
          <a:off x="10318061" y="195956"/>
          <a:ext cx="1271370" cy="1371600"/>
        </p:xfrm>
        <a:graphic>
          <a:graphicData uri="http://schemas.openxmlformats.org/drawingml/2006/table">
            <a:tbl>
              <a:tblPr bandRow="1">
                <a:tableStyleId>{5C22544A-7EE6-4342-B048-85BDC9FD1C3A}</a:tableStyleId>
              </a:tblPr>
              <a:tblGrid>
                <a:gridCol w="1271370">
                  <a:extLst>
                    <a:ext uri="{9D8B030D-6E8A-4147-A177-3AD203B41FA5}">
                      <a16:colId xmlns:a16="http://schemas.microsoft.com/office/drawing/2014/main" val="2637763030"/>
                    </a:ext>
                  </a:extLst>
                </a:gridCol>
              </a:tblGrid>
              <a:tr h="211755">
                <a:tc>
                  <a:txBody>
                    <a:bodyPr/>
                    <a:lstStyle/>
                    <a:p>
                      <a:r>
                        <a:rPr lang="it-IT" sz="900" b="0">
                          <a:solidFill>
                            <a:schemeClr val="tx1"/>
                          </a:solidFill>
                        </a:rPr>
                        <a:t>Mitigazione</a:t>
                      </a:r>
                    </a:p>
                  </a:txBody>
                  <a:tcPr>
                    <a:solidFill>
                      <a:schemeClr val="bg2"/>
                    </a:solidFill>
                  </a:tcPr>
                </a:tc>
                <a:extLst>
                  <a:ext uri="{0D108BD9-81ED-4DB2-BD59-A6C34878D82A}">
                    <a16:rowId xmlns:a16="http://schemas.microsoft.com/office/drawing/2014/main" val="3339796594"/>
                  </a:ext>
                </a:extLst>
              </a:tr>
              <a:tr h="211755">
                <a:tc>
                  <a:txBody>
                    <a:bodyPr/>
                    <a:lstStyle/>
                    <a:p>
                      <a:r>
                        <a:rPr lang="it-IT" sz="900" b="1">
                          <a:solidFill>
                            <a:schemeClr val="accent5">
                              <a:lumMod val="75000"/>
                            </a:schemeClr>
                          </a:solidFill>
                        </a:rPr>
                        <a:t>Adattamento</a:t>
                      </a:r>
                    </a:p>
                  </a:txBody>
                  <a:tcPr>
                    <a:solidFill>
                      <a:schemeClr val="accent4"/>
                    </a:solidFill>
                  </a:tcPr>
                </a:tc>
                <a:extLst>
                  <a:ext uri="{0D108BD9-81ED-4DB2-BD59-A6C34878D82A}">
                    <a16:rowId xmlns:a16="http://schemas.microsoft.com/office/drawing/2014/main" val="3629713866"/>
                  </a:ext>
                </a:extLst>
              </a:tr>
              <a:tr h="211755">
                <a:tc>
                  <a:txBody>
                    <a:bodyPr/>
                    <a:lstStyle/>
                    <a:p>
                      <a:r>
                        <a:rPr lang="it-IT" sz="900"/>
                        <a:t>Risorsa Idrica</a:t>
                      </a:r>
                    </a:p>
                  </a:txBody>
                  <a:tcPr>
                    <a:solidFill>
                      <a:schemeClr val="bg2"/>
                    </a:solidFill>
                  </a:tcPr>
                </a:tc>
                <a:extLst>
                  <a:ext uri="{0D108BD9-81ED-4DB2-BD59-A6C34878D82A}">
                    <a16:rowId xmlns:a16="http://schemas.microsoft.com/office/drawing/2014/main" val="1622243859"/>
                  </a:ext>
                </a:extLst>
              </a:tr>
              <a:tr h="211755">
                <a:tc>
                  <a:txBody>
                    <a:bodyPr/>
                    <a:lstStyle/>
                    <a:p>
                      <a:r>
                        <a:rPr lang="it-IT" sz="900"/>
                        <a:t>Economia Circolare</a:t>
                      </a:r>
                    </a:p>
                  </a:txBody>
                  <a:tcPr>
                    <a:solidFill>
                      <a:schemeClr val="bg2"/>
                    </a:solidFill>
                  </a:tcPr>
                </a:tc>
                <a:extLst>
                  <a:ext uri="{0D108BD9-81ED-4DB2-BD59-A6C34878D82A}">
                    <a16:rowId xmlns:a16="http://schemas.microsoft.com/office/drawing/2014/main" val="2308410205"/>
                  </a:ext>
                </a:extLst>
              </a:tr>
              <a:tr h="211755">
                <a:tc>
                  <a:txBody>
                    <a:bodyPr/>
                    <a:lstStyle/>
                    <a:p>
                      <a:r>
                        <a:rPr lang="it-IT" sz="900"/>
                        <a:t>Inquinamento</a:t>
                      </a:r>
                    </a:p>
                  </a:txBody>
                  <a:tcPr>
                    <a:solidFill>
                      <a:schemeClr val="bg2"/>
                    </a:solidFill>
                  </a:tcPr>
                </a:tc>
                <a:extLst>
                  <a:ext uri="{0D108BD9-81ED-4DB2-BD59-A6C34878D82A}">
                    <a16:rowId xmlns:a16="http://schemas.microsoft.com/office/drawing/2014/main" val="2006366904"/>
                  </a:ext>
                </a:extLst>
              </a:tr>
              <a:tr h="211755">
                <a:tc>
                  <a:txBody>
                    <a:bodyPr/>
                    <a:lstStyle/>
                    <a:p>
                      <a:r>
                        <a:rPr lang="it-IT" sz="900"/>
                        <a:t>Biodiversità</a:t>
                      </a:r>
                    </a:p>
                  </a:txBody>
                  <a:tcPr>
                    <a:solidFill>
                      <a:schemeClr val="bg2"/>
                    </a:solidFill>
                  </a:tcPr>
                </a:tc>
                <a:extLst>
                  <a:ext uri="{0D108BD9-81ED-4DB2-BD59-A6C34878D82A}">
                    <a16:rowId xmlns:a16="http://schemas.microsoft.com/office/drawing/2014/main" val="2799061225"/>
                  </a:ext>
                </a:extLst>
              </a:tr>
            </a:tbl>
          </a:graphicData>
        </a:graphic>
      </p:graphicFrame>
      <p:grpSp>
        <p:nvGrpSpPr>
          <p:cNvPr id="34" name="Group 33">
            <a:extLst>
              <a:ext uri="{FF2B5EF4-FFF2-40B4-BE49-F238E27FC236}">
                <a16:creationId xmlns:a16="http://schemas.microsoft.com/office/drawing/2014/main" id="{7CA8D718-0AB1-4162-A5AE-897DD58D48E4}"/>
              </a:ext>
            </a:extLst>
          </p:cNvPr>
          <p:cNvGrpSpPr/>
          <p:nvPr/>
        </p:nvGrpSpPr>
        <p:grpSpPr>
          <a:xfrm>
            <a:off x="9872720" y="190511"/>
            <a:ext cx="302478" cy="1382650"/>
            <a:chOff x="9872720" y="190511"/>
            <a:chExt cx="302478" cy="1382650"/>
          </a:xfrm>
          <a:solidFill>
            <a:srgbClr val="1F4E79"/>
          </a:solidFill>
        </p:grpSpPr>
        <p:sp>
          <p:nvSpPr>
            <p:cNvPr id="35" name="Freeform 12">
              <a:extLst>
                <a:ext uri="{FF2B5EF4-FFF2-40B4-BE49-F238E27FC236}">
                  <a16:creationId xmlns:a16="http://schemas.microsoft.com/office/drawing/2014/main" id="{9B1A0C67-BAC3-4323-BD52-EA7B54B8F4AE}"/>
                </a:ext>
              </a:extLst>
            </p:cNvPr>
            <p:cNvSpPr>
              <a:spLocks noEditPoints="1"/>
            </p:cNvSpPr>
            <p:nvPr/>
          </p:nvSpPr>
          <p:spPr bwMode="auto">
            <a:xfrm>
              <a:off x="9941760" y="894520"/>
              <a:ext cx="188972" cy="190754"/>
            </a:xfrm>
            <a:custGeom>
              <a:avLst/>
              <a:gdLst>
                <a:gd name="T0" fmla="*/ 157 w 392"/>
                <a:gd name="T1" fmla="*/ 18 h 368"/>
                <a:gd name="T2" fmla="*/ 102 w 392"/>
                <a:gd name="T3" fmla="*/ 33 h 368"/>
                <a:gd name="T4" fmla="*/ 76 w 392"/>
                <a:gd name="T5" fmla="*/ 76 h 368"/>
                <a:gd name="T6" fmla="*/ 148 w 392"/>
                <a:gd name="T7" fmla="*/ 120 h 368"/>
                <a:gd name="T8" fmla="*/ 187 w 392"/>
                <a:gd name="T9" fmla="*/ 58 h 368"/>
                <a:gd name="T10" fmla="*/ 157 w 392"/>
                <a:gd name="T11" fmla="*/ 18 h 368"/>
                <a:gd name="T12" fmla="*/ 326 w 392"/>
                <a:gd name="T13" fmla="*/ 268 h 368"/>
                <a:gd name="T14" fmla="*/ 241 w 392"/>
                <a:gd name="T15" fmla="*/ 268 h 368"/>
                <a:gd name="T16" fmla="*/ 241 w 392"/>
                <a:gd name="T17" fmla="*/ 241 h 368"/>
                <a:gd name="T18" fmla="*/ 216 w 392"/>
                <a:gd name="T19" fmla="*/ 274 h 368"/>
                <a:gd name="T20" fmla="*/ 191 w 392"/>
                <a:gd name="T21" fmla="*/ 306 h 368"/>
                <a:gd name="T22" fmla="*/ 216 w 392"/>
                <a:gd name="T23" fmla="*/ 339 h 368"/>
                <a:gd name="T24" fmla="*/ 238 w 392"/>
                <a:gd name="T25" fmla="*/ 368 h 368"/>
                <a:gd name="T26" fmla="*/ 241 w 392"/>
                <a:gd name="T27" fmla="*/ 368 h 368"/>
                <a:gd name="T28" fmla="*/ 241 w 392"/>
                <a:gd name="T29" fmla="*/ 353 h 368"/>
                <a:gd name="T30" fmla="*/ 286 w 392"/>
                <a:gd name="T31" fmla="*/ 352 h 368"/>
                <a:gd name="T32" fmla="*/ 336 w 392"/>
                <a:gd name="T33" fmla="*/ 332 h 368"/>
                <a:gd name="T34" fmla="*/ 380 w 392"/>
                <a:gd name="T35" fmla="*/ 251 h 368"/>
                <a:gd name="T36" fmla="*/ 380 w 392"/>
                <a:gd name="T37" fmla="*/ 250 h 368"/>
                <a:gd name="T38" fmla="*/ 326 w 392"/>
                <a:gd name="T39" fmla="*/ 268 h 368"/>
                <a:gd name="T40" fmla="*/ 196 w 392"/>
                <a:gd name="T41" fmla="*/ 43 h 368"/>
                <a:gd name="T42" fmla="*/ 237 w 392"/>
                <a:gd name="T43" fmla="*/ 119 h 368"/>
                <a:gd name="T44" fmla="*/ 213 w 392"/>
                <a:gd name="T45" fmla="*/ 132 h 368"/>
                <a:gd name="T46" fmla="*/ 253 w 392"/>
                <a:gd name="T47" fmla="*/ 138 h 368"/>
                <a:gd name="T48" fmla="*/ 294 w 392"/>
                <a:gd name="T49" fmla="*/ 144 h 368"/>
                <a:gd name="T50" fmla="*/ 311 w 392"/>
                <a:gd name="T51" fmla="*/ 107 h 368"/>
                <a:gd name="T52" fmla="*/ 328 w 392"/>
                <a:gd name="T53" fmla="*/ 69 h 368"/>
                <a:gd name="T54" fmla="*/ 311 w 392"/>
                <a:gd name="T55" fmla="*/ 78 h 368"/>
                <a:gd name="T56" fmla="*/ 288 w 392"/>
                <a:gd name="T57" fmla="*/ 39 h 368"/>
                <a:gd name="T58" fmla="*/ 248 w 392"/>
                <a:gd name="T59" fmla="*/ 4 h 368"/>
                <a:gd name="T60" fmla="*/ 152 w 392"/>
                <a:gd name="T61" fmla="*/ 4 h 368"/>
                <a:gd name="T62" fmla="*/ 196 w 392"/>
                <a:gd name="T63" fmla="*/ 43 h 368"/>
                <a:gd name="T64" fmla="*/ 71 w 392"/>
                <a:gd name="T65" fmla="*/ 311 h 368"/>
                <a:gd name="T66" fmla="*/ 110 w 392"/>
                <a:gd name="T67" fmla="*/ 351 h 368"/>
                <a:gd name="T68" fmla="*/ 161 w 392"/>
                <a:gd name="T69" fmla="*/ 352 h 368"/>
                <a:gd name="T70" fmla="*/ 162 w 392"/>
                <a:gd name="T71" fmla="*/ 267 h 368"/>
                <a:gd name="T72" fmla="*/ 89 w 392"/>
                <a:gd name="T73" fmla="*/ 265 h 368"/>
                <a:gd name="T74" fmla="*/ 71 w 392"/>
                <a:gd name="T75" fmla="*/ 311 h 368"/>
                <a:gd name="T76" fmla="*/ 114 w 392"/>
                <a:gd name="T77" fmla="*/ 193 h 368"/>
                <a:gd name="T78" fmla="*/ 137 w 392"/>
                <a:gd name="T79" fmla="*/ 207 h 368"/>
                <a:gd name="T80" fmla="*/ 122 w 392"/>
                <a:gd name="T81" fmla="*/ 168 h 368"/>
                <a:gd name="T82" fmla="*/ 107 w 392"/>
                <a:gd name="T83" fmla="*/ 130 h 368"/>
                <a:gd name="T84" fmla="*/ 66 w 392"/>
                <a:gd name="T85" fmla="*/ 134 h 368"/>
                <a:gd name="T86" fmla="*/ 25 w 392"/>
                <a:gd name="T87" fmla="*/ 139 h 368"/>
                <a:gd name="T88" fmla="*/ 41 w 392"/>
                <a:gd name="T89" fmla="*/ 148 h 368"/>
                <a:gd name="T90" fmla="*/ 19 w 392"/>
                <a:gd name="T91" fmla="*/ 188 h 368"/>
                <a:gd name="T92" fmla="*/ 9 w 392"/>
                <a:gd name="T93" fmla="*/ 241 h 368"/>
                <a:gd name="T94" fmla="*/ 58 w 392"/>
                <a:gd name="T95" fmla="*/ 324 h 368"/>
                <a:gd name="T96" fmla="*/ 69 w 392"/>
                <a:gd name="T97" fmla="*/ 266 h 368"/>
                <a:gd name="T98" fmla="*/ 114 w 392"/>
                <a:gd name="T99" fmla="*/ 193 h 368"/>
                <a:gd name="T100" fmla="*/ 313 w 392"/>
                <a:gd name="T101" fmla="*/ 253 h 368"/>
                <a:gd name="T102" fmla="*/ 362 w 392"/>
                <a:gd name="T103" fmla="*/ 244 h 368"/>
                <a:gd name="T104" fmla="*/ 375 w 392"/>
                <a:gd name="T105" fmla="*/ 190 h 368"/>
                <a:gd name="T106" fmla="*/ 350 w 392"/>
                <a:gd name="T107" fmla="*/ 146 h 368"/>
                <a:gd name="T108" fmla="*/ 277 w 392"/>
                <a:gd name="T109" fmla="*/ 189 h 368"/>
                <a:gd name="T110" fmla="*/ 313 w 392"/>
                <a:gd name="T111" fmla="*/ 253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2" h="368">
                  <a:moveTo>
                    <a:pt x="157" y="18"/>
                  </a:moveTo>
                  <a:cubicBezTo>
                    <a:pt x="127" y="0"/>
                    <a:pt x="102" y="33"/>
                    <a:pt x="102" y="33"/>
                  </a:cubicBezTo>
                  <a:cubicBezTo>
                    <a:pt x="76" y="76"/>
                    <a:pt x="76" y="76"/>
                    <a:pt x="76" y="76"/>
                  </a:cubicBezTo>
                  <a:cubicBezTo>
                    <a:pt x="148" y="120"/>
                    <a:pt x="148" y="120"/>
                    <a:pt x="148" y="120"/>
                  </a:cubicBezTo>
                  <a:cubicBezTo>
                    <a:pt x="187" y="58"/>
                    <a:pt x="187" y="58"/>
                    <a:pt x="187" y="58"/>
                  </a:cubicBezTo>
                  <a:cubicBezTo>
                    <a:pt x="172" y="23"/>
                    <a:pt x="157" y="18"/>
                    <a:pt x="157" y="18"/>
                  </a:cubicBezTo>
                  <a:close/>
                  <a:moveTo>
                    <a:pt x="326" y="268"/>
                  </a:moveTo>
                  <a:cubicBezTo>
                    <a:pt x="241" y="268"/>
                    <a:pt x="241" y="268"/>
                    <a:pt x="241" y="268"/>
                  </a:cubicBezTo>
                  <a:cubicBezTo>
                    <a:pt x="241" y="241"/>
                    <a:pt x="241" y="241"/>
                    <a:pt x="241" y="241"/>
                  </a:cubicBezTo>
                  <a:cubicBezTo>
                    <a:pt x="216" y="274"/>
                    <a:pt x="216" y="274"/>
                    <a:pt x="216" y="274"/>
                  </a:cubicBezTo>
                  <a:cubicBezTo>
                    <a:pt x="191" y="306"/>
                    <a:pt x="191" y="306"/>
                    <a:pt x="191" y="306"/>
                  </a:cubicBezTo>
                  <a:cubicBezTo>
                    <a:pt x="216" y="339"/>
                    <a:pt x="216" y="339"/>
                    <a:pt x="216" y="339"/>
                  </a:cubicBezTo>
                  <a:cubicBezTo>
                    <a:pt x="238" y="368"/>
                    <a:pt x="238" y="368"/>
                    <a:pt x="238" y="368"/>
                  </a:cubicBezTo>
                  <a:cubicBezTo>
                    <a:pt x="241" y="368"/>
                    <a:pt x="241" y="368"/>
                    <a:pt x="241" y="368"/>
                  </a:cubicBezTo>
                  <a:cubicBezTo>
                    <a:pt x="241" y="353"/>
                    <a:pt x="241" y="353"/>
                    <a:pt x="241" y="353"/>
                  </a:cubicBezTo>
                  <a:cubicBezTo>
                    <a:pt x="286" y="352"/>
                    <a:pt x="286" y="352"/>
                    <a:pt x="286" y="352"/>
                  </a:cubicBezTo>
                  <a:cubicBezTo>
                    <a:pt x="327" y="349"/>
                    <a:pt x="336" y="332"/>
                    <a:pt x="336" y="332"/>
                  </a:cubicBezTo>
                  <a:cubicBezTo>
                    <a:pt x="380" y="251"/>
                    <a:pt x="380" y="251"/>
                    <a:pt x="380" y="251"/>
                  </a:cubicBezTo>
                  <a:cubicBezTo>
                    <a:pt x="380" y="250"/>
                    <a:pt x="380" y="250"/>
                    <a:pt x="380" y="250"/>
                  </a:cubicBezTo>
                  <a:cubicBezTo>
                    <a:pt x="362" y="271"/>
                    <a:pt x="326" y="268"/>
                    <a:pt x="326" y="268"/>
                  </a:cubicBezTo>
                  <a:close/>
                  <a:moveTo>
                    <a:pt x="196" y="43"/>
                  </a:moveTo>
                  <a:cubicBezTo>
                    <a:pt x="237" y="119"/>
                    <a:pt x="237" y="119"/>
                    <a:pt x="237" y="119"/>
                  </a:cubicBezTo>
                  <a:cubicBezTo>
                    <a:pt x="213" y="132"/>
                    <a:pt x="213" y="132"/>
                    <a:pt x="213" y="132"/>
                  </a:cubicBezTo>
                  <a:cubicBezTo>
                    <a:pt x="253" y="138"/>
                    <a:pt x="253" y="138"/>
                    <a:pt x="253" y="138"/>
                  </a:cubicBezTo>
                  <a:cubicBezTo>
                    <a:pt x="294" y="144"/>
                    <a:pt x="294" y="144"/>
                    <a:pt x="294" y="144"/>
                  </a:cubicBezTo>
                  <a:cubicBezTo>
                    <a:pt x="311" y="107"/>
                    <a:pt x="311" y="107"/>
                    <a:pt x="311" y="107"/>
                  </a:cubicBezTo>
                  <a:cubicBezTo>
                    <a:pt x="328" y="69"/>
                    <a:pt x="328" y="69"/>
                    <a:pt x="328" y="69"/>
                  </a:cubicBezTo>
                  <a:cubicBezTo>
                    <a:pt x="311" y="78"/>
                    <a:pt x="311" y="78"/>
                    <a:pt x="311" y="78"/>
                  </a:cubicBezTo>
                  <a:cubicBezTo>
                    <a:pt x="288" y="39"/>
                    <a:pt x="288" y="39"/>
                    <a:pt x="288" y="39"/>
                  </a:cubicBezTo>
                  <a:cubicBezTo>
                    <a:pt x="267" y="4"/>
                    <a:pt x="248" y="4"/>
                    <a:pt x="248" y="4"/>
                  </a:cubicBezTo>
                  <a:cubicBezTo>
                    <a:pt x="152" y="4"/>
                    <a:pt x="152" y="4"/>
                    <a:pt x="152" y="4"/>
                  </a:cubicBezTo>
                  <a:cubicBezTo>
                    <a:pt x="180" y="7"/>
                    <a:pt x="196" y="43"/>
                    <a:pt x="196" y="43"/>
                  </a:cubicBezTo>
                  <a:close/>
                  <a:moveTo>
                    <a:pt x="71" y="311"/>
                  </a:moveTo>
                  <a:cubicBezTo>
                    <a:pt x="70" y="346"/>
                    <a:pt x="110" y="351"/>
                    <a:pt x="110" y="351"/>
                  </a:cubicBezTo>
                  <a:cubicBezTo>
                    <a:pt x="161" y="352"/>
                    <a:pt x="161" y="352"/>
                    <a:pt x="161" y="352"/>
                  </a:cubicBezTo>
                  <a:cubicBezTo>
                    <a:pt x="162" y="267"/>
                    <a:pt x="162" y="267"/>
                    <a:pt x="162" y="267"/>
                  </a:cubicBezTo>
                  <a:cubicBezTo>
                    <a:pt x="89" y="265"/>
                    <a:pt x="89" y="265"/>
                    <a:pt x="89" y="265"/>
                  </a:cubicBezTo>
                  <a:cubicBezTo>
                    <a:pt x="67" y="295"/>
                    <a:pt x="71" y="311"/>
                    <a:pt x="71" y="311"/>
                  </a:cubicBezTo>
                  <a:close/>
                  <a:moveTo>
                    <a:pt x="114" y="193"/>
                  </a:moveTo>
                  <a:cubicBezTo>
                    <a:pt x="137" y="207"/>
                    <a:pt x="137" y="207"/>
                    <a:pt x="137" y="207"/>
                  </a:cubicBezTo>
                  <a:cubicBezTo>
                    <a:pt x="122" y="168"/>
                    <a:pt x="122" y="168"/>
                    <a:pt x="122" y="168"/>
                  </a:cubicBezTo>
                  <a:cubicBezTo>
                    <a:pt x="107" y="130"/>
                    <a:pt x="107" y="130"/>
                    <a:pt x="107" y="130"/>
                  </a:cubicBezTo>
                  <a:cubicBezTo>
                    <a:pt x="66" y="134"/>
                    <a:pt x="66" y="134"/>
                    <a:pt x="66" y="134"/>
                  </a:cubicBezTo>
                  <a:cubicBezTo>
                    <a:pt x="25" y="139"/>
                    <a:pt x="25" y="139"/>
                    <a:pt x="25" y="139"/>
                  </a:cubicBezTo>
                  <a:cubicBezTo>
                    <a:pt x="41" y="148"/>
                    <a:pt x="41" y="148"/>
                    <a:pt x="41" y="148"/>
                  </a:cubicBezTo>
                  <a:cubicBezTo>
                    <a:pt x="19" y="188"/>
                    <a:pt x="19" y="188"/>
                    <a:pt x="19" y="188"/>
                  </a:cubicBezTo>
                  <a:cubicBezTo>
                    <a:pt x="0" y="224"/>
                    <a:pt x="9" y="241"/>
                    <a:pt x="9" y="241"/>
                  </a:cubicBezTo>
                  <a:cubicBezTo>
                    <a:pt x="58" y="324"/>
                    <a:pt x="58" y="324"/>
                    <a:pt x="58" y="324"/>
                  </a:cubicBezTo>
                  <a:cubicBezTo>
                    <a:pt x="47" y="298"/>
                    <a:pt x="69" y="266"/>
                    <a:pt x="69" y="266"/>
                  </a:cubicBezTo>
                  <a:lnTo>
                    <a:pt x="114" y="193"/>
                  </a:lnTo>
                  <a:close/>
                  <a:moveTo>
                    <a:pt x="313" y="253"/>
                  </a:moveTo>
                  <a:cubicBezTo>
                    <a:pt x="351" y="256"/>
                    <a:pt x="362" y="244"/>
                    <a:pt x="362" y="244"/>
                  </a:cubicBezTo>
                  <a:cubicBezTo>
                    <a:pt x="392" y="228"/>
                    <a:pt x="375" y="190"/>
                    <a:pt x="375" y="190"/>
                  </a:cubicBezTo>
                  <a:cubicBezTo>
                    <a:pt x="350" y="146"/>
                    <a:pt x="350" y="146"/>
                    <a:pt x="350" y="146"/>
                  </a:cubicBezTo>
                  <a:cubicBezTo>
                    <a:pt x="277" y="189"/>
                    <a:pt x="277" y="189"/>
                    <a:pt x="277" y="189"/>
                  </a:cubicBezTo>
                  <a:lnTo>
                    <a:pt x="313" y="253"/>
                  </a:lnTo>
                  <a:close/>
                </a:path>
              </a:pathLst>
            </a:custGeom>
            <a:solidFill>
              <a:schemeClr val="tx1">
                <a:lumMod val="50000"/>
                <a:lumOff val="50000"/>
              </a:schemeClr>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a:ea typeface="+mn-ea"/>
                <a:cs typeface="+mn-cs"/>
              </a:endParaRPr>
            </a:p>
          </p:txBody>
        </p:sp>
        <p:grpSp>
          <p:nvGrpSpPr>
            <p:cNvPr id="36" name="Group 35">
              <a:extLst>
                <a:ext uri="{FF2B5EF4-FFF2-40B4-BE49-F238E27FC236}">
                  <a16:creationId xmlns:a16="http://schemas.microsoft.com/office/drawing/2014/main" id="{57BA59A6-D266-433D-9785-09BFB4DC48EF}"/>
                </a:ext>
              </a:extLst>
            </p:cNvPr>
            <p:cNvGrpSpPr/>
            <p:nvPr/>
          </p:nvGrpSpPr>
          <p:grpSpPr>
            <a:xfrm>
              <a:off x="9923521" y="1367383"/>
              <a:ext cx="251677" cy="205778"/>
              <a:chOff x="6637496" y="2894701"/>
              <a:chExt cx="528127" cy="530524"/>
            </a:xfrm>
            <a:grpFill/>
          </p:grpSpPr>
          <p:sp>
            <p:nvSpPr>
              <p:cNvPr id="45" name="Freeform 79">
                <a:extLst>
                  <a:ext uri="{FF2B5EF4-FFF2-40B4-BE49-F238E27FC236}">
                    <a16:creationId xmlns:a16="http://schemas.microsoft.com/office/drawing/2014/main" id="{735543EF-956F-41FE-87DF-6C63146959C6}"/>
                  </a:ext>
                </a:extLst>
              </p:cNvPr>
              <p:cNvSpPr>
                <a:spLocks noEditPoints="1"/>
              </p:cNvSpPr>
              <p:nvPr/>
            </p:nvSpPr>
            <p:spPr bwMode="auto">
              <a:xfrm>
                <a:off x="6672001" y="2894701"/>
                <a:ext cx="362281" cy="530524"/>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59" name="Freeform 79">
                <a:extLst>
                  <a:ext uri="{FF2B5EF4-FFF2-40B4-BE49-F238E27FC236}">
                    <a16:creationId xmlns:a16="http://schemas.microsoft.com/office/drawing/2014/main" id="{31A6FF4B-1DE2-46EC-BAD7-45F4C7E44F23}"/>
                  </a:ext>
                </a:extLst>
              </p:cNvPr>
              <p:cNvSpPr>
                <a:spLocks noEditPoints="1"/>
              </p:cNvSpPr>
              <p:nvPr/>
            </p:nvSpPr>
            <p:spPr bwMode="auto">
              <a:xfrm>
                <a:off x="6637496" y="3170780"/>
                <a:ext cx="171498" cy="251142"/>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60" name="Freeform 79">
                <a:extLst>
                  <a:ext uri="{FF2B5EF4-FFF2-40B4-BE49-F238E27FC236}">
                    <a16:creationId xmlns:a16="http://schemas.microsoft.com/office/drawing/2014/main" id="{F646B017-192C-4D6A-AE4E-40E2D9BDE8CA}"/>
                  </a:ext>
                </a:extLst>
              </p:cNvPr>
              <p:cNvSpPr>
                <a:spLocks noEditPoints="1"/>
              </p:cNvSpPr>
              <p:nvPr/>
            </p:nvSpPr>
            <p:spPr bwMode="auto">
              <a:xfrm>
                <a:off x="7019666" y="3203780"/>
                <a:ext cx="145957" cy="213739"/>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grpSp>
        <p:sp>
          <p:nvSpPr>
            <p:cNvPr id="37" name="Freeform 19">
              <a:extLst>
                <a:ext uri="{FF2B5EF4-FFF2-40B4-BE49-F238E27FC236}">
                  <a16:creationId xmlns:a16="http://schemas.microsoft.com/office/drawing/2014/main" id="{047A8CCF-E986-44A1-A6FF-DECC0614B397}"/>
                </a:ext>
              </a:extLst>
            </p:cNvPr>
            <p:cNvSpPr>
              <a:spLocks/>
            </p:cNvSpPr>
            <p:nvPr/>
          </p:nvSpPr>
          <p:spPr bwMode="auto">
            <a:xfrm>
              <a:off x="9872720" y="1096749"/>
              <a:ext cx="293403" cy="250825"/>
            </a:xfrm>
            <a:custGeom>
              <a:avLst/>
              <a:gdLst/>
              <a:ahLst/>
              <a:cxnLst/>
              <a:rect l="l" t="t" r="r" b="b"/>
              <a:pathLst>
                <a:path w="2887662" h="2106612">
                  <a:moveTo>
                    <a:pt x="1428794" y="742950"/>
                  </a:moveTo>
                  <a:cubicBezTo>
                    <a:pt x="1428809" y="742950"/>
                    <a:pt x="1430621" y="742950"/>
                    <a:pt x="1657438" y="742950"/>
                  </a:cubicBezTo>
                  <a:cubicBezTo>
                    <a:pt x="1657454" y="742950"/>
                    <a:pt x="1658098" y="742950"/>
                    <a:pt x="1687424" y="742950"/>
                  </a:cubicBezTo>
                  <a:cubicBezTo>
                    <a:pt x="1687453" y="742950"/>
                    <a:pt x="1689991" y="742950"/>
                    <a:pt x="1916068" y="742950"/>
                  </a:cubicBezTo>
                  <a:cubicBezTo>
                    <a:pt x="1916068" y="742972"/>
                    <a:pt x="1916068" y="745793"/>
                    <a:pt x="1916068" y="1106641"/>
                  </a:cubicBezTo>
                  <a:cubicBezTo>
                    <a:pt x="1916078" y="1106761"/>
                    <a:pt x="1931088" y="1294158"/>
                    <a:pt x="2013523" y="1440337"/>
                  </a:cubicBezTo>
                  <a:lnTo>
                    <a:pt x="2016819" y="1446574"/>
                  </a:lnTo>
                  <a:lnTo>
                    <a:pt x="2035792" y="1410269"/>
                  </a:lnTo>
                  <a:cubicBezTo>
                    <a:pt x="2092087" y="1312766"/>
                    <a:pt x="2103358" y="1185269"/>
                    <a:pt x="2103363" y="1185206"/>
                  </a:cubicBezTo>
                  <a:cubicBezTo>
                    <a:pt x="2103363" y="1185190"/>
                    <a:pt x="2103363" y="1183235"/>
                    <a:pt x="2103363" y="941387"/>
                  </a:cubicBezTo>
                  <a:cubicBezTo>
                    <a:pt x="2103381" y="941387"/>
                    <a:pt x="2104998" y="941387"/>
                    <a:pt x="2257276" y="941387"/>
                  </a:cubicBezTo>
                  <a:cubicBezTo>
                    <a:pt x="2257286" y="941387"/>
                    <a:pt x="2257742" y="941387"/>
                    <a:pt x="2279800" y="941387"/>
                  </a:cubicBezTo>
                  <a:cubicBezTo>
                    <a:pt x="2279819" y="941387"/>
                    <a:pt x="2281498" y="941387"/>
                    <a:pt x="2433712" y="941387"/>
                  </a:cubicBezTo>
                  <a:cubicBezTo>
                    <a:pt x="2433712" y="941417"/>
                    <a:pt x="2433712" y="944065"/>
                    <a:pt x="2433712" y="1185206"/>
                  </a:cubicBezTo>
                  <a:cubicBezTo>
                    <a:pt x="2433722" y="1185314"/>
                    <a:pt x="2444996" y="1312783"/>
                    <a:pt x="2497530" y="1410269"/>
                  </a:cubicBezTo>
                  <a:cubicBezTo>
                    <a:pt x="2544975" y="1492442"/>
                    <a:pt x="2576429" y="1558638"/>
                    <a:pt x="2584800" y="1698625"/>
                  </a:cubicBezTo>
                  <a:lnTo>
                    <a:pt x="2774949" y="1698625"/>
                  </a:lnTo>
                  <a:lnTo>
                    <a:pt x="2774949" y="1784350"/>
                  </a:lnTo>
                  <a:lnTo>
                    <a:pt x="2887662" y="1784350"/>
                  </a:lnTo>
                  <a:lnTo>
                    <a:pt x="2887662" y="2106612"/>
                  </a:lnTo>
                  <a:lnTo>
                    <a:pt x="0" y="2106612"/>
                  </a:lnTo>
                  <a:lnTo>
                    <a:pt x="0" y="1784350"/>
                  </a:lnTo>
                  <a:lnTo>
                    <a:pt x="569912" y="1784350"/>
                  </a:lnTo>
                  <a:lnTo>
                    <a:pt x="569912" y="1698625"/>
                  </a:lnTo>
                  <a:lnTo>
                    <a:pt x="760041" y="1698625"/>
                  </a:lnTo>
                  <a:cubicBezTo>
                    <a:pt x="768340" y="1558638"/>
                    <a:pt x="799297" y="1492442"/>
                    <a:pt x="843578" y="1410269"/>
                  </a:cubicBezTo>
                  <a:cubicBezTo>
                    <a:pt x="899880" y="1312756"/>
                    <a:pt x="911146" y="1185242"/>
                    <a:pt x="911150" y="1185206"/>
                  </a:cubicBezTo>
                  <a:cubicBezTo>
                    <a:pt x="911150" y="1185188"/>
                    <a:pt x="911150" y="1183158"/>
                    <a:pt x="911150" y="941387"/>
                  </a:cubicBezTo>
                  <a:cubicBezTo>
                    <a:pt x="911171" y="941387"/>
                    <a:pt x="912974" y="941387"/>
                    <a:pt x="1065062" y="941387"/>
                  </a:cubicBezTo>
                  <a:cubicBezTo>
                    <a:pt x="1065075" y="941387"/>
                    <a:pt x="1065591" y="941387"/>
                    <a:pt x="1087586" y="941387"/>
                  </a:cubicBezTo>
                  <a:cubicBezTo>
                    <a:pt x="1087604" y="941387"/>
                    <a:pt x="1089260" y="941387"/>
                    <a:pt x="1241499" y="941387"/>
                  </a:cubicBezTo>
                  <a:cubicBezTo>
                    <a:pt x="1241499" y="941406"/>
                    <a:pt x="1241499" y="943523"/>
                    <a:pt x="1241499" y="1185206"/>
                  </a:cubicBezTo>
                  <a:cubicBezTo>
                    <a:pt x="1241508" y="1185308"/>
                    <a:pt x="1252784" y="1312781"/>
                    <a:pt x="1309071" y="1410269"/>
                  </a:cubicBezTo>
                  <a:cubicBezTo>
                    <a:pt x="1316112" y="1422465"/>
                    <a:pt x="1322743" y="1434308"/>
                    <a:pt x="1328044" y="1446574"/>
                  </a:cubicBezTo>
                  <a:lnTo>
                    <a:pt x="1331339" y="1440337"/>
                  </a:lnTo>
                  <a:cubicBezTo>
                    <a:pt x="1410042" y="1294131"/>
                    <a:pt x="1428789" y="1106693"/>
                    <a:pt x="1428794" y="1106641"/>
                  </a:cubicBezTo>
                  <a:cubicBezTo>
                    <a:pt x="1428794" y="1106621"/>
                    <a:pt x="1428794" y="1103915"/>
                    <a:pt x="1428794" y="742950"/>
                  </a:cubicBezTo>
                  <a:close/>
                  <a:moveTo>
                    <a:pt x="2268736" y="217487"/>
                  </a:moveTo>
                  <a:cubicBezTo>
                    <a:pt x="2317607" y="217487"/>
                    <a:pt x="2355199" y="258770"/>
                    <a:pt x="2355199" y="303807"/>
                  </a:cubicBezTo>
                  <a:cubicBezTo>
                    <a:pt x="2355199" y="311313"/>
                    <a:pt x="2355199" y="315066"/>
                    <a:pt x="2351440" y="322572"/>
                  </a:cubicBezTo>
                  <a:cubicBezTo>
                    <a:pt x="2366477" y="333832"/>
                    <a:pt x="2373996" y="345091"/>
                    <a:pt x="2381514" y="360103"/>
                  </a:cubicBezTo>
                  <a:cubicBezTo>
                    <a:pt x="2381534" y="360103"/>
                    <a:pt x="2389038" y="360103"/>
                    <a:pt x="2392792" y="360103"/>
                  </a:cubicBezTo>
                  <a:cubicBezTo>
                    <a:pt x="2434144" y="360103"/>
                    <a:pt x="2471737" y="397633"/>
                    <a:pt x="2471737" y="438917"/>
                  </a:cubicBezTo>
                  <a:cubicBezTo>
                    <a:pt x="2471737" y="468942"/>
                    <a:pt x="2456700" y="491460"/>
                    <a:pt x="2434144" y="506472"/>
                  </a:cubicBezTo>
                  <a:cubicBezTo>
                    <a:pt x="2445420" y="581518"/>
                    <a:pt x="2358994" y="619048"/>
                    <a:pt x="2358959" y="619064"/>
                  </a:cubicBezTo>
                  <a:cubicBezTo>
                    <a:pt x="2385274" y="686619"/>
                    <a:pt x="2242421" y="694125"/>
                    <a:pt x="2298810" y="750421"/>
                  </a:cubicBezTo>
                  <a:cubicBezTo>
                    <a:pt x="2355188" y="806706"/>
                    <a:pt x="2321379" y="908009"/>
                    <a:pt x="2321366" y="908049"/>
                  </a:cubicBezTo>
                  <a:cubicBezTo>
                    <a:pt x="2321357" y="908049"/>
                    <a:pt x="2320831" y="908049"/>
                    <a:pt x="2287532" y="908049"/>
                  </a:cubicBezTo>
                  <a:cubicBezTo>
                    <a:pt x="2287532" y="795494"/>
                    <a:pt x="2204881" y="772954"/>
                    <a:pt x="2204828" y="772939"/>
                  </a:cubicBezTo>
                  <a:cubicBezTo>
                    <a:pt x="2088328" y="731669"/>
                    <a:pt x="2144643" y="645391"/>
                    <a:pt x="2144679" y="645335"/>
                  </a:cubicBezTo>
                  <a:cubicBezTo>
                    <a:pt x="2001827" y="641582"/>
                    <a:pt x="1983030" y="532743"/>
                    <a:pt x="1979271" y="513978"/>
                  </a:cubicBezTo>
                  <a:cubicBezTo>
                    <a:pt x="1949197" y="498966"/>
                    <a:pt x="1930400" y="472695"/>
                    <a:pt x="1930400" y="438917"/>
                  </a:cubicBezTo>
                  <a:cubicBezTo>
                    <a:pt x="1930400" y="397633"/>
                    <a:pt x="1964234" y="360103"/>
                    <a:pt x="2009345" y="360103"/>
                  </a:cubicBezTo>
                  <a:cubicBezTo>
                    <a:pt x="2024382" y="360103"/>
                    <a:pt x="2043179" y="367609"/>
                    <a:pt x="2054457" y="375115"/>
                  </a:cubicBezTo>
                  <a:cubicBezTo>
                    <a:pt x="2069494" y="360103"/>
                    <a:pt x="2088290" y="348844"/>
                    <a:pt x="2110846" y="348844"/>
                  </a:cubicBezTo>
                  <a:cubicBezTo>
                    <a:pt x="2110846" y="345091"/>
                    <a:pt x="2110846" y="345091"/>
                    <a:pt x="2110846" y="341338"/>
                  </a:cubicBezTo>
                  <a:cubicBezTo>
                    <a:pt x="2110846" y="296301"/>
                    <a:pt x="2144679" y="262524"/>
                    <a:pt x="2189791" y="262524"/>
                  </a:cubicBezTo>
                  <a:cubicBezTo>
                    <a:pt x="2193550" y="262524"/>
                    <a:pt x="2193550" y="262524"/>
                    <a:pt x="2197309" y="262524"/>
                  </a:cubicBezTo>
                  <a:cubicBezTo>
                    <a:pt x="2212347" y="236252"/>
                    <a:pt x="2238662" y="217487"/>
                    <a:pt x="2268736" y="217487"/>
                  </a:cubicBezTo>
                  <a:close/>
                  <a:moveTo>
                    <a:pt x="1687292" y="0"/>
                  </a:moveTo>
                  <a:cubicBezTo>
                    <a:pt x="1732271" y="0"/>
                    <a:pt x="1769754" y="37475"/>
                    <a:pt x="1769754" y="82446"/>
                  </a:cubicBezTo>
                  <a:cubicBezTo>
                    <a:pt x="1769754" y="89941"/>
                    <a:pt x="1769754" y="97436"/>
                    <a:pt x="1766006" y="104931"/>
                  </a:cubicBezTo>
                  <a:cubicBezTo>
                    <a:pt x="1780999" y="112426"/>
                    <a:pt x="1788495" y="127416"/>
                    <a:pt x="1795992" y="142406"/>
                  </a:cubicBezTo>
                  <a:cubicBezTo>
                    <a:pt x="1799740" y="142406"/>
                    <a:pt x="1803488" y="142406"/>
                    <a:pt x="1807237" y="142406"/>
                  </a:cubicBezTo>
                  <a:cubicBezTo>
                    <a:pt x="1848468" y="142406"/>
                    <a:pt x="1885950" y="176134"/>
                    <a:pt x="1885950" y="221105"/>
                  </a:cubicBezTo>
                  <a:cubicBezTo>
                    <a:pt x="1885950" y="247338"/>
                    <a:pt x="1870957" y="269823"/>
                    <a:pt x="1848468" y="284813"/>
                  </a:cubicBezTo>
                  <a:cubicBezTo>
                    <a:pt x="1859710" y="359749"/>
                    <a:pt x="1773537" y="400970"/>
                    <a:pt x="1773502" y="400987"/>
                  </a:cubicBezTo>
                  <a:cubicBezTo>
                    <a:pt x="1799740" y="468442"/>
                    <a:pt x="1657306" y="475938"/>
                    <a:pt x="1713530" y="528403"/>
                  </a:cubicBezTo>
                  <a:cubicBezTo>
                    <a:pt x="1769744" y="584607"/>
                    <a:pt x="1736032" y="685765"/>
                    <a:pt x="1736020" y="685800"/>
                  </a:cubicBezTo>
                  <a:cubicBezTo>
                    <a:pt x="1736020" y="685800"/>
                    <a:pt x="1736020" y="685800"/>
                    <a:pt x="1702285" y="685800"/>
                  </a:cubicBezTo>
                  <a:cubicBezTo>
                    <a:pt x="1702285" y="573397"/>
                    <a:pt x="1623604" y="554644"/>
                    <a:pt x="1623572" y="554636"/>
                  </a:cubicBezTo>
                  <a:cubicBezTo>
                    <a:pt x="1507399" y="513421"/>
                    <a:pt x="1563577" y="427255"/>
                    <a:pt x="1563600" y="427220"/>
                  </a:cubicBezTo>
                  <a:cubicBezTo>
                    <a:pt x="1417417" y="423472"/>
                    <a:pt x="1398676" y="311046"/>
                    <a:pt x="1394928" y="292308"/>
                  </a:cubicBezTo>
                  <a:cubicBezTo>
                    <a:pt x="1364942" y="281065"/>
                    <a:pt x="1346200" y="251085"/>
                    <a:pt x="1346200" y="221105"/>
                  </a:cubicBezTo>
                  <a:cubicBezTo>
                    <a:pt x="1346200" y="176134"/>
                    <a:pt x="1383683" y="142406"/>
                    <a:pt x="1424914" y="142406"/>
                  </a:cubicBezTo>
                  <a:cubicBezTo>
                    <a:pt x="1443655" y="142406"/>
                    <a:pt x="1458648" y="146154"/>
                    <a:pt x="1469893" y="153649"/>
                  </a:cubicBezTo>
                  <a:cubicBezTo>
                    <a:pt x="1484886" y="138659"/>
                    <a:pt x="1503627" y="127416"/>
                    <a:pt x="1526117" y="127416"/>
                  </a:cubicBezTo>
                  <a:lnTo>
                    <a:pt x="1526117" y="119921"/>
                  </a:lnTo>
                  <a:cubicBezTo>
                    <a:pt x="1526117" y="78698"/>
                    <a:pt x="1563600" y="41223"/>
                    <a:pt x="1604830" y="41223"/>
                  </a:cubicBezTo>
                  <a:cubicBezTo>
                    <a:pt x="1608579" y="41223"/>
                    <a:pt x="1608579" y="41223"/>
                    <a:pt x="1612327" y="41223"/>
                  </a:cubicBezTo>
                  <a:cubicBezTo>
                    <a:pt x="1627320" y="18738"/>
                    <a:pt x="1653558" y="0"/>
                    <a:pt x="1687292"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38" name="Group 37">
              <a:extLst>
                <a:ext uri="{FF2B5EF4-FFF2-40B4-BE49-F238E27FC236}">
                  <a16:creationId xmlns:a16="http://schemas.microsoft.com/office/drawing/2014/main" id="{7DFAA038-C0A8-461E-90A9-80DEB498BF64}"/>
                </a:ext>
              </a:extLst>
            </p:cNvPr>
            <p:cNvGrpSpPr/>
            <p:nvPr/>
          </p:nvGrpSpPr>
          <p:grpSpPr>
            <a:xfrm>
              <a:off x="9920677" y="682929"/>
              <a:ext cx="254485" cy="188233"/>
              <a:chOff x="7520684" y="1327057"/>
              <a:chExt cx="420688" cy="436562"/>
            </a:xfrm>
            <a:grpFill/>
          </p:grpSpPr>
          <p:sp>
            <p:nvSpPr>
              <p:cNvPr id="43" name="Freeform 707">
                <a:extLst>
                  <a:ext uri="{FF2B5EF4-FFF2-40B4-BE49-F238E27FC236}">
                    <a16:creationId xmlns:a16="http://schemas.microsoft.com/office/drawing/2014/main" id="{D931C75B-C458-4C80-A26C-EE13C868A7F2}"/>
                  </a:ext>
                </a:extLst>
              </p:cNvPr>
              <p:cNvSpPr>
                <a:spLocks noEditPoints="1"/>
              </p:cNvSpPr>
              <p:nvPr/>
            </p:nvSpPr>
            <p:spPr bwMode="auto">
              <a:xfrm>
                <a:off x="7520684" y="1327057"/>
                <a:ext cx="288925" cy="379413"/>
              </a:xfrm>
              <a:custGeom>
                <a:avLst/>
                <a:gdLst>
                  <a:gd name="T0" fmla="*/ 1 w 77"/>
                  <a:gd name="T1" fmla="*/ 1 h 101"/>
                  <a:gd name="T2" fmla="*/ 0 w 77"/>
                  <a:gd name="T3" fmla="*/ 5 h 101"/>
                  <a:gd name="T4" fmla="*/ 11 w 77"/>
                  <a:gd name="T5" fmla="*/ 97 h 101"/>
                  <a:gd name="T6" fmla="*/ 15 w 77"/>
                  <a:gd name="T7" fmla="*/ 101 h 101"/>
                  <a:gd name="T8" fmla="*/ 57 w 77"/>
                  <a:gd name="T9" fmla="*/ 101 h 101"/>
                  <a:gd name="T10" fmla="*/ 57 w 77"/>
                  <a:gd name="T11" fmla="*/ 99 h 101"/>
                  <a:gd name="T12" fmla="*/ 55 w 77"/>
                  <a:gd name="T13" fmla="*/ 92 h 101"/>
                  <a:gd name="T14" fmla="*/ 55 w 77"/>
                  <a:gd name="T15" fmla="*/ 88 h 101"/>
                  <a:gd name="T16" fmla="*/ 69 w 77"/>
                  <a:gd name="T17" fmla="*/ 55 h 101"/>
                  <a:gd name="T18" fmla="*/ 71 w 77"/>
                  <a:gd name="T19" fmla="*/ 53 h 101"/>
                  <a:gd name="T20" fmla="*/ 76 w 77"/>
                  <a:gd name="T21" fmla="*/ 5 h 101"/>
                  <a:gd name="T22" fmla="*/ 75 w 77"/>
                  <a:gd name="T23" fmla="*/ 1 h 101"/>
                  <a:gd name="T24" fmla="*/ 72 w 77"/>
                  <a:gd name="T25" fmla="*/ 0 h 101"/>
                  <a:gd name="T26" fmla="*/ 4 w 77"/>
                  <a:gd name="T27" fmla="*/ 0 h 101"/>
                  <a:gd name="T28" fmla="*/ 1 w 77"/>
                  <a:gd name="T29" fmla="*/ 1 h 101"/>
                  <a:gd name="T30" fmla="*/ 67 w 77"/>
                  <a:gd name="T31" fmla="*/ 8 h 101"/>
                  <a:gd name="T32" fmla="*/ 64 w 77"/>
                  <a:gd name="T33" fmla="*/ 37 h 101"/>
                  <a:gd name="T34" fmla="*/ 61 w 77"/>
                  <a:gd name="T35" fmla="*/ 38 h 101"/>
                  <a:gd name="T36" fmla="*/ 43 w 77"/>
                  <a:gd name="T37" fmla="*/ 37 h 101"/>
                  <a:gd name="T38" fmla="*/ 19 w 77"/>
                  <a:gd name="T39" fmla="*/ 33 h 101"/>
                  <a:gd name="T40" fmla="*/ 25 w 77"/>
                  <a:gd name="T41" fmla="*/ 82 h 101"/>
                  <a:gd name="T42" fmla="*/ 23 w 77"/>
                  <a:gd name="T43" fmla="*/ 85 h 101"/>
                  <a:gd name="T44" fmla="*/ 21 w 77"/>
                  <a:gd name="T45" fmla="*/ 85 h 101"/>
                  <a:gd name="T46" fmla="*/ 18 w 77"/>
                  <a:gd name="T47" fmla="*/ 83 h 101"/>
                  <a:gd name="T48" fmla="*/ 12 w 77"/>
                  <a:gd name="T49" fmla="*/ 35 h 101"/>
                  <a:gd name="T50" fmla="*/ 12 w 77"/>
                  <a:gd name="T51" fmla="*/ 35 h 101"/>
                  <a:gd name="T52" fmla="*/ 9 w 77"/>
                  <a:gd name="T53" fmla="*/ 8 h 101"/>
                  <a:gd name="T54" fmla="*/ 67 w 77"/>
                  <a:gd name="T55" fmla="*/ 8 h 101"/>
                  <a:gd name="T56" fmla="*/ 67 w 77"/>
                  <a:gd name="T57" fmla="*/ 8 h 101"/>
                  <a:gd name="T58" fmla="*/ 67 w 77"/>
                  <a:gd name="T59" fmla="*/ 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7" h="101">
                    <a:moveTo>
                      <a:pt x="1" y="1"/>
                    </a:moveTo>
                    <a:cubicBezTo>
                      <a:pt x="0" y="2"/>
                      <a:pt x="0" y="4"/>
                      <a:pt x="0" y="5"/>
                    </a:cubicBezTo>
                    <a:cubicBezTo>
                      <a:pt x="11" y="97"/>
                      <a:pt x="11" y="97"/>
                      <a:pt x="11" y="97"/>
                    </a:cubicBezTo>
                    <a:cubicBezTo>
                      <a:pt x="11" y="99"/>
                      <a:pt x="13" y="101"/>
                      <a:pt x="15" y="101"/>
                    </a:cubicBezTo>
                    <a:cubicBezTo>
                      <a:pt x="57" y="101"/>
                      <a:pt x="57" y="101"/>
                      <a:pt x="57" y="101"/>
                    </a:cubicBezTo>
                    <a:cubicBezTo>
                      <a:pt x="57" y="100"/>
                      <a:pt x="57" y="99"/>
                      <a:pt x="57" y="99"/>
                    </a:cubicBezTo>
                    <a:cubicBezTo>
                      <a:pt x="56" y="97"/>
                      <a:pt x="56" y="94"/>
                      <a:pt x="55" y="92"/>
                    </a:cubicBezTo>
                    <a:cubicBezTo>
                      <a:pt x="55" y="91"/>
                      <a:pt x="55" y="89"/>
                      <a:pt x="55" y="88"/>
                    </a:cubicBezTo>
                    <a:cubicBezTo>
                      <a:pt x="55" y="76"/>
                      <a:pt x="62" y="65"/>
                      <a:pt x="69" y="55"/>
                    </a:cubicBezTo>
                    <a:cubicBezTo>
                      <a:pt x="70" y="55"/>
                      <a:pt x="70" y="54"/>
                      <a:pt x="71" y="53"/>
                    </a:cubicBezTo>
                    <a:cubicBezTo>
                      <a:pt x="76" y="5"/>
                      <a:pt x="76" y="5"/>
                      <a:pt x="76" y="5"/>
                    </a:cubicBezTo>
                    <a:cubicBezTo>
                      <a:pt x="77" y="4"/>
                      <a:pt x="76" y="2"/>
                      <a:pt x="75" y="1"/>
                    </a:cubicBezTo>
                    <a:cubicBezTo>
                      <a:pt x="75" y="1"/>
                      <a:pt x="73" y="0"/>
                      <a:pt x="72" y="0"/>
                    </a:cubicBezTo>
                    <a:cubicBezTo>
                      <a:pt x="4" y="0"/>
                      <a:pt x="4" y="0"/>
                      <a:pt x="4" y="0"/>
                    </a:cubicBezTo>
                    <a:cubicBezTo>
                      <a:pt x="3" y="0"/>
                      <a:pt x="2" y="1"/>
                      <a:pt x="1" y="1"/>
                    </a:cubicBezTo>
                    <a:close/>
                    <a:moveTo>
                      <a:pt x="67" y="8"/>
                    </a:moveTo>
                    <a:cubicBezTo>
                      <a:pt x="64" y="37"/>
                      <a:pt x="64" y="37"/>
                      <a:pt x="64" y="37"/>
                    </a:cubicBezTo>
                    <a:cubicBezTo>
                      <a:pt x="63" y="37"/>
                      <a:pt x="62" y="37"/>
                      <a:pt x="61" y="38"/>
                    </a:cubicBezTo>
                    <a:cubicBezTo>
                      <a:pt x="55" y="39"/>
                      <a:pt x="49" y="38"/>
                      <a:pt x="43" y="37"/>
                    </a:cubicBezTo>
                    <a:cubicBezTo>
                      <a:pt x="35" y="35"/>
                      <a:pt x="27" y="32"/>
                      <a:pt x="19" y="33"/>
                    </a:cubicBezTo>
                    <a:cubicBezTo>
                      <a:pt x="25" y="82"/>
                      <a:pt x="25" y="82"/>
                      <a:pt x="25" y="82"/>
                    </a:cubicBezTo>
                    <a:cubicBezTo>
                      <a:pt x="25" y="84"/>
                      <a:pt x="24" y="85"/>
                      <a:pt x="23" y="85"/>
                    </a:cubicBezTo>
                    <a:cubicBezTo>
                      <a:pt x="21" y="85"/>
                      <a:pt x="21" y="85"/>
                      <a:pt x="21" y="85"/>
                    </a:cubicBezTo>
                    <a:cubicBezTo>
                      <a:pt x="19" y="86"/>
                      <a:pt x="18" y="85"/>
                      <a:pt x="18" y="83"/>
                    </a:cubicBezTo>
                    <a:cubicBezTo>
                      <a:pt x="12" y="35"/>
                      <a:pt x="12" y="35"/>
                      <a:pt x="12" y="35"/>
                    </a:cubicBezTo>
                    <a:cubicBezTo>
                      <a:pt x="12" y="35"/>
                      <a:pt x="12" y="35"/>
                      <a:pt x="12" y="35"/>
                    </a:cubicBezTo>
                    <a:cubicBezTo>
                      <a:pt x="9" y="8"/>
                      <a:pt x="9" y="8"/>
                      <a:pt x="9" y="8"/>
                    </a:cubicBezTo>
                    <a:cubicBezTo>
                      <a:pt x="67" y="8"/>
                      <a:pt x="67" y="8"/>
                      <a:pt x="67" y="8"/>
                    </a:cubicBezTo>
                    <a:close/>
                    <a:moveTo>
                      <a:pt x="67" y="8"/>
                    </a:moveTo>
                    <a:cubicBezTo>
                      <a:pt x="67" y="8"/>
                      <a:pt x="67" y="8"/>
                      <a:pt x="67" y="8"/>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Freeform 708">
                <a:extLst>
                  <a:ext uri="{FF2B5EF4-FFF2-40B4-BE49-F238E27FC236}">
                    <a16:creationId xmlns:a16="http://schemas.microsoft.com/office/drawing/2014/main" id="{9AD16049-75E6-4B12-9DFC-323B2D9D51F6}"/>
                  </a:ext>
                </a:extLst>
              </p:cNvPr>
              <p:cNvSpPr>
                <a:spLocks noEditPoints="1"/>
              </p:cNvSpPr>
              <p:nvPr/>
            </p:nvSpPr>
            <p:spPr bwMode="auto">
              <a:xfrm>
                <a:off x="7733409" y="1477869"/>
                <a:ext cx="207963" cy="285750"/>
              </a:xfrm>
              <a:custGeom>
                <a:avLst/>
                <a:gdLst>
                  <a:gd name="T0" fmla="*/ 12 w 55"/>
                  <a:gd name="T1" fmla="*/ 22 h 76"/>
                  <a:gd name="T2" fmla="*/ 3 w 55"/>
                  <a:gd name="T3" fmla="*/ 57 h 76"/>
                  <a:gd name="T4" fmla="*/ 28 w 55"/>
                  <a:gd name="T5" fmla="*/ 76 h 76"/>
                  <a:gd name="T6" fmla="*/ 55 w 55"/>
                  <a:gd name="T7" fmla="*/ 48 h 76"/>
                  <a:gd name="T8" fmla="*/ 28 w 55"/>
                  <a:gd name="T9" fmla="*/ 0 h 76"/>
                  <a:gd name="T10" fmla="*/ 12 w 55"/>
                  <a:gd name="T11" fmla="*/ 22 h 76"/>
                  <a:gd name="T12" fmla="*/ 12 w 55"/>
                  <a:gd name="T13" fmla="*/ 22 h 76"/>
                  <a:gd name="T14" fmla="*/ 12 w 55"/>
                  <a:gd name="T15" fmla="*/ 22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76">
                    <a:moveTo>
                      <a:pt x="12" y="22"/>
                    </a:moveTo>
                    <a:cubicBezTo>
                      <a:pt x="6" y="32"/>
                      <a:pt x="0" y="45"/>
                      <a:pt x="3" y="57"/>
                    </a:cubicBezTo>
                    <a:cubicBezTo>
                      <a:pt x="6" y="69"/>
                      <a:pt x="17" y="76"/>
                      <a:pt x="28" y="76"/>
                    </a:cubicBezTo>
                    <a:cubicBezTo>
                      <a:pt x="43" y="76"/>
                      <a:pt x="55" y="66"/>
                      <a:pt x="55" y="48"/>
                    </a:cubicBezTo>
                    <a:cubicBezTo>
                      <a:pt x="55" y="30"/>
                      <a:pt x="28" y="0"/>
                      <a:pt x="28" y="0"/>
                    </a:cubicBezTo>
                    <a:cubicBezTo>
                      <a:pt x="28" y="0"/>
                      <a:pt x="20" y="10"/>
                      <a:pt x="12" y="22"/>
                    </a:cubicBezTo>
                    <a:close/>
                    <a:moveTo>
                      <a:pt x="12" y="22"/>
                    </a:moveTo>
                    <a:cubicBezTo>
                      <a:pt x="12" y="22"/>
                      <a:pt x="12" y="22"/>
                      <a:pt x="12" y="22"/>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nvGrpSpPr>
            <p:cNvPr id="39" name="Group 38">
              <a:extLst>
                <a:ext uri="{FF2B5EF4-FFF2-40B4-BE49-F238E27FC236}">
                  <a16:creationId xmlns:a16="http://schemas.microsoft.com/office/drawing/2014/main" id="{F7063AE9-C9B4-4F7F-9D7F-1034D167F10C}"/>
                </a:ext>
              </a:extLst>
            </p:cNvPr>
            <p:cNvGrpSpPr/>
            <p:nvPr/>
          </p:nvGrpSpPr>
          <p:grpSpPr>
            <a:xfrm>
              <a:off x="9877982" y="418484"/>
              <a:ext cx="297180" cy="237757"/>
              <a:chOff x="8705522" y="210395"/>
              <a:chExt cx="577990" cy="577990"/>
            </a:xfrm>
            <a:grpFill/>
          </p:grpSpPr>
          <p:pic>
            <p:nvPicPr>
              <p:cNvPr id="41" name="Graphic 40" descr="Earth globe: Africa and Europe with solid fill">
                <a:extLst>
                  <a:ext uri="{FF2B5EF4-FFF2-40B4-BE49-F238E27FC236}">
                    <a16:creationId xmlns:a16="http://schemas.microsoft.com/office/drawing/2014/main" id="{270E6A28-A496-4FF2-A2C7-23F469DD8FB9}"/>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9002575" y="432731"/>
                <a:ext cx="280937" cy="280937"/>
              </a:xfrm>
              <a:prstGeom prst="rect">
                <a:avLst/>
              </a:prstGeom>
            </p:spPr>
          </p:pic>
          <p:pic>
            <p:nvPicPr>
              <p:cNvPr id="42" name="Graphic 41" descr="Pandemic exponential curve line graph outline">
                <a:extLst>
                  <a:ext uri="{FF2B5EF4-FFF2-40B4-BE49-F238E27FC236}">
                    <a16:creationId xmlns:a16="http://schemas.microsoft.com/office/drawing/2014/main" id="{E4FFD5DF-F4EF-4D0A-BF44-CD8FB84D6F86}"/>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05522" y="210395"/>
                <a:ext cx="577990" cy="577990"/>
              </a:xfrm>
              <a:prstGeom prst="rect">
                <a:avLst/>
              </a:prstGeom>
            </p:spPr>
          </p:pic>
        </p:grpSp>
        <p:pic>
          <p:nvPicPr>
            <p:cNvPr id="40" name="Graphic 39" descr="High temperature outline">
              <a:extLst>
                <a:ext uri="{FF2B5EF4-FFF2-40B4-BE49-F238E27FC236}">
                  <a16:creationId xmlns:a16="http://schemas.microsoft.com/office/drawing/2014/main" id="{646ED1AD-BAF3-4D55-B309-8A362A51BC81}"/>
                </a:ext>
              </a:extLst>
            </p:cNvPr>
            <p:cNvPicPr>
              <a:picLocks noChangeAspect="1"/>
            </p:cNvPicPr>
            <p:nvPr/>
          </p:nvPicPr>
          <p:blipFill>
            <a:blip r:embed="rId7">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flipH="1">
              <a:off x="9902448" y="190511"/>
              <a:ext cx="248247" cy="207365"/>
            </a:xfrm>
            <a:prstGeom prst="rect">
              <a:avLst/>
            </a:prstGeom>
          </p:spPr>
        </p:pic>
      </p:grpSp>
      <p:pic>
        <p:nvPicPr>
          <p:cNvPr id="61" name="Graphic 60" descr="Earth globe: Africa and Europe with solid fill">
            <a:extLst>
              <a:ext uri="{FF2B5EF4-FFF2-40B4-BE49-F238E27FC236}">
                <a16:creationId xmlns:a16="http://schemas.microsoft.com/office/drawing/2014/main" id="{767B3966-DC20-4E09-8E61-B9FEA1F840CC}"/>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1170095" y="1442550"/>
            <a:ext cx="280937" cy="280937"/>
          </a:xfrm>
          <a:prstGeom prst="rect">
            <a:avLst/>
          </a:prstGeom>
        </p:spPr>
      </p:pic>
      <p:sp>
        <p:nvSpPr>
          <p:cNvPr id="65" name="Text Placeholder 2">
            <a:extLst>
              <a:ext uri="{FF2B5EF4-FFF2-40B4-BE49-F238E27FC236}">
                <a16:creationId xmlns:a16="http://schemas.microsoft.com/office/drawing/2014/main" id="{62A3C167-BC1E-4440-B2A2-457394DEFB55}"/>
              </a:ext>
            </a:extLst>
          </p:cNvPr>
          <p:cNvSpPr txBox="1">
            <a:spLocks/>
          </p:cNvSpPr>
          <p:nvPr/>
        </p:nvSpPr>
        <p:spPr>
          <a:xfrm>
            <a:off x="357647" y="16784"/>
            <a:ext cx="10825123"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t-IT" sz="1050" dirty="0">
                <a:solidFill>
                  <a:srgbClr val="002060"/>
                </a:solidFill>
                <a:latin typeface="Arial" panose="020B0604020202020204" pitchFamily="34" charset="0"/>
                <a:cs typeface="Arial" panose="020B0604020202020204" pitchFamily="34" charset="0"/>
              </a:rPr>
              <a:t>GUIDA OPERATIVA PER IL RISPETTO DEL PRINCIPIO DNSH – </a:t>
            </a:r>
            <a:r>
              <a:rPr lang="it-IT" sz="1050" b="1" dirty="0">
                <a:solidFill>
                  <a:srgbClr val="002060"/>
                </a:solidFill>
                <a:latin typeface="Arial" panose="020B0604020202020204" pitchFamily="34" charset="0"/>
                <a:cs typeface="Arial" panose="020B0604020202020204" pitchFamily="34" charset="0"/>
              </a:rPr>
              <a:t>SCHEDA 03: ACQUISTO, LEASING E NOLEGGIO DI COMPUTER E APPARECCHIATURE ELETTRICHE ED ELETTRONICHE</a:t>
            </a:r>
          </a:p>
        </p:txBody>
      </p:sp>
    </p:spTree>
    <p:extLst>
      <p:ext uri="{BB962C8B-B14F-4D97-AF65-F5344CB8AC3E}">
        <p14:creationId xmlns:p14="http://schemas.microsoft.com/office/powerpoint/2010/main" val="24511307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3F7EC1C7-4A93-4F1C-92EE-1418886FC1BB}"/>
              </a:ext>
            </a:extLst>
          </p:cNvPr>
          <p:cNvGrpSpPr/>
          <p:nvPr/>
        </p:nvGrpSpPr>
        <p:grpSpPr>
          <a:xfrm>
            <a:off x="794591" y="1287313"/>
            <a:ext cx="589505" cy="456197"/>
            <a:chOff x="195419" y="1767971"/>
            <a:chExt cx="254485" cy="188233"/>
          </a:xfrm>
        </p:grpSpPr>
        <p:sp>
          <p:nvSpPr>
            <p:cNvPr id="29" name="Freeform 707">
              <a:extLst>
                <a:ext uri="{FF2B5EF4-FFF2-40B4-BE49-F238E27FC236}">
                  <a16:creationId xmlns:a16="http://schemas.microsoft.com/office/drawing/2014/main" id="{592C0C8A-5479-4B51-A303-E0CBE278259D}"/>
                </a:ext>
              </a:extLst>
            </p:cNvPr>
            <p:cNvSpPr>
              <a:spLocks noEditPoints="1"/>
            </p:cNvSpPr>
            <p:nvPr/>
          </p:nvSpPr>
          <p:spPr bwMode="auto">
            <a:xfrm>
              <a:off x="195419" y="1767971"/>
              <a:ext cx="174778" cy="163592"/>
            </a:xfrm>
            <a:custGeom>
              <a:avLst/>
              <a:gdLst>
                <a:gd name="T0" fmla="*/ 1 w 77"/>
                <a:gd name="T1" fmla="*/ 1 h 101"/>
                <a:gd name="T2" fmla="*/ 0 w 77"/>
                <a:gd name="T3" fmla="*/ 5 h 101"/>
                <a:gd name="T4" fmla="*/ 11 w 77"/>
                <a:gd name="T5" fmla="*/ 97 h 101"/>
                <a:gd name="T6" fmla="*/ 15 w 77"/>
                <a:gd name="T7" fmla="*/ 101 h 101"/>
                <a:gd name="T8" fmla="*/ 57 w 77"/>
                <a:gd name="T9" fmla="*/ 101 h 101"/>
                <a:gd name="T10" fmla="*/ 57 w 77"/>
                <a:gd name="T11" fmla="*/ 99 h 101"/>
                <a:gd name="T12" fmla="*/ 55 w 77"/>
                <a:gd name="T13" fmla="*/ 92 h 101"/>
                <a:gd name="T14" fmla="*/ 55 w 77"/>
                <a:gd name="T15" fmla="*/ 88 h 101"/>
                <a:gd name="T16" fmla="*/ 69 w 77"/>
                <a:gd name="T17" fmla="*/ 55 h 101"/>
                <a:gd name="T18" fmla="*/ 71 w 77"/>
                <a:gd name="T19" fmla="*/ 53 h 101"/>
                <a:gd name="T20" fmla="*/ 76 w 77"/>
                <a:gd name="T21" fmla="*/ 5 h 101"/>
                <a:gd name="T22" fmla="*/ 75 w 77"/>
                <a:gd name="T23" fmla="*/ 1 h 101"/>
                <a:gd name="T24" fmla="*/ 72 w 77"/>
                <a:gd name="T25" fmla="*/ 0 h 101"/>
                <a:gd name="T26" fmla="*/ 4 w 77"/>
                <a:gd name="T27" fmla="*/ 0 h 101"/>
                <a:gd name="T28" fmla="*/ 1 w 77"/>
                <a:gd name="T29" fmla="*/ 1 h 101"/>
                <a:gd name="T30" fmla="*/ 67 w 77"/>
                <a:gd name="T31" fmla="*/ 8 h 101"/>
                <a:gd name="T32" fmla="*/ 64 w 77"/>
                <a:gd name="T33" fmla="*/ 37 h 101"/>
                <a:gd name="T34" fmla="*/ 61 w 77"/>
                <a:gd name="T35" fmla="*/ 38 h 101"/>
                <a:gd name="T36" fmla="*/ 43 w 77"/>
                <a:gd name="T37" fmla="*/ 37 h 101"/>
                <a:gd name="T38" fmla="*/ 19 w 77"/>
                <a:gd name="T39" fmla="*/ 33 h 101"/>
                <a:gd name="T40" fmla="*/ 25 w 77"/>
                <a:gd name="T41" fmla="*/ 82 h 101"/>
                <a:gd name="T42" fmla="*/ 23 w 77"/>
                <a:gd name="T43" fmla="*/ 85 h 101"/>
                <a:gd name="T44" fmla="*/ 21 w 77"/>
                <a:gd name="T45" fmla="*/ 85 h 101"/>
                <a:gd name="T46" fmla="*/ 18 w 77"/>
                <a:gd name="T47" fmla="*/ 83 h 101"/>
                <a:gd name="T48" fmla="*/ 12 w 77"/>
                <a:gd name="T49" fmla="*/ 35 h 101"/>
                <a:gd name="T50" fmla="*/ 12 w 77"/>
                <a:gd name="T51" fmla="*/ 35 h 101"/>
                <a:gd name="T52" fmla="*/ 9 w 77"/>
                <a:gd name="T53" fmla="*/ 8 h 101"/>
                <a:gd name="T54" fmla="*/ 67 w 77"/>
                <a:gd name="T55" fmla="*/ 8 h 101"/>
                <a:gd name="T56" fmla="*/ 67 w 77"/>
                <a:gd name="T57" fmla="*/ 8 h 101"/>
                <a:gd name="T58" fmla="*/ 67 w 77"/>
                <a:gd name="T59" fmla="*/ 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7" h="101">
                  <a:moveTo>
                    <a:pt x="1" y="1"/>
                  </a:moveTo>
                  <a:cubicBezTo>
                    <a:pt x="0" y="2"/>
                    <a:pt x="0" y="4"/>
                    <a:pt x="0" y="5"/>
                  </a:cubicBezTo>
                  <a:cubicBezTo>
                    <a:pt x="11" y="97"/>
                    <a:pt x="11" y="97"/>
                    <a:pt x="11" y="97"/>
                  </a:cubicBezTo>
                  <a:cubicBezTo>
                    <a:pt x="11" y="99"/>
                    <a:pt x="13" y="101"/>
                    <a:pt x="15" y="101"/>
                  </a:cubicBezTo>
                  <a:cubicBezTo>
                    <a:pt x="57" y="101"/>
                    <a:pt x="57" y="101"/>
                    <a:pt x="57" y="101"/>
                  </a:cubicBezTo>
                  <a:cubicBezTo>
                    <a:pt x="57" y="100"/>
                    <a:pt x="57" y="99"/>
                    <a:pt x="57" y="99"/>
                  </a:cubicBezTo>
                  <a:cubicBezTo>
                    <a:pt x="56" y="97"/>
                    <a:pt x="56" y="94"/>
                    <a:pt x="55" y="92"/>
                  </a:cubicBezTo>
                  <a:cubicBezTo>
                    <a:pt x="55" y="91"/>
                    <a:pt x="55" y="89"/>
                    <a:pt x="55" y="88"/>
                  </a:cubicBezTo>
                  <a:cubicBezTo>
                    <a:pt x="55" y="76"/>
                    <a:pt x="62" y="65"/>
                    <a:pt x="69" y="55"/>
                  </a:cubicBezTo>
                  <a:cubicBezTo>
                    <a:pt x="70" y="55"/>
                    <a:pt x="70" y="54"/>
                    <a:pt x="71" y="53"/>
                  </a:cubicBezTo>
                  <a:cubicBezTo>
                    <a:pt x="76" y="5"/>
                    <a:pt x="76" y="5"/>
                    <a:pt x="76" y="5"/>
                  </a:cubicBezTo>
                  <a:cubicBezTo>
                    <a:pt x="77" y="4"/>
                    <a:pt x="76" y="2"/>
                    <a:pt x="75" y="1"/>
                  </a:cubicBezTo>
                  <a:cubicBezTo>
                    <a:pt x="75" y="1"/>
                    <a:pt x="73" y="0"/>
                    <a:pt x="72" y="0"/>
                  </a:cubicBezTo>
                  <a:cubicBezTo>
                    <a:pt x="4" y="0"/>
                    <a:pt x="4" y="0"/>
                    <a:pt x="4" y="0"/>
                  </a:cubicBezTo>
                  <a:cubicBezTo>
                    <a:pt x="3" y="0"/>
                    <a:pt x="2" y="1"/>
                    <a:pt x="1" y="1"/>
                  </a:cubicBezTo>
                  <a:close/>
                  <a:moveTo>
                    <a:pt x="67" y="8"/>
                  </a:moveTo>
                  <a:cubicBezTo>
                    <a:pt x="64" y="37"/>
                    <a:pt x="64" y="37"/>
                    <a:pt x="64" y="37"/>
                  </a:cubicBezTo>
                  <a:cubicBezTo>
                    <a:pt x="63" y="37"/>
                    <a:pt x="62" y="37"/>
                    <a:pt x="61" y="38"/>
                  </a:cubicBezTo>
                  <a:cubicBezTo>
                    <a:pt x="55" y="39"/>
                    <a:pt x="49" y="38"/>
                    <a:pt x="43" y="37"/>
                  </a:cubicBezTo>
                  <a:cubicBezTo>
                    <a:pt x="35" y="35"/>
                    <a:pt x="27" y="32"/>
                    <a:pt x="19" y="33"/>
                  </a:cubicBezTo>
                  <a:cubicBezTo>
                    <a:pt x="25" y="82"/>
                    <a:pt x="25" y="82"/>
                    <a:pt x="25" y="82"/>
                  </a:cubicBezTo>
                  <a:cubicBezTo>
                    <a:pt x="25" y="84"/>
                    <a:pt x="24" y="85"/>
                    <a:pt x="23" y="85"/>
                  </a:cubicBezTo>
                  <a:cubicBezTo>
                    <a:pt x="21" y="85"/>
                    <a:pt x="21" y="85"/>
                    <a:pt x="21" y="85"/>
                  </a:cubicBezTo>
                  <a:cubicBezTo>
                    <a:pt x="19" y="86"/>
                    <a:pt x="18" y="85"/>
                    <a:pt x="18" y="83"/>
                  </a:cubicBezTo>
                  <a:cubicBezTo>
                    <a:pt x="12" y="35"/>
                    <a:pt x="12" y="35"/>
                    <a:pt x="12" y="35"/>
                  </a:cubicBezTo>
                  <a:cubicBezTo>
                    <a:pt x="12" y="35"/>
                    <a:pt x="12" y="35"/>
                    <a:pt x="12" y="35"/>
                  </a:cubicBezTo>
                  <a:cubicBezTo>
                    <a:pt x="9" y="8"/>
                    <a:pt x="9" y="8"/>
                    <a:pt x="9" y="8"/>
                  </a:cubicBezTo>
                  <a:cubicBezTo>
                    <a:pt x="67" y="8"/>
                    <a:pt x="67" y="8"/>
                    <a:pt x="67" y="8"/>
                  </a:cubicBezTo>
                  <a:close/>
                  <a:moveTo>
                    <a:pt x="67" y="8"/>
                  </a:moveTo>
                  <a:cubicBezTo>
                    <a:pt x="67" y="8"/>
                    <a:pt x="67" y="8"/>
                    <a:pt x="67" y="8"/>
                  </a:cubicBezTo>
                </a:path>
              </a:pathLst>
            </a:custGeom>
            <a:solidFill>
              <a:srgbClr val="1F4E79"/>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Freeform 708">
              <a:extLst>
                <a:ext uri="{FF2B5EF4-FFF2-40B4-BE49-F238E27FC236}">
                  <a16:creationId xmlns:a16="http://schemas.microsoft.com/office/drawing/2014/main" id="{C749F13F-8212-4A1E-8EE4-96E4EC418E5A}"/>
                </a:ext>
              </a:extLst>
            </p:cNvPr>
            <p:cNvSpPr>
              <a:spLocks noEditPoints="1"/>
            </p:cNvSpPr>
            <p:nvPr/>
          </p:nvSpPr>
          <p:spPr bwMode="auto">
            <a:xfrm>
              <a:off x="324102" y="1832997"/>
              <a:ext cx="125802" cy="123207"/>
            </a:xfrm>
            <a:custGeom>
              <a:avLst/>
              <a:gdLst>
                <a:gd name="T0" fmla="*/ 12 w 55"/>
                <a:gd name="T1" fmla="*/ 22 h 76"/>
                <a:gd name="T2" fmla="*/ 3 w 55"/>
                <a:gd name="T3" fmla="*/ 57 h 76"/>
                <a:gd name="T4" fmla="*/ 28 w 55"/>
                <a:gd name="T5" fmla="*/ 76 h 76"/>
                <a:gd name="T6" fmla="*/ 55 w 55"/>
                <a:gd name="T7" fmla="*/ 48 h 76"/>
                <a:gd name="T8" fmla="*/ 28 w 55"/>
                <a:gd name="T9" fmla="*/ 0 h 76"/>
                <a:gd name="T10" fmla="*/ 12 w 55"/>
                <a:gd name="T11" fmla="*/ 22 h 76"/>
                <a:gd name="T12" fmla="*/ 12 w 55"/>
                <a:gd name="T13" fmla="*/ 22 h 76"/>
                <a:gd name="T14" fmla="*/ 12 w 55"/>
                <a:gd name="T15" fmla="*/ 22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76">
                  <a:moveTo>
                    <a:pt x="12" y="22"/>
                  </a:moveTo>
                  <a:cubicBezTo>
                    <a:pt x="6" y="32"/>
                    <a:pt x="0" y="45"/>
                    <a:pt x="3" y="57"/>
                  </a:cubicBezTo>
                  <a:cubicBezTo>
                    <a:pt x="6" y="69"/>
                    <a:pt x="17" y="76"/>
                    <a:pt x="28" y="76"/>
                  </a:cubicBezTo>
                  <a:cubicBezTo>
                    <a:pt x="43" y="76"/>
                    <a:pt x="55" y="66"/>
                    <a:pt x="55" y="48"/>
                  </a:cubicBezTo>
                  <a:cubicBezTo>
                    <a:pt x="55" y="30"/>
                    <a:pt x="28" y="0"/>
                    <a:pt x="28" y="0"/>
                  </a:cubicBezTo>
                  <a:cubicBezTo>
                    <a:pt x="28" y="0"/>
                    <a:pt x="20" y="10"/>
                    <a:pt x="12" y="22"/>
                  </a:cubicBezTo>
                  <a:close/>
                  <a:moveTo>
                    <a:pt x="12" y="22"/>
                  </a:moveTo>
                  <a:cubicBezTo>
                    <a:pt x="12" y="22"/>
                    <a:pt x="12" y="22"/>
                    <a:pt x="12" y="22"/>
                  </a:cubicBezTo>
                </a:path>
              </a:pathLst>
            </a:custGeom>
            <a:solidFill>
              <a:srgbClr val="1F4E79"/>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aphicFrame>
        <p:nvGraphicFramePr>
          <p:cNvPr id="26" name="Table 10">
            <a:extLst>
              <a:ext uri="{FF2B5EF4-FFF2-40B4-BE49-F238E27FC236}">
                <a16:creationId xmlns:a16="http://schemas.microsoft.com/office/drawing/2014/main" id="{BA43FFCC-CCB9-4CDF-A083-2B29F11D2441}"/>
              </a:ext>
            </a:extLst>
          </p:cNvPr>
          <p:cNvGraphicFramePr>
            <a:graphicFrameLocks noGrp="1"/>
          </p:cNvGraphicFramePr>
          <p:nvPr/>
        </p:nvGraphicFramePr>
        <p:xfrm>
          <a:off x="10318061" y="195956"/>
          <a:ext cx="1271370" cy="1371600"/>
        </p:xfrm>
        <a:graphic>
          <a:graphicData uri="http://schemas.openxmlformats.org/drawingml/2006/table">
            <a:tbl>
              <a:tblPr bandRow="1">
                <a:tableStyleId>{5C22544A-7EE6-4342-B048-85BDC9FD1C3A}</a:tableStyleId>
              </a:tblPr>
              <a:tblGrid>
                <a:gridCol w="1271370">
                  <a:extLst>
                    <a:ext uri="{9D8B030D-6E8A-4147-A177-3AD203B41FA5}">
                      <a16:colId xmlns:a16="http://schemas.microsoft.com/office/drawing/2014/main" val="2637763030"/>
                    </a:ext>
                  </a:extLst>
                </a:gridCol>
              </a:tblGrid>
              <a:tr h="211755">
                <a:tc>
                  <a:txBody>
                    <a:bodyPr/>
                    <a:lstStyle/>
                    <a:p>
                      <a:r>
                        <a:rPr lang="it-IT" sz="900" b="0">
                          <a:solidFill>
                            <a:schemeClr val="tx1"/>
                          </a:solidFill>
                        </a:rPr>
                        <a:t>Mitigazione</a:t>
                      </a:r>
                    </a:p>
                  </a:txBody>
                  <a:tcPr>
                    <a:solidFill>
                      <a:schemeClr val="bg2"/>
                    </a:solidFill>
                  </a:tcPr>
                </a:tc>
                <a:extLst>
                  <a:ext uri="{0D108BD9-81ED-4DB2-BD59-A6C34878D82A}">
                    <a16:rowId xmlns:a16="http://schemas.microsoft.com/office/drawing/2014/main" val="3339796594"/>
                  </a:ext>
                </a:extLst>
              </a:tr>
              <a:tr h="211755">
                <a:tc>
                  <a:txBody>
                    <a:bodyPr/>
                    <a:lstStyle/>
                    <a:p>
                      <a:r>
                        <a:rPr lang="it-IT" sz="900" b="0">
                          <a:solidFill>
                            <a:schemeClr val="tx1"/>
                          </a:solidFill>
                        </a:rPr>
                        <a:t>Adattamento</a:t>
                      </a:r>
                    </a:p>
                  </a:txBody>
                  <a:tcPr>
                    <a:solidFill>
                      <a:schemeClr val="bg2"/>
                    </a:solidFill>
                  </a:tcPr>
                </a:tc>
                <a:extLst>
                  <a:ext uri="{0D108BD9-81ED-4DB2-BD59-A6C34878D82A}">
                    <a16:rowId xmlns:a16="http://schemas.microsoft.com/office/drawing/2014/main" val="3629713866"/>
                  </a:ext>
                </a:extLst>
              </a:tr>
              <a:tr h="211755">
                <a:tc>
                  <a:txBody>
                    <a:bodyPr/>
                    <a:lstStyle/>
                    <a:p>
                      <a:r>
                        <a:rPr lang="it-IT" sz="900" b="1">
                          <a:solidFill>
                            <a:schemeClr val="accent5">
                              <a:lumMod val="75000"/>
                            </a:schemeClr>
                          </a:solidFill>
                        </a:rPr>
                        <a:t>Risorsa Idrica</a:t>
                      </a:r>
                    </a:p>
                  </a:txBody>
                  <a:tcPr>
                    <a:solidFill>
                      <a:srgbClr val="F9CA4E"/>
                    </a:solidFill>
                  </a:tcPr>
                </a:tc>
                <a:extLst>
                  <a:ext uri="{0D108BD9-81ED-4DB2-BD59-A6C34878D82A}">
                    <a16:rowId xmlns:a16="http://schemas.microsoft.com/office/drawing/2014/main" val="1622243859"/>
                  </a:ext>
                </a:extLst>
              </a:tr>
              <a:tr h="211755">
                <a:tc>
                  <a:txBody>
                    <a:bodyPr/>
                    <a:lstStyle/>
                    <a:p>
                      <a:r>
                        <a:rPr lang="it-IT" sz="900"/>
                        <a:t>Economia Circolare</a:t>
                      </a:r>
                    </a:p>
                  </a:txBody>
                  <a:tcPr>
                    <a:solidFill>
                      <a:schemeClr val="bg2"/>
                    </a:solidFill>
                  </a:tcPr>
                </a:tc>
                <a:extLst>
                  <a:ext uri="{0D108BD9-81ED-4DB2-BD59-A6C34878D82A}">
                    <a16:rowId xmlns:a16="http://schemas.microsoft.com/office/drawing/2014/main" val="2308410205"/>
                  </a:ext>
                </a:extLst>
              </a:tr>
              <a:tr h="211755">
                <a:tc>
                  <a:txBody>
                    <a:bodyPr/>
                    <a:lstStyle/>
                    <a:p>
                      <a:r>
                        <a:rPr lang="it-IT" sz="900"/>
                        <a:t>Inquinamento</a:t>
                      </a:r>
                    </a:p>
                  </a:txBody>
                  <a:tcPr>
                    <a:solidFill>
                      <a:schemeClr val="bg2"/>
                    </a:solidFill>
                  </a:tcPr>
                </a:tc>
                <a:extLst>
                  <a:ext uri="{0D108BD9-81ED-4DB2-BD59-A6C34878D82A}">
                    <a16:rowId xmlns:a16="http://schemas.microsoft.com/office/drawing/2014/main" val="2006366904"/>
                  </a:ext>
                </a:extLst>
              </a:tr>
              <a:tr h="211755">
                <a:tc>
                  <a:txBody>
                    <a:bodyPr/>
                    <a:lstStyle/>
                    <a:p>
                      <a:r>
                        <a:rPr lang="it-IT" sz="900"/>
                        <a:t>Biodiversità</a:t>
                      </a:r>
                    </a:p>
                  </a:txBody>
                  <a:tcPr>
                    <a:solidFill>
                      <a:schemeClr val="bg2"/>
                    </a:solidFill>
                  </a:tcPr>
                </a:tc>
                <a:extLst>
                  <a:ext uri="{0D108BD9-81ED-4DB2-BD59-A6C34878D82A}">
                    <a16:rowId xmlns:a16="http://schemas.microsoft.com/office/drawing/2014/main" val="2799061225"/>
                  </a:ext>
                </a:extLst>
              </a:tr>
            </a:tbl>
          </a:graphicData>
        </a:graphic>
      </p:graphicFrame>
      <p:sp>
        <p:nvSpPr>
          <p:cNvPr id="4" name="Segnaposto numero diapositiva 5">
            <a:extLst>
              <a:ext uri="{FF2B5EF4-FFF2-40B4-BE49-F238E27FC236}">
                <a16:creationId xmlns:a16="http://schemas.microsoft.com/office/drawing/2014/main" id="{CC11CACA-3D43-6842-94A5-90E1FE5ACAA5}"/>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19</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
        <p:nvSpPr>
          <p:cNvPr id="9" name="Titolo 1">
            <a:extLst>
              <a:ext uri="{FF2B5EF4-FFF2-40B4-BE49-F238E27FC236}">
                <a16:creationId xmlns:a16="http://schemas.microsoft.com/office/drawing/2014/main" id="{7B595272-78FB-48A9-B8EF-F0A32D7EA508}"/>
              </a:ext>
            </a:extLst>
          </p:cNvPr>
          <p:cNvSpPr>
            <a:spLocks noGrp="1"/>
          </p:cNvSpPr>
          <p:nvPr>
            <p:ph type="title"/>
          </p:nvPr>
        </p:nvSpPr>
        <p:spPr>
          <a:xfrm>
            <a:off x="764308" y="578866"/>
            <a:ext cx="10515600" cy="761711"/>
          </a:xfrm>
        </p:spPr>
        <p:txBody>
          <a:bodyPr>
            <a:normAutofit/>
          </a:bodyPr>
          <a:lstStyle/>
          <a:p>
            <a:r>
              <a:rPr lang="it-IT" sz="2400" b="1">
                <a:solidFill>
                  <a:schemeClr val="accent1">
                    <a:lumMod val="50000"/>
                  </a:schemeClr>
                </a:solidFill>
                <a:latin typeface="Arial" panose="020B0604020202020204" pitchFamily="34" charset="0"/>
                <a:cs typeface="Arial" panose="020B0604020202020204" pitchFamily="34" charset="0"/>
              </a:rPr>
              <a:t>II. VINCOLI DNSH</a:t>
            </a:r>
            <a:endParaRPr lang="it-IT" sz="2600" b="1" i="1">
              <a:solidFill>
                <a:schemeClr val="accent1">
                  <a:lumMod val="50000"/>
                </a:schemeClr>
              </a:solidFill>
              <a:latin typeface="Arial" panose="020B0604020202020204" pitchFamily="34" charset="0"/>
              <a:cs typeface="Arial" panose="020B0604020202020204" pitchFamily="34" charset="0"/>
            </a:endParaRPr>
          </a:p>
        </p:txBody>
      </p:sp>
      <p:sp>
        <p:nvSpPr>
          <p:cNvPr id="10" name="Rectangle 9">
            <a:extLst>
              <a:ext uri="{FF2B5EF4-FFF2-40B4-BE49-F238E27FC236}">
                <a16:creationId xmlns:a16="http://schemas.microsoft.com/office/drawing/2014/main" id="{8BEA70F3-559F-462C-A758-0C255A7A2763}"/>
              </a:ext>
            </a:extLst>
          </p:cNvPr>
          <p:cNvSpPr/>
          <p:nvPr/>
        </p:nvSpPr>
        <p:spPr>
          <a:xfrm>
            <a:off x="510582" y="2205455"/>
            <a:ext cx="11078849" cy="647473"/>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just" defTabSz="91440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endParaRPr>
          </a:p>
        </p:txBody>
      </p:sp>
      <p:grpSp>
        <p:nvGrpSpPr>
          <p:cNvPr id="46" name="Group 45">
            <a:extLst>
              <a:ext uri="{FF2B5EF4-FFF2-40B4-BE49-F238E27FC236}">
                <a16:creationId xmlns:a16="http://schemas.microsoft.com/office/drawing/2014/main" id="{0535226F-52B5-4234-A398-7997DD190169}"/>
              </a:ext>
            </a:extLst>
          </p:cNvPr>
          <p:cNvGrpSpPr/>
          <p:nvPr/>
        </p:nvGrpSpPr>
        <p:grpSpPr>
          <a:xfrm>
            <a:off x="9872720" y="190511"/>
            <a:ext cx="302478" cy="1382650"/>
            <a:chOff x="9872720" y="190511"/>
            <a:chExt cx="302478" cy="1382650"/>
          </a:xfrm>
        </p:grpSpPr>
        <p:sp>
          <p:nvSpPr>
            <p:cNvPr id="47" name="Freeform 12">
              <a:extLst>
                <a:ext uri="{FF2B5EF4-FFF2-40B4-BE49-F238E27FC236}">
                  <a16:creationId xmlns:a16="http://schemas.microsoft.com/office/drawing/2014/main" id="{DCA96F6C-D8D3-455E-9E3B-2A313F2F38CF}"/>
                </a:ext>
              </a:extLst>
            </p:cNvPr>
            <p:cNvSpPr>
              <a:spLocks noEditPoints="1"/>
            </p:cNvSpPr>
            <p:nvPr/>
          </p:nvSpPr>
          <p:spPr bwMode="auto">
            <a:xfrm>
              <a:off x="9941760" y="894520"/>
              <a:ext cx="188972" cy="190754"/>
            </a:xfrm>
            <a:custGeom>
              <a:avLst/>
              <a:gdLst>
                <a:gd name="T0" fmla="*/ 157 w 392"/>
                <a:gd name="T1" fmla="*/ 18 h 368"/>
                <a:gd name="T2" fmla="*/ 102 w 392"/>
                <a:gd name="T3" fmla="*/ 33 h 368"/>
                <a:gd name="T4" fmla="*/ 76 w 392"/>
                <a:gd name="T5" fmla="*/ 76 h 368"/>
                <a:gd name="T6" fmla="*/ 148 w 392"/>
                <a:gd name="T7" fmla="*/ 120 h 368"/>
                <a:gd name="T8" fmla="*/ 187 w 392"/>
                <a:gd name="T9" fmla="*/ 58 h 368"/>
                <a:gd name="T10" fmla="*/ 157 w 392"/>
                <a:gd name="T11" fmla="*/ 18 h 368"/>
                <a:gd name="T12" fmla="*/ 326 w 392"/>
                <a:gd name="T13" fmla="*/ 268 h 368"/>
                <a:gd name="T14" fmla="*/ 241 w 392"/>
                <a:gd name="T15" fmla="*/ 268 h 368"/>
                <a:gd name="T16" fmla="*/ 241 w 392"/>
                <a:gd name="T17" fmla="*/ 241 h 368"/>
                <a:gd name="T18" fmla="*/ 216 w 392"/>
                <a:gd name="T19" fmla="*/ 274 h 368"/>
                <a:gd name="T20" fmla="*/ 191 w 392"/>
                <a:gd name="T21" fmla="*/ 306 h 368"/>
                <a:gd name="T22" fmla="*/ 216 w 392"/>
                <a:gd name="T23" fmla="*/ 339 h 368"/>
                <a:gd name="T24" fmla="*/ 238 w 392"/>
                <a:gd name="T25" fmla="*/ 368 h 368"/>
                <a:gd name="T26" fmla="*/ 241 w 392"/>
                <a:gd name="T27" fmla="*/ 368 h 368"/>
                <a:gd name="T28" fmla="*/ 241 w 392"/>
                <a:gd name="T29" fmla="*/ 353 h 368"/>
                <a:gd name="T30" fmla="*/ 286 w 392"/>
                <a:gd name="T31" fmla="*/ 352 h 368"/>
                <a:gd name="T32" fmla="*/ 336 w 392"/>
                <a:gd name="T33" fmla="*/ 332 h 368"/>
                <a:gd name="T34" fmla="*/ 380 w 392"/>
                <a:gd name="T35" fmla="*/ 251 h 368"/>
                <a:gd name="T36" fmla="*/ 380 w 392"/>
                <a:gd name="T37" fmla="*/ 250 h 368"/>
                <a:gd name="T38" fmla="*/ 326 w 392"/>
                <a:gd name="T39" fmla="*/ 268 h 368"/>
                <a:gd name="T40" fmla="*/ 196 w 392"/>
                <a:gd name="T41" fmla="*/ 43 h 368"/>
                <a:gd name="T42" fmla="*/ 237 w 392"/>
                <a:gd name="T43" fmla="*/ 119 h 368"/>
                <a:gd name="T44" fmla="*/ 213 w 392"/>
                <a:gd name="T45" fmla="*/ 132 h 368"/>
                <a:gd name="T46" fmla="*/ 253 w 392"/>
                <a:gd name="T47" fmla="*/ 138 h 368"/>
                <a:gd name="T48" fmla="*/ 294 w 392"/>
                <a:gd name="T49" fmla="*/ 144 h 368"/>
                <a:gd name="T50" fmla="*/ 311 w 392"/>
                <a:gd name="T51" fmla="*/ 107 h 368"/>
                <a:gd name="T52" fmla="*/ 328 w 392"/>
                <a:gd name="T53" fmla="*/ 69 h 368"/>
                <a:gd name="T54" fmla="*/ 311 w 392"/>
                <a:gd name="T55" fmla="*/ 78 h 368"/>
                <a:gd name="T56" fmla="*/ 288 w 392"/>
                <a:gd name="T57" fmla="*/ 39 h 368"/>
                <a:gd name="T58" fmla="*/ 248 w 392"/>
                <a:gd name="T59" fmla="*/ 4 h 368"/>
                <a:gd name="T60" fmla="*/ 152 w 392"/>
                <a:gd name="T61" fmla="*/ 4 h 368"/>
                <a:gd name="T62" fmla="*/ 196 w 392"/>
                <a:gd name="T63" fmla="*/ 43 h 368"/>
                <a:gd name="T64" fmla="*/ 71 w 392"/>
                <a:gd name="T65" fmla="*/ 311 h 368"/>
                <a:gd name="T66" fmla="*/ 110 w 392"/>
                <a:gd name="T67" fmla="*/ 351 h 368"/>
                <a:gd name="T68" fmla="*/ 161 w 392"/>
                <a:gd name="T69" fmla="*/ 352 h 368"/>
                <a:gd name="T70" fmla="*/ 162 w 392"/>
                <a:gd name="T71" fmla="*/ 267 h 368"/>
                <a:gd name="T72" fmla="*/ 89 w 392"/>
                <a:gd name="T73" fmla="*/ 265 h 368"/>
                <a:gd name="T74" fmla="*/ 71 w 392"/>
                <a:gd name="T75" fmla="*/ 311 h 368"/>
                <a:gd name="T76" fmla="*/ 114 w 392"/>
                <a:gd name="T77" fmla="*/ 193 h 368"/>
                <a:gd name="T78" fmla="*/ 137 w 392"/>
                <a:gd name="T79" fmla="*/ 207 h 368"/>
                <a:gd name="T80" fmla="*/ 122 w 392"/>
                <a:gd name="T81" fmla="*/ 168 h 368"/>
                <a:gd name="T82" fmla="*/ 107 w 392"/>
                <a:gd name="T83" fmla="*/ 130 h 368"/>
                <a:gd name="T84" fmla="*/ 66 w 392"/>
                <a:gd name="T85" fmla="*/ 134 h 368"/>
                <a:gd name="T86" fmla="*/ 25 w 392"/>
                <a:gd name="T87" fmla="*/ 139 h 368"/>
                <a:gd name="T88" fmla="*/ 41 w 392"/>
                <a:gd name="T89" fmla="*/ 148 h 368"/>
                <a:gd name="T90" fmla="*/ 19 w 392"/>
                <a:gd name="T91" fmla="*/ 188 h 368"/>
                <a:gd name="T92" fmla="*/ 9 w 392"/>
                <a:gd name="T93" fmla="*/ 241 h 368"/>
                <a:gd name="T94" fmla="*/ 58 w 392"/>
                <a:gd name="T95" fmla="*/ 324 h 368"/>
                <a:gd name="T96" fmla="*/ 69 w 392"/>
                <a:gd name="T97" fmla="*/ 266 h 368"/>
                <a:gd name="T98" fmla="*/ 114 w 392"/>
                <a:gd name="T99" fmla="*/ 193 h 368"/>
                <a:gd name="T100" fmla="*/ 313 w 392"/>
                <a:gd name="T101" fmla="*/ 253 h 368"/>
                <a:gd name="T102" fmla="*/ 362 w 392"/>
                <a:gd name="T103" fmla="*/ 244 h 368"/>
                <a:gd name="T104" fmla="*/ 375 w 392"/>
                <a:gd name="T105" fmla="*/ 190 h 368"/>
                <a:gd name="T106" fmla="*/ 350 w 392"/>
                <a:gd name="T107" fmla="*/ 146 h 368"/>
                <a:gd name="T108" fmla="*/ 277 w 392"/>
                <a:gd name="T109" fmla="*/ 189 h 368"/>
                <a:gd name="T110" fmla="*/ 313 w 392"/>
                <a:gd name="T111" fmla="*/ 253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2" h="368">
                  <a:moveTo>
                    <a:pt x="157" y="18"/>
                  </a:moveTo>
                  <a:cubicBezTo>
                    <a:pt x="127" y="0"/>
                    <a:pt x="102" y="33"/>
                    <a:pt x="102" y="33"/>
                  </a:cubicBezTo>
                  <a:cubicBezTo>
                    <a:pt x="76" y="76"/>
                    <a:pt x="76" y="76"/>
                    <a:pt x="76" y="76"/>
                  </a:cubicBezTo>
                  <a:cubicBezTo>
                    <a:pt x="148" y="120"/>
                    <a:pt x="148" y="120"/>
                    <a:pt x="148" y="120"/>
                  </a:cubicBezTo>
                  <a:cubicBezTo>
                    <a:pt x="187" y="58"/>
                    <a:pt x="187" y="58"/>
                    <a:pt x="187" y="58"/>
                  </a:cubicBezTo>
                  <a:cubicBezTo>
                    <a:pt x="172" y="23"/>
                    <a:pt x="157" y="18"/>
                    <a:pt x="157" y="18"/>
                  </a:cubicBezTo>
                  <a:close/>
                  <a:moveTo>
                    <a:pt x="326" y="268"/>
                  </a:moveTo>
                  <a:cubicBezTo>
                    <a:pt x="241" y="268"/>
                    <a:pt x="241" y="268"/>
                    <a:pt x="241" y="268"/>
                  </a:cubicBezTo>
                  <a:cubicBezTo>
                    <a:pt x="241" y="241"/>
                    <a:pt x="241" y="241"/>
                    <a:pt x="241" y="241"/>
                  </a:cubicBezTo>
                  <a:cubicBezTo>
                    <a:pt x="216" y="274"/>
                    <a:pt x="216" y="274"/>
                    <a:pt x="216" y="274"/>
                  </a:cubicBezTo>
                  <a:cubicBezTo>
                    <a:pt x="191" y="306"/>
                    <a:pt x="191" y="306"/>
                    <a:pt x="191" y="306"/>
                  </a:cubicBezTo>
                  <a:cubicBezTo>
                    <a:pt x="216" y="339"/>
                    <a:pt x="216" y="339"/>
                    <a:pt x="216" y="339"/>
                  </a:cubicBezTo>
                  <a:cubicBezTo>
                    <a:pt x="238" y="368"/>
                    <a:pt x="238" y="368"/>
                    <a:pt x="238" y="368"/>
                  </a:cubicBezTo>
                  <a:cubicBezTo>
                    <a:pt x="241" y="368"/>
                    <a:pt x="241" y="368"/>
                    <a:pt x="241" y="368"/>
                  </a:cubicBezTo>
                  <a:cubicBezTo>
                    <a:pt x="241" y="353"/>
                    <a:pt x="241" y="353"/>
                    <a:pt x="241" y="353"/>
                  </a:cubicBezTo>
                  <a:cubicBezTo>
                    <a:pt x="286" y="352"/>
                    <a:pt x="286" y="352"/>
                    <a:pt x="286" y="352"/>
                  </a:cubicBezTo>
                  <a:cubicBezTo>
                    <a:pt x="327" y="349"/>
                    <a:pt x="336" y="332"/>
                    <a:pt x="336" y="332"/>
                  </a:cubicBezTo>
                  <a:cubicBezTo>
                    <a:pt x="380" y="251"/>
                    <a:pt x="380" y="251"/>
                    <a:pt x="380" y="251"/>
                  </a:cubicBezTo>
                  <a:cubicBezTo>
                    <a:pt x="380" y="250"/>
                    <a:pt x="380" y="250"/>
                    <a:pt x="380" y="250"/>
                  </a:cubicBezTo>
                  <a:cubicBezTo>
                    <a:pt x="362" y="271"/>
                    <a:pt x="326" y="268"/>
                    <a:pt x="326" y="268"/>
                  </a:cubicBezTo>
                  <a:close/>
                  <a:moveTo>
                    <a:pt x="196" y="43"/>
                  </a:moveTo>
                  <a:cubicBezTo>
                    <a:pt x="237" y="119"/>
                    <a:pt x="237" y="119"/>
                    <a:pt x="237" y="119"/>
                  </a:cubicBezTo>
                  <a:cubicBezTo>
                    <a:pt x="213" y="132"/>
                    <a:pt x="213" y="132"/>
                    <a:pt x="213" y="132"/>
                  </a:cubicBezTo>
                  <a:cubicBezTo>
                    <a:pt x="253" y="138"/>
                    <a:pt x="253" y="138"/>
                    <a:pt x="253" y="138"/>
                  </a:cubicBezTo>
                  <a:cubicBezTo>
                    <a:pt x="294" y="144"/>
                    <a:pt x="294" y="144"/>
                    <a:pt x="294" y="144"/>
                  </a:cubicBezTo>
                  <a:cubicBezTo>
                    <a:pt x="311" y="107"/>
                    <a:pt x="311" y="107"/>
                    <a:pt x="311" y="107"/>
                  </a:cubicBezTo>
                  <a:cubicBezTo>
                    <a:pt x="328" y="69"/>
                    <a:pt x="328" y="69"/>
                    <a:pt x="328" y="69"/>
                  </a:cubicBezTo>
                  <a:cubicBezTo>
                    <a:pt x="311" y="78"/>
                    <a:pt x="311" y="78"/>
                    <a:pt x="311" y="78"/>
                  </a:cubicBezTo>
                  <a:cubicBezTo>
                    <a:pt x="288" y="39"/>
                    <a:pt x="288" y="39"/>
                    <a:pt x="288" y="39"/>
                  </a:cubicBezTo>
                  <a:cubicBezTo>
                    <a:pt x="267" y="4"/>
                    <a:pt x="248" y="4"/>
                    <a:pt x="248" y="4"/>
                  </a:cubicBezTo>
                  <a:cubicBezTo>
                    <a:pt x="152" y="4"/>
                    <a:pt x="152" y="4"/>
                    <a:pt x="152" y="4"/>
                  </a:cubicBezTo>
                  <a:cubicBezTo>
                    <a:pt x="180" y="7"/>
                    <a:pt x="196" y="43"/>
                    <a:pt x="196" y="43"/>
                  </a:cubicBezTo>
                  <a:close/>
                  <a:moveTo>
                    <a:pt x="71" y="311"/>
                  </a:moveTo>
                  <a:cubicBezTo>
                    <a:pt x="70" y="346"/>
                    <a:pt x="110" y="351"/>
                    <a:pt x="110" y="351"/>
                  </a:cubicBezTo>
                  <a:cubicBezTo>
                    <a:pt x="161" y="352"/>
                    <a:pt x="161" y="352"/>
                    <a:pt x="161" y="352"/>
                  </a:cubicBezTo>
                  <a:cubicBezTo>
                    <a:pt x="162" y="267"/>
                    <a:pt x="162" y="267"/>
                    <a:pt x="162" y="267"/>
                  </a:cubicBezTo>
                  <a:cubicBezTo>
                    <a:pt x="89" y="265"/>
                    <a:pt x="89" y="265"/>
                    <a:pt x="89" y="265"/>
                  </a:cubicBezTo>
                  <a:cubicBezTo>
                    <a:pt x="67" y="295"/>
                    <a:pt x="71" y="311"/>
                    <a:pt x="71" y="311"/>
                  </a:cubicBezTo>
                  <a:close/>
                  <a:moveTo>
                    <a:pt x="114" y="193"/>
                  </a:moveTo>
                  <a:cubicBezTo>
                    <a:pt x="137" y="207"/>
                    <a:pt x="137" y="207"/>
                    <a:pt x="137" y="207"/>
                  </a:cubicBezTo>
                  <a:cubicBezTo>
                    <a:pt x="122" y="168"/>
                    <a:pt x="122" y="168"/>
                    <a:pt x="122" y="168"/>
                  </a:cubicBezTo>
                  <a:cubicBezTo>
                    <a:pt x="107" y="130"/>
                    <a:pt x="107" y="130"/>
                    <a:pt x="107" y="130"/>
                  </a:cubicBezTo>
                  <a:cubicBezTo>
                    <a:pt x="66" y="134"/>
                    <a:pt x="66" y="134"/>
                    <a:pt x="66" y="134"/>
                  </a:cubicBezTo>
                  <a:cubicBezTo>
                    <a:pt x="25" y="139"/>
                    <a:pt x="25" y="139"/>
                    <a:pt x="25" y="139"/>
                  </a:cubicBezTo>
                  <a:cubicBezTo>
                    <a:pt x="41" y="148"/>
                    <a:pt x="41" y="148"/>
                    <a:pt x="41" y="148"/>
                  </a:cubicBezTo>
                  <a:cubicBezTo>
                    <a:pt x="19" y="188"/>
                    <a:pt x="19" y="188"/>
                    <a:pt x="19" y="188"/>
                  </a:cubicBezTo>
                  <a:cubicBezTo>
                    <a:pt x="0" y="224"/>
                    <a:pt x="9" y="241"/>
                    <a:pt x="9" y="241"/>
                  </a:cubicBezTo>
                  <a:cubicBezTo>
                    <a:pt x="58" y="324"/>
                    <a:pt x="58" y="324"/>
                    <a:pt x="58" y="324"/>
                  </a:cubicBezTo>
                  <a:cubicBezTo>
                    <a:pt x="47" y="298"/>
                    <a:pt x="69" y="266"/>
                    <a:pt x="69" y="266"/>
                  </a:cubicBezTo>
                  <a:lnTo>
                    <a:pt x="114" y="193"/>
                  </a:lnTo>
                  <a:close/>
                  <a:moveTo>
                    <a:pt x="313" y="253"/>
                  </a:moveTo>
                  <a:cubicBezTo>
                    <a:pt x="351" y="256"/>
                    <a:pt x="362" y="244"/>
                    <a:pt x="362" y="244"/>
                  </a:cubicBezTo>
                  <a:cubicBezTo>
                    <a:pt x="392" y="228"/>
                    <a:pt x="375" y="190"/>
                    <a:pt x="375" y="190"/>
                  </a:cubicBezTo>
                  <a:cubicBezTo>
                    <a:pt x="350" y="146"/>
                    <a:pt x="350" y="146"/>
                    <a:pt x="350" y="146"/>
                  </a:cubicBezTo>
                  <a:cubicBezTo>
                    <a:pt x="277" y="189"/>
                    <a:pt x="277" y="189"/>
                    <a:pt x="277" y="189"/>
                  </a:cubicBezTo>
                  <a:lnTo>
                    <a:pt x="313" y="253"/>
                  </a:lnTo>
                  <a:close/>
                </a:path>
              </a:pathLst>
            </a:custGeom>
            <a:solidFill>
              <a:schemeClr val="tx1">
                <a:lumMod val="50000"/>
                <a:lumOff val="50000"/>
              </a:schemeClr>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a:ea typeface="+mn-ea"/>
                <a:cs typeface="+mn-cs"/>
              </a:endParaRPr>
            </a:p>
          </p:txBody>
        </p:sp>
        <p:grpSp>
          <p:nvGrpSpPr>
            <p:cNvPr id="48" name="Group 47">
              <a:extLst>
                <a:ext uri="{FF2B5EF4-FFF2-40B4-BE49-F238E27FC236}">
                  <a16:creationId xmlns:a16="http://schemas.microsoft.com/office/drawing/2014/main" id="{7AF4968D-581F-4755-84B5-00E4358D76C9}"/>
                </a:ext>
              </a:extLst>
            </p:cNvPr>
            <p:cNvGrpSpPr/>
            <p:nvPr/>
          </p:nvGrpSpPr>
          <p:grpSpPr>
            <a:xfrm>
              <a:off x="9923521" y="1367383"/>
              <a:ext cx="251677" cy="205778"/>
              <a:chOff x="6637496" y="2894701"/>
              <a:chExt cx="528127" cy="530524"/>
            </a:xfrm>
            <a:solidFill>
              <a:schemeClr val="tx1">
                <a:lumMod val="50000"/>
                <a:lumOff val="50000"/>
              </a:schemeClr>
            </a:solidFill>
          </p:grpSpPr>
          <p:sp>
            <p:nvSpPr>
              <p:cNvPr id="56" name="Freeform 79">
                <a:extLst>
                  <a:ext uri="{FF2B5EF4-FFF2-40B4-BE49-F238E27FC236}">
                    <a16:creationId xmlns:a16="http://schemas.microsoft.com/office/drawing/2014/main" id="{C41D299C-DFF6-444F-9813-304C8482B871}"/>
                  </a:ext>
                </a:extLst>
              </p:cNvPr>
              <p:cNvSpPr>
                <a:spLocks noEditPoints="1"/>
              </p:cNvSpPr>
              <p:nvPr/>
            </p:nvSpPr>
            <p:spPr bwMode="auto">
              <a:xfrm>
                <a:off x="6672001" y="2894701"/>
                <a:ext cx="362281" cy="530524"/>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57" name="Freeform 79">
                <a:extLst>
                  <a:ext uri="{FF2B5EF4-FFF2-40B4-BE49-F238E27FC236}">
                    <a16:creationId xmlns:a16="http://schemas.microsoft.com/office/drawing/2014/main" id="{8F13E4D6-5BB4-4DB2-B1D3-A73C7D2E97D1}"/>
                  </a:ext>
                </a:extLst>
              </p:cNvPr>
              <p:cNvSpPr>
                <a:spLocks noEditPoints="1"/>
              </p:cNvSpPr>
              <p:nvPr/>
            </p:nvSpPr>
            <p:spPr bwMode="auto">
              <a:xfrm>
                <a:off x="6637496" y="3170780"/>
                <a:ext cx="171498" cy="251142"/>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58" name="Freeform 79">
                <a:extLst>
                  <a:ext uri="{FF2B5EF4-FFF2-40B4-BE49-F238E27FC236}">
                    <a16:creationId xmlns:a16="http://schemas.microsoft.com/office/drawing/2014/main" id="{3247D3E4-F00F-467F-9822-83FA7E1E239B}"/>
                  </a:ext>
                </a:extLst>
              </p:cNvPr>
              <p:cNvSpPr>
                <a:spLocks noEditPoints="1"/>
              </p:cNvSpPr>
              <p:nvPr/>
            </p:nvSpPr>
            <p:spPr bwMode="auto">
              <a:xfrm>
                <a:off x="7019666" y="3203780"/>
                <a:ext cx="145957" cy="213739"/>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grpSp>
        <p:sp>
          <p:nvSpPr>
            <p:cNvPr id="49" name="Freeform 19">
              <a:extLst>
                <a:ext uri="{FF2B5EF4-FFF2-40B4-BE49-F238E27FC236}">
                  <a16:creationId xmlns:a16="http://schemas.microsoft.com/office/drawing/2014/main" id="{5EF9F8AD-0C01-4F41-9FED-CAAE546C097C}"/>
                </a:ext>
              </a:extLst>
            </p:cNvPr>
            <p:cNvSpPr>
              <a:spLocks/>
            </p:cNvSpPr>
            <p:nvPr/>
          </p:nvSpPr>
          <p:spPr bwMode="auto">
            <a:xfrm>
              <a:off x="9872720" y="1096749"/>
              <a:ext cx="293403" cy="250825"/>
            </a:xfrm>
            <a:custGeom>
              <a:avLst/>
              <a:gdLst/>
              <a:ahLst/>
              <a:cxnLst/>
              <a:rect l="l" t="t" r="r" b="b"/>
              <a:pathLst>
                <a:path w="2887662" h="2106612">
                  <a:moveTo>
                    <a:pt x="1428794" y="742950"/>
                  </a:moveTo>
                  <a:cubicBezTo>
                    <a:pt x="1428809" y="742950"/>
                    <a:pt x="1430621" y="742950"/>
                    <a:pt x="1657438" y="742950"/>
                  </a:cubicBezTo>
                  <a:cubicBezTo>
                    <a:pt x="1657454" y="742950"/>
                    <a:pt x="1658098" y="742950"/>
                    <a:pt x="1687424" y="742950"/>
                  </a:cubicBezTo>
                  <a:cubicBezTo>
                    <a:pt x="1687453" y="742950"/>
                    <a:pt x="1689991" y="742950"/>
                    <a:pt x="1916068" y="742950"/>
                  </a:cubicBezTo>
                  <a:cubicBezTo>
                    <a:pt x="1916068" y="742972"/>
                    <a:pt x="1916068" y="745793"/>
                    <a:pt x="1916068" y="1106641"/>
                  </a:cubicBezTo>
                  <a:cubicBezTo>
                    <a:pt x="1916078" y="1106761"/>
                    <a:pt x="1931088" y="1294158"/>
                    <a:pt x="2013523" y="1440337"/>
                  </a:cubicBezTo>
                  <a:lnTo>
                    <a:pt x="2016819" y="1446574"/>
                  </a:lnTo>
                  <a:lnTo>
                    <a:pt x="2035792" y="1410269"/>
                  </a:lnTo>
                  <a:cubicBezTo>
                    <a:pt x="2092087" y="1312766"/>
                    <a:pt x="2103358" y="1185269"/>
                    <a:pt x="2103363" y="1185206"/>
                  </a:cubicBezTo>
                  <a:cubicBezTo>
                    <a:pt x="2103363" y="1185190"/>
                    <a:pt x="2103363" y="1183235"/>
                    <a:pt x="2103363" y="941387"/>
                  </a:cubicBezTo>
                  <a:cubicBezTo>
                    <a:pt x="2103381" y="941387"/>
                    <a:pt x="2104998" y="941387"/>
                    <a:pt x="2257276" y="941387"/>
                  </a:cubicBezTo>
                  <a:cubicBezTo>
                    <a:pt x="2257286" y="941387"/>
                    <a:pt x="2257742" y="941387"/>
                    <a:pt x="2279800" y="941387"/>
                  </a:cubicBezTo>
                  <a:cubicBezTo>
                    <a:pt x="2279819" y="941387"/>
                    <a:pt x="2281498" y="941387"/>
                    <a:pt x="2433712" y="941387"/>
                  </a:cubicBezTo>
                  <a:cubicBezTo>
                    <a:pt x="2433712" y="941417"/>
                    <a:pt x="2433712" y="944065"/>
                    <a:pt x="2433712" y="1185206"/>
                  </a:cubicBezTo>
                  <a:cubicBezTo>
                    <a:pt x="2433722" y="1185314"/>
                    <a:pt x="2444996" y="1312783"/>
                    <a:pt x="2497530" y="1410269"/>
                  </a:cubicBezTo>
                  <a:cubicBezTo>
                    <a:pt x="2544975" y="1492442"/>
                    <a:pt x="2576429" y="1558638"/>
                    <a:pt x="2584800" y="1698625"/>
                  </a:cubicBezTo>
                  <a:lnTo>
                    <a:pt x="2774949" y="1698625"/>
                  </a:lnTo>
                  <a:lnTo>
                    <a:pt x="2774949" y="1784350"/>
                  </a:lnTo>
                  <a:lnTo>
                    <a:pt x="2887662" y="1784350"/>
                  </a:lnTo>
                  <a:lnTo>
                    <a:pt x="2887662" y="2106612"/>
                  </a:lnTo>
                  <a:lnTo>
                    <a:pt x="0" y="2106612"/>
                  </a:lnTo>
                  <a:lnTo>
                    <a:pt x="0" y="1784350"/>
                  </a:lnTo>
                  <a:lnTo>
                    <a:pt x="569912" y="1784350"/>
                  </a:lnTo>
                  <a:lnTo>
                    <a:pt x="569912" y="1698625"/>
                  </a:lnTo>
                  <a:lnTo>
                    <a:pt x="760041" y="1698625"/>
                  </a:lnTo>
                  <a:cubicBezTo>
                    <a:pt x="768340" y="1558638"/>
                    <a:pt x="799297" y="1492442"/>
                    <a:pt x="843578" y="1410269"/>
                  </a:cubicBezTo>
                  <a:cubicBezTo>
                    <a:pt x="899880" y="1312756"/>
                    <a:pt x="911146" y="1185242"/>
                    <a:pt x="911150" y="1185206"/>
                  </a:cubicBezTo>
                  <a:cubicBezTo>
                    <a:pt x="911150" y="1185188"/>
                    <a:pt x="911150" y="1183158"/>
                    <a:pt x="911150" y="941387"/>
                  </a:cubicBezTo>
                  <a:cubicBezTo>
                    <a:pt x="911171" y="941387"/>
                    <a:pt x="912974" y="941387"/>
                    <a:pt x="1065062" y="941387"/>
                  </a:cubicBezTo>
                  <a:cubicBezTo>
                    <a:pt x="1065075" y="941387"/>
                    <a:pt x="1065591" y="941387"/>
                    <a:pt x="1087586" y="941387"/>
                  </a:cubicBezTo>
                  <a:cubicBezTo>
                    <a:pt x="1087604" y="941387"/>
                    <a:pt x="1089260" y="941387"/>
                    <a:pt x="1241499" y="941387"/>
                  </a:cubicBezTo>
                  <a:cubicBezTo>
                    <a:pt x="1241499" y="941406"/>
                    <a:pt x="1241499" y="943523"/>
                    <a:pt x="1241499" y="1185206"/>
                  </a:cubicBezTo>
                  <a:cubicBezTo>
                    <a:pt x="1241508" y="1185308"/>
                    <a:pt x="1252784" y="1312781"/>
                    <a:pt x="1309071" y="1410269"/>
                  </a:cubicBezTo>
                  <a:cubicBezTo>
                    <a:pt x="1316112" y="1422465"/>
                    <a:pt x="1322743" y="1434308"/>
                    <a:pt x="1328044" y="1446574"/>
                  </a:cubicBezTo>
                  <a:lnTo>
                    <a:pt x="1331339" y="1440337"/>
                  </a:lnTo>
                  <a:cubicBezTo>
                    <a:pt x="1410042" y="1294131"/>
                    <a:pt x="1428789" y="1106693"/>
                    <a:pt x="1428794" y="1106641"/>
                  </a:cubicBezTo>
                  <a:cubicBezTo>
                    <a:pt x="1428794" y="1106621"/>
                    <a:pt x="1428794" y="1103915"/>
                    <a:pt x="1428794" y="742950"/>
                  </a:cubicBezTo>
                  <a:close/>
                  <a:moveTo>
                    <a:pt x="2268736" y="217487"/>
                  </a:moveTo>
                  <a:cubicBezTo>
                    <a:pt x="2317607" y="217487"/>
                    <a:pt x="2355199" y="258770"/>
                    <a:pt x="2355199" y="303807"/>
                  </a:cubicBezTo>
                  <a:cubicBezTo>
                    <a:pt x="2355199" y="311313"/>
                    <a:pt x="2355199" y="315066"/>
                    <a:pt x="2351440" y="322572"/>
                  </a:cubicBezTo>
                  <a:cubicBezTo>
                    <a:pt x="2366477" y="333832"/>
                    <a:pt x="2373996" y="345091"/>
                    <a:pt x="2381514" y="360103"/>
                  </a:cubicBezTo>
                  <a:cubicBezTo>
                    <a:pt x="2381534" y="360103"/>
                    <a:pt x="2389038" y="360103"/>
                    <a:pt x="2392792" y="360103"/>
                  </a:cubicBezTo>
                  <a:cubicBezTo>
                    <a:pt x="2434144" y="360103"/>
                    <a:pt x="2471737" y="397633"/>
                    <a:pt x="2471737" y="438917"/>
                  </a:cubicBezTo>
                  <a:cubicBezTo>
                    <a:pt x="2471737" y="468942"/>
                    <a:pt x="2456700" y="491460"/>
                    <a:pt x="2434144" y="506472"/>
                  </a:cubicBezTo>
                  <a:cubicBezTo>
                    <a:pt x="2445420" y="581518"/>
                    <a:pt x="2358994" y="619048"/>
                    <a:pt x="2358959" y="619064"/>
                  </a:cubicBezTo>
                  <a:cubicBezTo>
                    <a:pt x="2385274" y="686619"/>
                    <a:pt x="2242421" y="694125"/>
                    <a:pt x="2298810" y="750421"/>
                  </a:cubicBezTo>
                  <a:cubicBezTo>
                    <a:pt x="2355188" y="806706"/>
                    <a:pt x="2321379" y="908009"/>
                    <a:pt x="2321366" y="908049"/>
                  </a:cubicBezTo>
                  <a:cubicBezTo>
                    <a:pt x="2321357" y="908049"/>
                    <a:pt x="2320831" y="908049"/>
                    <a:pt x="2287532" y="908049"/>
                  </a:cubicBezTo>
                  <a:cubicBezTo>
                    <a:pt x="2287532" y="795494"/>
                    <a:pt x="2204881" y="772954"/>
                    <a:pt x="2204828" y="772939"/>
                  </a:cubicBezTo>
                  <a:cubicBezTo>
                    <a:pt x="2088328" y="731669"/>
                    <a:pt x="2144643" y="645391"/>
                    <a:pt x="2144679" y="645335"/>
                  </a:cubicBezTo>
                  <a:cubicBezTo>
                    <a:pt x="2001827" y="641582"/>
                    <a:pt x="1983030" y="532743"/>
                    <a:pt x="1979271" y="513978"/>
                  </a:cubicBezTo>
                  <a:cubicBezTo>
                    <a:pt x="1949197" y="498966"/>
                    <a:pt x="1930400" y="472695"/>
                    <a:pt x="1930400" y="438917"/>
                  </a:cubicBezTo>
                  <a:cubicBezTo>
                    <a:pt x="1930400" y="397633"/>
                    <a:pt x="1964234" y="360103"/>
                    <a:pt x="2009345" y="360103"/>
                  </a:cubicBezTo>
                  <a:cubicBezTo>
                    <a:pt x="2024382" y="360103"/>
                    <a:pt x="2043179" y="367609"/>
                    <a:pt x="2054457" y="375115"/>
                  </a:cubicBezTo>
                  <a:cubicBezTo>
                    <a:pt x="2069494" y="360103"/>
                    <a:pt x="2088290" y="348844"/>
                    <a:pt x="2110846" y="348844"/>
                  </a:cubicBezTo>
                  <a:cubicBezTo>
                    <a:pt x="2110846" y="345091"/>
                    <a:pt x="2110846" y="345091"/>
                    <a:pt x="2110846" y="341338"/>
                  </a:cubicBezTo>
                  <a:cubicBezTo>
                    <a:pt x="2110846" y="296301"/>
                    <a:pt x="2144679" y="262524"/>
                    <a:pt x="2189791" y="262524"/>
                  </a:cubicBezTo>
                  <a:cubicBezTo>
                    <a:pt x="2193550" y="262524"/>
                    <a:pt x="2193550" y="262524"/>
                    <a:pt x="2197309" y="262524"/>
                  </a:cubicBezTo>
                  <a:cubicBezTo>
                    <a:pt x="2212347" y="236252"/>
                    <a:pt x="2238662" y="217487"/>
                    <a:pt x="2268736" y="217487"/>
                  </a:cubicBezTo>
                  <a:close/>
                  <a:moveTo>
                    <a:pt x="1687292" y="0"/>
                  </a:moveTo>
                  <a:cubicBezTo>
                    <a:pt x="1732271" y="0"/>
                    <a:pt x="1769754" y="37475"/>
                    <a:pt x="1769754" y="82446"/>
                  </a:cubicBezTo>
                  <a:cubicBezTo>
                    <a:pt x="1769754" y="89941"/>
                    <a:pt x="1769754" y="97436"/>
                    <a:pt x="1766006" y="104931"/>
                  </a:cubicBezTo>
                  <a:cubicBezTo>
                    <a:pt x="1780999" y="112426"/>
                    <a:pt x="1788495" y="127416"/>
                    <a:pt x="1795992" y="142406"/>
                  </a:cubicBezTo>
                  <a:cubicBezTo>
                    <a:pt x="1799740" y="142406"/>
                    <a:pt x="1803488" y="142406"/>
                    <a:pt x="1807237" y="142406"/>
                  </a:cubicBezTo>
                  <a:cubicBezTo>
                    <a:pt x="1848468" y="142406"/>
                    <a:pt x="1885950" y="176134"/>
                    <a:pt x="1885950" y="221105"/>
                  </a:cubicBezTo>
                  <a:cubicBezTo>
                    <a:pt x="1885950" y="247338"/>
                    <a:pt x="1870957" y="269823"/>
                    <a:pt x="1848468" y="284813"/>
                  </a:cubicBezTo>
                  <a:cubicBezTo>
                    <a:pt x="1859710" y="359749"/>
                    <a:pt x="1773537" y="400970"/>
                    <a:pt x="1773502" y="400987"/>
                  </a:cubicBezTo>
                  <a:cubicBezTo>
                    <a:pt x="1799740" y="468442"/>
                    <a:pt x="1657306" y="475938"/>
                    <a:pt x="1713530" y="528403"/>
                  </a:cubicBezTo>
                  <a:cubicBezTo>
                    <a:pt x="1769744" y="584607"/>
                    <a:pt x="1736032" y="685765"/>
                    <a:pt x="1736020" y="685800"/>
                  </a:cubicBezTo>
                  <a:cubicBezTo>
                    <a:pt x="1736020" y="685800"/>
                    <a:pt x="1736020" y="685800"/>
                    <a:pt x="1702285" y="685800"/>
                  </a:cubicBezTo>
                  <a:cubicBezTo>
                    <a:pt x="1702285" y="573397"/>
                    <a:pt x="1623604" y="554644"/>
                    <a:pt x="1623572" y="554636"/>
                  </a:cubicBezTo>
                  <a:cubicBezTo>
                    <a:pt x="1507399" y="513421"/>
                    <a:pt x="1563577" y="427255"/>
                    <a:pt x="1563600" y="427220"/>
                  </a:cubicBezTo>
                  <a:cubicBezTo>
                    <a:pt x="1417417" y="423472"/>
                    <a:pt x="1398676" y="311046"/>
                    <a:pt x="1394928" y="292308"/>
                  </a:cubicBezTo>
                  <a:cubicBezTo>
                    <a:pt x="1364942" y="281065"/>
                    <a:pt x="1346200" y="251085"/>
                    <a:pt x="1346200" y="221105"/>
                  </a:cubicBezTo>
                  <a:cubicBezTo>
                    <a:pt x="1346200" y="176134"/>
                    <a:pt x="1383683" y="142406"/>
                    <a:pt x="1424914" y="142406"/>
                  </a:cubicBezTo>
                  <a:cubicBezTo>
                    <a:pt x="1443655" y="142406"/>
                    <a:pt x="1458648" y="146154"/>
                    <a:pt x="1469893" y="153649"/>
                  </a:cubicBezTo>
                  <a:cubicBezTo>
                    <a:pt x="1484886" y="138659"/>
                    <a:pt x="1503627" y="127416"/>
                    <a:pt x="1526117" y="127416"/>
                  </a:cubicBezTo>
                  <a:lnTo>
                    <a:pt x="1526117" y="119921"/>
                  </a:lnTo>
                  <a:cubicBezTo>
                    <a:pt x="1526117" y="78698"/>
                    <a:pt x="1563600" y="41223"/>
                    <a:pt x="1604830" y="41223"/>
                  </a:cubicBezTo>
                  <a:cubicBezTo>
                    <a:pt x="1608579" y="41223"/>
                    <a:pt x="1608579" y="41223"/>
                    <a:pt x="1612327" y="41223"/>
                  </a:cubicBezTo>
                  <a:cubicBezTo>
                    <a:pt x="1627320" y="18738"/>
                    <a:pt x="1653558" y="0"/>
                    <a:pt x="1687292"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50" name="Group 49">
              <a:extLst>
                <a:ext uri="{FF2B5EF4-FFF2-40B4-BE49-F238E27FC236}">
                  <a16:creationId xmlns:a16="http://schemas.microsoft.com/office/drawing/2014/main" id="{DA8018A7-27EE-4CEA-B45F-A902920C6848}"/>
                </a:ext>
              </a:extLst>
            </p:cNvPr>
            <p:cNvGrpSpPr/>
            <p:nvPr/>
          </p:nvGrpSpPr>
          <p:grpSpPr>
            <a:xfrm>
              <a:off x="9920677" y="682929"/>
              <a:ext cx="254485" cy="188233"/>
              <a:chOff x="7520684" y="1327057"/>
              <a:chExt cx="420688" cy="436562"/>
            </a:xfrm>
            <a:solidFill>
              <a:srgbClr val="1F4E79"/>
            </a:solidFill>
          </p:grpSpPr>
          <p:sp>
            <p:nvSpPr>
              <p:cNvPr id="54" name="Freeform 707">
                <a:extLst>
                  <a:ext uri="{FF2B5EF4-FFF2-40B4-BE49-F238E27FC236}">
                    <a16:creationId xmlns:a16="http://schemas.microsoft.com/office/drawing/2014/main" id="{4976E988-B434-49E0-920D-5E3AC3C467F9}"/>
                  </a:ext>
                </a:extLst>
              </p:cNvPr>
              <p:cNvSpPr>
                <a:spLocks noEditPoints="1"/>
              </p:cNvSpPr>
              <p:nvPr/>
            </p:nvSpPr>
            <p:spPr bwMode="auto">
              <a:xfrm>
                <a:off x="7520684" y="1327057"/>
                <a:ext cx="288925" cy="379413"/>
              </a:xfrm>
              <a:custGeom>
                <a:avLst/>
                <a:gdLst>
                  <a:gd name="T0" fmla="*/ 1 w 77"/>
                  <a:gd name="T1" fmla="*/ 1 h 101"/>
                  <a:gd name="T2" fmla="*/ 0 w 77"/>
                  <a:gd name="T3" fmla="*/ 5 h 101"/>
                  <a:gd name="T4" fmla="*/ 11 w 77"/>
                  <a:gd name="T5" fmla="*/ 97 h 101"/>
                  <a:gd name="T6" fmla="*/ 15 w 77"/>
                  <a:gd name="T7" fmla="*/ 101 h 101"/>
                  <a:gd name="T8" fmla="*/ 57 w 77"/>
                  <a:gd name="T9" fmla="*/ 101 h 101"/>
                  <a:gd name="T10" fmla="*/ 57 w 77"/>
                  <a:gd name="T11" fmla="*/ 99 h 101"/>
                  <a:gd name="T12" fmla="*/ 55 w 77"/>
                  <a:gd name="T13" fmla="*/ 92 h 101"/>
                  <a:gd name="T14" fmla="*/ 55 w 77"/>
                  <a:gd name="T15" fmla="*/ 88 h 101"/>
                  <a:gd name="T16" fmla="*/ 69 w 77"/>
                  <a:gd name="T17" fmla="*/ 55 h 101"/>
                  <a:gd name="T18" fmla="*/ 71 w 77"/>
                  <a:gd name="T19" fmla="*/ 53 h 101"/>
                  <a:gd name="T20" fmla="*/ 76 w 77"/>
                  <a:gd name="T21" fmla="*/ 5 h 101"/>
                  <a:gd name="T22" fmla="*/ 75 w 77"/>
                  <a:gd name="T23" fmla="*/ 1 h 101"/>
                  <a:gd name="T24" fmla="*/ 72 w 77"/>
                  <a:gd name="T25" fmla="*/ 0 h 101"/>
                  <a:gd name="T26" fmla="*/ 4 w 77"/>
                  <a:gd name="T27" fmla="*/ 0 h 101"/>
                  <a:gd name="T28" fmla="*/ 1 w 77"/>
                  <a:gd name="T29" fmla="*/ 1 h 101"/>
                  <a:gd name="T30" fmla="*/ 67 w 77"/>
                  <a:gd name="T31" fmla="*/ 8 h 101"/>
                  <a:gd name="T32" fmla="*/ 64 w 77"/>
                  <a:gd name="T33" fmla="*/ 37 h 101"/>
                  <a:gd name="T34" fmla="*/ 61 w 77"/>
                  <a:gd name="T35" fmla="*/ 38 h 101"/>
                  <a:gd name="T36" fmla="*/ 43 w 77"/>
                  <a:gd name="T37" fmla="*/ 37 h 101"/>
                  <a:gd name="T38" fmla="*/ 19 w 77"/>
                  <a:gd name="T39" fmla="*/ 33 h 101"/>
                  <a:gd name="T40" fmla="*/ 25 w 77"/>
                  <a:gd name="T41" fmla="*/ 82 h 101"/>
                  <a:gd name="T42" fmla="*/ 23 w 77"/>
                  <a:gd name="T43" fmla="*/ 85 h 101"/>
                  <a:gd name="T44" fmla="*/ 21 w 77"/>
                  <a:gd name="T45" fmla="*/ 85 h 101"/>
                  <a:gd name="T46" fmla="*/ 18 w 77"/>
                  <a:gd name="T47" fmla="*/ 83 h 101"/>
                  <a:gd name="T48" fmla="*/ 12 w 77"/>
                  <a:gd name="T49" fmla="*/ 35 h 101"/>
                  <a:gd name="T50" fmla="*/ 12 w 77"/>
                  <a:gd name="T51" fmla="*/ 35 h 101"/>
                  <a:gd name="T52" fmla="*/ 9 w 77"/>
                  <a:gd name="T53" fmla="*/ 8 h 101"/>
                  <a:gd name="T54" fmla="*/ 67 w 77"/>
                  <a:gd name="T55" fmla="*/ 8 h 101"/>
                  <a:gd name="T56" fmla="*/ 67 w 77"/>
                  <a:gd name="T57" fmla="*/ 8 h 101"/>
                  <a:gd name="T58" fmla="*/ 67 w 77"/>
                  <a:gd name="T59" fmla="*/ 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7" h="101">
                    <a:moveTo>
                      <a:pt x="1" y="1"/>
                    </a:moveTo>
                    <a:cubicBezTo>
                      <a:pt x="0" y="2"/>
                      <a:pt x="0" y="4"/>
                      <a:pt x="0" y="5"/>
                    </a:cubicBezTo>
                    <a:cubicBezTo>
                      <a:pt x="11" y="97"/>
                      <a:pt x="11" y="97"/>
                      <a:pt x="11" y="97"/>
                    </a:cubicBezTo>
                    <a:cubicBezTo>
                      <a:pt x="11" y="99"/>
                      <a:pt x="13" y="101"/>
                      <a:pt x="15" y="101"/>
                    </a:cubicBezTo>
                    <a:cubicBezTo>
                      <a:pt x="57" y="101"/>
                      <a:pt x="57" y="101"/>
                      <a:pt x="57" y="101"/>
                    </a:cubicBezTo>
                    <a:cubicBezTo>
                      <a:pt x="57" y="100"/>
                      <a:pt x="57" y="99"/>
                      <a:pt x="57" y="99"/>
                    </a:cubicBezTo>
                    <a:cubicBezTo>
                      <a:pt x="56" y="97"/>
                      <a:pt x="56" y="94"/>
                      <a:pt x="55" y="92"/>
                    </a:cubicBezTo>
                    <a:cubicBezTo>
                      <a:pt x="55" y="91"/>
                      <a:pt x="55" y="89"/>
                      <a:pt x="55" y="88"/>
                    </a:cubicBezTo>
                    <a:cubicBezTo>
                      <a:pt x="55" y="76"/>
                      <a:pt x="62" y="65"/>
                      <a:pt x="69" y="55"/>
                    </a:cubicBezTo>
                    <a:cubicBezTo>
                      <a:pt x="70" y="55"/>
                      <a:pt x="70" y="54"/>
                      <a:pt x="71" y="53"/>
                    </a:cubicBezTo>
                    <a:cubicBezTo>
                      <a:pt x="76" y="5"/>
                      <a:pt x="76" y="5"/>
                      <a:pt x="76" y="5"/>
                    </a:cubicBezTo>
                    <a:cubicBezTo>
                      <a:pt x="77" y="4"/>
                      <a:pt x="76" y="2"/>
                      <a:pt x="75" y="1"/>
                    </a:cubicBezTo>
                    <a:cubicBezTo>
                      <a:pt x="75" y="1"/>
                      <a:pt x="73" y="0"/>
                      <a:pt x="72" y="0"/>
                    </a:cubicBezTo>
                    <a:cubicBezTo>
                      <a:pt x="4" y="0"/>
                      <a:pt x="4" y="0"/>
                      <a:pt x="4" y="0"/>
                    </a:cubicBezTo>
                    <a:cubicBezTo>
                      <a:pt x="3" y="0"/>
                      <a:pt x="2" y="1"/>
                      <a:pt x="1" y="1"/>
                    </a:cubicBezTo>
                    <a:close/>
                    <a:moveTo>
                      <a:pt x="67" y="8"/>
                    </a:moveTo>
                    <a:cubicBezTo>
                      <a:pt x="64" y="37"/>
                      <a:pt x="64" y="37"/>
                      <a:pt x="64" y="37"/>
                    </a:cubicBezTo>
                    <a:cubicBezTo>
                      <a:pt x="63" y="37"/>
                      <a:pt x="62" y="37"/>
                      <a:pt x="61" y="38"/>
                    </a:cubicBezTo>
                    <a:cubicBezTo>
                      <a:pt x="55" y="39"/>
                      <a:pt x="49" y="38"/>
                      <a:pt x="43" y="37"/>
                    </a:cubicBezTo>
                    <a:cubicBezTo>
                      <a:pt x="35" y="35"/>
                      <a:pt x="27" y="32"/>
                      <a:pt x="19" y="33"/>
                    </a:cubicBezTo>
                    <a:cubicBezTo>
                      <a:pt x="25" y="82"/>
                      <a:pt x="25" y="82"/>
                      <a:pt x="25" y="82"/>
                    </a:cubicBezTo>
                    <a:cubicBezTo>
                      <a:pt x="25" y="84"/>
                      <a:pt x="24" y="85"/>
                      <a:pt x="23" y="85"/>
                    </a:cubicBezTo>
                    <a:cubicBezTo>
                      <a:pt x="21" y="85"/>
                      <a:pt x="21" y="85"/>
                      <a:pt x="21" y="85"/>
                    </a:cubicBezTo>
                    <a:cubicBezTo>
                      <a:pt x="19" y="86"/>
                      <a:pt x="18" y="85"/>
                      <a:pt x="18" y="83"/>
                    </a:cubicBezTo>
                    <a:cubicBezTo>
                      <a:pt x="12" y="35"/>
                      <a:pt x="12" y="35"/>
                      <a:pt x="12" y="35"/>
                    </a:cubicBezTo>
                    <a:cubicBezTo>
                      <a:pt x="12" y="35"/>
                      <a:pt x="12" y="35"/>
                      <a:pt x="12" y="35"/>
                    </a:cubicBezTo>
                    <a:cubicBezTo>
                      <a:pt x="9" y="8"/>
                      <a:pt x="9" y="8"/>
                      <a:pt x="9" y="8"/>
                    </a:cubicBezTo>
                    <a:cubicBezTo>
                      <a:pt x="67" y="8"/>
                      <a:pt x="67" y="8"/>
                      <a:pt x="67" y="8"/>
                    </a:cubicBezTo>
                    <a:close/>
                    <a:moveTo>
                      <a:pt x="67" y="8"/>
                    </a:moveTo>
                    <a:cubicBezTo>
                      <a:pt x="67" y="8"/>
                      <a:pt x="67" y="8"/>
                      <a:pt x="67" y="8"/>
                    </a:cubicBezTo>
                  </a:path>
                </a:pathLst>
              </a:custGeom>
              <a:solidFill>
                <a:srgbClr val="13457B"/>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5" name="Freeform 708">
                <a:extLst>
                  <a:ext uri="{FF2B5EF4-FFF2-40B4-BE49-F238E27FC236}">
                    <a16:creationId xmlns:a16="http://schemas.microsoft.com/office/drawing/2014/main" id="{C18B6118-6E20-4FE5-ACBD-8CF6D3627018}"/>
                  </a:ext>
                </a:extLst>
              </p:cNvPr>
              <p:cNvSpPr>
                <a:spLocks noEditPoints="1"/>
              </p:cNvSpPr>
              <p:nvPr/>
            </p:nvSpPr>
            <p:spPr bwMode="auto">
              <a:xfrm>
                <a:off x="7733409" y="1477869"/>
                <a:ext cx="207963" cy="285750"/>
              </a:xfrm>
              <a:custGeom>
                <a:avLst/>
                <a:gdLst>
                  <a:gd name="T0" fmla="*/ 12 w 55"/>
                  <a:gd name="T1" fmla="*/ 22 h 76"/>
                  <a:gd name="T2" fmla="*/ 3 w 55"/>
                  <a:gd name="T3" fmla="*/ 57 h 76"/>
                  <a:gd name="T4" fmla="*/ 28 w 55"/>
                  <a:gd name="T5" fmla="*/ 76 h 76"/>
                  <a:gd name="T6" fmla="*/ 55 w 55"/>
                  <a:gd name="T7" fmla="*/ 48 h 76"/>
                  <a:gd name="T8" fmla="*/ 28 w 55"/>
                  <a:gd name="T9" fmla="*/ 0 h 76"/>
                  <a:gd name="T10" fmla="*/ 12 w 55"/>
                  <a:gd name="T11" fmla="*/ 22 h 76"/>
                  <a:gd name="T12" fmla="*/ 12 w 55"/>
                  <a:gd name="T13" fmla="*/ 22 h 76"/>
                  <a:gd name="T14" fmla="*/ 12 w 55"/>
                  <a:gd name="T15" fmla="*/ 22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76">
                    <a:moveTo>
                      <a:pt x="12" y="22"/>
                    </a:moveTo>
                    <a:cubicBezTo>
                      <a:pt x="6" y="32"/>
                      <a:pt x="0" y="45"/>
                      <a:pt x="3" y="57"/>
                    </a:cubicBezTo>
                    <a:cubicBezTo>
                      <a:pt x="6" y="69"/>
                      <a:pt x="17" y="76"/>
                      <a:pt x="28" y="76"/>
                    </a:cubicBezTo>
                    <a:cubicBezTo>
                      <a:pt x="43" y="76"/>
                      <a:pt x="55" y="66"/>
                      <a:pt x="55" y="48"/>
                    </a:cubicBezTo>
                    <a:cubicBezTo>
                      <a:pt x="55" y="30"/>
                      <a:pt x="28" y="0"/>
                      <a:pt x="28" y="0"/>
                    </a:cubicBezTo>
                    <a:cubicBezTo>
                      <a:pt x="28" y="0"/>
                      <a:pt x="20" y="10"/>
                      <a:pt x="12" y="22"/>
                    </a:cubicBezTo>
                    <a:close/>
                    <a:moveTo>
                      <a:pt x="12" y="22"/>
                    </a:moveTo>
                    <a:cubicBezTo>
                      <a:pt x="12" y="22"/>
                      <a:pt x="12" y="22"/>
                      <a:pt x="12" y="22"/>
                    </a:cubicBezTo>
                  </a:path>
                </a:pathLst>
              </a:custGeom>
              <a:solidFill>
                <a:srgbClr val="13457B"/>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pic>
          <p:nvPicPr>
            <p:cNvPr id="51" name="Graphic 50" descr="Earth globe: Africa and Europe with solid fill">
              <a:extLst>
                <a:ext uri="{FF2B5EF4-FFF2-40B4-BE49-F238E27FC236}">
                  <a16:creationId xmlns:a16="http://schemas.microsoft.com/office/drawing/2014/main" id="{34F6EE2B-5B5F-4358-B86C-473D8AE9FA60}"/>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030715" y="509942"/>
              <a:ext cx="144447" cy="115564"/>
            </a:xfrm>
            <a:prstGeom prst="rect">
              <a:avLst/>
            </a:prstGeom>
          </p:spPr>
        </p:pic>
        <p:pic>
          <p:nvPicPr>
            <p:cNvPr id="52" name="Graphic 51" descr="Pandemic exponential curve line graph outline">
              <a:extLst>
                <a:ext uri="{FF2B5EF4-FFF2-40B4-BE49-F238E27FC236}">
                  <a16:creationId xmlns:a16="http://schemas.microsoft.com/office/drawing/2014/main" id="{9BD5A001-F614-4EED-951A-3DAB71B3F770}"/>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9877982" y="418484"/>
              <a:ext cx="297180" cy="237757"/>
            </a:xfrm>
            <a:prstGeom prst="rect">
              <a:avLst/>
            </a:prstGeom>
          </p:spPr>
        </p:pic>
        <p:pic>
          <p:nvPicPr>
            <p:cNvPr id="53" name="Graphic 52" descr="High temperature outline">
              <a:extLst>
                <a:ext uri="{FF2B5EF4-FFF2-40B4-BE49-F238E27FC236}">
                  <a16:creationId xmlns:a16="http://schemas.microsoft.com/office/drawing/2014/main" id="{8EED6744-9FD5-4FC6-8A1F-BDD0C8190CD1}"/>
                </a:ext>
              </a:extLst>
            </p:cNvPr>
            <p:cNvPicPr>
              <a:picLocks noChangeAspect="1"/>
            </p:cNvPicPr>
            <p:nvPr/>
          </p:nvPicPr>
          <p:blipFill>
            <a:blip r:embed="rId7">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flipH="1">
              <a:off x="9902448" y="190511"/>
              <a:ext cx="248247" cy="207365"/>
            </a:xfrm>
            <a:prstGeom prst="rect">
              <a:avLst/>
            </a:prstGeom>
          </p:spPr>
        </p:pic>
      </p:grpSp>
      <p:sp>
        <p:nvSpPr>
          <p:cNvPr id="32" name="TextBox 31">
            <a:extLst>
              <a:ext uri="{FF2B5EF4-FFF2-40B4-BE49-F238E27FC236}">
                <a16:creationId xmlns:a16="http://schemas.microsoft.com/office/drawing/2014/main" id="{753EBFA5-E5F1-4CD0-B9D4-9B5BCEBA8FB4}"/>
              </a:ext>
            </a:extLst>
          </p:cNvPr>
          <p:cNvSpPr txBox="1"/>
          <p:nvPr/>
        </p:nvSpPr>
        <p:spPr>
          <a:xfrm>
            <a:off x="510582" y="2363673"/>
            <a:ext cx="11023051" cy="338554"/>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L’attività per definizione non compromette l’obbiettivo di uso sostenibile e protezione delle acque e delle risorse marine. </a:t>
            </a:r>
          </a:p>
        </p:txBody>
      </p:sp>
      <p:sp>
        <p:nvSpPr>
          <p:cNvPr id="31" name="Segnaposto contenuto 2">
            <a:extLst>
              <a:ext uri="{FF2B5EF4-FFF2-40B4-BE49-F238E27FC236}">
                <a16:creationId xmlns:a16="http://schemas.microsoft.com/office/drawing/2014/main" id="{EA85FBB1-7527-4548-9085-505A4EBDEA73}"/>
              </a:ext>
            </a:extLst>
          </p:cNvPr>
          <p:cNvSpPr txBox="1">
            <a:spLocks/>
          </p:cNvSpPr>
          <p:nvPr/>
        </p:nvSpPr>
        <p:spPr>
          <a:xfrm>
            <a:off x="1013571" y="1685197"/>
            <a:ext cx="9986211" cy="45619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it-IT" sz="20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USO SOSTENIBILE E PROTEZIONE DELLE ACQUE E DELLE RISORSE MARINE</a:t>
            </a:r>
            <a:endParaRPr kumimoji="0" lang="it-IT"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7" name="Text Placeholder 2">
            <a:extLst>
              <a:ext uri="{FF2B5EF4-FFF2-40B4-BE49-F238E27FC236}">
                <a16:creationId xmlns:a16="http://schemas.microsoft.com/office/drawing/2014/main" id="{5D69ABF7-108A-48D9-A3EB-A062623EB049}"/>
              </a:ext>
            </a:extLst>
          </p:cNvPr>
          <p:cNvSpPr txBox="1">
            <a:spLocks/>
          </p:cNvSpPr>
          <p:nvPr/>
        </p:nvSpPr>
        <p:spPr>
          <a:xfrm>
            <a:off x="357647" y="16784"/>
            <a:ext cx="10825123"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t-IT" sz="1050" dirty="0">
                <a:solidFill>
                  <a:srgbClr val="002060"/>
                </a:solidFill>
                <a:latin typeface="Arial" panose="020B0604020202020204" pitchFamily="34" charset="0"/>
                <a:cs typeface="Arial" panose="020B0604020202020204" pitchFamily="34" charset="0"/>
              </a:rPr>
              <a:t>GUIDA OPERATIVA PER IL RISPETTO DEL PRINCIPIO DNSH – </a:t>
            </a:r>
            <a:r>
              <a:rPr lang="it-IT" sz="1050" b="1" dirty="0">
                <a:solidFill>
                  <a:srgbClr val="002060"/>
                </a:solidFill>
                <a:latin typeface="Arial" panose="020B0604020202020204" pitchFamily="34" charset="0"/>
                <a:cs typeface="Arial" panose="020B0604020202020204" pitchFamily="34" charset="0"/>
              </a:rPr>
              <a:t>SCHEDA 03: ACQUISTO, LEASING E NOLEGGIO DI COMPUTER E APPARECCHIATURE ELETTRICHE ED ELETTRONICHE</a:t>
            </a:r>
          </a:p>
        </p:txBody>
      </p:sp>
    </p:spTree>
    <p:extLst>
      <p:ext uri="{BB962C8B-B14F-4D97-AF65-F5344CB8AC3E}">
        <p14:creationId xmlns:p14="http://schemas.microsoft.com/office/powerpoint/2010/main" val="19419787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5">
            <a:extLst>
              <a:ext uri="{FF2B5EF4-FFF2-40B4-BE49-F238E27FC236}">
                <a16:creationId xmlns:a16="http://schemas.microsoft.com/office/drawing/2014/main" id="{CC11CACA-3D43-6842-94A5-90E1FE5ACAA5}"/>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20</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
        <p:nvSpPr>
          <p:cNvPr id="9" name="Titolo 1">
            <a:extLst>
              <a:ext uri="{FF2B5EF4-FFF2-40B4-BE49-F238E27FC236}">
                <a16:creationId xmlns:a16="http://schemas.microsoft.com/office/drawing/2014/main" id="{7B595272-78FB-48A9-B8EF-F0A32D7EA508}"/>
              </a:ext>
            </a:extLst>
          </p:cNvPr>
          <p:cNvSpPr>
            <a:spLocks noGrp="1"/>
          </p:cNvSpPr>
          <p:nvPr>
            <p:ph type="title"/>
          </p:nvPr>
        </p:nvSpPr>
        <p:spPr>
          <a:xfrm>
            <a:off x="764308" y="578866"/>
            <a:ext cx="10515600" cy="761711"/>
          </a:xfrm>
        </p:spPr>
        <p:txBody>
          <a:bodyPr>
            <a:normAutofit/>
          </a:bodyPr>
          <a:lstStyle/>
          <a:p>
            <a:r>
              <a:rPr lang="it-IT" sz="2400" b="1">
                <a:solidFill>
                  <a:schemeClr val="accent1">
                    <a:lumMod val="50000"/>
                  </a:schemeClr>
                </a:solidFill>
                <a:latin typeface="Arial" panose="020B0604020202020204" pitchFamily="34" charset="0"/>
                <a:cs typeface="Arial" panose="020B0604020202020204" pitchFamily="34" charset="0"/>
              </a:rPr>
              <a:t>II. VINCOLI DNSH</a:t>
            </a:r>
            <a:endParaRPr lang="it-IT" sz="2600" b="1" i="1">
              <a:solidFill>
                <a:schemeClr val="accent1">
                  <a:lumMod val="50000"/>
                </a:schemeClr>
              </a:solidFill>
              <a:latin typeface="Arial" panose="020B0604020202020204" pitchFamily="34" charset="0"/>
              <a:cs typeface="Arial" panose="020B0604020202020204" pitchFamily="34" charset="0"/>
            </a:endParaRPr>
          </a:p>
        </p:txBody>
      </p:sp>
      <p:sp>
        <p:nvSpPr>
          <p:cNvPr id="10" name="Rectangle 9">
            <a:extLst>
              <a:ext uri="{FF2B5EF4-FFF2-40B4-BE49-F238E27FC236}">
                <a16:creationId xmlns:a16="http://schemas.microsoft.com/office/drawing/2014/main" id="{8BEA70F3-559F-462C-A758-0C255A7A2763}"/>
              </a:ext>
            </a:extLst>
          </p:cNvPr>
          <p:cNvSpPr/>
          <p:nvPr/>
        </p:nvSpPr>
        <p:spPr>
          <a:xfrm>
            <a:off x="764308" y="2058219"/>
            <a:ext cx="10825123" cy="1438820"/>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just" defTabSz="91440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endParaRPr>
          </a:p>
        </p:txBody>
      </p:sp>
      <p:sp>
        <p:nvSpPr>
          <p:cNvPr id="44" name="TextBox 43">
            <a:extLst>
              <a:ext uri="{FF2B5EF4-FFF2-40B4-BE49-F238E27FC236}">
                <a16:creationId xmlns:a16="http://schemas.microsoft.com/office/drawing/2014/main" id="{A3F79EEA-5AC8-437C-887F-8CD512B4DDA0}"/>
              </a:ext>
            </a:extLst>
          </p:cNvPr>
          <p:cNvSpPr txBox="1"/>
          <p:nvPr/>
        </p:nvSpPr>
        <p:spPr>
          <a:xfrm>
            <a:off x="979169" y="2101396"/>
            <a:ext cx="10395399" cy="132343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Le apparecchiature elettroniche acquistate, noleggiate e prese in leasing devono essere in linea con gli standard più aggiornati in termini di </a:t>
            </a:r>
            <a:r>
              <a:rPr kumimoji="0" lang="it-IT" sz="16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durabilità, riutilizzabilità, riciclabilità e corretta gestione dei rifiuti</a:t>
            </a:r>
            <a:r>
              <a:rPr kumimoji="0" lang="it-IT" sz="16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 La fase di progettazione del prodotto considera l'impatto ambientale durante il suo intero ciclo di vita facilitando il miglioramento delle prestazioni ambientali in modo economicamente efficace, anche in termini di efficienza delle risorse e dei materiali, e quindi contribuisce ad un uso sostenibile delle risorse naturali.</a:t>
            </a:r>
          </a:p>
        </p:txBody>
      </p:sp>
      <p:graphicFrame>
        <p:nvGraphicFramePr>
          <p:cNvPr id="11" name="Table 10">
            <a:extLst>
              <a:ext uri="{FF2B5EF4-FFF2-40B4-BE49-F238E27FC236}">
                <a16:creationId xmlns:a16="http://schemas.microsoft.com/office/drawing/2014/main" id="{3938B50E-08A5-46B1-BB56-4E5D4571A500}"/>
              </a:ext>
            </a:extLst>
          </p:cNvPr>
          <p:cNvGraphicFramePr>
            <a:graphicFrameLocks noGrp="1"/>
          </p:cNvGraphicFramePr>
          <p:nvPr/>
        </p:nvGraphicFramePr>
        <p:xfrm>
          <a:off x="10318061" y="195956"/>
          <a:ext cx="1271370" cy="1371600"/>
        </p:xfrm>
        <a:graphic>
          <a:graphicData uri="http://schemas.openxmlformats.org/drawingml/2006/table">
            <a:tbl>
              <a:tblPr bandRow="1">
                <a:tableStyleId>{5C22544A-7EE6-4342-B048-85BDC9FD1C3A}</a:tableStyleId>
              </a:tblPr>
              <a:tblGrid>
                <a:gridCol w="1271370">
                  <a:extLst>
                    <a:ext uri="{9D8B030D-6E8A-4147-A177-3AD203B41FA5}">
                      <a16:colId xmlns:a16="http://schemas.microsoft.com/office/drawing/2014/main" val="2637763030"/>
                    </a:ext>
                  </a:extLst>
                </a:gridCol>
              </a:tblGrid>
              <a:tr h="211755">
                <a:tc>
                  <a:txBody>
                    <a:bodyPr/>
                    <a:lstStyle/>
                    <a:p>
                      <a:r>
                        <a:rPr lang="it-IT" sz="900" b="0">
                          <a:solidFill>
                            <a:schemeClr val="tx1"/>
                          </a:solidFill>
                        </a:rPr>
                        <a:t>Mitigazione</a:t>
                      </a:r>
                    </a:p>
                  </a:txBody>
                  <a:tcPr>
                    <a:solidFill>
                      <a:schemeClr val="bg2"/>
                    </a:solidFill>
                  </a:tcPr>
                </a:tc>
                <a:extLst>
                  <a:ext uri="{0D108BD9-81ED-4DB2-BD59-A6C34878D82A}">
                    <a16:rowId xmlns:a16="http://schemas.microsoft.com/office/drawing/2014/main" val="3339796594"/>
                  </a:ext>
                </a:extLst>
              </a:tr>
              <a:tr h="211755">
                <a:tc>
                  <a:txBody>
                    <a:bodyPr/>
                    <a:lstStyle/>
                    <a:p>
                      <a:r>
                        <a:rPr lang="it-IT" sz="900" b="0">
                          <a:solidFill>
                            <a:schemeClr val="tx1"/>
                          </a:solidFill>
                        </a:rPr>
                        <a:t>Adattamento</a:t>
                      </a:r>
                    </a:p>
                  </a:txBody>
                  <a:tcPr>
                    <a:solidFill>
                      <a:schemeClr val="bg2"/>
                    </a:solidFill>
                  </a:tcPr>
                </a:tc>
                <a:extLst>
                  <a:ext uri="{0D108BD9-81ED-4DB2-BD59-A6C34878D82A}">
                    <a16:rowId xmlns:a16="http://schemas.microsoft.com/office/drawing/2014/main" val="3629713866"/>
                  </a:ext>
                </a:extLst>
              </a:tr>
              <a:tr h="211755">
                <a:tc>
                  <a:txBody>
                    <a:bodyPr/>
                    <a:lstStyle/>
                    <a:p>
                      <a:r>
                        <a:rPr lang="it-IT" sz="900" b="0">
                          <a:solidFill>
                            <a:schemeClr val="tx1"/>
                          </a:solidFill>
                        </a:rPr>
                        <a:t>Risorsa Idrica</a:t>
                      </a:r>
                    </a:p>
                  </a:txBody>
                  <a:tcPr>
                    <a:solidFill>
                      <a:schemeClr val="bg2"/>
                    </a:solidFill>
                  </a:tcPr>
                </a:tc>
                <a:extLst>
                  <a:ext uri="{0D108BD9-81ED-4DB2-BD59-A6C34878D82A}">
                    <a16:rowId xmlns:a16="http://schemas.microsoft.com/office/drawing/2014/main" val="1622243859"/>
                  </a:ext>
                </a:extLst>
              </a:tr>
              <a:tr h="211755">
                <a:tc>
                  <a:txBody>
                    <a:bodyPr/>
                    <a:lstStyle/>
                    <a:p>
                      <a:pPr marL="0" algn="l" defTabSz="914400" rtl="0" eaLnBrk="1" latinLnBrk="0" hangingPunct="1"/>
                      <a:r>
                        <a:rPr lang="it-IT" sz="900" b="1" kern="1200">
                          <a:solidFill>
                            <a:schemeClr val="accent5">
                              <a:lumMod val="75000"/>
                            </a:schemeClr>
                          </a:solidFill>
                          <a:latin typeface="+mn-lt"/>
                          <a:ea typeface="+mn-ea"/>
                          <a:cs typeface="+mn-cs"/>
                        </a:rPr>
                        <a:t>Economia Circolare</a:t>
                      </a:r>
                    </a:p>
                  </a:txBody>
                  <a:tcPr>
                    <a:solidFill>
                      <a:srgbClr val="F9CA4E"/>
                    </a:solidFill>
                  </a:tcPr>
                </a:tc>
                <a:extLst>
                  <a:ext uri="{0D108BD9-81ED-4DB2-BD59-A6C34878D82A}">
                    <a16:rowId xmlns:a16="http://schemas.microsoft.com/office/drawing/2014/main" val="2308410205"/>
                  </a:ext>
                </a:extLst>
              </a:tr>
              <a:tr h="211755">
                <a:tc>
                  <a:txBody>
                    <a:bodyPr/>
                    <a:lstStyle/>
                    <a:p>
                      <a:r>
                        <a:rPr lang="it-IT" sz="900"/>
                        <a:t>Inquinamento</a:t>
                      </a:r>
                    </a:p>
                  </a:txBody>
                  <a:tcPr>
                    <a:solidFill>
                      <a:schemeClr val="bg2"/>
                    </a:solidFill>
                  </a:tcPr>
                </a:tc>
                <a:extLst>
                  <a:ext uri="{0D108BD9-81ED-4DB2-BD59-A6C34878D82A}">
                    <a16:rowId xmlns:a16="http://schemas.microsoft.com/office/drawing/2014/main" val="2006366904"/>
                  </a:ext>
                </a:extLst>
              </a:tr>
              <a:tr h="211755">
                <a:tc>
                  <a:txBody>
                    <a:bodyPr/>
                    <a:lstStyle/>
                    <a:p>
                      <a:r>
                        <a:rPr lang="it-IT" sz="900"/>
                        <a:t>Biodiversità</a:t>
                      </a:r>
                    </a:p>
                  </a:txBody>
                  <a:tcPr>
                    <a:solidFill>
                      <a:schemeClr val="bg2"/>
                    </a:solidFill>
                  </a:tcPr>
                </a:tc>
                <a:extLst>
                  <a:ext uri="{0D108BD9-81ED-4DB2-BD59-A6C34878D82A}">
                    <a16:rowId xmlns:a16="http://schemas.microsoft.com/office/drawing/2014/main" val="2799061225"/>
                  </a:ext>
                </a:extLst>
              </a:tr>
            </a:tbl>
          </a:graphicData>
        </a:graphic>
      </p:graphicFrame>
      <p:grpSp>
        <p:nvGrpSpPr>
          <p:cNvPr id="12" name="Group 11">
            <a:extLst>
              <a:ext uri="{FF2B5EF4-FFF2-40B4-BE49-F238E27FC236}">
                <a16:creationId xmlns:a16="http://schemas.microsoft.com/office/drawing/2014/main" id="{0F3D3870-9B91-415E-8BFB-8EB18914F648}"/>
              </a:ext>
            </a:extLst>
          </p:cNvPr>
          <p:cNvGrpSpPr/>
          <p:nvPr/>
        </p:nvGrpSpPr>
        <p:grpSpPr>
          <a:xfrm>
            <a:off x="9872720" y="190511"/>
            <a:ext cx="302478" cy="1382650"/>
            <a:chOff x="9872720" y="190511"/>
            <a:chExt cx="302478" cy="1382650"/>
          </a:xfrm>
        </p:grpSpPr>
        <p:sp>
          <p:nvSpPr>
            <p:cNvPr id="13" name="Freeform 12">
              <a:extLst>
                <a:ext uri="{FF2B5EF4-FFF2-40B4-BE49-F238E27FC236}">
                  <a16:creationId xmlns:a16="http://schemas.microsoft.com/office/drawing/2014/main" id="{A000333B-3310-4392-8793-BDCD5AD86226}"/>
                </a:ext>
              </a:extLst>
            </p:cNvPr>
            <p:cNvSpPr>
              <a:spLocks noEditPoints="1"/>
            </p:cNvSpPr>
            <p:nvPr/>
          </p:nvSpPr>
          <p:spPr bwMode="auto">
            <a:xfrm>
              <a:off x="9941760" y="894520"/>
              <a:ext cx="188972" cy="190754"/>
            </a:xfrm>
            <a:custGeom>
              <a:avLst/>
              <a:gdLst>
                <a:gd name="T0" fmla="*/ 157 w 392"/>
                <a:gd name="T1" fmla="*/ 18 h 368"/>
                <a:gd name="T2" fmla="*/ 102 w 392"/>
                <a:gd name="T3" fmla="*/ 33 h 368"/>
                <a:gd name="T4" fmla="*/ 76 w 392"/>
                <a:gd name="T5" fmla="*/ 76 h 368"/>
                <a:gd name="T6" fmla="*/ 148 w 392"/>
                <a:gd name="T7" fmla="*/ 120 h 368"/>
                <a:gd name="T8" fmla="*/ 187 w 392"/>
                <a:gd name="T9" fmla="*/ 58 h 368"/>
                <a:gd name="T10" fmla="*/ 157 w 392"/>
                <a:gd name="T11" fmla="*/ 18 h 368"/>
                <a:gd name="T12" fmla="*/ 326 w 392"/>
                <a:gd name="T13" fmla="*/ 268 h 368"/>
                <a:gd name="T14" fmla="*/ 241 w 392"/>
                <a:gd name="T15" fmla="*/ 268 h 368"/>
                <a:gd name="T16" fmla="*/ 241 w 392"/>
                <a:gd name="T17" fmla="*/ 241 h 368"/>
                <a:gd name="T18" fmla="*/ 216 w 392"/>
                <a:gd name="T19" fmla="*/ 274 h 368"/>
                <a:gd name="T20" fmla="*/ 191 w 392"/>
                <a:gd name="T21" fmla="*/ 306 h 368"/>
                <a:gd name="T22" fmla="*/ 216 w 392"/>
                <a:gd name="T23" fmla="*/ 339 h 368"/>
                <a:gd name="T24" fmla="*/ 238 w 392"/>
                <a:gd name="T25" fmla="*/ 368 h 368"/>
                <a:gd name="T26" fmla="*/ 241 w 392"/>
                <a:gd name="T27" fmla="*/ 368 h 368"/>
                <a:gd name="T28" fmla="*/ 241 w 392"/>
                <a:gd name="T29" fmla="*/ 353 h 368"/>
                <a:gd name="T30" fmla="*/ 286 w 392"/>
                <a:gd name="T31" fmla="*/ 352 h 368"/>
                <a:gd name="T32" fmla="*/ 336 w 392"/>
                <a:gd name="T33" fmla="*/ 332 h 368"/>
                <a:gd name="T34" fmla="*/ 380 w 392"/>
                <a:gd name="T35" fmla="*/ 251 h 368"/>
                <a:gd name="T36" fmla="*/ 380 w 392"/>
                <a:gd name="T37" fmla="*/ 250 h 368"/>
                <a:gd name="T38" fmla="*/ 326 w 392"/>
                <a:gd name="T39" fmla="*/ 268 h 368"/>
                <a:gd name="T40" fmla="*/ 196 w 392"/>
                <a:gd name="T41" fmla="*/ 43 h 368"/>
                <a:gd name="T42" fmla="*/ 237 w 392"/>
                <a:gd name="T43" fmla="*/ 119 h 368"/>
                <a:gd name="T44" fmla="*/ 213 w 392"/>
                <a:gd name="T45" fmla="*/ 132 h 368"/>
                <a:gd name="T46" fmla="*/ 253 w 392"/>
                <a:gd name="T47" fmla="*/ 138 h 368"/>
                <a:gd name="T48" fmla="*/ 294 w 392"/>
                <a:gd name="T49" fmla="*/ 144 h 368"/>
                <a:gd name="T50" fmla="*/ 311 w 392"/>
                <a:gd name="T51" fmla="*/ 107 h 368"/>
                <a:gd name="T52" fmla="*/ 328 w 392"/>
                <a:gd name="T53" fmla="*/ 69 h 368"/>
                <a:gd name="T54" fmla="*/ 311 w 392"/>
                <a:gd name="T55" fmla="*/ 78 h 368"/>
                <a:gd name="T56" fmla="*/ 288 w 392"/>
                <a:gd name="T57" fmla="*/ 39 h 368"/>
                <a:gd name="T58" fmla="*/ 248 w 392"/>
                <a:gd name="T59" fmla="*/ 4 h 368"/>
                <a:gd name="T60" fmla="*/ 152 w 392"/>
                <a:gd name="T61" fmla="*/ 4 h 368"/>
                <a:gd name="T62" fmla="*/ 196 w 392"/>
                <a:gd name="T63" fmla="*/ 43 h 368"/>
                <a:gd name="T64" fmla="*/ 71 w 392"/>
                <a:gd name="T65" fmla="*/ 311 h 368"/>
                <a:gd name="T66" fmla="*/ 110 w 392"/>
                <a:gd name="T67" fmla="*/ 351 h 368"/>
                <a:gd name="T68" fmla="*/ 161 w 392"/>
                <a:gd name="T69" fmla="*/ 352 h 368"/>
                <a:gd name="T70" fmla="*/ 162 w 392"/>
                <a:gd name="T71" fmla="*/ 267 h 368"/>
                <a:gd name="T72" fmla="*/ 89 w 392"/>
                <a:gd name="T73" fmla="*/ 265 h 368"/>
                <a:gd name="T74" fmla="*/ 71 w 392"/>
                <a:gd name="T75" fmla="*/ 311 h 368"/>
                <a:gd name="T76" fmla="*/ 114 w 392"/>
                <a:gd name="T77" fmla="*/ 193 h 368"/>
                <a:gd name="T78" fmla="*/ 137 w 392"/>
                <a:gd name="T79" fmla="*/ 207 h 368"/>
                <a:gd name="T80" fmla="*/ 122 w 392"/>
                <a:gd name="T81" fmla="*/ 168 h 368"/>
                <a:gd name="T82" fmla="*/ 107 w 392"/>
                <a:gd name="T83" fmla="*/ 130 h 368"/>
                <a:gd name="T84" fmla="*/ 66 w 392"/>
                <a:gd name="T85" fmla="*/ 134 h 368"/>
                <a:gd name="T86" fmla="*/ 25 w 392"/>
                <a:gd name="T87" fmla="*/ 139 h 368"/>
                <a:gd name="T88" fmla="*/ 41 w 392"/>
                <a:gd name="T89" fmla="*/ 148 h 368"/>
                <a:gd name="T90" fmla="*/ 19 w 392"/>
                <a:gd name="T91" fmla="*/ 188 h 368"/>
                <a:gd name="T92" fmla="*/ 9 w 392"/>
                <a:gd name="T93" fmla="*/ 241 h 368"/>
                <a:gd name="T94" fmla="*/ 58 w 392"/>
                <a:gd name="T95" fmla="*/ 324 h 368"/>
                <a:gd name="T96" fmla="*/ 69 w 392"/>
                <a:gd name="T97" fmla="*/ 266 h 368"/>
                <a:gd name="T98" fmla="*/ 114 w 392"/>
                <a:gd name="T99" fmla="*/ 193 h 368"/>
                <a:gd name="T100" fmla="*/ 313 w 392"/>
                <a:gd name="T101" fmla="*/ 253 h 368"/>
                <a:gd name="T102" fmla="*/ 362 w 392"/>
                <a:gd name="T103" fmla="*/ 244 h 368"/>
                <a:gd name="T104" fmla="*/ 375 w 392"/>
                <a:gd name="T105" fmla="*/ 190 h 368"/>
                <a:gd name="T106" fmla="*/ 350 w 392"/>
                <a:gd name="T107" fmla="*/ 146 h 368"/>
                <a:gd name="T108" fmla="*/ 277 w 392"/>
                <a:gd name="T109" fmla="*/ 189 h 368"/>
                <a:gd name="T110" fmla="*/ 313 w 392"/>
                <a:gd name="T111" fmla="*/ 253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2" h="368">
                  <a:moveTo>
                    <a:pt x="157" y="18"/>
                  </a:moveTo>
                  <a:cubicBezTo>
                    <a:pt x="127" y="0"/>
                    <a:pt x="102" y="33"/>
                    <a:pt x="102" y="33"/>
                  </a:cubicBezTo>
                  <a:cubicBezTo>
                    <a:pt x="76" y="76"/>
                    <a:pt x="76" y="76"/>
                    <a:pt x="76" y="76"/>
                  </a:cubicBezTo>
                  <a:cubicBezTo>
                    <a:pt x="148" y="120"/>
                    <a:pt x="148" y="120"/>
                    <a:pt x="148" y="120"/>
                  </a:cubicBezTo>
                  <a:cubicBezTo>
                    <a:pt x="187" y="58"/>
                    <a:pt x="187" y="58"/>
                    <a:pt x="187" y="58"/>
                  </a:cubicBezTo>
                  <a:cubicBezTo>
                    <a:pt x="172" y="23"/>
                    <a:pt x="157" y="18"/>
                    <a:pt x="157" y="18"/>
                  </a:cubicBezTo>
                  <a:close/>
                  <a:moveTo>
                    <a:pt x="326" y="268"/>
                  </a:moveTo>
                  <a:cubicBezTo>
                    <a:pt x="241" y="268"/>
                    <a:pt x="241" y="268"/>
                    <a:pt x="241" y="268"/>
                  </a:cubicBezTo>
                  <a:cubicBezTo>
                    <a:pt x="241" y="241"/>
                    <a:pt x="241" y="241"/>
                    <a:pt x="241" y="241"/>
                  </a:cubicBezTo>
                  <a:cubicBezTo>
                    <a:pt x="216" y="274"/>
                    <a:pt x="216" y="274"/>
                    <a:pt x="216" y="274"/>
                  </a:cubicBezTo>
                  <a:cubicBezTo>
                    <a:pt x="191" y="306"/>
                    <a:pt x="191" y="306"/>
                    <a:pt x="191" y="306"/>
                  </a:cubicBezTo>
                  <a:cubicBezTo>
                    <a:pt x="216" y="339"/>
                    <a:pt x="216" y="339"/>
                    <a:pt x="216" y="339"/>
                  </a:cubicBezTo>
                  <a:cubicBezTo>
                    <a:pt x="238" y="368"/>
                    <a:pt x="238" y="368"/>
                    <a:pt x="238" y="368"/>
                  </a:cubicBezTo>
                  <a:cubicBezTo>
                    <a:pt x="241" y="368"/>
                    <a:pt x="241" y="368"/>
                    <a:pt x="241" y="368"/>
                  </a:cubicBezTo>
                  <a:cubicBezTo>
                    <a:pt x="241" y="353"/>
                    <a:pt x="241" y="353"/>
                    <a:pt x="241" y="353"/>
                  </a:cubicBezTo>
                  <a:cubicBezTo>
                    <a:pt x="286" y="352"/>
                    <a:pt x="286" y="352"/>
                    <a:pt x="286" y="352"/>
                  </a:cubicBezTo>
                  <a:cubicBezTo>
                    <a:pt x="327" y="349"/>
                    <a:pt x="336" y="332"/>
                    <a:pt x="336" y="332"/>
                  </a:cubicBezTo>
                  <a:cubicBezTo>
                    <a:pt x="380" y="251"/>
                    <a:pt x="380" y="251"/>
                    <a:pt x="380" y="251"/>
                  </a:cubicBezTo>
                  <a:cubicBezTo>
                    <a:pt x="380" y="250"/>
                    <a:pt x="380" y="250"/>
                    <a:pt x="380" y="250"/>
                  </a:cubicBezTo>
                  <a:cubicBezTo>
                    <a:pt x="362" y="271"/>
                    <a:pt x="326" y="268"/>
                    <a:pt x="326" y="268"/>
                  </a:cubicBezTo>
                  <a:close/>
                  <a:moveTo>
                    <a:pt x="196" y="43"/>
                  </a:moveTo>
                  <a:cubicBezTo>
                    <a:pt x="237" y="119"/>
                    <a:pt x="237" y="119"/>
                    <a:pt x="237" y="119"/>
                  </a:cubicBezTo>
                  <a:cubicBezTo>
                    <a:pt x="213" y="132"/>
                    <a:pt x="213" y="132"/>
                    <a:pt x="213" y="132"/>
                  </a:cubicBezTo>
                  <a:cubicBezTo>
                    <a:pt x="253" y="138"/>
                    <a:pt x="253" y="138"/>
                    <a:pt x="253" y="138"/>
                  </a:cubicBezTo>
                  <a:cubicBezTo>
                    <a:pt x="294" y="144"/>
                    <a:pt x="294" y="144"/>
                    <a:pt x="294" y="144"/>
                  </a:cubicBezTo>
                  <a:cubicBezTo>
                    <a:pt x="311" y="107"/>
                    <a:pt x="311" y="107"/>
                    <a:pt x="311" y="107"/>
                  </a:cubicBezTo>
                  <a:cubicBezTo>
                    <a:pt x="328" y="69"/>
                    <a:pt x="328" y="69"/>
                    <a:pt x="328" y="69"/>
                  </a:cubicBezTo>
                  <a:cubicBezTo>
                    <a:pt x="311" y="78"/>
                    <a:pt x="311" y="78"/>
                    <a:pt x="311" y="78"/>
                  </a:cubicBezTo>
                  <a:cubicBezTo>
                    <a:pt x="288" y="39"/>
                    <a:pt x="288" y="39"/>
                    <a:pt x="288" y="39"/>
                  </a:cubicBezTo>
                  <a:cubicBezTo>
                    <a:pt x="267" y="4"/>
                    <a:pt x="248" y="4"/>
                    <a:pt x="248" y="4"/>
                  </a:cubicBezTo>
                  <a:cubicBezTo>
                    <a:pt x="152" y="4"/>
                    <a:pt x="152" y="4"/>
                    <a:pt x="152" y="4"/>
                  </a:cubicBezTo>
                  <a:cubicBezTo>
                    <a:pt x="180" y="7"/>
                    <a:pt x="196" y="43"/>
                    <a:pt x="196" y="43"/>
                  </a:cubicBezTo>
                  <a:close/>
                  <a:moveTo>
                    <a:pt x="71" y="311"/>
                  </a:moveTo>
                  <a:cubicBezTo>
                    <a:pt x="70" y="346"/>
                    <a:pt x="110" y="351"/>
                    <a:pt x="110" y="351"/>
                  </a:cubicBezTo>
                  <a:cubicBezTo>
                    <a:pt x="161" y="352"/>
                    <a:pt x="161" y="352"/>
                    <a:pt x="161" y="352"/>
                  </a:cubicBezTo>
                  <a:cubicBezTo>
                    <a:pt x="162" y="267"/>
                    <a:pt x="162" y="267"/>
                    <a:pt x="162" y="267"/>
                  </a:cubicBezTo>
                  <a:cubicBezTo>
                    <a:pt x="89" y="265"/>
                    <a:pt x="89" y="265"/>
                    <a:pt x="89" y="265"/>
                  </a:cubicBezTo>
                  <a:cubicBezTo>
                    <a:pt x="67" y="295"/>
                    <a:pt x="71" y="311"/>
                    <a:pt x="71" y="311"/>
                  </a:cubicBezTo>
                  <a:close/>
                  <a:moveTo>
                    <a:pt x="114" y="193"/>
                  </a:moveTo>
                  <a:cubicBezTo>
                    <a:pt x="137" y="207"/>
                    <a:pt x="137" y="207"/>
                    <a:pt x="137" y="207"/>
                  </a:cubicBezTo>
                  <a:cubicBezTo>
                    <a:pt x="122" y="168"/>
                    <a:pt x="122" y="168"/>
                    <a:pt x="122" y="168"/>
                  </a:cubicBezTo>
                  <a:cubicBezTo>
                    <a:pt x="107" y="130"/>
                    <a:pt x="107" y="130"/>
                    <a:pt x="107" y="130"/>
                  </a:cubicBezTo>
                  <a:cubicBezTo>
                    <a:pt x="66" y="134"/>
                    <a:pt x="66" y="134"/>
                    <a:pt x="66" y="134"/>
                  </a:cubicBezTo>
                  <a:cubicBezTo>
                    <a:pt x="25" y="139"/>
                    <a:pt x="25" y="139"/>
                    <a:pt x="25" y="139"/>
                  </a:cubicBezTo>
                  <a:cubicBezTo>
                    <a:pt x="41" y="148"/>
                    <a:pt x="41" y="148"/>
                    <a:pt x="41" y="148"/>
                  </a:cubicBezTo>
                  <a:cubicBezTo>
                    <a:pt x="19" y="188"/>
                    <a:pt x="19" y="188"/>
                    <a:pt x="19" y="188"/>
                  </a:cubicBezTo>
                  <a:cubicBezTo>
                    <a:pt x="0" y="224"/>
                    <a:pt x="9" y="241"/>
                    <a:pt x="9" y="241"/>
                  </a:cubicBezTo>
                  <a:cubicBezTo>
                    <a:pt x="58" y="324"/>
                    <a:pt x="58" y="324"/>
                    <a:pt x="58" y="324"/>
                  </a:cubicBezTo>
                  <a:cubicBezTo>
                    <a:pt x="47" y="298"/>
                    <a:pt x="69" y="266"/>
                    <a:pt x="69" y="266"/>
                  </a:cubicBezTo>
                  <a:lnTo>
                    <a:pt x="114" y="193"/>
                  </a:lnTo>
                  <a:close/>
                  <a:moveTo>
                    <a:pt x="313" y="253"/>
                  </a:moveTo>
                  <a:cubicBezTo>
                    <a:pt x="351" y="256"/>
                    <a:pt x="362" y="244"/>
                    <a:pt x="362" y="244"/>
                  </a:cubicBezTo>
                  <a:cubicBezTo>
                    <a:pt x="392" y="228"/>
                    <a:pt x="375" y="190"/>
                    <a:pt x="375" y="190"/>
                  </a:cubicBezTo>
                  <a:cubicBezTo>
                    <a:pt x="350" y="146"/>
                    <a:pt x="350" y="146"/>
                    <a:pt x="350" y="146"/>
                  </a:cubicBezTo>
                  <a:cubicBezTo>
                    <a:pt x="277" y="189"/>
                    <a:pt x="277" y="189"/>
                    <a:pt x="277" y="189"/>
                  </a:cubicBezTo>
                  <a:lnTo>
                    <a:pt x="313" y="253"/>
                  </a:lnTo>
                  <a:close/>
                </a:path>
              </a:pathLst>
            </a:custGeom>
            <a:solidFill>
              <a:srgbClr val="1F4E79"/>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a:ea typeface="+mn-ea"/>
                <a:cs typeface="+mn-cs"/>
              </a:endParaRPr>
            </a:p>
          </p:txBody>
        </p:sp>
        <p:grpSp>
          <p:nvGrpSpPr>
            <p:cNvPr id="14" name="Group 13">
              <a:extLst>
                <a:ext uri="{FF2B5EF4-FFF2-40B4-BE49-F238E27FC236}">
                  <a16:creationId xmlns:a16="http://schemas.microsoft.com/office/drawing/2014/main" id="{5FD4760C-7A4A-4F57-A65E-FDF42528D30D}"/>
                </a:ext>
              </a:extLst>
            </p:cNvPr>
            <p:cNvGrpSpPr/>
            <p:nvPr/>
          </p:nvGrpSpPr>
          <p:grpSpPr>
            <a:xfrm>
              <a:off x="9923521" y="1367383"/>
              <a:ext cx="251677" cy="205778"/>
              <a:chOff x="6637496" y="2894701"/>
              <a:chExt cx="528127" cy="530524"/>
            </a:xfrm>
            <a:solidFill>
              <a:schemeClr val="tx1">
                <a:lumMod val="50000"/>
                <a:lumOff val="50000"/>
              </a:schemeClr>
            </a:solidFill>
          </p:grpSpPr>
          <p:sp>
            <p:nvSpPr>
              <p:cNvPr id="22" name="Freeform 79">
                <a:extLst>
                  <a:ext uri="{FF2B5EF4-FFF2-40B4-BE49-F238E27FC236}">
                    <a16:creationId xmlns:a16="http://schemas.microsoft.com/office/drawing/2014/main" id="{9B68D075-7243-4764-8426-21791A2AC971}"/>
                  </a:ext>
                </a:extLst>
              </p:cNvPr>
              <p:cNvSpPr>
                <a:spLocks noEditPoints="1"/>
              </p:cNvSpPr>
              <p:nvPr/>
            </p:nvSpPr>
            <p:spPr bwMode="auto">
              <a:xfrm>
                <a:off x="6672001" y="2894701"/>
                <a:ext cx="362281" cy="530524"/>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23" name="Freeform 79">
                <a:extLst>
                  <a:ext uri="{FF2B5EF4-FFF2-40B4-BE49-F238E27FC236}">
                    <a16:creationId xmlns:a16="http://schemas.microsoft.com/office/drawing/2014/main" id="{64EFFFEB-A558-4163-8F98-EDAD2A11295F}"/>
                  </a:ext>
                </a:extLst>
              </p:cNvPr>
              <p:cNvSpPr>
                <a:spLocks noEditPoints="1"/>
              </p:cNvSpPr>
              <p:nvPr/>
            </p:nvSpPr>
            <p:spPr bwMode="auto">
              <a:xfrm>
                <a:off x="6637496" y="3170780"/>
                <a:ext cx="171498" cy="251142"/>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24" name="Freeform 79">
                <a:extLst>
                  <a:ext uri="{FF2B5EF4-FFF2-40B4-BE49-F238E27FC236}">
                    <a16:creationId xmlns:a16="http://schemas.microsoft.com/office/drawing/2014/main" id="{6732EEA7-01AF-45FC-904B-24FA58ECCF75}"/>
                  </a:ext>
                </a:extLst>
              </p:cNvPr>
              <p:cNvSpPr>
                <a:spLocks noEditPoints="1"/>
              </p:cNvSpPr>
              <p:nvPr/>
            </p:nvSpPr>
            <p:spPr bwMode="auto">
              <a:xfrm>
                <a:off x="7019666" y="3203780"/>
                <a:ext cx="145957" cy="213739"/>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grpSp>
        <p:sp>
          <p:nvSpPr>
            <p:cNvPr id="15" name="Freeform 19">
              <a:extLst>
                <a:ext uri="{FF2B5EF4-FFF2-40B4-BE49-F238E27FC236}">
                  <a16:creationId xmlns:a16="http://schemas.microsoft.com/office/drawing/2014/main" id="{4CF49246-5C96-45CB-8931-7822FB168813}"/>
                </a:ext>
              </a:extLst>
            </p:cNvPr>
            <p:cNvSpPr>
              <a:spLocks/>
            </p:cNvSpPr>
            <p:nvPr/>
          </p:nvSpPr>
          <p:spPr bwMode="auto">
            <a:xfrm>
              <a:off x="9872720" y="1096749"/>
              <a:ext cx="293403" cy="250825"/>
            </a:xfrm>
            <a:custGeom>
              <a:avLst/>
              <a:gdLst/>
              <a:ahLst/>
              <a:cxnLst/>
              <a:rect l="l" t="t" r="r" b="b"/>
              <a:pathLst>
                <a:path w="2887662" h="2106612">
                  <a:moveTo>
                    <a:pt x="1428794" y="742950"/>
                  </a:moveTo>
                  <a:cubicBezTo>
                    <a:pt x="1428809" y="742950"/>
                    <a:pt x="1430621" y="742950"/>
                    <a:pt x="1657438" y="742950"/>
                  </a:cubicBezTo>
                  <a:cubicBezTo>
                    <a:pt x="1657454" y="742950"/>
                    <a:pt x="1658098" y="742950"/>
                    <a:pt x="1687424" y="742950"/>
                  </a:cubicBezTo>
                  <a:cubicBezTo>
                    <a:pt x="1687453" y="742950"/>
                    <a:pt x="1689991" y="742950"/>
                    <a:pt x="1916068" y="742950"/>
                  </a:cubicBezTo>
                  <a:cubicBezTo>
                    <a:pt x="1916068" y="742972"/>
                    <a:pt x="1916068" y="745793"/>
                    <a:pt x="1916068" y="1106641"/>
                  </a:cubicBezTo>
                  <a:cubicBezTo>
                    <a:pt x="1916078" y="1106761"/>
                    <a:pt x="1931088" y="1294158"/>
                    <a:pt x="2013523" y="1440337"/>
                  </a:cubicBezTo>
                  <a:lnTo>
                    <a:pt x="2016819" y="1446574"/>
                  </a:lnTo>
                  <a:lnTo>
                    <a:pt x="2035792" y="1410269"/>
                  </a:lnTo>
                  <a:cubicBezTo>
                    <a:pt x="2092087" y="1312766"/>
                    <a:pt x="2103358" y="1185269"/>
                    <a:pt x="2103363" y="1185206"/>
                  </a:cubicBezTo>
                  <a:cubicBezTo>
                    <a:pt x="2103363" y="1185190"/>
                    <a:pt x="2103363" y="1183235"/>
                    <a:pt x="2103363" y="941387"/>
                  </a:cubicBezTo>
                  <a:cubicBezTo>
                    <a:pt x="2103381" y="941387"/>
                    <a:pt x="2104998" y="941387"/>
                    <a:pt x="2257276" y="941387"/>
                  </a:cubicBezTo>
                  <a:cubicBezTo>
                    <a:pt x="2257286" y="941387"/>
                    <a:pt x="2257742" y="941387"/>
                    <a:pt x="2279800" y="941387"/>
                  </a:cubicBezTo>
                  <a:cubicBezTo>
                    <a:pt x="2279819" y="941387"/>
                    <a:pt x="2281498" y="941387"/>
                    <a:pt x="2433712" y="941387"/>
                  </a:cubicBezTo>
                  <a:cubicBezTo>
                    <a:pt x="2433712" y="941417"/>
                    <a:pt x="2433712" y="944065"/>
                    <a:pt x="2433712" y="1185206"/>
                  </a:cubicBezTo>
                  <a:cubicBezTo>
                    <a:pt x="2433722" y="1185314"/>
                    <a:pt x="2444996" y="1312783"/>
                    <a:pt x="2497530" y="1410269"/>
                  </a:cubicBezTo>
                  <a:cubicBezTo>
                    <a:pt x="2544975" y="1492442"/>
                    <a:pt x="2576429" y="1558638"/>
                    <a:pt x="2584800" y="1698625"/>
                  </a:cubicBezTo>
                  <a:lnTo>
                    <a:pt x="2774949" y="1698625"/>
                  </a:lnTo>
                  <a:lnTo>
                    <a:pt x="2774949" y="1784350"/>
                  </a:lnTo>
                  <a:lnTo>
                    <a:pt x="2887662" y="1784350"/>
                  </a:lnTo>
                  <a:lnTo>
                    <a:pt x="2887662" y="2106612"/>
                  </a:lnTo>
                  <a:lnTo>
                    <a:pt x="0" y="2106612"/>
                  </a:lnTo>
                  <a:lnTo>
                    <a:pt x="0" y="1784350"/>
                  </a:lnTo>
                  <a:lnTo>
                    <a:pt x="569912" y="1784350"/>
                  </a:lnTo>
                  <a:lnTo>
                    <a:pt x="569912" y="1698625"/>
                  </a:lnTo>
                  <a:lnTo>
                    <a:pt x="760041" y="1698625"/>
                  </a:lnTo>
                  <a:cubicBezTo>
                    <a:pt x="768340" y="1558638"/>
                    <a:pt x="799297" y="1492442"/>
                    <a:pt x="843578" y="1410269"/>
                  </a:cubicBezTo>
                  <a:cubicBezTo>
                    <a:pt x="899880" y="1312756"/>
                    <a:pt x="911146" y="1185242"/>
                    <a:pt x="911150" y="1185206"/>
                  </a:cubicBezTo>
                  <a:cubicBezTo>
                    <a:pt x="911150" y="1185188"/>
                    <a:pt x="911150" y="1183158"/>
                    <a:pt x="911150" y="941387"/>
                  </a:cubicBezTo>
                  <a:cubicBezTo>
                    <a:pt x="911171" y="941387"/>
                    <a:pt x="912974" y="941387"/>
                    <a:pt x="1065062" y="941387"/>
                  </a:cubicBezTo>
                  <a:cubicBezTo>
                    <a:pt x="1065075" y="941387"/>
                    <a:pt x="1065591" y="941387"/>
                    <a:pt x="1087586" y="941387"/>
                  </a:cubicBezTo>
                  <a:cubicBezTo>
                    <a:pt x="1087604" y="941387"/>
                    <a:pt x="1089260" y="941387"/>
                    <a:pt x="1241499" y="941387"/>
                  </a:cubicBezTo>
                  <a:cubicBezTo>
                    <a:pt x="1241499" y="941406"/>
                    <a:pt x="1241499" y="943523"/>
                    <a:pt x="1241499" y="1185206"/>
                  </a:cubicBezTo>
                  <a:cubicBezTo>
                    <a:pt x="1241508" y="1185308"/>
                    <a:pt x="1252784" y="1312781"/>
                    <a:pt x="1309071" y="1410269"/>
                  </a:cubicBezTo>
                  <a:cubicBezTo>
                    <a:pt x="1316112" y="1422465"/>
                    <a:pt x="1322743" y="1434308"/>
                    <a:pt x="1328044" y="1446574"/>
                  </a:cubicBezTo>
                  <a:lnTo>
                    <a:pt x="1331339" y="1440337"/>
                  </a:lnTo>
                  <a:cubicBezTo>
                    <a:pt x="1410042" y="1294131"/>
                    <a:pt x="1428789" y="1106693"/>
                    <a:pt x="1428794" y="1106641"/>
                  </a:cubicBezTo>
                  <a:cubicBezTo>
                    <a:pt x="1428794" y="1106621"/>
                    <a:pt x="1428794" y="1103915"/>
                    <a:pt x="1428794" y="742950"/>
                  </a:cubicBezTo>
                  <a:close/>
                  <a:moveTo>
                    <a:pt x="2268736" y="217487"/>
                  </a:moveTo>
                  <a:cubicBezTo>
                    <a:pt x="2317607" y="217487"/>
                    <a:pt x="2355199" y="258770"/>
                    <a:pt x="2355199" y="303807"/>
                  </a:cubicBezTo>
                  <a:cubicBezTo>
                    <a:pt x="2355199" y="311313"/>
                    <a:pt x="2355199" y="315066"/>
                    <a:pt x="2351440" y="322572"/>
                  </a:cubicBezTo>
                  <a:cubicBezTo>
                    <a:pt x="2366477" y="333832"/>
                    <a:pt x="2373996" y="345091"/>
                    <a:pt x="2381514" y="360103"/>
                  </a:cubicBezTo>
                  <a:cubicBezTo>
                    <a:pt x="2381534" y="360103"/>
                    <a:pt x="2389038" y="360103"/>
                    <a:pt x="2392792" y="360103"/>
                  </a:cubicBezTo>
                  <a:cubicBezTo>
                    <a:pt x="2434144" y="360103"/>
                    <a:pt x="2471737" y="397633"/>
                    <a:pt x="2471737" y="438917"/>
                  </a:cubicBezTo>
                  <a:cubicBezTo>
                    <a:pt x="2471737" y="468942"/>
                    <a:pt x="2456700" y="491460"/>
                    <a:pt x="2434144" y="506472"/>
                  </a:cubicBezTo>
                  <a:cubicBezTo>
                    <a:pt x="2445420" y="581518"/>
                    <a:pt x="2358994" y="619048"/>
                    <a:pt x="2358959" y="619064"/>
                  </a:cubicBezTo>
                  <a:cubicBezTo>
                    <a:pt x="2385274" y="686619"/>
                    <a:pt x="2242421" y="694125"/>
                    <a:pt x="2298810" y="750421"/>
                  </a:cubicBezTo>
                  <a:cubicBezTo>
                    <a:pt x="2355188" y="806706"/>
                    <a:pt x="2321379" y="908009"/>
                    <a:pt x="2321366" y="908049"/>
                  </a:cubicBezTo>
                  <a:cubicBezTo>
                    <a:pt x="2321357" y="908049"/>
                    <a:pt x="2320831" y="908049"/>
                    <a:pt x="2287532" y="908049"/>
                  </a:cubicBezTo>
                  <a:cubicBezTo>
                    <a:pt x="2287532" y="795494"/>
                    <a:pt x="2204881" y="772954"/>
                    <a:pt x="2204828" y="772939"/>
                  </a:cubicBezTo>
                  <a:cubicBezTo>
                    <a:pt x="2088328" y="731669"/>
                    <a:pt x="2144643" y="645391"/>
                    <a:pt x="2144679" y="645335"/>
                  </a:cubicBezTo>
                  <a:cubicBezTo>
                    <a:pt x="2001827" y="641582"/>
                    <a:pt x="1983030" y="532743"/>
                    <a:pt x="1979271" y="513978"/>
                  </a:cubicBezTo>
                  <a:cubicBezTo>
                    <a:pt x="1949197" y="498966"/>
                    <a:pt x="1930400" y="472695"/>
                    <a:pt x="1930400" y="438917"/>
                  </a:cubicBezTo>
                  <a:cubicBezTo>
                    <a:pt x="1930400" y="397633"/>
                    <a:pt x="1964234" y="360103"/>
                    <a:pt x="2009345" y="360103"/>
                  </a:cubicBezTo>
                  <a:cubicBezTo>
                    <a:pt x="2024382" y="360103"/>
                    <a:pt x="2043179" y="367609"/>
                    <a:pt x="2054457" y="375115"/>
                  </a:cubicBezTo>
                  <a:cubicBezTo>
                    <a:pt x="2069494" y="360103"/>
                    <a:pt x="2088290" y="348844"/>
                    <a:pt x="2110846" y="348844"/>
                  </a:cubicBezTo>
                  <a:cubicBezTo>
                    <a:pt x="2110846" y="345091"/>
                    <a:pt x="2110846" y="345091"/>
                    <a:pt x="2110846" y="341338"/>
                  </a:cubicBezTo>
                  <a:cubicBezTo>
                    <a:pt x="2110846" y="296301"/>
                    <a:pt x="2144679" y="262524"/>
                    <a:pt x="2189791" y="262524"/>
                  </a:cubicBezTo>
                  <a:cubicBezTo>
                    <a:pt x="2193550" y="262524"/>
                    <a:pt x="2193550" y="262524"/>
                    <a:pt x="2197309" y="262524"/>
                  </a:cubicBezTo>
                  <a:cubicBezTo>
                    <a:pt x="2212347" y="236252"/>
                    <a:pt x="2238662" y="217487"/>
                    <a:pt x="2268736" y="217487"/>
                  </a:cubicBezTo>
                  <a:close/>
                  <a:moveTo>
                    <a:pt x="1687292" y="0"/>
                  </a:moveTo>
                  <a:cubicBezTo>
                    <a:pt x="1732271" y="0"/>
                    <a:pt x="1769754" y="37475"/>
                    <a:pt x="1769754" y="82446"/>
                  </a:cubicBezTo>
                  <a:cubicBezTo>
                    <a:pt x="1769754" y="89941"/>
                    <a:pt x="1769754" y="97436"/>
                    <a:pt x="1766006" y="104931"/>
                  </a:cubicBezTo>
                  <a:cubicBezTo>
                    <a:pt x="1780999" y="112426"/>
                    <a:pt x="1788495" y="127416"/>
                    <a:pt x="1795992" y="142406"/>
                  </a:cubicBezTo>
                  <a:cubicBezTo>
                    <a:pt x="1799740" y="142406"/>
                    <a:pt x="1803488" y="142406"/>
                    <a:pt x="1807237" y="142406"/>
                  </a:cubicBezTo>
                  <a:cubicBezTo>
                    <a:pt x="1848468" y="142406"/>
                    <a:pt x="1885950" y="176134"/>
                    <a:pt x="1885950" y="221105"/>
                  </a:cubicBezTo>
                  <a:cubicBezTo>
                    <a:pt x="1885950" y="247338"/>
                    <a:pt x="1870957" y="269823"/>
                    <a:pt x="1848468" y="284813"/>
                  </a:cubicBezTo>
                  <a:cubicBezTo>
                    <a:pt x="1859710" y="359749"/>
                    <a:pt x="1773537" y="400970"/>
                    <a:pt x="1773502" y="400987"/>
                  </a:cubicBezTo>
                  <a:cubicBezTo>
                    <a:pt x="1799740" y="468442"/>
                    <a:pt x="1657306" y="475938"/>
                    <a:pt x="1713530" y="528403"/>
                  </a:cubicBezTo>
                  <a:cubicBezTo>
                    <a:pt x="1769744" y="584607"/>
                    <a:pt x="1736032" y="685765"/>
                    <a:pt x="1736020" y="685800"/>
                  </a:cubicBezTo>
                  <a:cubicBezTo>
                    <a:pt x="1736020" y="685800"/>
                    <a:pt x="1736020" y="685800"/>
                    <a:pt x="1702285" y="685800"/>
                  </a:cubicBezTo>
                  <a:cubicBezTo>
                    <a:pt x="1702285" y="573397"/>
                    <a:pt x="1623604" y="554644"/>
                    <a:pt x="1623572" y="554636"/>
                  </a:cubicBezTo>
                  <a:cubicBezTo>
                    <a:pt x="1507399" y="513421"/>
                    <a:pt x="1563577" y="427255"/>
                    <a:pt x="1563600" y="427220"/>
                  </a:cubicBezTo>
                  <a:cubicBezTo>
                    <a:pt x="1417417" y="423472"/>
                    <a:pt x="1398676" y="311046"/>
                    <a:pt x="1394928" y="292308"/>
                  </a:cubicBezTo>
                  <a:cubicBezTo>
                    <a:pt x="1364942" y="281065"/>
                    <a:pt x="1346200" y="251085"/>
                    <a:pt x="1346200" y="221105"/>
                  </a:cubicBezTo>
                  <a:cubicBezTo>
                    <a:pt x="1346200" y="176134"/>
                    <a:pt x="1383683" y="142406"/>
                    <a:pt x="1424914" y="142406"/>
                  </a:cubicBezTo>
                  <a:cubicBezTo>
                    <a:pt x="1443655" y="142406"/>
                    <a:pt x="1458648" y="146154"/>
                    <a:pt x="1469893" y="153649"/>
                  </a:cubicBezTo>
                  <a:cubicBezTo>
                    <a:pt x="1484886" y="138659"/>
                    <a:pt x="1503627" y="127416"/>
                    <a:pt x="1526117" y="127416"/>
                  </a:cubicBezTo>
                  <a:lnTo>
                    <a:pt x="1526117" y="119921"/>
                  </a:lnTo>
                  <a:cubicBezTo>
                    <a:pt x="1526117" y="78698"/>
                    <a:pt x="1563600" y="41223"/>
                    <a:pt x="1604830" y="41223"/>
                  </a:cubicBezTo>
                  <a:cubicBezTo>
                    <a:pt x="1608579" y="41223"/>
                    <a:pt x="1608579" y="41223"/>
                    <a:pt x="1612327" y="41223"/>
                  </a:cubicBezTo>
                  <a:cubicBezTo>
                    <a:pt x="1627320" y="18738"/>
                    <a:pt x="1653558" y="0"/>
                    <a:pt x="1687292"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6" name="Group 15">
              <a:extLst>
                <a:ext uri="{FF2B5EF4-FFF2-40B4-BE49-F238E27FC236}">
                  <a16:creationId xmlns:a16="http://schemas.microsoft.com/office/drawing/2014/main" id="{91663DEA-5C86-44FE-88DD-B528A09EA31F}"/>
                </a:ext>
              </a:extLst>
            </p:cNvPr>
            <p:cNvGrpSpPr/>
            <p:nvPr/>
          </p:nvGrpSpPr>
          <p:grpSpPr>
            <a:xfrm>
              <a:off x="9920677" y="682929"/>
              <a:ext cx="254485" cy="188233"/>
              <a:chOff x="7520684" y="1327057"/>
              <a:chExt cx="420688" cy="436562"/>
            </a:xfrm>
            <a:solidFill>
              <a:srgbClr val="1F4E79"/>
            </a:solidFill>
          </p:grpSpPr>
          <p:sp>
            <p:nvSpPr>
              <p:cNvPr id="20" name="Freeform 707">
                <a:extLst>
                  <a:ext uri="{FF2B5EF4-FFF2-40B4-BE49-F238E27FC236}">
                    <a16:creationId xmlns:a16="http://schemas.microsoft.com/office/drawing/2014/main" id="{C9BCE811-B0BF-4485-8F59-EFAF990C230D}"/>
                  </a:ext>
                </a:extLst>
              </p:cNvPr>
              <p:cNvSpPr>
                <a:spLocks noEditPoints="1"/>
              </p:cNvSpPr>
              <p:nvPr/>
            </p:nvSpPr>
            <p:spPr bwMode="auto">
              <a:xfrm>
                <a:off x="7520684" y="1327057"/>
                <a:ext cx="288925" cy="379413"/>
              </a:xfrm>
              <a:custGeom>
                <a:avLst/>
                <a:gdLst>
                  <a:gd name="T0" fmla="*/ 1 w 77"/>
                  <a:gd name="T1" fmla="*/ 1 h 101"/>
                  <a:gd name="T2" fmla="*/ 0 w 77"/>
                  <a:gd name="T3" fmla="*/ 5 h 101"/>
                  <a:gd name="T4" fmla="*/ 11 w 77"/>
                  <a:gd name="T5" fmla="*/ 97 h 101"/>
                  <a:gd name="T6" fmla="*/ 15 w 77"/>
                  <a:gd name="T7" fmla="*/ 101 h 101"/>
                  <a:gd name="T8" fmla="*/ 57 w 77"/>
                  <a:gd name="T9" fmla="*/ 101 h 101"/>
                  <a:gd name="T10" fmla="*/ 57 w 77"/>
                  <a:gd name="T11" fmla="*/ 99 h 101"/>
                  <a:gd name="T12" fmla="*/ 55 w 77"/>
                  <a:gd name="T13" fmla="*/ 92 h 101"/>
                  <a:gd name="T14" fmla="*/ 55 w 77"/>
                  <a:gd name="T15" fmla="*/ 88 h 101"/>
                  <a:gd name="T16" fmla="*/ 69 w 77"/>
                  <a:gd name="T17" fmla="*/ 55 h 101"/>
                  <a:gd name="T18" fmla="*/ 71 w 77"/>
                  <a:gd name="T19" fmla="*/ 53 h 101"/>
                  <a:gd name="T20" fmla="*/ 76 w 77"/>
                  <a:gd name="T21" fmla="*/ 5 h 101"/>
                  <a:gd name="T22" fmla="*/ 75 w 77"/>
                  <a:gd name="T23" fmla="*/ 1 h 101"/>
                  <a:gd name="T24" fmla="*/ 72 w 77"/>
                  <a:gd name="T25" fmla="*/ 0 h 101"/>
                  <a:gd name="T26" fmla="*/ 4 w 77"/>
                  <a:gd name="T27" fmla="*/ 0 h 101"/>
                  <a:gd name="T28" fmla="*/ 1 w 77"/>
                  <a:gd name="T29" fmla="*/ 1 h 101"/>
                  <a:gd name="T30" fmla="*/ 67 w 77"/>
                  <a:gd name="T31" fmla="*/ 8 h 101"/>
                  <a:gd name="T32" fmla="*/ 64 w 77"/>
                  <a:gd name="T33" fmla="*/ 37 h 101"/>
                  <a:gd name="T34" fmla="*/ 61 w 77"/>
                  <a:gd name="T35" fmla="*/ 38 h 101"/>
                  <a:gd name="T36" fmla="*/ 43 w 77"/>
                  <a:gd name="T37" fmla="*/ 37 h 101"/>
                  <a:gd name="T38" fmla="*/ 19 w 77"/>
                  <a:gd name="T39" fmla="*/ 33 h 101"/>
                  <a:gd name="T40" fmla="*/ 25 w 77"/>
                  <a:gd name="T41" fmla="*/ 82 h 101"/>
                  <a:gd name="T42" fmla="*/ 23 w 77"/>
                  <a:gd name="T43" fmla="*/ 85 h 101"/>
                  <a:gd name="T44" fmla="*/ 21 w 77"/>
                  <a:gd name="T45" fmla="*/ 85 h 101"/>
                  <a:gd name="T46" fmla="*/ 18 w 77"/>
                  <a:gd name="T47" fmla="*/ 83 h 101"/>
                  <a:gd name="T48" fmla="*/ 12 w 77"/>
                  <a:gd name="T49" fmla="*/ 35 h 101"/>
                  <a:gd name="T50" fmla="*/ 12 w 77"/>
                  <a:gd name="T51" fmla="*/ 35 h 101"/>
                  <a:gd name="T52" fmla="*/ 9 w 77"/>
                  <a:gd name="T53" fmla="*/ 8 h 101"/>
                  <a:gd name="T54" fmla="*/ 67 w 77"/>
                  <a:gd name="T55" fmla="*/ 8 h 101"/>
                  <a:gd name="T56" fmla="*/ 67 w 77"/>
                  <a:gd name="T57" fmla="*/ 8 h 101"/>
                  <a:gd name="T58" fmla="*/ 67 w 77"/>
                  <a:gd name="T59" fmla="*/ 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7" h="101">
                    <a:moveTo>
                      <a:pt x="1" y="1"/>
                    </a:moveTo>
                    <a:cubicBezTo>
                      <a:pt x="0" y="2"/>
                      <a:pt x="0" y="4"/>
                      <a:pt x="0" y="5"/>
                    </a:cubicBezTo>
                    <a:cubicBezTo>
                      <a:pt x="11" y="97"/>
                      <a:pt x="11" y="97"/>
                      <a:pt x="11" y="97"/>
                    </a:cubicBezTo>
                    <a:cubicBezTo>
                      <a:pt x="11" y="99"/>
                      <a:pt x="13" y="101"/>
                      <a:pt x="15" y="101"/>
                    </a:cubicBezTo>
                    <a:cubicBezTo>
                      <a:pt x="57" y="101"/>
                      <a:pt x="57" y="101"/>
                      <a:pt x="57" y="101"/>
                    </a:cubicBezTo>
                    <a:cubicBezTo>
                      <a:pt x="57" y="100"/>
                      <a:pt x="57" y="99"/>
                      <a:pt x="57" y="99"/>
                    </a:cubicBezTo>
                    <a:cubicBezTo>
                      <a:pt x="56" y="97"/>
                      <a:pt x="56" y="94"/>
                      <a:pt x="55" y="92"/>
                    </a:cubicBezTo>
                    <a:cubicBezTo>
                      <a:pt x="55" y="91"/>
                      <a:pt x="55" y="89"/>
                      <a:pt x="55" y="88"/>
                    </a:cubicBezTo>
                    <a:cubicBezTo>
                      <a:pt x="55" y="76"/>
                      <a:pt x="62" y="65"/>
                      <a:pt x="69" y="55"/>
                    </a:cubicBezTo>
                    <a:cubicBezTo>
                      <a:pt x="70" y="55"/>
                      <a:pt x="70" y="54"/>
                      <a:pt x="71" y="53"/>
                    </a:cubicBezTo>
                    <a:cubicBezTo>
                      <a:pt x="76" y="5"/>
                      <a:pt x="76" y="5"/>
                      <a:pt x="76" y="5"/>
                    </a:cubicBezTo>
                    <a:cubicBezTo>
                      <a:pt x="77" y="4"/>
                      <a:pt x="76" y="2"/>
                      <a:pt x="75" y="1"/>
                    </a:cubicBezTo>
                    <a:cubicBezTo>
                      <a:pt x="75" y="1"/>
                      <a:pt x="73" y="0"/>
                      <a:pt x="72" y="0"/>
                    </a:cubicBezTo>
                    <a:cubicBezTo>
                      <a:pt x="4" y="0"/>
                      <a:pt x="4" y="0"/>
                      <a:pt x="4" y="0"/>
                    </a:cubicBezTo>
                    <a:cubicBezTo>
                      <a:pt x="3" y="0"/>
                      <a:pt x="2" y="1"/>
                      <a:pt x="1" y="1"/>
                    </a:cubicBezTo>
                    <a:close/>
                    <a:moveTo>
                      <a:pt x="67" y="8"/>
                    </a:moveTo>
                    <a:cubicBezTo>
                      <a:pt x="64" y="37"/>
                      <a:pt x="64" y="37"/>
                      <a:pt x="64" y="37"/>
                    </a:cubicBezTo>
                    <a:cubicBezTo>
                      <a:pt x="63" y="37"/>
                      <a:pt x="62" y="37"/>
                      <a:pt x="61" y="38"/>
                    </a:cubicBezTo>
                    <a:cubicBezTo>
                      <a:pt x="55" y="39"/>
                      <a:pt x="49" y="38"/>
                      <a:pt x="43" y="37"/>
                    </a:cubicBezTo>
                    <a:cubicBezTo>
                      <a:pt x="35" y="35"/>
                      <a:pt x="27" y="32"/>
                      <a:pt x="19" y="33"/>
                    </a:cubicBezTo>
                    <a:cubicBezTo>
                      <a:pt x="25" y="82"/>
                      <a:pt x="25" y="82"/>
                      <a:pt x="25" y="82"/>
                    </a:cubicBezTo>
                    <a:cubicBezTo>
                      <a:pt x="25" y="84"/>
                      <a:pt x="24" y="85"/>
                      <a:pt x="23" y="85"/>
                    </a:cubicBezTo>
                    <a:cubicBezTo>
                      <a:pt x="21" y="85"/>
                      <a:pt x="21" y="85"/>
                      <a:pt x="21" y="85"/>
                    </a:cubicBezTo>
                    <a:cubicBezTo>
                      <a:pt x="19" y="86"/>
                      <a:pt x="18" y="85"/>
                      <a:pt x="18" y="83"/>
                    </a:cubicBezTo>
                    <a:cubicBezTo>
                      <a:pt x="12" y="35"/>
                      <a:pt x="12" y="35"/>
                      <a:pt x="12" y="35"/>
                    </a:cubicBezTo>
                    <a:cubicBezTo>
                      <a:pt x="12" y="35"/>
                      <a:pt x="12" y="35"/>
                      <a:pt x="12" y="35"/>
                    </a:cubicBezTo>
                    <a:cubicBezTo>
                      <a:pt x="9" y="8"/>
                      <a:pt x="9" y="8"/>
                      <a:pt x="9" y="8"/>
                    </a:cubicBezTo>
                    <a:cubicBezTo>
                      <a:pt x="67" y="8"/>
                      <a:pt x="67" y="8"/>
                      <a:pt x="67" y="8"/>
                    </a:cubicBezTo>
                    <a:close/>
                    <a:moveTo>
                      <a:pt x="67" y="8"/>
                    </a:moveTo>
                    <a:cubicBezTo>
                      <a:pt x="67" y="8"/>
                      <a:pt x="67" y="8"/>
                      <a:pt x="67" y="8"/>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Freeform 708">
                <a:extLst>
                  <a:ext uri="{FF2B5EF4-FFF2-40B4-BE49-F238E27FC236}">
                    <a16:creationId xmlns:a16="http://schemas.microsoft.com/office/drawing/2014/main" id="{72A1A397-B052-4054-A349-735042BC274D}"/>
                  </a:ext>
                </a:extLst>
              </p:cNvPr>
              <p:cNvSpPr>
                <a:spLocks noEditPoints="1"/>
              </p:cNvSpPr>
              <p:nvPr/>
            </p:nvSpPr>
            <p:spPr bwMode="auto">
              <a:xfrm>
                <a:off x="7733409" y="1477869"/>
                <a:ext cx="207963" cy="285750"/>
              </a:xfrm>
              <a:custGeom>
                <a:avLst/>
                <a:gdLst>
                  <a:gd name="T0" fmla="*/ 12 w 55"/>
                  <a:gd name="T1" fmla="*/ 22 h 76"/>
                  <a:gd name="T2" fmla="*/ 3 w 55"/>
                  <a:gd name="T3" fmla="*/ 57 h 76"/>
                  <a:gd name="T4" fmla="*/ 28 w 55"/>
                  <a:gd name="T5" fmla="*/ 76 h 76"/>
                  <a:gd name="T6" fmla="*/ 55 w 55"/>
                  <a:gd name="T7" fmla="*/ 48 h 76"/>
                  <a:gd name="T8" fmla="*/ 28 w 55"/>
                  <a:gd name="T9" fmla="*/ 0 h 76"/>
                  <a:gd name="T10" fmla="*/ 12 w 55"/>
                  <a:gd name="T11" fmla="*/ 22 h 76"/>
                  <a:gd name="T12" fmla="*/ 12 w 55"/>
                  <a:gd name="T13" fmla="*/ 22 h 76"/>
                  <a:gd name="T14" fmla="*/ 12 w 55"/>
                  <a:gd name="T15" fmla="*/ 22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76">
                    <a:moveTo>
                      <a:pt x="12" y="22"/>
                    </a:moveTo>
                    <a:cubicBezTo>
                      <a:pt x="6" y="32"/>
                      <a:pt x="0" y="45"/>
                      <a:pt x="3" y="57"/>
                    </a:cubicBezTo>
                    <a:cubicBezTo>
                      <a:pt x="6" y="69"/>
                      <a:pt x="17" y="76"/>
                      <a:pt x="28" y="76"/>
                    </a:cubicBezTo>
                    <a:cubicBezTo>
                      <a:pt x="43" y="76"/>
                      <a:pt x="55" y="66"/>
                      <a:pt x="55" y="48"/>
                    </a:cubicBezTo>
                    <a:cubicBezTo>
                      <a:pt x="55" y="30"/>
                      <a:pt x="28" y="0"/>
                      <a:pt x="28" y="0"/>
                    </a:cubicBezTo>
                    <a:cubicBezTo>
                      <a:pt x="28" y="0"/>
                      <a:pt x="20" y="10"/>
                      <a:pt x="12" y="22"/>
                    </a:cubicBezTo>
                    <a:close/>
                    <a:moveTo>
                      <a:pt x="12" y="22"/>
                    </a:moveTo>
                    <a:cubicBezTo>
                      <a:pt x="12" y="22"/>
                      <a:pt x="12" y="22"/>
                      <a:pt x="12" y="22"/>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pic>
          <p:nvPicPr>
            <p:cNvPr id="17" name="Graphic 16" descr="Earth globe: Africa and Europe with solid fill">
              <a:extLst>
                <a:ext uri="{FF2B5EF4-FFF2-40B4-BE49-F238E27FC236}">
                  <a16:creationId xmlns:a16="http://schemas.microsoft.com/office/drawing/2014/main" id="{67D1C8C0-5E77-434D-8810-7C9D1BE7D5FE}"/>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030715" y="509942"/>
              <a:ext cx="144447" cy="115564"/>
            </a:xfrm>
            <a:prstGeom prst="rect">
              <a:avLst/>
            </a:prstGeom>
          </p:spPr>
        </p:pic>
        <p:pic>
          <p:nvPicPr>
            <p:cNvPr id="18" name="Graphic 17" descr="Pandemic exponential curve line graph outline">
              <a:extLst>
                <a:ext uri="{FF2B5EF4-FFF2-40B4-BE49-F238E27FC236}">
                  <a16:creationId xmlns:a16="http://schemas.microsoft.com/office/drawing/2014/main" id="{773C0419-3527-41DA-889B-B690228F0331}"/>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9877982" y="418484"/>
              <a:ext cx="297180" cy="237757"/>
            </a:xfrm>
            <a:prstGeom prst="rect">
              <a:avLst/>
            </a:prstGeom>
          </p:spPr>
        </p:pic>
        <p:pic>
          <p:nvPicPr>
            <p:cNvPr id="19" name="Graphic 18" descr="High temperature outline">
              <a:extLst>
                <a:ext uri="{FF2B5EF4-FFF2-40B4-BE49-F238E27FC236}">
                  <a16:creationId xmlns:a16="http://schemas.microsoft.com/office/drawing/2014/main" id="{27C8E24A-C7F4-499E-AB8E-0D69BBCDF376}"/>
                </a:ext>
              </a:extLst>
            </p:cNvPr>
            <p:cNvPicPr>
              <a:picLocks noChangeAspect="1"/>
            </p:cNvPicPr>
            <p:nvPr/>
          </p:nvPicPr>
          <p:blipFill>
            <a:blip r:embed="rId7">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flipH="1">
              <a:off x="9902448" y="190511"/>
              <a:ext cx="248247" cy="207365"/>
            </a:xfrm>
            <a:prstGeom prst="rect">
              <a:avLst/>
            </a:prstGeom>
          </p:spPr>
        </p:pic>
      </p:grpSp>
      <p:sp>
        <p:nvSpPr>
          <p:cNvPr id="26" name="Freeform 12">
            <a:extLst>
              <a:ext uri="{FF2B5EF4-FFF2-40B4-BE49-F238E27FC236}">
                <a16:creationId xmlns:a16="http://schemas.microsoft.com/office/drawing/2014/main" id="{76F95BD0-750E-4946-AF5E-F6ABFEA8E8E9}"/>
              </a:ext>
            </a:extLst>
          </p:cNvPr>
          <p:cNvSpPr>
            <a:spLocks noEditPoints="1"/>
          </p:cNvSpPr>
          <p:nvPr/>
        </p:nvSpPr>
        <p:spPr bwMode="auto">
          <a:xfrm>
            <a:off x="795524" y="1247427"/>
            <a:ext cx="621816" cy="461315"/>
          </a:xfrm>
          <a:custGeom>
            <a:avLst/>
            <a:gdLst>
              <a:gd name="T0" fmla="*/ 157 w 392"/>
              <a:gd name="T1" fmla="*/ 18 h 368"/>
              <a:gd name="T2" fmla="*/ 102 w 392"/>
              <a:gd name="T3" fmla="*/ 33 h 368"/>
              <a:gd name="T4" fmla="*/ 76 w 392"/>
              <a:gd name="T5" fmla="*/ 76 h 368"/>
              <a:gd name="T6" fmla="*/ 148 w 392"/>
              <a:gd name="T7" fmla="*/ 120 h 368"/>
              <a:gd name="T8" fmla="*/ 187 w 392"/>
              <a:gd name="T9" fmla="*/ 58 h 368"/>
              <a:gd name="T10" fmla="*/ 157 w 392"/>
              <a:gd name="T11" fmla="*/ 18 h 368"/>
              <a:gd name="T12" fmla="*/ 326 w 392"/>
              <a:gd name="T13" fmla="*/ 268 h 368"/>
              <a:gd name="T14" fmla="*/ 241 w 392"/>
              <a:gd name="T15" fmla="*/ 268 h 368"/>
              <a:gd name="T16" fmla="*/ 241 w 392"/>
              <a:gd name="T17" fmla="*/ 241 h 368"/>
              <a:gd name="T18" fmla="*/ 216 w 392"/>
              <a:gd name="T19" fmla="*/ 274 h 368"/>
              <a:gd name="T20" fmla="*/ 191 w 392"/>
              <a:gd name="T21" fmla="*/ 306 h 368"/>
              <a:gd name="T22" fmla="*/ 216 w 392"/>
              <a:gd name="T23" fmla="*/ 339 h 368"/>
              <a:gd name="T24" fmla="*/ 238 w 392"/>
              <a:gd name="T25" fmla="*/ 368 h 368"/>
              <a:gd name="T26" fmla="*/ 241 w 392"/>
              <a:gd name="T27" fmla="*/ 368 h 368"/>
              <a:gd name="T28" fmla="*/ 241 w 392"/>
              <a:gd name="T29" fmla="*/ 353 h 368"/>
              <a:gd name="T30" fmla="*/ 286 w 392"/>
              <a:gd name="T31" fmla="*/ 352 h 368"/>
              <a:gd name="T32" fmla="*/ 336 w 392"/>
              <a:gd name="T33" fmla="*/ 332 h 368"/>
              <a:gd name="T34" fmla="*/ 380 w 392"/>
              <a:gd name="T35" fmla="*/ 251 h 368"/>
              <a:gd name="T36" fmla="*/ 380 w 392"/>
              <a:gd name="T37" fmla="*/ 250 h 368"/>
              <a:gd name="T38" fmla="*/ 326 w 392"/>
              <a:gd name="T39" fmla="*/ 268 h 368"/>
              <a:gd name="T40" fmla="*/ 196 w 392"/>
              <a:gd name="T41" fmla="*/ 43 h 368"/>
              <a:gd name="T42" fmla="*/ 237 w 392"/>
              <a:gd name="T43" fmla="*/ 119 h 368"/>
              <a:gd name="T44" fmla="*/ 213 w 392"/>
              <a:gd name="T45" fmla="*/ 132 h 368"/>
              <a:gd name="T46" fmla="*/ 253 w 392"/>
              <a:gd name="T47" fmla="*/ 138 h 368"/>
              <a:gd name="T48" fmla="*/ 294 w 392"/>
              <a:gd name="T49" fmla="*/ 144 h 368"/>
              <a:gd name="T50" fmla="*/ 311 w 392"/>
              <a:gd name="T51" fmla="*/ 107 h 368"/>
              <a:gd name="T52" fmla="*/ 328 w 392"/>
              <a:gd name="T53" fmla="*/ 69 h 368"/>
              <a:gd name="T54" fmla="*/ 311 w 392"/>
              <a:gd name="T55" fmla="*/ 78 h 368"/>
              <a:gd name="T56" fmla="*/ 288 w 392"/>
              <a:gd name="T57" fmla="*/ 39 h 368"/>
              <a:gd name="T58" fmla="*/ 248 w 392"/>
              <a:gd name="T59" fmla="*/ 4 h 368"/>
              <a:gd name="T60" fmla="*/ 152 w 392"/>
              <a:gd name="T61" fmla="*/ 4 h 368"/>
              <a:gd name="T62" fmla="*/ 196 w 392"/>
              <a:gd name="T63" fmla="*/ 43 h 368"/>
              <a:gd name="T64" fmla="*/ 71 w 392"/>
              <a:gd name="T65" fmla="*/ 311 h 368"/>
              <a:gd name="T66" fmla="*/ 110 w 392"/>
              <a:gd name="T67" fmla="*/ 351 h 368"/>
              <a:gd name="T68" fmla="*/ 161 w 392"/>
              <a:gd name="T69" fmla="*/ 352 h 368"/>
              <a:gd name="T70" fmla="*/ 162 w 392"/>
              <a:gd name="T71" fmla="*/ 267 h 368"/>
              <a:gd name="T72" fmla="*/ 89 w 392"/>
              <a:gd name="T73" fmla="*/ 265 h 368"/>
              <a:gd name="T74" fmla="*/ 71 w 392"/>
              <a:gd name="T75" fmla="*/ 311 h 368"/>
              <a:gd name="T76" fmla="*/ 114 w 392"/>
              <a:gd name="T77" fmla="*/ 193 h 368"/>
              <a:gd name="T78" fmla="*/ 137 w 392"/>
              <a:gd name="T79" fmla="*/ 207 h 368"/>
              <a:gd name="T80" fmla="*/ 122 w 392"/>
              <a:gd name="T81" fmla="*/ 168 h 368"/>
              <a:gd name="T82" fmla="*/ 107 w 392"/>
              <a:gd name="T83" fmla="*/ 130 h 368"/>
              <a:gd name="T84" fmla="*/ 66 w 392"/>
              <a:gd name="T85" fmla="*/ 134 h 368"/>
              <a:gd name="T86" fmla="*/ 25 w 392"/>
              <a:gd name="T87" fmla="*/ 139 h 368"/>
              <a:gd name="T88" fmla="*/ 41 w 392"/>
              <a:gd name="T89" fmla="*/ 148 h 368"/>
              <a:gd name="T90" fmla="*/ 19 w 392"/>
              <a:gd name="T91" fmla="*/ 188 h 368"/>
              <a:gd name="T92" fmla="*/ 9 w 392"/>
              <a:gd name="T93" fmla="*/ 241 h 368"/>
              <a:gd name="T94" fmla="*/ 58 w 392"/>
              <a:gd name="T95" fmla="*/ 324 h 368"/>
              <a:gd name="T96" fmla="*/ 69 w 392"/>
              <a:gd name="T97" fmla="*/ 266 h 368"/>
              <a:gd name="T98" fmla="*/ 114 w 392"/>
              <a:gd name="T99" fmla="*/ 193 h 368"/>
              <a:gd name="T100" fmla="*/ 313 w 392"/>
              <a:gd name="T101" fmla="*/ 253 h 368"/>
              <a:gd name="T102" fmla="*/ 362 w 392"/>
              <a:gd name="T103" fmla="*/ 244 h 368"/>
              <a:gd name="T104" fmla="*/ 375 w 392"/>
              <a:gd name="T105" fmla="*/ 190 h 368"/>
              <a:gd name="T106" fmla="*/ 350 w 392"/>
              <a:gd name="T107" fmla="*/ 146 h 368"/>
              <a:gd name="T108" fmla="*/ 277 w 392"/>
              <a:gd name="T109" fmla="*/ 189 h 368"/>
              <a:gd name="T110" fmla="*/ 313 w 392"/>
              <a:gd name="T111" fmla="*/ 253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2" h="368">
                <a:moveTo>
                  <a:pt x="157" y="18"/>
                </a:moveTo>
                <a:cubicBezTo>
                  <a:pt x="127" y="0"/>
                  <a:pt x="102" y="33"/>
                  <a:pt x="102" y="33"/>
                </a:cubicBezTo>
                <a:cubicBezTo>
                  <a:pt x="76" y="76"/>
                  <a:pt x="76" y="76"/>
                  <a:pt x="76" y="76"/>
                </a:cubicBezTo>
                <a:cubicBezTo>
                  <a:pt x="148" y="120"/>
                  <a:pt x="148" y="120"/>
                  <a:pt x="148" y="120"/>
                </a:cubicBezTo>
                <a:cubicBezTo>
                  <a:pt x="187" y="58"/>
                  <a:pt x="187" y="58"/>
                  <a:pt x="187" y="58"/>
                </a:cubicBezTo>
                <a:cubicBezTo>
                  <a:pt x="172" y="23"/>
                  <a:pt x="157" y="18"/>
                  <a:pt x="157" y="18"/>
                </a:cubicBezTo>
                <a:close/>
                <a:moveTo>
                  <a:pt x="326" y="268"/>
                </a:moveTo>
                <a:cubicBezTo>
                  <a:pt x="241" y="268"/>
                  <a:pt x="241" y="268"/>
                  <a:pt x="241" y="268"/>
                </a:cubicBezTo>
                <a:cubicBezTo>
                  <a:pt x="241" y="241"/>
                  <a:pt x="241" y="241"/>
                  <a:pt x="241" y="241"/>
                </a:cubicBezTo>
                <a:cubicBezTo>
                  <a:pt x="216" y="274"/>
                  <a:pt x="216" y="274"/>
                  <a:pt x="216" y="274"/>
                </a:cubicBezTo>
                <a:cubicBezTo>
                  <a:pt x="191" y="306"/>
                  <a:pt x="191" y="306"/>
                  <a:pt x="191" y="306"/>
                </a:cubicBezTo>
                <a:cubicBezTo>
                  <a:pt x="216" y="339"/>
                  <a:pt x="216" y="339"/>
                  <a:pt x="216" y="339"/>
                </a:cubicBezTo>
                <a:cubicBezTo>
                  <a:pt x="238" y="368"/>
                  <a:pt x="238" y="368"/>
                  <a:pt x="238" y="368"/>
                </a:cubicBezTo>
                <a:cubicBezTo>
                  <a:pt x="241" y="368"/>
                  <a:pt x="241" y="368"/>
                  <a:pt x="241" y="368"/>
                </a:cubicBezTo>
                <a:cubicBezTo>
                  <a:pt x="241" y="353"/>
                  <a:pt x="241" y="353"/>
                  <a:pt x="241" y="353"/>
                </a:cubicBezTo>
                <a:cubicBezTo>
                  <a:pt x="286" y="352"/>
                  <a:pt x="286" y="352"/>
                  <a:pt x="286" y="352"/>
                </a:cubicBezTo>
                <a:cubicBezTo>
                  <a:pt x="327" y="349"/>
                  <a:pt x="336" y="332"/>
                  <a:pt x="336" y="332"/>
                </a:cubicBezTo>
                <a:cubicBezTo>
                  <a:pt x="380" y="251"/>
                  <a:pt x="380" y="251"/>
                  <a:pt x="380" y="251"/>
                </a:cubicBezTo>
                <a:cubicBezTo>
                  <a:pt x="380" y="250"/>
                  <a:pt x="380" y="250"/>
                  <a:pt x="380" y="250"/>
                </a:cubicBezTo>
                <a:cubicBezTo>
                  <a:pt x="362" y="271"/>
                  <a:pt x="326" y="268"/>
                  <a:pt x="326" y="268"/>
                </a:cubicBezTo>
                <a:close/>
                <a:moveTo>
                  <a:pt x="196" y="43"/>
                </a:moveTo>
                <a:cubicBezTo>
                  <a:pt x="237" y="119"/>
                  <a:pt x="237" y="119"/>
                  <a:pt x="237" y="119"/>
                </a:cubicBezTo>
                <a:cubicBezTo>
                  <a:pt x="213" y="132"/>
                  <a:pt x="213" y="132"/>
                  <a:pt x="213" y="132"/>
                </a:cubicBezTo>
                <a:cubicBezTo>
                  <a:pt x="253" y="138"/>
                  <a:pt x="253" y="138"/>
                  <a:pt x="253" y="138"/>
                </a:cubicBezTo>
                <a:cubicBezTo>
                  <a:pt x="294" y="144"/>
                  <a:pt x="294" y="144"/>
                  <a:pt x="294" y="144"/>
                </a:cubicBezTo>
                <a:cubicBezTo>
                  <a:pt x="311" y="107"/>
                  <a:pt x="311" y="107"/>
                  <a:pt x="311" y="107"/>
                </a:cubicBezTo>
                <a:cubicBezTo>
                  <a:pt x="328" y="69"/>
                  <a:pt x="328" y="69"/>
                  <a:pt x="328" y="69"/>
                </a:cubicBezTo>
                <a:cubicBezTo>
                  <a:pt x="311" y="78"/>
                  <a:pt x="311" y="78"/>
                  <a:pt x="311" y="78"/>
                </a:cubicBezTo>
                <a:cubicBezTo>
                  <a:pt x="288" y="39"/>
                  <a:pt x="288" y="39"/>
                  <a:pt x="288" y="39"/>
                </a:cubicBezTo>
                <a:cubicBezTo>
                  <a:pt x="267" y="4"/>
                  <a:pt x="248" y="4"/>
                  <a:pt x="248" y="4"/>
                </a:cubicBezTo>
                <a:cubicBezTo>
                  <a:pt x="152" y="4"/>
                  <a:pt x="152" y="4"/>
                  <a:pt x="152" y="4"/>
                </a:cubicBezTo>
                <a:cubicBezTo>
                  <a:pt x="180" y="7"/>
                  <a:pt x="196" y="43"/>
                  <a:pt x="196" y="43"/>
                </a:cubicBezTo>
                <a:close/>
                <a:moveTo>
                  <a:pt x="71" y="311"/>
                </a:moveTo>
                <a:cubicBezTo>
                  <a:pt x="70" y="346"/>
                  <a:pt x="110" y="351"/>
                  <a:pt x="110" y="351"/>
                </a:cubicBezTo>
                <a:cubicBezTo>
                  <a:pt x="161" y="352"/>
                  <a:pt x="161" y="352"/>
                  <a:pt x="161" y="352"/>
                </a:cubicBezTo>
                <a:cubicBezTo>
                  <a:pt x="162" y="267"/>
                  <a:pt x="162" y="267"/>
                  <a:pt x="162" y="267"/>
                </a:cubicBezTo>
                <a:cubicBezTo>
                  <a:pt x="89" y="265"/>
                  <a:pt x="89" y="265"/>
                  <a:pt x="89" y="265"/>
                </a:cubicBezTo>
                <a:cubicBezTo>
                  <a:pt x="67" y="295"/>
                  <a:pt x="71" y="311"/>
                  <a:pt x="71" y="311"/>
                </a:cubicBezTo>
                <a:close/>
                <a:moveTo>
                  <a:pt x="114" y="193"/>
                </a:moveTo>
                <a:cubicBezTo>
                  <a:pt x="137" y="207"/>
                  <a:pt x="137" y="207"/>
                  <a:pt x="137" y="207"/>
                </a:cubicBezTo>
                <a:cubicBezTo>
                  <a:pt x="122" y="168"/>
                  <a:pt x="122" y="168"/>
                  <a:pt x="122" y="168"/>
                </a:cubicBezTo>
                <a:cubicBezTo>
                  <a:pt x="107" y="130"/>
                  <a:pt x="107" y="130"/>
                  <a:pt x="107" y="130"/>
                </a:cubicBezTo>
                <a:cubicBezTo>
                  <a:pt x="66" y="134"/>
                  <a:pt x="66" y="134"/>
                  <a:pt x="66" y="134"/>
                </a:cubicBezTo>
                <a:cubicBezTo>
                  <a:pt x="25" y="139"/>
                  <a:pt x="25" y="139"/>
                  <a:pt x="25" y="139"/>
                </a:cubicBezTo>
                <a:cubicBezTo>
                  <a:pt x="41" y="148"/>
                  <a:pt x="41" y="148"/>
                  <a:pt x="41" y="148"/>
                </a:cubicBezTo>
                <a:cubicBezTo>
                  <a:pt x="19" y="188"/>
                  <a:pt x="19" y="188"/>
                  <a:pt x="19" y="188"/>
                </a:cubicBezTo>
                <a:cubicBezTo>
                  <a:pt x="0" y="224"/>
                  <a:pt x="9" y="241"/>
                  <a:pt x="9" y="241"/>
                </a:cubicBezTo>
                <a:cubicBezTo>
                  <a:pt x="58" y="324"/>
                  <a:pt x="58" y="324"/>
                  <a:pt x="58" y="324"/>
                </a:cubicBezTo>
                <a:cubicBezTo>
                  <a:pt x="47" y="298"/>
                  <a:pt x="69" y="266"/>
                  <a:pt x="69" y="266"/>
                </a:cubicBezTo>
                <a:lnTo>
                  <a:pt x="114" y="193"/>
                </a:lnTo>
                <a:close/>
                <a:moveTo>
                  <a:pt x="313" y="253"/>
                </a:moveTo>
                <a:cubicBezTo>
                  <a:pt x="351" y="256"/>
                  <a:pt x="362" y="244"/>
                  <a:pt x="362" y="244"/>
                </a:cubicBezTo>
                <a:cubicBezTo>
                  <a:pt x="392" y="228"/>
                  <a:pt x="375" y="190"/>
                  <a:pt x="375" y="190"/>
                </a:cubicBezTo>
                <a:cubicBezTo>
                  <a:pt x="350" y="146"/>
                  <a:pt x="350" y="146"/>
                  <a:pt x="350" y="146"/>
                </a:cubicBezTo>
                <a:cubicBezTo>
                  <a:pt x="277" y="189"/>
                  <a:pt x="277" y="189"/>
                  <a:pt x="277" y="189"/>
                </a:cubicBezTo>
                <a:lnTo>
                  <a:pt x="313" y="253"/>
                </a:lnTo>
                <a:close/>
              </a:path>
            </a:pathLst>
          </a:custGeom>
          <a:solidFill>
            <a:srgbClr val="1F4E79"/>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a:ea typeface="+mn-ea"/>
              <a:cs typeface="+mn-cs"/>
            </a:endParaRPr>
          </a:p>
        </p:txBody>
      </p:sp>
      <p:sp>
        <p:nvSpPr>
          <p:cNvPr id="28" name="Segnaposto contenuto 2">
            <a:extLst>
              <a:ext uri="{FF2B5EF4-FFF2-40B4-BE49-F238E27FC236}">
                <a16:creationId xmlns:a16="http://schemas.microsoft.com/office/drawing/2014/main" id="{B216494A-2D83-4F65-BA4E-861E739601C6}"/>
              </a:ext>
            </a:extLst>
          </p:cNvPr>
          <p:cNvSpPr txBox="1">
            <a:spLocks/>
          </p:cNvSpPr>
          <p:nvPr/>
        </p:nvSpPr>
        <p:spPr>
          <a:xfrm>
            <a:off x="764306" y="1685197"/>
            <a:ext cx="10825123" cy="45619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it-IT" sz="20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ECONOMIA CIRCOLARE (1/3) </a:t>
            </a:r>
          </a:p>
        </p:txBody>
      </p:sp>
      <p:sp>
        <p:nvSpPr>
          <p:cNvPr id="27" name="Rectangle: Rounded Corners 26">
            <a:extLst>
              <a:ext uri="{FF2B5EF4-FFF2-40B4-BE49-F238E27FC236}">
                <a16:creationId xmlns:a16="http://schemas.microsoft.com/office/drawing/2014/main" id="{AEEED3E8-DB29-4A66-89E7-75EF66FFFE7E}"/>
              </a:ext>
            </a:extLst>
          </p:cNvPr>
          <p:cNvSpPr/>
          <p:nvPr/>
        </p:nvSpPr>
        <p:spPr>
          <a:xfrm>
            <a:off x="979170" y="3621238"/>
            <a:ext cx="10523982" cy="66333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33" name="TextBox 32">
            <a:extLst>
              <a:ext uri="{FF2B5EF4-FFF2-40B4-BE49-F238E27FC236}">
                <a16:creationId xmlns:a16="http://schemas.microsoft.com/office/drawing/2014/main" id="{851CDBE6-83AC-4E69-A792-7B56448AC7B9}"/>
              </a:ext>
            </a:extLst>
          </p:cNvPr>
          <p:cNvSpPr txBox="1"/>
          <p:nvPr/>
        </p:nvSpPr>
        <p:spPr>
          <a:xfrm>
            <a:off x="1582007" y="3691293"/>
            <a:ext cx="9189720" cy="523220"/>
          </a:xfrm>
          <a:prstGeom prst="rect">
            <a:avLst/>
          </a:prstGeom>
          <a:noFill/>
        </p:spPr>
        <p:txBody>
          <a:bodyPr wrap="square">
            <a:spAutoFit/>
          </a:bodyPr>
          <a:lstStyle/>
          <a:p>
            <a:r>
              <a:rPr lang="it-IT" sz="1400" dirty="0">
                <a:solidFill>
                  <a:schemeClr val="accent1">
                    <a:lumMod val="50000"/>
                  </a:schemeClr>
                </a:solidFill>
                <a:latin typeface="Arial" panose="020B0604020202020204" pitchFamily="34" charset="0"/>
                <a:cs typeface="Arial" panose="020B0604020202020204" pitchFamily="34" charset="0"/>
              </a:rPr>
              <a:t>Per ridurre gli impatti, è fortemente consigliato di promuove il servizio di noleggio e, laddove possibile, l’impiego di prodotti ricondizionati, indicandolo ad esempio quale elemento di </a:t>
            </a:r>
            <a:r>
              <a:rPr lang="it-IT" sz="1400" b="1" u="sng" dirty="0">
                <a:solidFill>
                  <a:schemeClr val="accent1">
                    <a:lumMod val="50000"/>
                  </a:schemeClr>
                </a:solidFill>
                <a:latin typeface="Arial" panose="020B0604020202020204" pitchFamily="34" charset="0"/>
                <a:cs typeface="Arial" panose="020B0604020202020204" pitchFamily="34" charset="0"/>
              </a:rPr>
              <a:t>premialità</a:t>
            </a:r>
            <a:r>
              <a:rPr lang="it-IT" sz="1400" dirty="0">
                <a:solidFill>
                  <a:schemeClr val="accent1">
                    <a:lumMod val="50000"/>
                  </a:schemeClr>
                </a:solidFill>
                <a:latin typeface="Arial" panose="020B0604020202020204" pitchFamily="34" charset="0"/>
                <a:cs typeface="Arial" panose="020B0604020202020204" pitchFamily="34" charset="0"/>
              </a:rPr>
              <a:t>.</a:t>
            </a:r>
          </a:p>
        </p:txBody>
      </p:sp>
      <p:sp>
        <p:nvSpPr>
          <p:cNvPr id="43" name="TextBox 42">
            <a:extLst>
              <a:ext uri="{FF2B5EF4-FFF2-40B4-BE49-F238E27FC236}">
                <a16:creationId xmlns:a16="http://schemas.microsoft.com/office/drawing/2014/main" id="{62ACD69B-E469-441F-9C38-FB0E7798F955}"/>
              </a:ext>
            </a:extLst>
          </p:cNvPr>
          <p:cNvSpPr txBox="1"/>
          <p:nvPr/>
        </p:nvSpPr>
        <p:spPr>
          <a:xfrm>
            <a:off x="6398290" y="5610432"/>
            <a:ext cx="3020918" cy="1384995"/>
          </a:xfrm>
          <a:prstGeom prst="rect">
            <a:avLst/>
          </a:prstGeom>
          <a:noFill/>
        </p:spPr>
        <p:txBody>
          <a:bodyPr wrap="square">
            <a:spAutoFit/>
          </a:bodyPr>
          <a:lstStyle/>
          <a:p>
            <a:pPr marL="285750" indent="-285750">
              <a:buFont typeface="Arial" panose="020B0604020202020204" pitchFamily="34" charset="0"/>
              <a:buChar char="•"/>
            </a:pPr>
            <a:r>
              <a:rPr lang="it-IT" sz="1400" dirty="0">
                <a:solidFill>
                  <a:schemeClr val="accent1">
                    <a:lumMod val="50000"/>
                  </a:schemeClr>
                </a:solidFill>
                <a:latin typeface="Arial" panose="020B0604020202020204" pitchFamily="34" charset="0"/>
                <a:cs typeface="Arial" panose="020B0604020202020204" pitchFamily="34" charset="0"/>
              </a:rPr>
              <a:t>Marcatura di alloggiamenti e mascherine di plastica secondo gli standard ISO 11469 e ISO 1043. (</a:t>
            </a:r>
            <a:r>
              <a:rPr lang="it-IT" sz="1400" i="1" dirty="0">
                <a:solidFill>
                  <a:schemeClr val="accent1">
                    <a:lumMod val="50000"/>
                  </a:schemeClr>
                </a:solidFill>
                <a:latin typeface="Arial" panose="020B0604020202020204" pitchFamily="34" charset="0"/>
                <a:cs typeface="Arial" panose="020B0604020202020204" pitchFamily="34" charset="0"/>
              </a:rPr>
              <a:t>solo ai computer fissi e display)</a:t>
            </a:r>
            <a:endParaRPr lang="it-IT" sz="1400" dirty="0">
              <a:solidFill>
                <a:schemeClr val="accent1">
                  <a:lumMod val="50000"/>
                </a:schemeClr>
              </a:solidFill>
              <a:latin typeface="Arial" panose="020B0604020202020204" pitchFamily="34" charset="0"/>
              <a:cs typeface="Arial" panose="020B0604020202020204" pitchFamily="34" charset="0"/>
            </a:endParaRPr>
          </a:p>
          <a:p>
            <a:endParaRPr lang="it-IT" sz="1400" dirty="0">
              <a:solidFill>
                <a:schemeClr val="accent1">
                  <a:lumMod val="50000"/>
                </a:schemeClr>
              </a:solidFill>
              <a:latin typeface="Arial" panose="020B0604020202020204" pitchFamily="34" charset="0"/>
              <a:cs typeface="Arial" panose="020B0604020202020204" pitchFamily="34" charset="0"/>
            </a:endParaRPr>
          </a:p>
        </p:txBody>
      </p:sp>
      <p:sp>
        <p:nvSpPr>
          <p:cNvPr id="47" name="TextBox 46">
            <a:extLst>
              <a:ext uri="{FF2B5EF4-FFF2-40B4-BE49-F238E27FC236}">
                <a16:creationId xmlns:a16="http://schemas.microsoft.com/office/drawing/2014/main" id="{B9E99A05-7541-4D96-A6CC-9209E0005253}"/>
              </a:ext>
            </a:extLst>
          </p:cNvPr>
          <p:cNvSpPr txBox="1"/>
          <p:nvPr/>
        </p:nvSpPr>
        <p:spPr>
          <a:xfrm>
            <a:off x="3880018" y="4902349"/>
            <a:ext cx="2331723" cy="523220"/>
          </a:xfrm>
          <a:prstGeom prst="rect">
            <a:avLst/>
          </a:prstGeom>
          <a:noFill/>
        </p:spPr>
        <p:txBody>
          <a:bodyPr wrap="square">
            <a:spAutoFit/>
          </a:bodyPr>
          <a:lstStyle/>
          <a:p>
            <a:r>
              <a:rPr lang="it-IT" sz="1400" dirty="0">
                <a:solidFill>
                  <a:schemeClr val="accent1">
                    <a:lumMod val="50000"/>
                  </a:schemeClr>
                </a:solidFill>
                <a:latin typeface="Arial" panose="020B0604020202020204" pitchFamily="34" charset="0"/>
                <a:cs typeface="Arial" panose="020B0604020202020204" pitchFamily="34" charset="0"/>
              </a:rPr>
              <a:t>I prodotti devono rispettare i requisiti dell’</a:t>
            </a:r>
            <a:r>
              <a:rPr lang="it-IT" sz="1400" b="1" dirty="0">
                <a:solidFill>
                  <a:schemeClr val="accent1">
                    <a:lumMod val="50000"/>
                  </a:schemeClr>
                </a:solidFill>
                <a:latin typeface="Arial" panose="020B0604020202020204" pitchFamily="34" charset="0"/>
                <a:cs typeface="Arial" panose="020B0604020202020204" pitchFamily="34" charset="0"/>
              </a:rPr>
              <a:t>ecodesign</a:t>
            </a:r>
            <a:endParaRPr lang="it-IT" sz="1400" dirty="0">
              <a:solidFill>
                <a:schemeClr val="accent1">
                  <a:lumMod val="50000"/>
                </a:schemeClr>
              </a:solidFill>
              <a:latin typeface="Arial" panose="020B0604020202020204" pitchFamily="34" charset="0"/>
              <a:cs typeface="Arial" panose="020B0604020202020204" pitchFamily="34" charset="0"/>
            </a:endParaRPr>
          </a:p>
        </p:txBody>
      </p:sp>
      <p:sp>
        <p:nvSpPr>
          <p:cNvPr id="72" name="TextBox 71">
            <a:extLst>
              <a:ext uri="{FF2B5EF4-FFF2-40B4-BE49-F238E27FC236}">
                <a16:creationId xmlns:a16="http://schemas.microsoft.com/office/drawing/2014/main" id="{1CD2FF8A-B7AC-4BB5-B31F-61B7736DB05D}"/>
              </a:ext>
            </a:extLst>
          </p:cNvPr>
          <p:cNvSpPr txBox="1"/>
          <p:nvPr/>
        </p:nvSpPr>
        <p:spPr>
          <a:xfrm>
            <a:off x="1112380" y="5658622"/>
            <a:ext cx="2423217" cy="954107"/>
          </a:xfrm>
          <a:prstGeom prst="rect">
            <a:avLst/>
          </a:prstGeom>
          <a:noFill/>
        </p:spPr>
        <p:txBody>
          <a:bodyPr wrap="square">
            <a:spAutoFit/>
          </a:bodyPr>
          <a:lstStyle/>
          <a:p>
            <a:r>
              <a:rPr lang="it-IT" sz="1400" dirty="0">
                <a:solidFill>
                  <a:schemeClr val="accent1">
                    <a:lumMod val="50000"/>
                  </a:schemeClr>
                </a:solidFill>
                <a:latin typeface="Arial" panose="020B0604020202020204" pitchFamily="34" charset="0"/>
                <a:cs typeface="Arial" panose="020B0604020202020204" pitchFamily="34" charset="0"/>
              </a:rPr>
              <a:t>Tutti i produttori/distributori degli AEE devono essere iscritti alla </a:t>
            </a:r>
            <a:r>
              <a:rPr lang="it-IT" sz="1400" b="1" dirty="0">
                <a:solidFill>
                  <a:schemeClr val="accent1">
                    <a:lumMod val="50000"/>
                  </a:schemeClr>
                </a:solidFill>
                <a:latin typeface="Arial" panose="020B0604020202020204" pitchFamily="34" charset="0"/>
                <a:cs typeface="Arial" panose="020B0604020202020204" pitchFamily="34" charset="0"/>
              </a:rPr>
              <a:t>piattaforma RAEE</a:t>
            </a:r>
            <a:r>
              <a:rPr lang="it-IT" sz="1400" dirty="0">
                <a:solidFill>
                  <a:schemeClr val="accent1">
                    <a:lumMod val="50000"/>
                  </a:schemeClr>
                </a:solidFill>
                <a:latin typeface="Arial" panose="020B0604020202020204" pitchFamily="34" charset="0"/>
                <a:cs typeface="Arial" panose="020B0604020202020204" pitchFamily="34" charset="0"/>
              </a:rPr>
              <a:t>.</a:t>
            </a:r>
          </a:p>
        </p:txBody>
      </p:sp>
      <p:sp>
        <p:nvSpPr>
          <p:cNvPr id="3" name="Rectangle: Rounded Corners 2">
            <a:extLst>
              <a:ext uri="{FF2B5EF4-FFF2-40B4-BE49-F238E27FC236}">
                <a16:creationId xmlns:a16="http://schemas.microsoft.com/office/drawing/2014/main" id="{AB3F0A2A-0D1E-4A4F-ADAA-1DC8C4C97E5D}"/>
              </a:ext>
            </a:extLst>
          </p:cNvPr>
          <p:cNvSpPr/>
          <p:nvPr/>
        </p:nvSpPr>
        <p:spPr>
          <a:xfrm>
            <a:off x="3907454" y="4474257"/>
            <a:ext cx="2167128" cy="32648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b="1" dirty="0"/>
              <a:t>IDEAZIONE</a:t>
            </a:r>
          </a:p>
        </p:txBody>
      </p:sp>
      <p:sp>
        <p:nvSpPr>
          <p:cNvPr id="73" name="Rectangle: Rounded Corners 72">
            <a:extLst>
              <a:ext uri="{FF2B5EF4-FFF2-40B4-BE49-F238E27FC236}">
                <a16:creationId xmlns:a16="http://schemas.microsoft.com/office/drawing/2014/main" id="{B7279AAC-37A6-4140-BF9E-46AD32DAB0A0}"/>
              </a:ext>
            </a:extLst>
          </p:cNvPr>
          <p:cNvSpPr/>
          <p:nvPr/>
        </p:nvSpPr>
        <p:spPr>
          <a:xfrm>
            <a:off x="6438231" y="5308375"/>
            <a:ext cx="2167128" cy="32648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b="1" dirty="0"/>
              <a:t>UTILIZZO</a:t>
            </a:r>
          </a:p>
        </p:txBody>
      </p:sp>
      <p:sp>
        <p:nvSpPr>
          <p:cNvPr id="74" name="Rectangle: Rounded Corners 73">
            <a:extLst>
              <a:ext uri="{FF2B5EF4-FFF2-40B4-BE49-F238E27FC236}">
                <a16:creationId xmlns:a16="http://schemas.microsoft.com/office/drawing/2014/main" id="{04D54F6E-7CD9-41C9-86D9-7D79871C680B}"/>
              </a:ext>
            </a:extLst>
          </p:cNvPr>
          <p:cNvSpPr/>
          <p:nvPr/>
        </p:nvSpPr>
        <p:spPr>
          <a:xfrm>
            <a:off x="1236058" y="5283949"/>
            <a:ext cx="2167128" cy="32648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b="1" dirty="0"/>
              <a:t>FINE VITA</a:t>
            </a:r>
          </a:p>
        </p:txBody>
      </p:sp>
      <p:pic>
        <p:nvPicPr>
          <p:cNvPr id="6" name="Graphic 5" descr="Back with solid fill">
            <a:extLst>
              <a:ext uri="{FF2B5EF4-FFF2-40B4-BE49-F238E27FC236}">
                <a16:creationId xmlns:a16="http://schemas.microsoft.com/office/drawing/2014/main" id="{7DD1D483-F4DC-48BC-B72B-98644087A4B3}"/>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3035343" y="4451298"/>
            <a:ext cx="663330" cy="663330"/>
          </a:xfrm>
          <a:prstGeom prst="rect">
            <a:avLst/>
          </a:prstGeom>
        </p:spPr>
      </p:pic>
      <p:pic>
        <p:nvPicPr>
          <p:cNvPr id="75" name="Graphic 74" descr="Back with solid fill">
            <a:extLst>
              <a:ext uri="{FF2B5EF4-FFF2-40B4-BE49-F238E27FC236}">
                <a16:creationId xmlns:a16="http://schemas.microsoft.com/office/drawing/2014/main" id="{4072D494-66DC-4C98-8DCF-548588E80C9B}"/>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rot="3588722">
            <a:off x="6497719" y="4542610"/>
            <a:ext cx="663330" cy="663330"/>
          </a:xfrm>
          <a:prstGeom prst="rect">
            <a:avLst/>
          </a:prstGeom>
        </p:spPr>
      </p:pic>
      <p:pic>
        <p:nvPicPr>
          <p:cNvPr id="76" name="Graphic 75" descr="Back with solid fill">
            <a:extLst>
              <a:ext uri="{FF2B5EF4-FFF2-40B4-BE49-F238E27FC236}">
                <a16:creationId xmlns:a16="http://schemas.microsoft.com/office/drawing/2014/main" id="{F9586D73-50D1-4F5F-BA26-135F75D938D7}"/>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rot="11705974">
            <a:off x="4714213" y="5804010"/>
            <a:ext cx="663330" cy="663330"/>
          </a:xfrm>
          <a:prstGeom prst="rect">
            <a:avLst/>
          </a:prstGeom>
        </p:spPr>
      </p:pic>
      <p:sp>
        <p:nvSpPr>
          <p:cNvPr id="7" name="Oval 6">
            <a:extLst>
              <a:ext uri="{FF2B5EF4-FFF2-40B4-BE49-F238E27FC236}">
                <a16:creationId xmlns:a16="http://schemas.microsoft.com/office/drawing/2014/main" id="{BF5A3ED5-2AFC-4B16-AFA5-6B504E93F4DA}"/>
              </a:ext>
            </a:extLst>
          </p:cNvPr>
          <p:cNvSpPr/>
          <p:nvPr/>
        </p:nvSpPr>
        <p:spPr>
          <a:xfrm>
            <a:off x="1165796" y="5283948"/>
            <a:ext cx="345929" cy="326483"/>
          </a:xfrm>
          <a:prstGeom prst="ellipse">
            <a:avLst/>
          </a:prstGeom>
          <a:solidFill>
            <a:schemeClr val="bg1"/>
          </a:solidFill>
          <a:ln w="28575">
            <a:solidFill>
              <a:srgbClr val="5B9BD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77" name="Graphic 76" descr="Recycle with solid fill">
            <a:extLst>
              <a:ext uri="{FF2B5EF4-FFF2-40B4-BE49-F238E27FC236}">
                <a16:creationId xmlns:a16="http://schemas.microsoft.com/office/drawing/2014/main" id="{006FF7B4-DF7F-4FAD-A3DB-ED1D5EC8E0DB}"/>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1190168" y="5307322"/>
            <a:ext cx="289868" cy="289868"/>
          </a:xfrm>
          <a:prstGeom prst="rect">
            <a:avLst/>
          </a:prstGeom>
        </p:spPr>
      </p:pic>
      <p:sp>
        <p:nvSpPr>
          <p:cNvPr id="78" name="Oval 77">
            <a:extLst>
              <a:ext uri="{FF2B5EF4-FFF2-40B4-BE49-F238E27FC236}">
                <a16:creationId xmlns:a16="http://schemas.microsoft.com/office/drawing/2014/main" id="{69096B6F-6ECF-4F84-82ED-517280321002}"/>
              </a:ext>
            </a:extLst>
          </p:cNvPr>
          <p:cNvSpPr/>
          <p:nvPr/>
        </p:nvSpPr>
        <p:spPr>
          <a:xfrm>
            <a:off x="3817137" y="4471907"/>
            <a:ext cx="345929" cy="326483"/>
          </a:xfrm>
          <a:prstGeom prst="ellipse">
            <a:avLst/>
          </a:prstGeom>
          <a:solidFill>
            <a:schemeClr val="bg1"/>
          </a:solidFill>
          <a:ln w="28575">
            <a:solidFill>
              <a:srgbClr val="5B9BD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0" name="Oval 79">
            <a:extLst>
              <a:ext uri="{FF2B5EF4-FFF2-40B4-BE49-F238E27FC236}">
                <a16:creationId xmlns:a16="http://schemas.microsoft.com/office/drawing/2014/main" id="{7A7D4176-9265-4D6E-A8A1-64DFDC080105}"/>
              </a:ext>
            </a:extLst>
          </p:cNvPr>
          <p:cNvSpPr/>
          <p:nvPr/>
        </p:nvSpPr>
        <p:spPr>
          <a:xfrm>
            <a:off x="6337370" y="5313279"/>
            <a:ext cx="345929" cy="326483"/>
          </a:xfrm>
          <a:prstGeom prst="ellipse">
            <a:avLst/>
          </a:prstGeom>
          <a:solidFill>
            <a:schemeClr val="bg1"/>
          </a:solidFill>
          <a:ln w="28575">
            <a:solidFill>
              <a:srgbClr val="5B9BD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29" name="Graphic 28" descr="Lights On with solid fill">
            <a:extLst>
              <a:ext uri="{FF2B5EF4-FFF2-40B4-BE49-F238E27FC236}">
                <a16:creationId xmlns:a16="http://schemas.microsoft.com/office/drawing/2014/main" id="{1C1AAF56-1828-4AA8-8BE0-1B17475E0AA5}"/>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3850157" y="4498590"/>
            <a:ext cx="264066" cy="264066"/>
          </a:xfrm>
          <a:prstGeom prst="rect">
            <a:avLst/>
          </a:prstGeom>
        </p:spPr>
      </p:pic>
      <p:pic>
        <p:nvPicPr>
          <p:cNvPr id="31" name="Graphic 30" descr="Programmer female with solid fill">
            <a:extLst>
              <a:ext uri="{FF2B5EF4-FFF2-40B4-BE49-F238E27FC236}">
                <a16:creationId xmlns:a16="http://schemas.microsoft.com/office/drawing/2014/main" id="{94981DED-DBC7-4CF5-B413-260A2A385B18}"/>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6368047" y="5318597"/>
            <a:ext cx="286931" cy="286931"/>
          </a:xfrm>
          <a:prstGeom prst="rect">
            <a:avLst/>
          </a:prstGeom>
        </p:spPr>
      </p:pic>
      <p:sp>
        <p:nvSpPr>
          <p:cNvPr id="82" name="Rectangle: Rounded Corners 81">
            <a:extLst>
              <a:ext uri="{FF2B5EF4-FFF2-40B4-BE49-F238E27FC236}">
                <a16:creationId xmlns:a16="http://schemas.microsoft.com/office/drawing/2014/main" id="{1F12BB7C-5B07-46BD-A185-6F0181892D24}"/>
              </a:ext>
            </a:extLst>
          </p:cNvPr>
          <p:cNvSpPr/>
          <p:nvPr/>
        </p:nvSpPr>
        <p:spPr>
          <a:xfrm>
            <a:off x="7270844" y="4432705"/>
            <a:ext cx="4232308" cy="307840"/>
          </a:xfrm>
          <a:prstGeom prst="roundRect">
            <a:avLst/>
          </a:prstGeom>
          <a:noFill/>
          <a:ln w="28575">
            <a:solidFill>
              <a:schemeClr val="accent4"/>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400" b="1" dirty="0">
                <a:solidFill>
                  <a:schemeClr val="accent1">
                    <a:lumMod val="50000"/>
                  </a:schemeClr>
                </a:solidFill>
                <a:latin typeface="Arial" panose="020B0604020202020204" pitchFamily="34" charset="0"/>
                <a:cs typeface="Arial" panose="020B0604020202020204" pitchFamily="34" charset="0"/>
              </a:rPr>
              <a:t>Quando non verificato dall’etichetta ecologica</a:t>
            </a:r>
          </a:p>
        </p:txBody>
      </p:sp>
      <p:sp>
        <p:nvSpPr>
          <p:cNvPr id="83" name="Text Placeholder 2">
            <a:extLst>
              <a:ext uri="{FF2B5EF4-FFF2-40B4-BE49-F238E27FC236}">
                <a16:creationId xmlns:a16="http://schemas.microsoft.com/office/drawing/2014/main" id="{5F9F41F4-6023-45B8-99D5-C325A7BCA056}"/>
              </a:ext>
            </a:extLst>
          </p:cNvPr>
          <p:cNvSpPr txBox="1">
            <a:spLocks/>
          </p:cNvSpPr>
          <p:nvPr/>
        </p:nvSpPr>
        <p:spPr>
          <a:xfrm>
            <a:off x="357647" y="16784"/>
            <a:ext cx="10825123"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t-IT" sz="1050" dirty="0">
                <a:solidFill>
                  <a:srgbClr val="002060"/>
                </a:solidFill>
                <a:latin typeface="Arial" panose="020B0604020202020204" pitchFamily="34" charset="0"/>
                <a:cs typeface="Arial" panose="020B0604020202020204" pitchFamily="34" charset="0"/>
              </a:rPr>
              <a:t>GUIDA OPERATIVA PER IL RISPETTO DEL PRINCIPIO DNSH – </a:t>
            </a:r>
            <a:r>
              <a:rPr lang="it-IT" sz="1050" b="1" dirty="0">
                <a:solidFill>
                  <a:srgbClr val="002060"/>
                </a:solidFill>
                <a:latin typeface="Arial" panose="020B0604020202020204" pitchFamily="34" charset="0"/>
                <a:cs typeface="Arial" panose="020B0604020202020204" pitchFamily="34" charset="0"/>
              </a:rPr>
              <a:t>SCHEDA 03: ACQUISTO, LEASING E NOLEGGIO DI COMPUTER E APPARECCHIATURE ELETTRICHE ED ELETTRONICHE</a:t>
            </a:r>
          </a:p>
        </p:txBody>
      </p:sp>
    </p:spTree>
    <p:extLst>
      <p:ext uri="{BB962C8B-B14F-4D97-AF65-F5344CB8AC3E}">
        <p14:creationId xmlns:p14="http://schemas.microsoft.com/office/powerpoint/2010/main" val="32194017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5">
            <a:extLst>
              <a:ext uri="{FF2B5EF4-FFF2-40B4-BE49-F238E27FC236}">
                <a16:creationId xmlns:a16="http://schemas.microsoft.com/office/drawing/2014/main" id="{CC11CACA-3D43-6842-94A5-90E1FE5ACAA5}"/>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21</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
        <p:nvSpPr>
          <p:cNvPr id="9" name="Titolo 1">
            <a:extLst>
              <a:ext uri="{FF2B5EF4-FFF2-40B4-BE49-F238E27FC236}">
                <a16:creationId xmlns:a16="http://schemas.microsoft.com/office/drawing/2014/main" id="{7B595272-78FB-48A9-B8EF-F0A32D7EA508}"/>
              </a:ext>
            </a:extLst>
          </p:cNvPr>
          <p:cNvSpPr>
            <a:spLocks noGrp="1"/>
          </p:cNvSpPr>
          <p:nvPr>
            <p:ph type="title"/>
          </p:nvPr>
        </p:nvSpPr>
        <p:spPr>
          <a:xfrm>
            <a:off x="764308" y="578866"/>
            <a:ext cx="10515600" cy="761711"/>
          </a:xfrm>
        </p:spPr>
        <p:txBody>
          <a:bodyPr>
            <a:normAutofit/>
          </a:bodyPr>
          <a:lstStyle/>
          <a:p>
            <a:r>
              <a:rPr lang="it-IT" sz="2400" b="1">
                <a:solidFill>
                  <a:schemeClr val="accent1">
                    <a:lumMod val="50000"/>
                  </a:schemeClr>
                </a:solidFill>
                <a:latin typeface="Arial" panose="020B0604020202020204" pitchFamily="34" charset="0"/>
                <a:cs typeface="Arial" panose="020B0604020202020204" pitchFamily="34" charset="0"/>
              </a:rPr>
              <a:t>II. VINCOLI DNSH</a:t>
            </a:r>
            <a:endParaRPr lang="it-IT" sz="2600" b="1" i="1">
              <a:solidFill>
                <a:schemeClr val="accent1">
                  <a:lumMod val="50000"/>
                </a:schemeClr>
              </a:solidFill>
              <a:latin typeface="Arial" panose="020B0604020202020204" pitchFamily="34" charset="0"/>
              <a:cs typeface="Arial" panose="020B0604020202020204" pitchFamily="34" charset="0"/>
            </a:endParaRPr>
          </a:p>
        </p:txBody>
      </p:sp>
      <p:sp>
        <p:nvSpPr>
          <p:cNvPr id="10" name="Rectangle 9">
            <a:extLst>
              <a:ext uri="{FF2B5EF4-FFF2-40B4-BE49-F238E27FC236}">
                <a16:creationId xmlns:a16="http://schemas.microsoft.com/office/drawing/2014/main" id="{8BEA70F3-559F-462C-A758-0C255A7A2763}"/>
              </a:ext>
            </a:extLst>
          </p:cNvPr>
          <p:cNvSpPr/>
          <p:nvPr/>
        </p:nvSpPr>
        <p:spPr>
          <a:xfrm>
            <a:off x="764308" y="2058219"/>
            <a:ext cx="10825123" cy="1438820"/>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just" defTabSz="91440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endParaRPr>
          </a:p>
        </p:txBody>
      </p:sp>
      <p:sp>
        <p:nvSpPr>
          <p:cNvPr id="44" name="TextBox 43">
            <a:extLst>
              <a:ext uri="{FF2B5EF4-FFF2-40B4-BE49-F238E27FC236}">
                <a16:creationId xmlns:a16="http://schemas.microsoft.com/office/drawing/2014/main" id="{A3F79EEA-5AC8-437C-887F-8CD512B4DDA0}"/>
              </a:ext>
            </a:extLst>
          </p:cNvPr>
          <p:cNvSpPr txBox="1"/>
          <p:nvPr/>
        </p:nvSpPr>
        <p:spPr>
          <a:xfrm>
            <a:off x="979169" y="2101396"/>
            <a:ext cx="10395399" cy="132343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Le apparecchiature elettroniche acquistate, noleggiate e prese in leasing devono essere in linea con gli standard più aggiornati in termini di </a:t>
            </a:r>
            <a:r>
              <a:rPr kumimoji="0" lang="it-IT" sz="16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durabilità, riutilizzabilità, riciclabilità e corretta gestione dei rifiuti</a:t>
            </a:r>
            <a:r>
              <a:rPr kumimoji="0" lang="it-IT" sz="16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 La fase di progettazione del prodotto considera l'impatto ambientale durante il suo intero ciclo di vita facilitando il miglioramento delle prestazioni ambientali in modo economicamente efficace, anche in termini di efficienza delle risorse e dei materiali, e quindi contribuisce ad un uso sostenibile delle risorse naturali.</a:t>
            </a:r>
          </a:p>
        </p:txBody>
      </p:sp>
      <p:graphicFrame>
        <p:nvGraphicFramePr>
          <p:cNvPr id="11" name="Table 10">
            <a:extLst>
              <a:ext uri="{FF2B5EF4-FFF2-40B4-BE49-F238E27FC236}">
                <a16:creationId xmlns:a16="http://schemas.microsoft.com/office/drawing/2014/main" id="{3938B50E-08A5-46B1-BB56-4E5D4571A500}"/>
              </a:ext>
            </a:extLst>
          </p:cNvPr>
          <p:cNvGraphicFramePr>
            <a:graphicFrameLocks noGrp="1"/>
          </p:cNvGraphicFramePr>
          <p:nvPr/>
        </p:nvGraphicFramePr>
        <p:xfrm>
          <a:off x="10318061" y="195956"/>
          <a:ext cx="1271370" cy="1371600"/>
        </p:xfrm>
        <a:graphic>
          <a:graphicData uri="http://schemas.openxmlformats.org/drawingml/2006/table">
            <a:tbl>
              <a:tblPr bandRow="1">
                <a:tableStyleId>{5C22544A-7EE6-4342-B048-85BDC9FD1C3A}</a:tableStyleId>
              </a:tblPr>
              <a:tblGrid>
                <a:gridCol w="1271370">
                  <a:extLst>
                    <a:ext uri="{9D8B030D-6E8A-4147-A177-3AD203B41FA5}">
                      <a16:colId xmlns:a16="http://schemas.microsoft.com/office/drawing/2014/main" val="2637763030"/>
                    </a:ext>
                  </a:extLst>
                </a:gridCol>
              </a:tblGrid>
              <a:tr h="211755">
                <a:tc>
                  <a:txBody>
                    <a:bodyPr/>
                    <a:lstStyle/>
                    <a:p>
                      <a:r>
                        <a:rPr lang="it-IT" sz="900" b="0">
                          <a:solidFill>
                            <a:schemeClr val="tx1"/>
                          </a:solidFill>
                        </a:rPr>
                        <a:t>Mitigazione</a:t>
                      </a:r>
                    </a:p>
                  </a:txBody>
                  <a:tcPr>
                    <a:solidFill>
                      <a:schemeClr val="bg2"/>
                    </a:solidFill>
                  </a:tcPr>
                </a:tc>
                <a:extLst>
                  <a:ext uri="{0D108BD9-81ED-4DB2-BD59-A6C34878D82A}">
                    <a16:rowId xmlns:a16="http://schemas.microsoft.com/office/drawing/2014/main" val="3339796594"/>
                  </a:ext>
                </a:extLst>
              </a:tr>
              <a:tr h="211755">
                <a:tc>
                  <a:txBody>
                    <a:bodyPr/>
                    <a:lstStyle/>
                    <a:p>
                      <a:r>
                        <a:rPr lang="it-IT" sz="900" b="0">
                          <a:solidFill>
                            <a:schemeClr val="tx1"/>
                          </a:solidFill>
                        </a:rPr>
                        <a:t>Adattamento</a:t>
                      </a:r>
                    </a:p>
                  </a:txBody>
                  <a:tcPr>
                    <a:solidFill>
                      <a:schemeClr val="bg2"/>
                    </a:solidFill>
                  </a:tcPr>
                </a:tc>
                <a:extLst>
                  <a:ext uri="{0D108BD9-81ED-4DB2-BD59-A6C34878D82A}">
                    <a16:rowId xmlns:a16="http://schemas.microsoft.com/office/drawing/2014/main" val="3629713866"/>
                  </a:ext>
                </a:extLst>
              </a:tr>
              <a:tr h="211755">
                <a:tc>
                  <a:txBody>
                    <a:bodyPr/>
                    <a:lstStyle/>
                    <a:p>
                      <a:r>
                        <a:rPr lang="it-IT" sz="900" b="0">
                          <a:solidFill>
                            <a:schemeClr val="tx1"/>
                          </a:solidFill>
                        </a:rPr>
                        <a:t>Risorsa Idrica</a:t>
                      </a:r>
                    </a:p>
                  </a:txBody>
                  <a:tcPr>
                    <a:solidFill>
                      <a:schemeClr val="bg2"/>
                    </a:solidFill>
                  </a:tcPr>
                </a:tc>
                <a:extLst>
                  <a:ext uri="{0D108BD9-81ED-4DB2-BD59-A6C34878D82A}">
                    <a16:rowId xmlns:a16="http://schemas.microsoft.com/office/drawing/2014/main" val="1622243859"/>
                  </a:ext>
                </a:extLst>
              </a:tr>
              <a:tr h="211755">
                <a:tc>
                  <a:txBody>
                    <a:bodyPr/>
                    <a:lstStyle/>
                    <a:p>
                      <a:pPr marL="0" algn="l" defTabSz="914400" rtl="0" eaLnBrk="1" latinLnBrk="0" hangingPunct="1"/>
                      <a:r>
                        <a:rPr lang="it-IT" sz="900" b="1" kern="1200">
                          <a:solidFill>
                            <a:schemeClr val="accent5">
                              <a:lumMod val="75000"/>
                            </a:schemeClr>
                          </a:solidFill>
                          <a:latin typeface="+mn-lt"/>
                          <a:ea typeface="+mn-ea"/>
                          <a:cs typeface="+mn-cs"/>
                        </a:rPr>
                        <a:t>Economia Circolare</a:t>
                      </a:r>
                    </a:p>
                  </a:txBody>
                  <a:tcPr>
                    <a:solidFill>
                      <a:srgbClr val="F9CA4E"/>
                    </a:solidFill>
                  </a:tcPr>
                </a:tc>
                <a:extLst>
                  <a:ext uri="{0D108BD9-81ED-4DB2-BD59-A6C34878D82A}">
                    <a16:rowId xmlns:a16="http://schemas.microsoft.com/office/drawing/2014/main" val="2308410205"/>
                  </a:ext>
                </a:extLst>
              </a:tr>
              <a:tr h="211755">
                <a:tc>
                  <a:txBody>
                    <a:bodyPr/>
                    <a:lstStyle/>
                    <a:p>
                      <a:r>
                        <a:rPr lang="it-IT" sz="900"/>
                        <a:t>Inquinamento</a:t>
                      </a:r>
                    </a:p>
                  </a:txBody>
                  <a:tcPr>
                    <a:solidFill>
                      <a:schemeClr val="bg2"/>
                    </a:solidFill>
                  </a:tcPr>
                </a:tc>
                <a:extLst>
                  <a:ext uri="{0D108BD9-81ED-4DB2-BD59-A6C34878D82A}">
                    <a16:rowId xmlns:a16="http://schemas.microsoft.com/office/drawing/2014/main" val="2006366904"/>
                  </a:ext>
                </a:extLst>
              </a:tr>
              <a:tr h="211755">
                <a:tc>
                  <a:txBody>
                    <a:bodyPr/>
                    <a:lstStyle/>
                    <a:p>
                      <a:r>
                        <a:rPr lang="it-IT" sz="900"/>
                        <a:t>Biodiversità</a:t>
                      </a:r>
                    </a:p>
                  </a:txBody>
                  <a:tcPr>
                    <a:solidFill>
                      <a:schemeClr val="bg2"/>
                    </a:solidFill>
                  </a:tcPr>
                </a:tc>
                <a:extLst>
                  <a:ext uri="{0D108BD9-81ED-4DB2-BD59-A6C34878D82A}">
                    <a16:rowId xmlns:a16="http://schemas.microsoft.com/office/drawing/2014/main" val="2799061225"/>
                  </a:ext>
                </a:extLst>
              </a:tr>
            </a:tbl>
          </a:graphicData>
        </a:graphic>
      </p:graphicFrame>
      <p:grpSp>
        <p:nvGrpSpPr>
          <p:cNvPr id="12" name="Group 11">
            <a:extLst>
              <a:ext uri="{FF2B5EF4-FFF2-40B4-BE49-F238E27FC236}">
                <a16:creationId xmlns:a16="http://schemas.microsoft.com/office/drawing/2014/main" id="{0F3D3870-9B91-415E-8BFB-8EB18914F648}"/>
              </a:ext>
            </a:extLst>
          </p:cNvPr>
          <p:cNvGrpSpPr/>
          <p:nvPr/>
        </p:nvGrpSpPr>
        <p:grpSpPr>
          <a:xfrm>
            <a:off x="9872720" y="190511"/>
            <a:ext cx="302478" cy="1382650"/>
            <a:chOff x="9872720" y="190511"/>
            <a:chExt cx="302478" cy="1382650"/>
          </a:xfrm>
        </p:grpSpPr>
        <p:sp>
          <p:nvSpPr>
            <p:cNvPr id="13" name="Freeform 12">
              <a:extLst>
                <a:ext uri="{FF2B5EF4-FFF2-40B4-BE49-F238E27FC236}">
                  <a16:creationId xmlns:a16="http://schemas.microsoft.com/office/drawing/2014/main" id="{A000333B-3310-4392-8793-BDCD5AD86226}"/>
                </a:ext>
              </a:extLst>
            </p:cNvPr>
            <p:cNvSpPr>
              <a:spLocks noEditPoints="1"/>
            </p:cNvSpPr>
            <p:nvPr/>
          </p:nvSpPr>
          <p:spPr bwMode="auto">
            <a:xfrm>
              <a:off x="9941760" y="894520"/>
              <a:ext cx="188972" cy="190754"/>
            </a:xfrm>
            <a:custGeom>
              <a:avLst/>
              <a:gdLst>
                <a:gd name="T0" fmla="*/ 157 w 392"/>
                <a:gd name="T1" fmla="*/ 18 h 368"/>
                <a:gd name="T2" fmla="*/ 102 w 392"/>
                <a:gd name="T3" fmla="*/ 33 h 368"/>
                <a:gd name="T4" fmla="*/ 76 w 392"/>
                <a:gd name="T5" fmla="*/ 76 h 368"/>
                <a:gd name="T6" fmla="*/ 148 w 392"/>
                <a:gd name="T7" fmla="*/ 120 h 368"/>
                <a:gd name="T8" fmla="*/ 187 w 392"/>
                <a:gd name="T9" fmla="*/ 58 h 368"/>
                <a:gd name="T10" fmla="*/ 157 w 392"/>
                <a:gd name="T11" fmla="*/ 18 h 368"/>
                <a:gd name="T12" fmla="*/ 326 w 392"/>
                <a:gd name="T13" fmla="*/ 268 h 368"/>
                <a:gd name="T14" fmla="*/ 241 w 392"/>
                <a:gd name="T15" fmla="*/ 268 h 368"/>
                <a:gd name="T16" fmla="*/ 241 w 392"/>
                <a:gd name="T17" fmla="*/ 241 h 368"/>
                <a:gd name="T18" fmla="*/ 216 w 392"/>
                <a:gd name="T19" fmla="*/ 274 h 368"/>
                <a:gd name="T20" fmla="*/ 191 w 392"/>
                <a:gd name="T21" fmla="*/ 306 h 368"/>
                <a:gd name="T22" fmla="*/ 216 w 392"/>
                <a:gd name="T23" fmla="*/ 339 h 368"/>
                <a:gd name="T24" fmla="*/ 238 w 392"/>
                <a:gd name="T25" fmla="*/ 368 h 368"/>
                <a:gd name="T26" fmla="*/ 241 w 392"/>
                <a:gd name="T27" fmla="*/ 368 h 368"/>
                <a:gd name="T28" fmla="*/ 241 w 392"/>
                <a:gd name="T29" fmla="*/ 353 h 368"/>
                <a:gd name="T30" fmla="*/ 286 w 392"/>
                <a:gd name="T31" fmla="*/ 352 h 368"/>
                <a:gd name="T32" fmla="*/ 336 w 392"/>
                <a:gd name="T33" fmla="*/ 332 h 368"/>
                <a:gd name="T34" fmla="*/ 380 w 392"/>
                <a:gd name="T35" fmla="*/ 251 h 368"/>
                <a:gd name="T36" fmla="*/ 380 w 392"/>
                <a:gd name="T37" fmla="*/ 250 h 368"/>
                <a:gd name="T38" fmla="*/ 326 w 392"/>
                <a:gd name="T39" fmla="*/ 268 h 368"/>
                <a:gd name="T40" fmla="*/ 196 w 392"/>
                <a:gd name="T41" fmla="*/ 43 h 368"/>
                <a:gd name="T42" fmla="*/ 237 w 392"/>
                <a:gd name="T43" fmla="*/ 119 h 368"/>
                <a:gd name="T44" fmla="*/ 213 w 392"/>
                <a:gd name="T45" fmla="*/ 132 h 368"/>
                <a:gd name="T46" fmla="*/ 253 w 392"/>
                <a:gd name="T47" fmla="*/ 138 h 368"/>
                <a:gd name="T48" fmla="*/ 294 w 392"/>
                <a:gd name="T49" fmla="*/ 144 h 368"/>
                <a:gd name="T50" fmla="*/ 311 w 392"/>
                <a:gd name="T51" fmla="*/ 107 h 368"/>
                <a:gd name="T52" fmla="*/ 328 w 392"/>
                <a:gd name="T53" fmla="*/ 69 h 368"/>
                <a:gd name="T54" fmla="*/ 311 w 392"/>
                <a:gd name="T55" fmla="*/ 78 h 368"/>
                <a:gd name="T56" fmla="*/ 288 w 392"/>
                <a:gd name="T57" fmla="*/ 39 h 368"/>
                <a:gd name="T58" fmla="*/ 248 w 392"/>
                <a:gd name="T59" fmla="*/ 4 h 368"/>
                <a:gd name="T60" fmla="*/ 152 w 392"/>
                <a:gd name="T61" fmla="*/ 4 h 368"/>
                <a:gd name="T62" fmla="*/ 196 w 392"/>
                <a:gd name="T63" fmla="*/ 43 h 368"/>
                <a:gd name="T64" fmla="*/ 71 w 392"/>
                <a:gd name="T65" fmla="*/ 311 h 368"/>
                <a:gd name="T66" fmla="*/ 110 w 392"/>
                <a:gd name="T67" fmla="*/ 351 h 368"/>
                <a:gd name="T68" fmla="*/ 161 w 392"/>
                <a:gd name="T69" fmla="*/ 352 h 368"/>
                <a:gd name="T70" fmla="*/ 162 w 392"/>
                <a:gd name="T71" fmla="*/ 267 h 368"/>
                <a:gd name="T72" fmla="*/ 89 w 392"/>
                <a:gd name="T73" fmla="*/ 265 h 368"/>
                <a:gd name="T74" fmla="*/ 71 w 392"/>
                <a:gd name="T75" fmla="*/ 311 h 368"/>
                <a:gd name="T76" fmla="*/ 114 w 392"/>
                <a:gd name="T77" fmla="*/ 193 h 368"/>
                <a:gd name="T78" fmla="*/ 137 w 392"/>
                <a:gd name="T79" fmla="*/ 207 h 368"/>
                <a:gd name="T80" fmla="*/ 122 w 392"/>
                <a:gd name="T81" fmla="*/ 168 h 368"/>
                <a:gd name="T82" fmla="*/ 107 w 392"/>
                <a:gd name="T83" fmla="*/ 130 h 368"/>
                <a:gd name="T84" fmla="*/ 66 w 392"/>
                <a:gd name="T85" fmla="*/ 134 h 368"/>
                <a:gd name="T86" fmla="*/ 25 w 392"/>
                <a:gd name="T87" fmla="*/ 139 h 368"/>
                <a:gd name="T88" fmla="*/ 41 w 392"/>
                <a:gd name="T89" fmla="*/ 148 h 368"/>
                <a:gd name="T90" fmla="*/ 19 w 392"/>
                <a:gd name="T91" fmla="*/ 188 h 368"/>
                <a:gd name="T92" fmla="*/ 9 w 392"/>
                <a:gd name="T93" fmla="*/ 241 h 368"/>
                <a:gd name="T94" fmla="*/ 58 w 392"/>
                <a:gd name="T95" fmla="*/ 324 h 368"/>
                <a:gd name="T96" fmla="*/ 69 w 392"/>
                <a:gd name="T97" fmla="*/ 266 h 368"/>
                <a:gd name="T98" fmla="*/ 114 w 392"/>
                <a:gd name="T99" fmla="*/ 193 h 368"/>
                <a:gd name="T100" fmla="*/ 313 w 392"/>
                <a:gd name="T101" fmla="*/ 253 h 368"/>
                <a:gd name="T102" fmla="*/ 362 w 392"/>
                <a:gd name="T103" fmla="*/ 244 h 368"/>
                <a:gd name="T104" fmla="*/ 375 w 392"/>
                <a:gd name="T105" fmla="*/ 190 h 368"/>
                <a:gd name="T106" fmla="*/ 350 w 392"/>
                <a:gd name="T107" fmla="*/ 146 h 368"/>
                <a:gd name="T108" fmla="*/ 277 w 392"/>
                <a:gd name="T109" fmla="*/ 189 h 368"/>
                <a:gd name="T110" fmla="*/ 313 w 392"/>
                <a:gd name="T111" fmla="*/ 253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2" h="368">
                  <a:moveTo>
                    <a:pt x="157" y="18"/>
                  </a:moveTo>
                  <a:cubicBezTo>
                    <a:pt x="127" y="0"/>
                    <a:pt x="102" y="33"/>
                    <a:pt x="102" y="33"/>
                  </a:cubicBezTo>
                  <a:cubicBezTo>
                    <a:pt x="76" y="76"/>
                    <a:pt x="76" y="76"/>
                    <a:pt x="76" y="76"/>
                  </a:cubicBezTo>
                  <a:cubicBezTo>
                    <a:pt x="148" y="120"/>
                    <a:pt x="148" y="120"/>
                    <a:pt x="148" y="120"/>
                  </a:cubicBezTo>
                  <a:cubicBezTo>
                    <a:pt x="187" y="58"/>
                    <a:pt x="187" y="58"/>
                    <a:pt x="187" y="58"/>
                  </a:cubicBezTo>
                  <a:cubicBezTo>
                    <a:pt x="172" y="23"/>
                    <a:pt x="157" y="18"/>
                    <a:pt x="157" y="18"/>
                  </a:cubicBezTo>
                  <a:close/>
                  <a:moveTo>
                    <a:pt x="326" y="268"/>
                  </a:moveTo>
                  <a:cubicBezTo>
                    <a:pt x="241" y="268"/>
                    <a:pt x="241" y="268"/>
                    <a:pt x="241" y="268"/>
                  </a:cubicBezTo>
                  <a:cubicBezTo>
                    <a:pt x="241" y="241"/>
                    <a:pt x="241" y="241"/>
                    <a:pt x="241" y="241"/>
                  </a:cubicBezTo>
                  <a:cubicBezTo>
                    <a:pt x="216" y="274"/>
                    <a:pt x="216" y="274"/>
                    <a:pt x="216" y="274"/>
                  </a:cubicBezTo>
                  <a:cubicBezTo>
                    <a:pt x="191" y="306"/>
                    <a:pt x="191" y="306"/>
                    <a:pt x="191" y="306"/>
                  </a:cubicBezTo>
                  <a:cubicBezTo>
                    <a:pt x="216" y="339"/>
                    <a:pt x="216" y="339"/>
                    <a:pt x="216" y="339"/>
                  </a:cubicBezTo>
                  <a:cubicBezTo>
                    <a:pt x="238" y="368"/>
                    <a:pt x="238" y="368"/>
                    <a:pt x="238" y="368"/>
                  </a:cubicBezTo>
                  <a:cubicBezTo>
                    <a:pt x="241" y="368"/>
                    <a:pt x="241" y="368"/>
                    <a:pt x="241" y="368"/>
                  </a:cubicBezTo>
                  <a:cubicBezTo>
                    <a:pt x="241" y="353"/>
                    <a:pt x="241" y="353"/>
                    <a:pt x="241" y="353"/>
                  </a:cubicBezTo>
                  <a:cubicBezTo>
                    <a:pt x="286" y="352"/>
                    <a:pt x="286" y="352"/>
                    <a:pt x="286" y="352"/>
                  </a:cubicBezTo>
                  <a:cubicBezTo>
                    <a:pt x="327" y="349"/>
                    <a:pt x="336" y="332"/>
                    <a:pt x="336" y="332"/>
                  </a:cubicBezTo>
                  <a:cubicBezTo>
                    <a:pt x="380" y="251"/>
                    <a:pt x="380" y="251"/>
                    <a:pt x="380" y="251"/>
                  </a:cubicBezTo>
                  <a:cubicBezTo>
                    <a:pt x="380" y="250"/>
                    <a:pt x="380" y="250"/>
                    <a:pt x="380" y="250"/>
                  </a:cubicBezTo>
                  <a:cubicBezTo>
                    <a:pt x="362" y="271"/>
                    <a:pt x="326" y="268"/>
                    <a:pt x="326" y="268"/>
                  </a:cubicBezTo>
                  <a:close/>
                  <a:moveTo>
                    <a:pt x="196" y="43"/>
                  </a:moveTo>
                  <a:cubicBezTo>
                    <a:pt x="237" y="119"/>
                    <a:pt x="237" y="119"/>
                    <a:pt x="237" y="119"/>
                  </a:cubicBezTo>
                  <a:cubicBezTo>
                    <a:pt x="213" y="132"/>
                    <a:pt x="213" y="132"/>
                    <a:pt x="213" y="132"/>
                  </a:cubicBezTo>
                  <a:cubicBezTo>
                    <a:pt x="253" y="138"/>
                    <a:pt x="253" y="138"/>
                    <a:pt x="253" y="138"/>
                  </a:cubicBezTo>
                  <a:cubicBezTo>
                    <a:pt x="294" y="144"/>
                    <a:pt x="294" y="144"/>
                    <a:pt x="294" y="144"/>
                  </a:cubicBezTo>
                  <a:cubicBezTo>
                    <a:pt x="311" y="107"/>
                    <a:pt x="311" y="107"/>
                    <a:pt x="311" y="107"/>
                  </a:cubicBezTo>
                  <a:cubicBezTo>
                    <a:pt x="328" y="69"/>
                    <a:pt x="328" y="69"/>
                    <a:pt x="328" y="69"/>
                  </a:cubicBezTo>
                  <a:cubicBezTo>
                    <a:pt x="311" y="78"/>
                    <a:pt x="311" y="78"/>
                    <a:pt x="311" y="78"/>
                  </a:cubicBezTo>
                  <a:cubicBezTo>
                    <a:pt x="288" y="39"/>
                    <a:pt x="288" y="39"/>
                    <a:pt x="288" y="39"/>
                  </a:cubicBezTo>
                  <a:cubicBezTo>
                    <a:pt x="267" y="4"/>
                    <a:pt x="248" y="4"/>
                    <a:pt x="248" y="4"/>
                  </a:cubicBezTo>
                  <a:cubicBezTo>
                    <a:pt x="152" y="4"/>
                    <a:pt x="152" y="4"/>
                    <a:pt x="152" y="4"/>
                  </a:cubicBezTo>
                  <a:cubicBezTo>
                    <a:pt x="180" y="7"/>
                    <a:pt x="196" y="43"/>
                    <a:pt x="196" y="43"/>
                  </a:cubicBezTo>
                  <a:close/>
                  <a:moveTo>
                    <a:pt x="71" y="311"/>
                  </a:moveTo>
                  <a:cubicBezTo>
                    <a:pt x="70" y="346"/>
                    <a:pt x="110" y="351"/>
                    <a:pt x="110" y="351"/>
                  </a:cubicBezTo>
                  <a:cubicBezTo>
                    <a:pt x="161" y="352"/>
                    <a:pt x="161" y="352"/>
                    <a:pt x="161" y="352"/>
                  </a:cubicBezTo>
                  <a:cubicBezTo>
                    <a:pt x="162" y="267"/>
                    <a:pt x="162" y="267"/>
                    <a:pt x="162" y="267"/>
                  </a:cubicBezTo>
                  <a:cubicBezTo>
                    <a:pt x="89" y="265"/>
                    <a:pt x="89" y="265"/>
                    <a:pt x="89" y="265"/>
                  </a:cubicBezTo>
                  <a:cubicBezTo>
                    <a:pt x="67" y="295"/>
                    <a:pt x="71" y="311"/>
                    <a:pt x="71" y="311"/>
                  </a:cubicBezTo>
                  <a:close/>
                  <a:moveTo>
                    <a:pt x="114" y="193"/>
                  </a:moveTo>
                  <a:cubicBezTo>
                    <a:pt x="137" y="207"/>
                    <a:pt x="137" y="207"/>
                    <a:pt x="137" y="207"/>
                  </a:cubicBezTo>
                  <a:cubicBezTo>
                    <a:pt x="122" y="168"/>
                    <a:pt x="122" y="168"/>
                    <a:pt x="122" y="168"/>
                  </a:cubicBezTo>
                  <a:cubicBezTo>
                    <a:pt x="107" y="130"/>
                    <a:pt x="107" y="130"/>
                    <a:pt x="107" y="130"/>
                  </a:cubicBezTo>
                  <a:cubicBezTo>
                    <a:pt x="66" y="134"/>
                    <a:pt x="66" y="134"/>
                    <a:pt x="66" y="134"/>
                  </a:cubicBezTo>
                  <a:cubicBezTo>
                    <a:pt x="25" y="139"/>
                    <a:pt x="25" y="139"/>
                    <a:pt x="25" y="139"/>
                  </a:cubicBezTo>
                  <a:cubicBezTo>
                    <a:pt x="41" y="148"/>
                    <a:pt x="41" y="148"/>
                    <a:pt x="41" y="148"/>
                  </a:cubicBezTo>
                  <a:cubicBezTo>
                    <a:pt x="19" y="188"/>
                    <a:pt x="19" y="188"/>
                    <a:pt x="19" y="188"/>
                  </a:cubicBezTo>
                  <a:cubicBezTo>
                    <a:pt x="0" y="224"/>
                    <a:pt x="9" y="241"/>
                    <a:pt x="9" y="241"/>
                  </a:cubicBezTo>
                  <a:cubicBezTo>
                    <a:pt x="58" y="324"/>
                    <a:pt x="58" y="324"/>
                    <a:pt x="58" y="324"/>
                  </a:cubicBezTo>
                  <a:cubicBezTo>
                    <a:pt x="47" y="298"/>
                    <a:pt x="69" y="266"/>
                    <a:pt x="69" y="266"/>
                  </a:cubicBezTo>
                  <a:lnTo>
                    <a:pt x="114" y="193"/>
                  </a:lnTo>
                  <a:close/>
                  <a:moveTo>
                    <a:pt x="313" y="253"/>
                  </a:moveTo>
                  <a:cubicBezTo>
                    <a:pt x="351" y="256"/>
                    <a:pt x="362" y="244"/>
                    <a:pt x="362" y="244"/>
                  </a:cubicBezTo>
                  <a:cubicBezTo>
                    <a:pt x="392" y="228"/>
                    <a:pt x="375" y="190"/>
                    <a:pt x="375" y="190"/>
                  </a:cubicBezTo>
                  <a:cubicBezTo>
                    <a:pt x="350" y="146"/>
                    <a:pt x="350" y="146"/>
                    <a:pt x="350" y="146"/>
                  </a:cubicBezTo>
                  <a:cubicBezTo>
                    <a:pt x="277" y="189"/>
                    <a:pt x="277" y="189"/>
                    <a:pt x="277" y="189"/>
                  </a:cubicBezTo>
                  <a:lnTo>
                    <a:pt x="313" y="253"/>
                  </a:lnTo>
                  <a:close/>
                </a:path>
              </a:pathLst>
            </a:custGeom>
            <a:solidFill>
              <a:srgbClr val="1F4E79"/>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a:ea typeface="+mn-ea"/>
                <a:cs typeface="+mn-cs"/>
              </a:endParaRPr>
            </a:p>
          </p:txBody>
        </p:sp>
        <p:grpSp>
          <p:nvGrpSpPr>
            <p:cNvPr id="14" name="Group 13">
              <a:extLst>
                <a:ext uri="{FF2B5EF4-FFF2-40B4-BE49-F238E27FC236}">
                  <a16:creationId xmlns:a16="http://schemas.microsoft.com/office/drawing/2014/main" id="{5FD4760C-7A4A-4F57-A65E-FDF42528D30D}"/>
                </a:ext>
              </a:extLst>
            </p:cNvPr>
            <p:cNvGrpSpPr/>
            <p:nvPr/>
          </p:nvGrpSpPr>
          <p:grpSpPr>
            <a:xfrm>
              <a:off x="9923521" y="1367383"/>
              <a:ext cx="251677" cy="205778"/>
              <a:chOff x="6637496" y="2894701"/>
              <a:chExt cx="528127" cy="530524"/>
            </a:xfrm>
            <a:solidFill>
              <a:schemeClr val="tx1">
                <a:lumMod val="50000"/>
                <a:lumOff val="50000"/>
              </a:schemeClr>
            </a:solidFill>
          </p:grpSpPr>
          <p:sp>
            <p:nvSpPr>
              <p:cNvPr id="22" name="Freeform 79">
                <a:extLst>
                  <a:ext uri="{FF2B5EF4-FFF2-40B4-BE49-F238E27FC236}">
                    <a16:creationId xmlns:a16="http://schemas.microsoft.com/office/drawing/2014/main" id="{9B68D075-7243-4764-8426-21791A2AC971}"/>
                  </a:ext>
                </a:extLst>
              </p:cNvPr>
              <p:cNvSpPr>
                <a:spLocks noEditPoints="1"/>
              </p:cNvSpPr>
              <p:nvPr/>
            </p:nvSpPr>
            <p:spPr bwMode="auto">
              <a:xfrm>
                <a:off x="6672001" y="2894701"/>
                <a:ext cx="362281" cy="530524"/>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23" name="Freeform 79">
                <a:extLst>
                  <a:ext uri="{FF2B5EF4-FFF2-40B4-BE49-F238E27FC236}">
                    <a16:creationId xmlns:a16="http://schemas.microsoft.com/office/drawing/2014/main" id="{64EFFFEB-A558-4163-8F98-EDAD2A11295F}"/>
                  </a:ext>
                </a:extLst>
              </p:cNvPr>
              <p:cNvSpPr>
                <a:spLocks noEditPoints="1"/>
              </p:cNvSpPr>
              <p:nvPr/>
            </p:nvSpPr>
            <p:spPr bwMode="auto">
              <a:xfrm>
                <a:off x="6637496" y="3170780"/>
                <a:ext cx="171498" cy="251142"/>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24" name="Freeform 79">
                <a:extLst>
                  <a:ext uri="{FF2B5EF4-FFF2-40B4-BE49-F238E27FC236}">
                    <a16:creationId xmlns:a16="http://schemas.microsoft.com/office/drawing/2014/main" id="{6732EEA7-01AF-45FC-904B-24FA58ECCF75}"/>
                  </a:ext>
                </a:extLst>
              </p:cNvPr>
              <p:cNvSpPr>
                <a:spLocks noEditPoints="1"/>
              </p:cNvSpPr>
              <p:nvPr/>
            </p:nvSpPr>
            <p:spPr bwMode="auto">
              <a:xfrm>
                <a:off x="7019666" y="3203780"/>
                <a:ext cx="145957" cy="213739"/>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grpSp>
        <p:sp>
          <p:nvSpPr>
            <p:cNvPr id="15" name="Freeform 19">
              <a:extLst>
                <a:ext uri="{FF2B5EF4-FFF2-40B4-BE49-F238E27FC236}">
                  <a16:creationId xmlns:a16="http://schemas.microsoft.com/office/drawing/2014/main" id="{4CF49246-5C96-45CB-8931-7822FB168813}"/>
                </a:ext>
              </a:extLst>
            </p:cNvPr>
            <p:cNvSpPr>
              <a:spLocks/>
            </p:cNvSpPr>
            <p:nvPr/>
          </p:nvSpPr>
          <p:spPr bwMode="auto">
            <a:xfrm>
              <a:off x="9872720" y="1096749"/>
              <a:ext cx="293403" cy="250825"/>
            </a:xfrm>
            <a:custGeom>
              <a:avLst/>
              <a:gdLst/>
              <a:ahLst/>
              <a:cxnLst/>
              <a:rect l="l" t="t" r="r" b="b"/>
              <a:pathLst>
                <a:path w="2887662" h="2106612">
                  <a:moveTo>
                    <a:pt x="1428794" y="742950"/>
                  </a:moveTo>
                  <a:cubicBezTo>
                    <a:pt x="1428809" y="742950"/>
                    <a:pt x="1430621" y="742950"/>
                    <a:pt x="1657438" y="742950"/>
                  </a:cubicBezTo>
                  <a:cubicBezTo>
                    <a:pt x="1657454" y="742950"/>
                    <a:pt x="1658098" y="742950"/>
                    <a:pt x="1687424" y="742950"/>
                  </a:cubicBezTo>
                  <a:cubicBezTo>
                    <a:pt x="1687453" y="742950"/>
                    <a:pt x="1689991" y="742950"/>
                    <a:pt x="1916068" y="742950"/>
                  </a:cubicBezTo>
                  <a:cubicBezTo>
                    <a:pt x="1916068" y="742972"/>
                    <a:pt x="1916068" y="745793"/>
                    <a:pt x="1916068" y="1106641"/>
                  </a:cubicBezTo>
                  <a:cubicBezTo>
                    <a:pt x="1916078" y="1106761"/>
                    <a:pt x="1931088" y="1294158"/>
                    <a:pt x="2013523" y="1440337"/>
                  </a:cubicBezTo>
                  <a:lnTo>
                    <a:pt x="2016819" y="1446574"/>
                  </a:lnTo>
                  <a:lnTo>
                    <a:pt x="2035792" y="1410269"/>
                  </a:lnTo>
                  <a:cubicBezTo>
                    <a:pt x="2092087" y="1312766"/>
                    <a:pt x="2103358" y="1185269"/>
                    <a:pt x="2103363" y="1185206"/>
                  </a:cubicBezTo>
                  <a:cubicBezTo>
                    <a:pt x="2103363" y="1185190"/>
                    <a:pt x="2103363" y="1183235"/>
                    <a:pt x="2103363" y="941387"/>
                  </a:cubicBezTo>
                  <a:cubicBezTo>
                    <a:pt x="2103381" y="941387"/>
                    <a:pt x="2104998" y="941387"/>
                    <a:pt x="2257276" y="941387"/>
                  </a:cubicBezTo>
                  <a:cubicBezTo>
                    <a:pt x="2257286" y="941387"/>
                    <a:pt x="2257742" y="941387"/>
                    <a:pt x="2279800" y="941387"/>
                  </a:cubicBezTo>
                  <a:cubicBezTo>
                    <a:pt x="2279819" y="941387"/>
                    <a:pt x="2281498" y="941387"/>
                    <a:pt x="2433712" y="941387"/>
                  </a:cubicBezTo>
                  <a:cubicBezTo>
                    <a:pt x="2433712" y="941417"/>
                    <a:pt x="2433712" y="944065"/>
                    <a:pt x="2433712" y="1185206"/>
                  </a:cubicBezTo>
                  <a:cubicBezTo>
                    <a:pt x="2433722" y="1185314"/>
                    <a:pt x="2444996" y="1312783"/>
                    <a:pt x="2497530" y="1410269"/>
                  </a:cubicBezTo>
                  <a:cubicBezTo>
                    <a:pt x="2544975" y="1492442"/>
                    <a:pt x="2576429" y="1558638"/>
                    <a:pt x="2584800" y="1698625"/>
                  </a:cubicBezTo>
                  <a:lnTo>
                    <a:pt x="2774949" y="1698625"/>
                  </a:lnTo>
                  <a:lnTo>
                    <a:pt x="2774949" y="1784350"/>
                  </a:lnTo>
                  <a:lnTo>
                    <a:pt x="2887662" y="1784350"/>
                  </a:lnTo>
                  <a:lnTo>
                    <a:pt x="2887662" y="2106612"/>
                  </a:lnTo>
                  <a:lnTo>
                    <a:pt x="0" y="2106612"/>
                  </a:lnTo>
                  <a:lnTo>
                    <a:pt x="0" y="1784350"/>
                  </a:lnTo>
                  <a:lnTo>
                    <a:pt x="569912" y="1784350"/>
                  </a:lnTo>
                  <a:lnTo>
                    <a:pt x="569912" y="1698625"/>
                  </a:lnTo>
                  <a:lnTo>
                    <a:pt x="760041" y="1698625"/>
                  </a:lnTo>
                  <a:cubicBezTo>
                    <a:pt x="768340" y="1558638"/>
                    <a:pt x="799297" y="1492442"/>
                    <a:pt x="843578" y="1410269"/>
                  </a:cubicBezTo>
                  <a:cubicBezTo>
                    <a:pt x="899880" y="1312756"/>
                    <a:pt x="911146" y="1185242"/>
                    <a:pt x="911150" y="1185206"/>
                  </a:cubicBezTo>
                  <a:cubicBezTo>
                    <a:pt x="911150" y="1185188"/>
                    <a:pt x="911150" y="1183158"/>
                    <a:pt x="911150" y="941387"/>
                  </a:cubicBezTo>
                  <a:cubicBezTo>
                    <a:pt x="911171" y="941387"/>
                    <a:pt x="912974" y="941387"/>
                    <a:pt x="1065062" y="941387"/>
                  </a:cubicBezTo>
                  <a:cubicBezTo>
                    <a:pt x="1065075" y="941387"/>
                    <a:pt x="1065591" y="941387"/>
                    <a:pt x="1087586" y="941387"/>
                  </a:cubicBezTo>
                  <a:cubicBezTo>
                    <a:pt x="1087604" y="941387"/>
                    <a:pt x="1089260" y="941387"/>
                    <a:pt x="1241499" y="941387"/>
                  </a:cubicBezTo>
                  <a:cubicBezTo>
                    <a:pt x="1241499" y="941406"/>
                    <a:pt x="1241499" y="943523"/>
                    <a:pt x="1241499" y="1185206"/>
                  </a:cubicBezTo>
                  <a:cubicBezTo>
                    <a:pt x="1241508" y="1185308"/>
                    <a:pt x="1252784" y="1312781"/>
                    <a:pt x="1309071" y="1410269"/>
                  </a:cubicBezTo>
                  <a:cubicBezTo>
                    <a:pt x="1316112" y="1422465"/>
                    <a:pt x="1322743" y="1434308"/>
                    <a:pt x="1328044" y="1446574"/>
                  </a:cubicBezTo>
                  <a:lnTo>
                    <a:pt x="1331339" y="1440337"/>
                  </a:lnTo>
                  <a:cubicBezTo>
                    <a:pt x="1410042" y="1294131"/>
                    <a:pt x="1428789" y="1106693"/>
                    <a:pt x="1428794" y="1106641"/>
                  </a:cubicBezTo>
                  <a:cubicBezTo>
                    <a:pt x="1428794" y="1106621"/>
                    <a:pt x="1428794" y="1103915"/>
                    <a:pt x="1428794" y="742950"/>
                  </a:cubicBezTo>
                  <a:close/>
                  <a:moveTo>
                    <a:pt x="2268736" y="217487"/>
                  </a:moveTo>
                  <a:cubicBezTo>
                    <a:pt x="2317607" y="217487"/>
                    <a:pt x="2355199" y="258770"/>
                    <a:pt x="2355199" y="303807"/>
                  </a:cubicBezTo>
                  <a:cubicBezTo>
                    <a:pt x="2355199" y="311313"/>
                    <a:pt x="2355199" y="315066"/>
                    <a:pt x="2351440" y="322572"/>
                  </a:cubicBezTo>
                  <a:cubicBezTo>
                    <a:pt x="2366477" y="333832"/>
                    <a:pt x="2373996" y="345091"/>
                    <a:pt x="2381514" y="360103"/>
                  </a:cubicBezTo>
                  <a:cubicBezTo>
                    <a:pt x="2381534" y="360103"/>
                    <a:pt x="2389038" y="360103"/>
                    <a:pt x="2392792" y="360103"/>
                  </a:cubicBezTo>
                  <a:cubicBezTo>
                    <a:pt x="2434144" y="360103"/>
                    <a:pt x="2471737" y="397633"/>
                    <a:pt x="2471737" y="438917"/>
                  </a:cubicBezTo>
                  <a:cubicBezTo>
                    <a:pt x="2471737" y="468942"/>
                    <a:pt x="2456700" y="491460"/>
                    <a:pt x="2434144" y="506472"/>
                  </a:cubicBezTo>
                  <a:cubicBezTo>
                    <a:pt x="2445420" y="581518"/>
                    <a:pt x="2358994" y="619048"/>
                    <a:pt x="2358959" y="619064"/>
                  </a:cubicBezTo>
                  <a:cubicBezTo>
                    <a:pt x="2385274" y="686619"/>
                    <a:pt x="2242421" y="694125"/>
                    <a:pt x="2298810" y="750421"/>
                  </a:cubicBezTo>
                  <a:cubicBezTo>
                    <a:pt x="2355188" y="806706"/>
                    <a:pt x="2321379" y="908009"/>
                    <a:pt x="2321366" y="908049"/>
                  </a:cubicBezTo>
                  <a:cubicBezTo>
                    <a:pt x="2321357" y="908049"/>
                    <a:pt x="2320831" y="908049"/>
                    <a:pt x="2287532" y="908049"/>
                  </a:cubicBezTo>
                  <a:cubicBezTo>
                    <a:pt x="2287532" y="795494"/>
                    <a:pt x="2204881" y="772954"/>
                    <a:pt x="2204828" y="772939"/>
                  </a:cubicBezTo>
                  <a:cubicBezTo>
                    <a:pt x="2088328" y="731669"/>
                    <a:pt x="2144643" y="645391"/>
                    <a:pt x="2144679" y="645335"/>
                  </a:cubicBezTo>
                  <a:cubicBezTo>
                    <a:pt x="2001827" y="641582"/>
                    <a:pt x="1983030" y="532743"/>
                    <a:pt x="1979271" y="513978"/>
                  </a:cubicBezTo>
                  <a:cubicBezTo>
                    <a:pt x="1949197" y="498966"/>
                    <a:pt x="1930400" y="472695"/>
                    <a:pt x="1930400" y="438917"/>
                  </a:cubicBezTo>
                  <a:cubicBezTo>
                    <a:pt x="1930400" y="397633"/>
                    <a:pt x="1964234" y="360103"/>
                    <a:pt x="2009345" y="360103"/>
                  </a:cubicBezTo>
                  <a:cubicBezTo>
                    <a:pt x="2024382" y="360103"/>
                    <a:pt x="2043179" y="367609"/>
                    <a:pt x="2054457" y="375115"/>
                  </a:cubicBezTo>
                  <a:cubicBezTo>
                    <a:pt x="2069494" y="360103"/>
                    <a:pt x="2088290" y="348844"/>
                    <a:pt x="2110846" y="348844"/>
                  </a:cubicBezTo>
                  <a:cubicBezTo>
                    <a:pt x="2110846" y="345091"/>
                    <a:pt x="2110846" y="345091"/>
                    <a:pt x="2110846" y="341338"/>
                  </a:cubicBezTo>
                  <a:cubicBezTo>
                    <a:pt x="2110846" y="296301"/>
                    <a:pt x="2144679" y="262524"/>
                    <a:pt x="2189791" y="262524"/>
                  </a:cubicBezTo>
                  <a:cubicBezTo>
                    <a:pt x="2193550" y="262524"/>
                    <a:pt x="2193550" y="262524"/>
                    <a:pt x="2197309" y="262524"/>
                  </a:cubicBezTo>
                  <a:cubicBezTo>
                    <a:pt x="2212347" y="236252"/>
                    <a:pt x="2238662" y="217487"/>
                    <a:pt x="2268736" y="217487"/>
                  </a:cubicBezTo>
                  <a:close/>
                  <a:moveTo>
                    <a:pt x="1687292" y="0"/>
                  </a:moveTo>
                  <a:cubicBezTo>
                    <a:pt x="1732271" y="0"/>
                    <a:pt x="1769754" y="37475"/>
                    <a:pt x="1769754" y="82446"/>
                  </a:cubicBezTo>
                  <a:cubicBezTo>
                    <a:pt x="1769754" y="89941"/>
                    <a:pt x="1769754" y="97436"/>
                    <a:pt x="1766006" y="104931"/>
                  </a:cubicBezTo>
                  <a:cubicBezTo>
                    <a:pt x="1780999" y="112426"/>
                    <a:pt x="1788495" y="127416"/>
                    <a:pt x="1795992" y="142406"/>
                  </a:cubicBezTo>
                  <a:cubicBezTo>
                    <a:pt x="1799740" y="142406"/>
                    <a:pt x="1803488" y="142406"/>
                    <a:pt x="1807237" y="142406"/>
                  </a:cubicBezTo>
                  <a:cubicBezTo>
                    <a:pt x="1848468" y="142406"/>
                    <a:pt x="1885950" y="176134"/>
                    <a:pt x="1885950" y="221105"/>
                  </a:cubicBezTo>
                  <a:cubicBezTo>
                    <a:pt x="1885950" y="247338"/>
                    <a:pt x="1870957" y="269823"/>
                    <a:pt x="1848468" y="284813"/>
                  </a:cubicBezTo>
                  <a:cubicBezTo>
                    <a:pt x="1859710" y="359749"/>
                    <a:pt x="1773537" y="400970"/>
                    <a:pt x="1773502" y="400987"/>
                  </a:cubicBezTo>
                  <a:cubicBezTo>
                    <a:pt x="1799740" y="468442"/>
                    <a:pt x="1657306" y="475938"/>
                    <a:pt x="1713530" y="528403"/>
                  </a:cubicBezTo>
                  <a:cubicBezTo>
                    <a:pt x="1769744" y="584607"/>
                    <a:pt x="1736032" y="685765"/>
                    <a:pt x="1736020" y="685800"/>
                  </a:cubicBezTo>
                  <a:cubicBezTo>
                    <a:pt x="1736020" y="685800"/>
                    <a:pt x="1736020" y="685800"/>
                    <a:pt x="1702285" y="685800"/>
                  </a:cubicBezTo>
                  <a:cubicBezTo>
                    <a:pt x="1702285" y="573397"/>
                    <a:pt x="1623604" y="554644"/>
                    <a:pt x="1623572" y="554636"/>
                  </a:cubicBezTo>
                  <a:cubicBezTo>
                    <a:pt x="1507399" y="513421"/>
                    <a:pt x="1563577" y="427255"/>
                    <a:pt x="1563600" y="427220"/>
                  </a:cubicBezTo>
                  <a:cubicBezTo>
                    <a:pt x="1417417" y="423472"/>
                    <a:pt x="1398676" y="311046"/>
                    <a:pt x="1394928" y="292308"/>
                  </a:cubicBezTo>
                  <a:cubicBezTo>
                    <a:pt x="1364942" y="281065"/>
                    <a:pt x="1346200" y="251085"/>
                    <a:pt x="1346200" y="221105"/>
                  </a:cubicBezTo>
                  <a:cubicBezTo>
                    <a:pt x="1346200" y="176134"/>
                    <a:pt x="1383683" y="142406"/>
                    <a:pt x="1424914" y="142406"/>
                  </a:cubicBezTo>
                  <a:cubicBezTo>
                    <a:pt x="1443655" y="142406"/>
                    <a:pt x="1458648" y="146154"/>
                    <a:pt x="1469893" y="153649"/>
                  </a:cubicBezTo>
                  <a:cubicBezTo>
                    <a:pt x="1484886" y="138659"/>
                    <a:pt x="1503627" y="127416"/>
                    <a:pt x="1526117" y="127416"/>
                  </a:cubicBezTo>
                  <a:lnTo>
                    <a:pt x="1526117" y="119921"/>
                  </a:lnTo>
                  <a:cubicBezTo>
                    <a:pt x="1526117" y="78698"/>
                    <a:pt x="1563600" y="41223"/>
                    <a:pt x="1604830" y="41223"/>
                  </a:cubicBezTo>
                  <a:cubicBezTo>
                    <a:pt x="1608579" y="41223"/>
                    <a:pt x="1608579" y="41223"/>
                    <a:pt x="1612327" y="41223"/>
                  </a:cubicBezTo>
                  <a:cubicBezTo>
                    <a:pt x="1627320" y="18738"/>
                    <a:pt x="1653558" y="0"/>
                    <a:pt x="1687292"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6" name="Group 15">
              <a:extLst>
                <a:ext uri="{FF2B5EF4-FFF2-40B4-BE49-F238E27FC236}">
                  <a16:creationId xmlns:a16="http://schemas.microsoft.com/office/drawing/2014/main" id="{91663DEA-5C86-44FE-88DD-B528A09EA31F}"/>
                </a:ext>
              </a:extLst>
            </p:cNvPr>
            <p:cNvGrpSpPr/>
            <p:nvPr/>
          </p:nvGrpSpPr>
          <p:grpSpPr>
            <a:xfrm>
              <a:off x="9920677" y="682929"/>
              <a:ext cx="254485" cy="188233"/>
              <a:chOff x="7520684" y="1327057"/>
              <a:chExt cx="420688" cy="436562"/>
            </a:xfrm>
            <a:solidFill>
              <a:srgbClr val="1F4E79"/>
            </a:solidFill>
          </p:grpSpPr>
          <p:sp>
            <p:nvSpPr>
              <p:cNvPr id="20" name="Freeform 707">
                <a:extLst>
                  <a:ext uri="{FF2B5EF4-FFF2-40B4-BE49-F238E27FC236}">
                    <a16:creationId xmlns:a16="http://schemas.microsoft.com/office/drawing/2014/main" id="{C9BCE811-B0BF-4485-8F59-EFAF990C230D}"/>
                  </a:ext>
                </a:extLst>
              </p:cNvPr>
              <p:cNvSpPr>
                <a:spLocks noEditPoints="1"/>
              </p:cNvSpPr>
              <p:nvPr/>
            </p:nvSpPr>
            <p:spPr bwMode="auto">
              <a:xfrm>
                <a:off x="7520684" y="1327057"/>
                <a:ext cx="288925" cy="379413"/>
              </a:xfrm>
              <a:custGeom>
                <a:avLst/>
                <a:gdLst>
                  <a:gd name="T0" fmla="*/ 1 w 77"/>
                  <a:gd name="T1" fmla="*/ 1 h 101"/>
                  <a:gd name="T2" fmla="*/ 0 w 77"/>
                  <a:gd name="T3" fmla="*/ 5 h 101"/>
                  <a:gd name="T4" fmla="*/ 11 w 77"/>
                  <a:gd name="T5" fmla="*/ 97 h 101"/>
                  <a:gd name="T6" fmla="*/ 15 w 77"/>
                  <a:gd name="T7" fmla="*/ 101 h 101"/>
                  <a:gd name="T8" fmla="*/ 57 w 77"/>
                  <a:gd name="T9" fmla="*/ 101 h 101"/>
                  <a:gd name="T10" fmla="*/ 57 w 77"/>
                  <a:gd name="T11" fmla="*/ 99 h 101"/>
                  <a:gd name="T12" fmla="*/ 55 w 77"/>
                  <a:gd name="T13" fmla="*/ 92 h 101"/>
                  <a:gd name="T14" fmla="*/ 55 w 77"/>
                  <a:gd name="T15" fmla="*/ 88 h 101"/>
                  <a:gd name="T16" fmla="*/ 69 w 77"/>
                  <a:gd name="T17" fmla="*/ 55 h 101"/>
                  <a:gd name="T18" fmla="*/ 71 w 77"/>
                  <a:gd name="T19" fmla="*/ 53 h 101"/>
                  <a:gd name="T20" fmla="*/ 76 w 77"/>
                  <a:gd name="T21" fmla="*/ 5 h 101"/>
                  <a:gd name="T22" fmla="*/ 75 w 77"/>
                  <a:gd name="T23" fmla="*/ 1 h 101"/>
                  <a:gd name="T24" fmla="*/ 72 w 77"/>
                  <a:gd name="T25" fmla="*/ 0 h 101"/>
                  <a:gd name="T26" fmla="*/ 4 w 77"/>
                  <a:gd name="T27" fmla="*/ 0 h 101"/>
                  <a:gd name="T28" fmla="*/ 1 w 77"/>
                  <a:gd name="T29" fmla="*/ 1 h 101"/>
                  <a:gd name="T30" fmla="*/ 67 w 77"/>
                  <a:gd name="T31" fmla="*/ 8 h 101"/>
                  <a:gd name="T32" fmla="*/ 64 w 77"/>
                  <a:gd name="T33" fmla="*/ 37 h 101"/>
                  <a:gd name="T34" fmla="*/ 61 w 77"/>
                  <a:gd name="T35" fmla="*/ 38 h 101"/>
                  <a:gd name="T36" fmla="*/ 43 w 77"/>
                  <a:gd name="T37" fmla="*/ 37 h 101"/>
                  <a:gd name="T38" fmla="*/ 19 w 77"/>
                  <a:gd name="T39" fmla="*/ 33 h 101"/>
                  <a:gd name="T40" fmla="*/ 25 w 77"/>
                  <a:gd name="T41" fmla="*/ 82 h 101"/>
                  <a:gd name="T42" fmla="*/ 23 w 77"/>
                  <a:gd name="T43" fmla="*/ 85 h 101"/>
                  <a:gd name="T44" fmla="*/ 21 w 77"/>
                  <a:gd name="T45" fmla="*/ 85 h 101"/>
                  <a:gd name="T46" fmla="*/ 18 w 77"/>
                  <a:gd name="T47" fmla="*/ 83 h 101"/>
                  <a:gd name="T48" fmla="*/ 12 w 77"/>
                  <a:gd name="T49" fmla="*/ 35 h 101"/>
                  <a:gd name="T50" fmla="*/ 12 w 77"/>
                  <a:gd name="T51" fmla="*/ 35 h 101"/>
                  <a:gd name="T52" fmla="*/ 9 w 77"/>
                  <a:gd name="T53" fmla="*/ 8 h 101"/>
                  <a:gd name="T54" fmla="*/ 67 w 77"/>
                  <a:gd name="T55" fmla="*/ 8 h 101"/>
                  <a:gd name="T56" fmla="*/ 67 w 77"/>
                  <a:gd name="T57" fmla="*/ 8 h 101"/>
                  <a:gd name="T58" fmla="*/ 67 w 77"/>
                  <a:gd name="T59" fmla="*/ 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7" h="101">
                    <a:moveTo>
                      <a:pt x="1" y="1"/>
                    </a:moveTo>
                    <a:cubicBezTo>
                      <a:pt x="0" y="2"/>
                      <a:pt x="0" y="4"/>
                      <a:pt x="0" y="5"/>
                    </a:cubicBezTo>
                    <a:cubicBezTo>
                      <a:pt x="11" y="97"/>
                      <a:pt x="11" y="97"/>
                      <a:pt x="11" y="97"/>
                    </a:cubicBezTo>
                    <a:cubicBezTo>
                      <a:pt x="11" y="99"/>
                      <a:pt x="13" y="101"/>
                      <a:pt x="15" y="101"/>
                    </a:cubicBezTo>
                    <a:cubicBezTo>
                      <a:pt x="57" y="101"/>
                      <a:pt x="57" y="101"/>
                      <a:pt x="57" y="101"/>
                    </a:cubicBezTo>
                    <a:cubicBezTo>
                      <a:pt x="57" y="100"/>
                      <a:pt x="57" y="99"/>
                      <a:pt x="57" y="99"/>
                    </a:cubicBezTo>
                    <a:cubicBezTo>
                      <a:pt x="56" y="97"/>
                      <a:pt x="56" y="94"/>
                      <a:pt x="55" y="92"/>
                    </a:cubicBezTo>
                    <a:cubicBezTo>
                      <a:pt x="55" y="91"/>
                      <a:pt x="55" y="89"/>
                      <a:pt x="55" y="88"/>
                    </a:cubicBezTo>
                    <a:cubicBezTo>
                      <a:pt x="55" y="76"/>
                      <a:pt x="62" y="65"/>
                      <a:pt x="69" y="55"/>
                    </a:cubicBezTo>
                    <a:cubicBezTo>
                      <a:pt x="70" y="55"/>
                      <a:pt x="70" y="54"/>
                      <a:pt x="71" y="53"/>
                    </a:cubicBezTo>
                    <a:cubicBezTo>
                      <a:pt x="76" y="5"/>
                      <a:pt x="76" y="5"/>
                      <a:pt x="76" y="5"/>
                    </a:cubicBezTo>
                    <a:cubicBezTo>
                      <a:pt x="77" y="4"/>
                      <a:pt x="76" y="2"/>
                      <a:pt x="75" y="1"/>
                    </a:cubicBezTo>
                    <a:cubicBezTo>
                      <a:pt x="75" y="1"/>
                      <a:pt x="73" y="0"/>
                      <a:pt x="72" y="0"/>
                    </a:cubicBezTo>
                    <a:cubicBezTo>
                      <a:pt x="4" y="0"/>
                      <a:pt x="4" y="0"/>
                      <a:pt x="4" y="0"/>
                    </a:cubicBezTo>
                    <a:cubicBezTo>
                      <a:pt x="3" y="0"/>
                      <a:pt x="2" y="1"/>
                      <a:pt x="1" y="1"/>
                    </a:cubicBezTo>
                    <a:close/>
                    <a:moveTo>
                      <a:pt x="67" y="8"/>
                    </a:moveTo>
                    <a:cubicBezTo>
                      <a:pt x="64" y="37"/>
                      <a:pt x="64" y="37"/>
                      <a:pt x="64" y="37"/>
                    </a:cubicBezTo>
                    <a:cubicBezTo>
                      <a:pt x="63" y="37"/>
                      <a:pt x="62" y="37"/>
                      <a:pt x="61" y="38"/>
                    </a:cubicBezTo>
                    <a:cubicBezTo>
                      <a:pt x="55" y="39"/>
                      <a:pt x="49" y="38"/>
                      <a:pt x="43" y="37"/>
                    </a:cubicBezTo>
                    <a:cubicBezTo>
                      <a:pt x="35" y="35"/>
                      <a:pt x="27" y="32"/>
                      <a:pt x="19" y="33"/>
                    </a:cubicBezTo>
                    <a:cubicBezTo>
                      <a:pt x="25" y="82"/>
                      <a:pt x="25" y="82"/>
                      <a:pt x="25" y="82"/>
                    </a:cubicBezTo>
                    <a:cubicBezTo>
                      <a:pt x="25" y="84"/>
                      <a:pt x="24" y="85"/>
                      <a:pt x="23" y="85"/>
                    </a:cubicBezTo>
                    <a:cubicBezTo>
                      <a:pt x="21" y="85"/>
                      <a:pt x="21" y="85"/>
                      <a:pt x="21" y="85"/>
                    </a:cubicBezTo>
                    <a:cubicBezTo>
                      <a:pt x="19" y="86"/>
                      <a:pt x="18" y="85"/>
                      <a:pt x="18" y="83"/>
                    </a:cubicBezTo>
                    <a:cubicBezTo>
                      <a:pt x="12" y="35"/>
                      <a:pt x="12" y="35"/>
                      <a:pt x="12" y="35"/>
                    </a:cubicBezTo>
                    <a:cubicBezTo>
                      <a:pt x="12" y="35"/>
                      <a:pt x="12" y="35"/>
                      <a:pt x="12" y="35"/>
                    </a:cubicBezTo>
                    <a:cubicBezTo>
                      <a:pt x="9" y="8"/>
                      <a:pt x="9" y="8"/>
                      <a:pt x="9" y="8"/>
                    </a:cubicBezTo>
                    <a:cubicBezTo>
                      <a:pt x="67" y="8"/>
                      <a:pt x="67" y="8"/>
                      <a:pt x="67" y="8"/>
                    </a:cubicBezTo>
                    <a:close/>
                    <a:moveTo>
                      <a:pt x="67" y="8"/>
                    </a:moveTo>
                    <a:cubicBezTo>
                      <a:pt x="67" y="8"/>
                      <a:pt x="67" y="8"/>
                      <a:pt x="67" y="8"/>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Freeform 708">
                <a:extLst>
                  <a:ext uri="{FF2B5EF4-FFF2-40B4-BE49-F238E27FC236}">
                    <a16:creationId xmlns:a16="http://schemas.microsoft.com/office/drawing/2014/main" id="{72A1A397-B052-4054-A349-735042BC274D}"/>
                  </a:ext>
                </a:extLst>
              </p:cNvPr>
              <p:cNvSpPr>
                <a:spLocks noEditPoints="1"/>
              </p:cNvSpPr>
              <p:nvPr/>
            </p:nvSpPr>
            <p:spPr bwMode="auto">
              <a:xfrm>
                <a:off x="7733409" y="1477869"/>
                <a:ext cx="207963" cy="285750"/>
              </a:xfrm>
              <a:custGeom>
                <a:avLst/>
                <a:gdLst>
                  <a:gd name="T0" fmla="*/ 12 w 55"/>
                  <a:gd name="T1" fmla="*/ 22 h 76"/>
                  <a:gd name="T2" fmla="*/ 3 w 55"/>
                  <a:gd name="T3" fmla="*/ 57 h 76"/>
                  <a:gd name="T4" fmla="*/ 28 w 55"/>
                  <a:gd name="T5" fmla="*/ 76 h 76"/>
                  <a:gd name="T6" fmla="*/ 55 w 55"/>
                  <a:gd name="T7" fmla="*/ 48 h 76"/>
                  <a:gd name="T8" fmla="*/ 28 w 55"/>
                  <a:gd name="T9" fmla="*/ 0 h 76"/>
                  <a:gd name="T10" fmla="*/ 12 w 55"/>
                  <a:gd name="T11" fmla="*/ 22 h 76"/>
                  <a:gd name="T12" fmla="*/ 12 w 55"/>
                  <a:gd name="T13" fmla="*/ 22 h 76"/>
                  <a:gd name="T14" fmla="*/ 12 w 55"/>
                  <a:gd name="T15" fmla="*/ 22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76">
                    <a:moveTo>
                      <a:pt x="12" y="22"/>
                    </a:moveTo>
                    <a:cubicBezTo>
                      <a:pt x="6" y="32"/>
                      <a:pt x="0" y="45"/>
                      <a:pt x="3" y="57"/>
                    </a:cubicBezTo>
                    <a:cubicBezTo>
                      <a:pt x="6" y="69"/>
                      <a:pt x="17" y="76"/>
                      <a:pt x="28" y="76"/>
                    </a:cubicBezTo>
                    <a:cubicBezTo>
                      <a:pt x="43" y="76"/>
                      <a:pt x="55" y="66"/>
                      <a:pt x="55" y="48"/>
                    </a:cubicBezTo>
                    <a:cubicBezTo>
                      <a:pt x="55" y="30"/>
                      <a:pt x="28" y="0"/>
                      <a:pt x="28" y="0"/>
                    </a:cubicBezTo>
                    <a:cubicBezTo>
                      <a:pt x="28" y="0"/>
                      <a:pt x="20" y="10"/>
                      <a:pt x="12" y="22"/>
                    </a:cubicBezTo>
                    <a:close/>
                    <a:moveTo>
                      <a:pt x="12" y="22"/>
                    </a:moveTo>
                    <a:cubicBezTo>
                      <a:pt x="12" y="22"/>
                      <a:pt x="12" y="22"/>
                      <a:pt x="12" y="22"/>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pic>
          <p:nvPicPr>
            <p:cNvPr id="17" name="Graphic 16" descr="Earth globe: Africa and Europe with solid fill">
              <a:extLst>
                <a:ext uri="{FF2B5EF4-FFF2-40B4-BE49-F238E27FC236}">
                  <a16:creationId xmlns:a16="http://schemas.microsoft.com/office/drawing/2014/main" id="{67D1C8C0-5E77-434D-8810-7C9D1BE7D5FE}"/>
                </a:ext>
              </a:extLst>
            </p:cNvPr>
            <p:cNvPicPr>
              <a:picLocks noChangeAspect="1"/>
            </p:cNvPicPr>
            <p:nvPr/>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0030715" y="509942"/>
              <a:ext cx="144447" cy="115564"/>
            </a:xfrm>
            <a:prstGeom prst="rect">
              <a:avLst/>
            </a:prstGeom>
          </p:spPr>
        </p:pic>
        <p:pic>
          <p:nvPicPr>
            <p:cNvPr id="18" name="Graphic 17" descr="Pandemic exponential curve line graph outline">
              <a:extLst>
                <a:ext uri="{FF2B5EF4-FFF2-40B4-BE49-F238E27FC236}">
                  <a16:creationId xmlns:a16="http://schemas.microsoft.com/office/drawing/2014/main" id="{773C0419-3527-41DA-889B-B690228F0331}"/>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9877982" y="418484"/>
              <a:ext cx="297180" cy="237757"/>
            </a:xfrm>
            <a:prstGeom prst="rect">
              <a:avLst/>
            </a:prstGeom>
          </p:spPr>
        </p:pic>
        <p:pic>
          <p:nvPicPr>
            <p:cNvPr id="19" name="Graphic 18" descr="High temperature outline">
              <a:extLst>
                <a:ext uri="{FF2B5EF4-FFF2-40B4-BE49-F238E27FC236}">
                  <a16:creationId xmlns:a16="http://schemas.microsoft.com/office/drawing/2014/main" id="{27C8E24A-C7F4-499E-AB8E-0D69BBCDF376}"/>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flipH="1">
              <a:off x="9902448" y="190511"/>
              <a:ext cx="248247" cy="207365"/>
            </a:xfrm>
            <a:prstGeom prst="rect">
              <a:avLst/>
            </a:prstGeom>
          </p:spPr>
        </p:pic>
      </p:grpSp>
      <p:sp>
        <p:nvSpPr>
          <p:cNvPr id="26" name="Freeform 12">
            <a:extLst>
              <a:ext uri="{FF2B5EF4-FFF2-40B4-BE49-F238E27FC236}">
                <a16:creationId xmlns:a16="http://schemas.microsoft.com/office/drawing/2014/main" id="{76F95BD0-750E-4946-AF5E-F6ABFEA8E8E9}"/>
              </a:ext>
            </a:extLst>
          </p:cNvPr>
          <p:cNvSpPr>
            <a:spLocks noEditPoints="1"/>
          </p:cNvSpPr>
          <p:nvPr/>
        </p:nvSpPr>
        <p:spPr bwMode="auto">
          <a:xfrm>
            <a:off x="795524" y="1247427"/>
            <a:ext cx="621816" cy="461315"/>
          </a:xfrm>
          <a:custGeom>
            <a:avLst/>
            <a:gdLst>
              <a:gd name="T0" fmla="*/ 157 w 392"/>
              <a:gd name="T1" fmla="*/ 18 h 368"/>
              <a:gd name="T2" fmla="*/ 102 w 392"/>
              <a:gd name="T3" fmla="*/ 33 h 368"/>
              <a:gd name="T4" fmla="*/ 76 w 392"/>
              <a:gd name="T5" fmla="*/ 76 h 368"/>
              <a:gd name="T6" fmla="*/ 148 w 392"/>
              <a:gd name="T7" fmla="*/ 120 h 368"/>
              <a:gd name="T8" fmla="*/ 187 w 392"/>
              <a:gd name="T9" fmla="*/ 58 h 368"/>
              <a:gd name="T10" fmla="*/ 157 w 392"/>
              <a:gd name="T11" fmla="*/ 18 h 368"/>
              <a:gd name="T12" fmla="*/ 326 w 392"/>
              <a:gd name="T13" fmla="*/ 268 h 368"/>
              <a:gd name="T14" fmla="*/ 241 w 392"/>
              <a:gd name="T15" fmla="*/ 268 h 368"/>
              <a:gd name="T16" fmla="*/ 241 w 392"/>
              <a:gd name="T17" fmla="*/ 241 h 368"/>
              <a:gd name="T18" fmla="*/ 216 w 392"/>
              <a:gd name="T19" fmla="*/ 274 h 368"/>
              <a:gd name="T20" fmla="*/ 191 w 392"/>
              <a:gd name="T21" fmla="*/ 306 h 368"/>
              <a:gd name="T22" fmla="*/ 216 w 392"/>
              <a:gd name="T23" fmla="*/ 339 h 368"/>
              <a:gd name="T24" fmla="*/ 238 w 392"/>
              <a:gd name="T25" fmla="*/ 368 h 368"/>
              <a:gd name="T26" fmla="*/ 241 w 392"/>
              <a:gd name="T27" fmla="*/ 368 h 368"/>
              <a:gd name="T28" fmla="*/ 241 w 392"/>
              <a:gd name="T29" fmla="*/ 353 h 368"/>
              <a:gd name="T30" fmla="*/ 286 w 392"/>
              <a:gd name="T31" fmla="*/ 352 h 368"/>
              <a:gd name="T32" fmla="*/ 336 w 392"/>
              <a:gd name="T33" fmla="*/ 332 h 368"/>
              <a:gd name="T34" fmla="*/ 380 w 392"/>
              <a:gd name="T35" fmla="*/ 251 h 368"/>
              <a:gd name="T36" fmla="*/ 380 w 392"/>
              <a:gd name="T37" fmla="*/ 250 h 368"/>
              <a:gd name="T38" fmla="*/ 326 w 392"/>
              <a:gd name="T39" fmla="*/ 268 h 368"/>
              <a:gd name="T40" fmla="*/ 196 w 392"/>
              <a:gd name="T41" fmla="*/ 43 h 368"/>
              <a:gd name="T42" fmla="*/ 237 w 392"/>
              <a:gd name="T43" fmla="*/ 119 h 368"/>
              <a:gd name="T44" fmla="*/ 213 w 392"/>
              <a:gd name="T45" fmla="*/ 132 h 368"/>
              <a:gd name="T46" fmla="*/ 253 w 392"/>
              <a:gd name="T47" fmla="*/ 138 h 368"/>
              <a:gd name="T48" fmla="*/ 294 w 392"/>
              <a:gd name="T49" fmla="*/ 144 h 368"/>
              <a:gd name="T50" fmla="*/ 311 w 392"/>
              <a:gd name="T51" fmla="*/ 107 h 368"/>
              <a:gd name="T52" fmla="*/ 328 w 392"/>
              <a:gd name="T53" fmla="*/ 69 h 368"/>
              <a:gd name="T54" fmla="*/ 311 w 392"/>
              <a:gd name="T55" fmla="*/ 78 h 368"/>
              <a:gd name="T56" fmla="*/ 288 w 392"/>
              <a:gd name="T57" fmla="*/ 39 h 368"/>
              <a:gd name="T58" fmla="*/ 248 w 392"/>
              <a:gd name="T59" fmla="*/ 4 h 368"/>
              <a:gd name="T60" fmla="*/ 152 w 392"/>
              <a:gd name="T61" fmla="*/ 4 h 368"/>
              <a:gd name="T62" fmla="*/ 196 w 392"/>
              <a:gd name="T63" fmla="*/ 43 h 368"/>
              <a:gd name="T64" fmla="*/ 71 w 392"/>
              <a:gd name="T65" fmla="*/ 311 h 368"/>
              <a:gd name="T66" fmla="*/ 110 w 392"/>
              <a:gd name="T67" fmla="*/ 351 h 368"/>
              <a:gd name="T68" fmla="*/ 161 w 392"/>
              <a:gd name="T69" fmla="*/ 352 h 368"/>
              <a:gd name="T70" fmla="*/ 162 w 392"/>
              <a:gd name="T71" fmla="*/ 267 h 368"/>
              <a:gd name="T72" fmla="*/ 89 w 392"/>
              <a:gd name="T73" fmla="*/ 265 h 368"/>
              <a:gd name="T74" fmla="*/ 71 w 392"/>
              <a:gd name="T75" fmla="*/ 311 h 368"/>
              <a:gd name="T76" fmla="*/ 114 w 392"/>
              <a:gd name="T77" fmla="*/ 193 h 368"/>
              <a:gd name="T78" fmla="*/ 137 w 392"/>
              <a:gd name="T79" fmla="*/ 207 h 368"/>
              <a:gd name="T80" fmla="*/ 122 w 392"/>
              <a:gd name="T81" fmla="*/ 168 h 368"/>
              <a:gd name="T82" fmla="*/ 107 w 392"/>
              <a:gd name="T83" fmla="*/ 130 h 368"/>
              <a:gd name="T84" fmla="*/ 66 w 392"/>
              <a:gd name="T85" fmla="*/ 134 h 368"/>
              <a:gd name="T86" fmla="*/ 25 w 392"/>
              <a:gd name="T87" fmla="*/ 139 h 368"/>
              <a:gd name="T88" fmla="*/ 41 w 392"/>
              <a:gd name="T89" fmla="*/ 148 h 368"/>
              <a:gd name="T90" fmla="*/ 19 w 392"/>
              <a:gd name="T91" fmla="*/ 188 h 368"/>
              <a:gd name="T92" fmla="*/ 9 w 392"/>
              <a:gd name="T93" fmla="*/ 241 h 368"/>
              <a:gd name="T94" fmla="*/ 58 w 392"/>
              <a:gd name="T95" fmla="*/ 324 h 368"/>
              <a:gd name="T96" fmla="*/ 69 w 392"/>
              <a:gd name="T97" fmla="*/ 266 h 368"/>
              <a:gd name="T98" fmla="*/ 114 w 392"/>
              <a:gd name="T99" fmla="*/ 193 h 368"/>
              <a:gd name="T100" fmla="*/ 313 w 392"/>
              <a:gd name="T101" fmla="*/ 253 h 368"/>
              <a:gd name="T102" fmla="*/ 362 w 392"/>
              <a:gd name="T103" fmla="*/ 244 h 368"/>
              <a:gd name="T104" fmla="*/ 375 w 392"/>
              <a:gd name="T105" fmla="*/ 190 h 368"/>
              <a:gd name="T106" fmla="*/ 350 w 392"/>
              <a:gd name="T107" fmla="*/ 146 h 368"/>
              <a:gd name="T108" fmla="*/ 277 w 392"/>
              <a:gd name="T109" fmla="*/ 189 h 368"/>
              <a:gd name="T110" fmla="*/ 313 w 392"/>
              <a:gd name="T111" fmla="*/ 253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2" h="368">
                <a:moveTo>
                  <a:pt x="157" y="18"/>
                </a:moveTo>
                <a:cubicBezTo>
                  <a:pt x="127" y="0"/>
                  <a:pt x="102" y="33"/>
                  <a:pt x="102" y="33"/>
                </a:cubicBezTo>
                <a:cubicBezTo>
                  <a:pt x="76" y="76"/>
                  <a:pt x="76" y="76"/>
                  <a:pt x="76" y="76"/>
                </a:cubicBezTo>
                <a:cubicBezTo>
                  <a:pt x="148" y="120"/>
                  <a:pt x="148" y="120"/>
                  <a:pt x="148" y="120"/>
                </a:cubicBezTo>
                <a:cubicBezTo>
                  <a:pt x="187" y="58"/>
                  <a:pt x="187" y="58"/>
                  <a:pt x="187" y="58"/>
                </a:cubicBezTo>
                <a:cubicBezTo>
                  <a:pt x="172" y="23"/>
                  <a:pt x="157" y="18"/>
                  <a:pt x="157" y="18"/>
                </a:cubicBezTo>
                <a:close/>
                <a:moveTo>
                  <a:pt x="326" y="268"/>
                </a:moveTo>
                <a:cubicBezTo>
                  <a:pt x="241" y="268"/>
                  <a:pt x="241" y="268"/>
                  <a:pt x="241" y="268"/>
                </a:cubicBezTo>
                <a:cubicBezTo>
                  <a:pt x="241" y="241"/>
                  <a:pt x="241" y="241"/>
                  <a:pt x="241" y="241"/>
                </a:cubicBezTo>
                <a:cubicBezTo>
                  <a:pt x="216" y="274"/>
                  <a:pt x="216" y="274"/>
                  <a:pt x="216" y="274"/>
                </a:cubicBezTo>
                <a:cubicBezTo>
                  <a:pt x="191" y="306"/>
                  <a:pt x="191" y="306"/>
                  <a:pt x="191" y="306"/>
                </a:cubicBezTo>
                <a:cubicBezTo>
                  <a:pt x="216" y="339"/>
                  <a:pt x="216" y="339"/>
                  <a:pt x="216" y="339"/>
                </a:cubicBezTo>
                <a:cubicBezTo>
                  <a:pt x="238" y="368"/>
                  <a:pt x="238" y="368"/>
                  <a:pt x="238" y="368"/>
                </a:cubicBezTo>
                <a:cubicBezTo>
                  <a:pt x="241" y="368"/>
                  <a:pt x="241" y="368"/>
                  <a:pt x="241" y="368"/>
                </a:cubicBezTo>
                <a:cubicBezTo>
                  <a:pt x="241" y="353"/>
                  <a:pt x="241" y="353"/>
                  <a:pt x="241" y="353"/>
                </a:cubicBezTo>
                <a:cubicBezTo>
                  <a:pt x="286" y="352"/>
                  <a:pt x="286" y="352"/>
                  <a:pt x="286" y="352"/>
                </a:cubicBezTo>
                <a:cubicBezTo>
                  <a:pt x="327" y="349"/>
                  <a:pt x="336" y="332"/>
                  <a:pt x="336" y="332"/>
                </a:cubicBezTo>
                <a:cubicBezTo>
                  <a:pt x="380" y="251"/>
                  <a:pt x="380" y="251"/>
                  <a:pt x="380" y="251"/>
                </a:cubicBezTo>
                <a:cubicBezTo>
                  <a:pt x="380" y="250"/>
                  <a:pt x="380" y="250"/>
                  <a:pt x="380" y="250"/>
                </a:cubicBezTo>
                <a:cubicBezTo>
                  <a:pt x="362" y="271"/>
                  <a:pt x="326" y="268"/>
                  <a:pt x="326" y="268"/>
                </a:cubicBezTo>
                <a:close/>
                <a:moveTo>
                  <a:pt x="196" y="43"/>
                </a:moveTo>
                <a:cubicBezTo>
                  <a:pt x="237" y="119"/>
                  <a:pt x="237" y="119"/>
                  <a:pt x="237" y="119"/>
                </a:cubicBezTo>
                <a:cubicBezTo>
                  <a:pt x="213" y="132"/>
                  <a:pt x="213" y="132"/>
                  <a:pt x="213" y="132"/>
                </a:cubicBezTo>
                <a:cubicBezTo>
                  <a:pt x="253" y="138"/>
                  <a:pt x="253" y="138"/>
                  <a:pt x="253" y="138"/>
                </a:cubicBezTo>
                <a:cubicBezTo>
                  <a:pt x="294" y="144"/>
                  <a:pt x="294" y="144"/>
                  <a:pt x="294" y="144"/>
                </a:cubicBezTo>
                <a:cubicBezTo>
                  <a:pt x="311" y="107"/>
                  <a:pt x="311" y="107"/>
                  <a:pt x="311" y="107"/>
                </a:cubicBezTo>
                <a:cubicBezTo>
                  <a:pt x="328" y="69"/>
                  <a:pt x="328" y="69"/>
                  <a:pt x="328" y="69"/>
                </a:cubicBezTo>
                <a:cubicBezTo>
                  <a:pt x="311" y="78"/>
                  <a:pt x="311" y="78"/>
                  <a:pt x="311" y="78"/>
                </a:cubicBezTo>
                <a:cubicBezTo>
                  <a:pt x="288" y="39"/>
                  <a:pt x="288" y="39"/>
                  <a:pt x="288" y="39"/>
                </a:cubicBezTo>
                <a:cubicBezTo>
                  <a:pt x="267" y="4"/>
                  <a:pt x="248" y="4"/>
                  <a:pt x="248" y="4"/>
                </a:cubicBezTo>
                <a:cubicBezTo>
                  <a:pt x="152" y="4"/>
                  <a:pt x="152" y="4"/>
                  <a:pt x="152" y="4"/>
                </a:cubicBezTo>
                <a:cubicBezTo>
                  <a:pt x="180" y="7"/>
                  <a:pt x="196" y="43"/>
                  <a:pt x="196" y="43"/>
                </a:cubicBezTo>
                <a:close/>
                <a:moveTo>
                  <a:pt x="71" y="311"/>
                </a:moveTo>
                <a:cubicBezTo>
                  <a:pt x="70" y="346"/>
                  <a:pt x="110" y="351"/>
                  <a:pt x="110" y="351"/>
                </a:cubicBezTo>
                <a:cubicBezTo>
                  <a:pt x="161" y="352"/>
                  <a:pt x="161" y="352"/>
                  <a:pt x="161" y="352"/>
                </a:cubicBezTo>
                <a:cubicBezTo>
                  <a:pt x="162" y="267"/>
                  <a:pt x="162" y="267"/>
                  <a:pt x="162" y="267"/>
                </a:cubicBezTo>
                <a:cubicBezTo>
                  <a:pt x="89" y="265"/>
                  <a:pt x="89" y="265"/>
                  <a:pt x="89" y="265"/>
                </a:cubicBezTo>
                <a:cubicBezTo>
                  <a:pt x="67" y="295"/>
                  <a:pt x="71" y="311"/>
                  <a:pt x="71" y="311"/>
                </a:cubicBezTo>
                <a:close/>
                <a:moveTo>
                  <a:pt x="114" y="193"/>
                </a:moveTo>
                <a:cubicBezTo>
                  <a:pt x="137" y="207"/>
                  <a:pt x="137" y="207"/>
                  <a:pt x="137" y="207"/>
                </a:cubicBezTo>
                <a:cubicBezTo>
                  <a:pt x="122" y="168"/>
                  <a:pt x="122" y="168"/>
                  <a:pt x="122" y="168"/>
                </a:cubicBezTo>
                <a:cubicBezTo>
                  <a:pt x="107" y="130"/>
                  <a:pt x="107" y="130"/>
                  <a:pt x="107" y="130"/>
                </a:cubicBezTo>
                <a:cubicBezTo>
                  <a:pt x="66" y="134"/>
                  <a:pt x="66" y="134"/>
                  <a:pt x="66" y="134"/>
                </a:cubicBezTo>
                <a:cubicBezTo>
                  <a:pt x="25" y="139"/>
                  <a:pt x="25" y="139"/>
                  <a:pt x="25" y="139"/>
                </a:cubicBezTo>
                <a:cubicBezTo>
                  <a:pt x="41" y="148"/>
                  <a:pt x="41" y="148"/>
                  <a:pt x="41" y="148"/>
                </a:cubicBezTo>
                <a:cubicBezTo>
                  <a:pt x="19" y="188"/>
                  <a:pt x="19" y="188"/>
                  <a:pt x="19" y="188"/>
                </a:cubicBezTo>
                <a:cubicBezTo>
                  <a:pt x="0" y="224"/>
                  <a:pt x="9" y="241"/>
                  <a:pt x="9" y="241"/>
                </a:cubicBezTo>
                <a:cubicBezTo>
                  <a:pt x="58" y="324"/>
                  <a:pt x="58" y="324"/>
                  <a:pt x="58" y="324"/>
                </a:cubicBezTo>
                <a:cubicBezTo>
                  <a:pt x="47" y="298"/>
                  <a:pt x="69" y="266"/>
                  <a:pt x="69" y="266"/>
                </a:cubicBezTo>
                <a:lnTo>
                  <a:pt x="114" y="193"/>
                </a:lnTo>
                <a:close/>
                <a:moveTo>
                  <a:pt x="313" y="253"/>
                </a:moveTo>
                <a:cubicBezTo>
                  <a:pt x="351" y="256"/>
                  <a:pt x="362" y="244"/>
                  <a:pt x="362" y="244"/>
                </a:cubicBezTo>
                <a:cubicBezTo>
                  <a:pt x="392" y="228"/>
                  <a:pt x="375" y="190"/>
                  <a:pt x="375" y="190"/>
                </a:cubicBezTo>
                <a:cubicBezTo>
                  <a:pt x="350" y="146"/>
                  <a:pt x="350" y="146"/>
                  <a:pt x="350" y="146"/>
                </a:cubicBezTo>
                <a:cubicBezTo>
                  <a:pt x="277" y="189"/>
                  <a:pt x="277" y="189"/>
                  <a:pt x="277" y="189"/>
                </a:cubicBezTo>
                <a:lnTo>
                  <a:pt x="313" y="253"/>
                </a:lnTo>
                <a:close/>
              </a:path>
            </a:pathLst>
          </a:custGeom>
          <a:solidFill>
            <a:srgbClr val="1F4E79"/>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a:ea typeface="+mn-ea"/>
              <a:cs typeface="+mn-cs"/>
            </a:endParaRPr>
          </a:p>
        </p:txBody>
      </p:sp>
      <p:sp>
        <p:nvSpPr>
          <p:cNvPr id="28" name="Segnaposto contenuto 2">
            <a:extLst>
              <a:ext uri="{FF2B5EF4-FFF2-40B4-BE49-F238E27FC236}">
                <a16:creationId xmlns:a16="http://schemas.microsoft.com/office/drawing/2014/main" id="{B216494A-2D83-4F65-BA4E-861E739601C6}"/>
              </a:ext>
            </a:extLst>
          </p:cNvPr>
          <p:cNvSpPr txBox="1">
            <a:spLocks/>
          </p:cNvSpPr>
          <p:nvPr/>
        </p:nvSpPr>
        <p:spPr>
          <a:xfrm>
            <a:off x="764306" y="1685197"/>
            <a:ext cx="10825123" cy="45619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it-IT" sz="20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ECONOMIA CIRCOLARE (3/3) </a:t>
            </a:r>
          </a:p>
        </p:txBody>
      </p:sp>
      <p:sp>
        <p:nvSpPr>
          <p:cNvPr id="46" name="TextBox 45">
            <a:extLst>
              <a:ext uri="{FF2B5EF4-FFF2-40B4-BE49-F238E27FC236}">
                <a16:creationId xmlns:a16="http://schemas.microsoft.com/office/drawing/2014/main" id="{5EA7FD76-EA41-49F5-A8F8-CDDA974D2809}"/>
              </a:ext>
            </a:extLst>
          </p:cNvPr>
          <p:cNvSpPr txBox="1"/>
          <p:nvPr/>
        </p:nvSpPr>
        <p:spPr>
          <a:xfrm>
            <a:off x="764306" y="3695314"/>
            <a:ext cx="7472152" cy="338554"/>
          </a:xfrm>
          <a:prstGeom prst="rect">
            <a:avLst/>
          </a:prstGeom>
          <a:noFill/>
        </p:spPr>
        <p:txBody>
          <a:bodyPr wrap="square">
            <a:spAutoFit/>
          </a:bodyPr>
          <a:lstStyle/>
          <a:p>
            <a:r>
              <a:rPr lang="it-IT" sz="1600" u="sng"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Nel caso di fornitura di </a:t>
            </a:r>
            <a:r>
              <a:rPr lang="it-IT" sz="1600" b="1" u="sng"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apparecchiature TIC ricondizionate/rifabbricate</a:t>
            </a:r>
            <a:r>
              <a:rPr lang="it-IT" sz="1600" b="1"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a:t>
            </a:r>
            <a:r>
              <a:rPr lang="it-IT" sz="1600"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 </a:t>
            </a:r>
            <a:endParaRPr lang="it-IT" sz="1600" dirty="0">
              <a:solidFill>
                <a:schemeClr val="accent1">
                  <a:lumMod val="50000"/>
                </a:schemeClr>
              </a:solidFill>
              <a:latin typeface="Arial" panose="020B0604020202020204" pitchFamily="34" charset="0"/>
              <a:cs typeface="Arial" panose="020B0604020202020204" pitchFamily="34" charset="0"/>
            </a:endParaRPr>
          </a:p>
        </p:txBody>
      </p:sp>
      <p:sp>
        <p:nvSpPr>
          <p:cNvPr id="47" name="TextBox 46">
            <a:extLst>
              <a:ext uri="{FF2B5EF4-FFF2-40B4-BE49-F238E27FC236}">
                <a16:creationId xmlns:a16="http://schemas.microsoft.com/office/drawing/2014/main" id="{2EC6406F-A8B6-4516-803A-5D7E22123DA1}"/>
              </a:ext>
            </a:extLst>
          </p:cNvPr>
          <p:cNvSpPr txBox="1"/>
          <p:nvPr/>
        </p:nvSpPr>
        <p:spPr>
          <a:xfrm>
            <a:off x="3124812" y="4392172"/>
            <a:ext cx="8464616" cy="1826206"/>
          </a:xfrm>
          <a:prstGeom prst="rect">
            <a:avLst/>
          </a:prstGeom>
          <a:noFill/>
        </p:spPr>
        <p:txBody>
          <a:bodyPr wrap="square">
            <a:spAutoFit/>
          </a:bodyPr>
          <a:lstStyle/>
          <a:p>
            <a:pPr lvl="0">
              <a:lnSpc>
                <a:spcPct val="107000"/>
              </a:lnSpc>
              <a:spcAft>
                <a:spcPts val="800"/>
              </a:spcAft>
            </a:pPr>
            <a:r>
              <a:rPr lang="it-IT" sz="1600"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ISO 9001 e ISO 14001/regolamento EMAS (certificazione di sistema di gestione disponibile sotto accreditamento –il campo di applicazione della certificazione dovrà riportare lo specifico scopo richiesto);</a:t>
            </a:r>
          </a:p>
          <a:p>
            <a:pPr lvl="0">
              <a:lnSpc>
                <a:spcPct val="107000"/>
              </a:lnSpc>
              <a:spcAft>
                <a:spcPts val="800"/>
              </a:spcAft>
            </a:pPr>
            <a:endParaRPr lang="it-IT" sz="1400" dirty="0">
              <a:solidFill>
                <a:schemeClr val="accent1">
                  <a:lumMod val="50000"/>
                </a:schemeClr>
              </a:solidFill>
              <a:latin typeface="Arial" panose="020B0604020202020204" pitchFamily="34" charset="0"/>
              <a:ea typeface="Times New Roman" panose="02020603050405020304" pitchFamily="18" charset="0"/>
              <a:cs typeface="Arial" panose="020B0604020202020204" pitchFamily="34" charset="0"/>
            </a:endParaRPr>
          </a:p>
          <a:p>
            <a:pPr lvl="0">
              <a:lnSpc>
                <a:spcPct val="107000"/>
              </a:lnSpc>
              <a:spcAft>
                <a:spcPts val="800"/>
              </a:spcAft>
            </a:pPr>
            <a:r>
              <a:rPr lang="it-IT" sz="1600"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EN 50614:2020 (qualora l'apparecchiatura sia stata precedentemente scartata come rifiuto RAEE, e preparata per il riutilizzo per lo stesso scopo per cui è stata concepita).</a:t>
            </a:r>
            <a:endParaRPr lang="it-IT" sz="1400" dirty="0">
              <a:solidFill>
                <a:schemeClr val="accent1">
                  <a:lumMod val="50000"/>
                </a:schemeClr>
              </a:solidFill>
              <a:effectLst/>
              <a:latin typeface="Arial" panose="020B0604020202020204" pitchFamily="34" charset="0"/>
              <a:ea typeface="Calibri" panose="020F0502020204030204" pitchFamily="34" charset="0"/>
              <a:cs typeface="Arial" panose="020B0604020202020204" pitchFamily="34" charset="0"/>
            </a:endParaRPr>
          </a:p>
        </p:txBody>
      </p:sp>
      <p:pic>
        <p:nvPicPr>
          <p:cNvPr id="9218" name="Picture 2" descr="iso-9001-logo-236FB79836-seeklogo.com - BSG - Soluzioni Integrate per Pali  in Cemento Armato Centrifugato">
            <a:extLst>
              <a:ext uri="{FF2B5EF4-FFF2-40B4-BE49-F238E27FC236}">
                <a16:creationId xmlns:a16="http://schemas.microsoft.com/office/drawing/2014/main" id="{E83C9D07-CB51-4AD0-9BC9-69FC8689301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5524" y="4319968"/>
            <a:ext cx="768413" cy="770983"/>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ISO 14001:2015">
            <a:extLst>
              <a:ext uri="{FF2B5EF4-FFF2-40B4-BE49-F238E27FC236}">
                <a16:creationId xmlns:a16="http://schemas.microsoft.com/office/drawing/2014/main" id="{7419D378-4767-48C6-A653-996B500F299A}"/>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16179" r="16054"/>
          <a:stretch/>
        </p:blipFill>
        <p:spPr bwMode="auto">
          <a:xfrm>
            <a:off x="1673665" y="4411967"/>
            <a:ext cx="700499" cy="689131"/>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emas-logo - Comune di Spoleto">
            <a:extLst>
              <a:ext uri="{FF2B5EF4-FFF2-40B4-BE49-F238E27FC236}">
                <a16:creationId xmlns:a16="http://schemas.microsoft.com/office/drawing/2014/main" id="{D9BBEA50-FDC6-40B9-818E-AAEFD29323B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483892" y="4447521"/>
            <a:ext cx="531192" cy="618022"/>
          </a:xfrm>
          <a:prstGeom prst="rect">
            <a:avLst/>
          </a:prstGeom>
          <a:noFill/>
          <a:extLst>
            <a:ext uri="{909E8E84-426E-40DD-AFC4-6F175D3DCCD1}">
              <a14:hiddenFill xmlns:a14="http://schemas.microsoft.com/office/drawing/2010/main">
                <a:solidFill>
                  <a:srgbClr val="FFFFFF"/>
                </a:solidFill>
              </a14:hiddenFill>
            </a:ext>
          </a:extLst>
        </p:spPr>
      </p:pic>
      <p:pic>
        <p:nvPicPr>
          <p:cNvPr id="8" name="Graphic 7" descr="Recycle outline">
            <a:extLst>
              <a:ext uri="{FF2B5EF4-FFF2-40B4-BE49-F238E27FC236}">
                <a16:creationId xmlns:a16="http://schemas.microsoft.com/office/drawing/2014/main" id="{E4642645-FD7C-4C29-9ABC-54CFE5A6E4FD}"/>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1577056" y="5479197"/>
            <a:ext cx="810084" cy="810084"/>
          </a:xfrm>
          <a:prstGeom prst="rect">
            <a:avLst/>
          </a:prstGeom>
        </p:spPr>
      </p:pic>
      <p:sp>
        <p:nvSpPr>
          <p:cNvPr id="59" name="Text Placeholder 2">
            <a:extLst>
              <a:ext uri="{FF2B5EF4-FFF2-40B4-BE49-F238E27FC236}">
                <a16:creationId xmlns:a16="http://schemas.microsoft.com/office/drawing/2014/main" id="{D22E0B4F-3445-4E51-9731-7D6FCC3ECFA5}"/>
              </a:ext>
            </a:extLst>
          </p:cNvPr>
          <p:cNvSpPr txBox="1">
            <a:spLocks/>
          </p:cNvSpPr>
          <p:nvPr/>
        </p:nvSpPr>
        <p:spPr>
          <a:xfrm>
            <a:off x="357647" y="16784"/>
            <a:ext cx="10825123"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t-IT" sz="1050" dirty="0">
                <a:solidFill>
                  <a:srgbClr val="002060"/>
                </a:solidFill>
                <a:latin typeface="Arial" panose="020B0604020202020204" pitchFamily="34" charset="0"/>
                <a:cs typeface="Arial" panose="020B0604020202020204" pitchFamily="34" charset="0"/>
              </a:rPr>
              <a:t>GUIDA OPERATIVA PER IL RISPETTO DEL PRINCIPIO DNSH – </a:t>
            </a:r>
            <a:r>
              <a:rPr lang="it-IT" sz="1050" b="1" dirty="0">
                <a:solidFill>
                  <a:srgbClr val="002060"/>
                </a:solidFill>
                <a:latin typeface="Arial" panose="020B0604020202020204" pitchFamily="34" charset="0"/>
                <a:cs typeface="Arial" panose="020B0604020202020204" pitchFamily="34" charset="0"/>
              </a:rPr>
              <a:t>SCHEDA 03: ACQUISTO, LEASING E NOLEGGIO DI COMPUTER E APPARECCHIATURE ELETTRICHE ED ELETTRONICHE</a:t>
            </a:r>
          </a:p>
        </p:txBody>
      </p:sp>
    </p:spTree>
    <p:extLst>
      <p:ext uri="{BB962C8B-B14F-4D97-AF65-F5344CB8AC3E}">
        <p14:creationId xmlns:p14="http://schemas.microsoft.com/office/powerpoint/2010/main" val="42435786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Segnaposto contenuto 2">
            <a:extLst>
              <a:ext uri="{FF2B5EF4-FFF2-40B4-BE49-F238E27FC236}">
                <a16:creationId xmlns:a16="http://schemas.microsoft.com/office/drawing/2014/main" id="{5D666268-ACC9-4C4A-9231-E939A3294CE9}"/>
              </a:ext>
            </a:extLst>
          </p:cNvPr>
          <p:cNvSpPr txBox="1">
            <a:spLocks/>
          </p:cNvSpPr>
          <p:nvPr/>
        </p:nvSpPr>
        <p:spPr>
          <a:xfrm>
            <a:off x="764306" y="1685197"/>
            <a:ext cx="10825123" cy="45619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it-IT" sz="20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ECONOMIA CIRCOLARE (3/3) </a:t>
            </a:r>
          </a:p>
        </p:txBody>
      </p:sp>
      <p:sp>
        <p:nvSpPr>
          <p:cNvPr id="59" name="Freeform 12">
            <a:extLst>
              <a:ext uri="{FF2B5EF4-FFF2-40B4-BE49-F238E27FC236}">
                <a16:creationId xmlns:a16="http://schemas.microsoft.com/office/drawing/2014/main" id="{26D3FF3D-EC37-4976-9496-31AFD50FC72F}"/>
              </a:ext>
            </a:extLst>
          </p:cNvPr>
          <p:cNvSpPr>
            <a:spLocks noEditPoints="1"/>
          </p:cNvSpPr>
          <p:nvPr/>
        </p:nvSpPr>
        <p:spPr bwMode="auto">
          <a:xfrm>
            <a:off x="795524" y="1247427"/>
            <a:ext cx="621816" cy="461315"/>
          </a:xfrm>
          <a:custGeom>
            <a:avLst/>
            <a:gdLst>
              <a:gd name="T0" fmla="*/ 157 w 392"/>
              <a:gd name="T1" fmla="*/ 18 h 368"/>
              <a:gd name="T2" fmla="*/ 102 w 392"/>
              <a:gd name="T3" fmla="*/ 33 h 368"/>
              <a:gd name="T4" fmla="*/ 76 w 392"/>
              <a:gd name="T5" fmla="*/ 76 h 368"/>
              <a:gd name="T6" fmla="*/ 148 w 392"/>
              <a:gd name="T7" fmla="*/ 120 h 368"/>
              <a:gd name="T8" fmla="*/ 187 w 392"/>
              <a:gd name="T9" fmla="*/ 58 h 368"/>
              <a:gd name="T10" fmla="*/ 157 w 392"/>
              <a:gd name="T11" fmla="*/ 18 h 368"/>
              <a:gd name="T12" fmla="*/ 326 w 392"/>
              <a:gd name="T13" fmla="*/ 268 h 368"/>
              <a:gd name="T14" fmla="*/ 241 w 392"/>
              <a:gd name="T15" fmla="*/ 268 h 368"/>
              <a:gd name="T16" fmla="*/ 241 w 392"/>
              <a:gd name="T17" fmla="*/ 241 h 368"/>
              <a:gd name="T18" fmla="*/ 216 w 392"/>
              <a:gd name="T19" fmla="*/ 274 h 368"/>
              <a:gd name="T20" fmla="*/ 191 w 392"/>
              <a:gd name="T21" fmla="*/ 306 h 368"/>
              <a:gd name="T22" fmla="*/ 216 w 392"/>
              <a:gd name="T23" fmla="*/ 339 h 368"/>
              <a:gd name="T24" fmla="*/ 238 w 392"/>
              <a:gd name="T25" fmla="*/ 368 h 368"/>
              <a:gd name="T26" fmla="*/ 241 w 392"/>
              <a:gd name="T27" fmla="*/ 368 h 368"/>
              <a:gd name="T28" fmla="*/ 241 w 392"/>
              <a:gd name="T29" fmla="*/ 353 h 368"/>
              <a:gd name="T30" fmla="*/ 286 w 392"/>
              <a:gd name="T31" fmla="*/ 352 h 368"/>
              <a:gd name="T32" fmla="*/ 336 w 392"/>
              <a:gd name="T33" fmla="*/ 332 h 368"/>
              <a:gd name="T34" fmla="*/ 380 w 392"/>
              <a:gd name="T35" fmla="*/ 251 h 368"/>
              <a:gd name="T36" fmla="*/ 380 w 392"/>
              <a:gd name="T37" fmla="*/ 250 h 368"/>
              <a:gd name="T38" fmla="*/ 326 w 392"/>
              <a:gd name="T39" fmla="*/ 268 h 368"/>
              <a:gd name="T40" fmla="*/ 196 w 392"/>
              <a:gd name="T41" fmla="*/ 43 h 368"/>
              <a:gd name="T42" fmla="*/ 237 w 392"/>
              <a:gd name="T43" fmla="*/ 119 h 368"/>
              <a:gd name="T44" fmla="*/ 213 w 392"/>
              <a:gd name="T45" fmla="*/ 132 h 368"/>
              <a:gd name="T46" fmla="*/ 253 w 392"/>
              <a:gd name="T47" fmla="*/ 138 h 368"/>
              <a:gd name="T48" fmla="*/ 294 w 392"/>
              <a:gd name="T49" fmla="*/ 144 h 368"/>
              <a:gd name="T50" fmla="*/ 311 w 392"/>
              <a:gd name="T51" fmla="*/ 107 h 368"/>
              <a:gd name="T52" fmla="*/ 328 w 392"/>
              <a:gd name="T53" fmla="*/ 69 h 368"/>
              <a:gd name="T54" fmla="*/ 311 w 392"/>
              <a:gd name="T55" fmla="*/ 78 h 368"/>
              <a:gd name="T56" fmla="*/ 288 w 392"/>
              <a:gd name="T57" fmla="*/ 39 h 368"/>
              <a:gd name="T58" fmla="*/ 248 w 392"/>
              <a:gd name="T59" fmla="*/ 4 h 368"/>
              <a:gd name="T60" fmla="*/ 152 w 392"/>
              <a:gd name="T61" fmla="*/ 4 h 368"/>
              <a:gd name="T62" fmla="*/ 196 w 392"/>
              <a:gd name="T63" fmla="*/ 43 h 368"/>
              <a:gd name="T64" fmla="*/ 71 w 392"/>
              <a:gd name="T65" fmla="*/ 311 h 368"/>
              <a:gd name="T66" fmla="*/ 110 w 392"/>
              <a:gd name="T67" fmla="*/ 351 h 368"/>
              <a:gd name="T68" fmla="*/ 161 w 392"/>
              <a:gd name="T69" fmla="*/ 352 h 368"/>
              <a:gd name="T70" fmla="*/ 162 w 392"/>
              <a:gd name="T71" fmla="*/ 267 h 368"/>
              <a:gd name="T72" fmla="*/ 89 w 392"/>
              <a:gd name="T73" fmla="*/ 265 h 368"/>
              <a:gd name="T74" fmla="*/ 71 w 392"/>
              <a:gd name="T75" fmla="*/ 311 h 368"/>
              <a:gd name="T76" fmla="*/ 114 w 392"/>
              <a:gd name="T77" fmla="*/ 193 h 368"/>
              <a:gd name="T78" fmla="*/ 137 w 392"/>
              <a:gd name="T79" fmla="*/ 207 h 368"/>
              <a:gd name="T80" fmla="*/ 122 w 392"/>
              <a:gd name="T81" fmla="*/ 168 h 368"/>
              <a:gd name="T82" fmla="*/ 107 w 392"/>
              <a:gd name="T83" fmla="*/ 130 h 368"/>
              <a:gd name="T84" fmla="*/ 66 w 392"/>
              <a:gd name="T85" fmla="*/ 134 h 368"/>
              <a:gd name="T86" fmla="*/ 25 w 392"/>
              <a:gd name="T87" fmla="*/ 139 h 368"/>
              <a:gd name="T88" fmla="*/ 41 w 392"/>
              <a:gd name="T89" fmla="*/ 148 h 368"/>
              <a:gd name="T90" fmla="*/ 19 w 392"/>
              <a:gd name="T91" fmla="*/ 188 h 368"/>
              <a:gd name="T92" fmla="*/ 9 w 392"/>
              <a:gd name="T93" fmla="*/ 241 h 368"/>
              <a:gd name="T94" fmla="*/ 58 w 392"/>
              <a:gd name="T95" fmla="*/ 324 h 368"/>
              <a:gd name="T96" fmla="*/ 69 w 392"/>
              <a:gd name="T97" fmla="*/ 266 h 368"/>
              <a:gd name="T98" fmla="*/ 114 w 392"/>
              <a:gd name="T99" fmla="*/ 193 h 368"/>
              <a:gd name="T100" fmla="*/ 313 w 392"/>
              <a:gd name="T101" fmla="*/ 253 h 368"/>
              <a:gd name="T102" fmla="*/ 362 w 392"/>
              <a:gd name="T103" fmla="*/ 244 h 368"/>
              <a:gd name="T104" fmla="*/ 375 w 392"/>
              <a:gd name="T105" fmla="*/ 190 h 368"/>
              <a:gd name="T106" fmla="*/ 350 w 392"/>
              <a:gd name="T107" fmla="*/ 146 h 368"/>
              <a:gd name="T108" fmla="*/ 277 w 392"/>
              <a:gd name="T109" fmla="*/ 189 h 368"/>
              <a:gd name="T110" fmla="*/ 313 w 392"/>
              <a:gd name="T111" fmla="*/ 253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2" h="368">
                <a:moveTo>
                  <a:pt x="157" y="18"/>
                </a:moveTo>
                <a:cubicBezTo>
                  <a:pt x="127" y="0"/>
                  <a:pt x="102" y="33"/>
                  <a:pt x="102" y="33"/>
                </a:cubicBezTo>
                <a:cubicBezTo>
                  <a:pt x="76" y="76"/>
                  <a:pt x="76" y="76"/>
                  <a:pt x="76" y="76"/>
                </a:cubicBezTo>
                <a:cubicBezTo>
                  <a:pt x="148" y="120"/>
                  <a:pt x="148" y="120"/>
                  <a:pt x="148" y="120"/>
                </a:cubicBezTo>
                <a:cubicBezTo>
                  <a:pt x="187" y="58"/>
                  <a:pt x="187" y="58"/>
                  <a:pt x="187" y="58"/>
                </a:cubicBezTo>
                <a:cubicBezTo>
                  <a:pt x="172" y="23"/>
                  <a:pt x="157" y="18"/>
                  <a:pt x="157" y="18"/>
                </a:cubicBezTo>
                <a:close/>
                <a:moveTo>
                  <a:pt x="326" y="268"/>
                </a:moveTo>
                <a:cubicBezTo>
                  <a:pt x="241" y="268"/>
                  <a:pt x="241" y="268"/>
                  <a:pt x="241" y="268"/>
                </a:cubicBezTo>
                <a:cubicBezTo>
                  <a:pt x="241" y="241"/>
                  <a:pt x="241" y="241"/>
                  <a:pt x="241" y="241"/>
                </a:cubicBezTo>
                <a:cubicBezTo>
                  <a:pt x="216" y="274"/>
                  <a:pt x="216" y="274"/>
                  <a:pt x="216" y="274"/>
                </a:cubicBezTo>
                <a:cubicBezTo>
                  <a:pt x="191" y="306"/>
                  <a:pt x="191" y="306"/>
                  <a:pt x="191" y="306"/>
                </a:cubicBezTo>
                <a:cubicBezTo>
                  <a:pt x="216" y="339"/>
                  <a:pt x="216" y="339"/>
                  <a:pt x="216" y="339"/>
                </a:cubicBezTo>
                <a:cubicBezTo>
                  <a:pt x="238" y="368"/>
                  <a:pt x="238" y="368"/>
                  <a:pt x="238" y="368"/>
                </a:cubicBezTo>
                <a:cubicBezTo>
                  <a:pt x="241" y="368"/>
                  <a:pt x="241" y="368"/>
                  <a:pt x="241" y="368"/>
                </a:cubicBezTo>
                <a:cubicBezTo>
                  <a:pt x="241" y="353"/>
                  <a:pt x="241" y="353"/>
                  <a:pt x="241" y="353"/>
                </a:cubicBezTo>
                <a:cubicBezTo>
                  <a:pt x="286" y="352"/>
                  <a:pt x="286" y="352"/>
                  <a:pt x="286" y="352"/>
                </a:cubicBezTo>
                <a:cubicBezTo>
                  <a:pt x="327" y="349"/>
                  <a:pt x="336" y="332"/>
                  <a:pt x="336" y="332"/>
                </a:cubicBezTo>
                <a:cubicBezTo>
                  <a:pt x="380" y="251"/>
                  <a:pt x="380" y="251"/>
                  <a:pt x="380" y="251"/>
                </a:cubicBezTo>
                <a:cubicBezTo>
                  <a:pt x="380" y="250"/>
                  <a:pt x="380" y="250"/>
                  <a:pt x="380" y="250"/>
                </a:cubicBezTo>
                <a:cubicBezTo>
                  <a:pt x="362" y="271"/>
                  <a:pt x="326" y="268"/>
                  <a:pt x="326" y="268"/>
                </a:cubicBezTo>
                <a:close/>
                <a:moveTo>
                  <a:pt x="196" y="43"/>
                </a:moveTo>
                <a:cubicBezTo>
                  <a:pt x="237" y="119"/>
                  <a:pt x="237" y="119"/>
                  <a:pt x="237" y="119"/>
                </a:cubicBezTo>
                <a:cubicBezTo>
                  <a:pt x="213" y="132"/>
                  <a:pt x="213" y="132"/>
                  <a:pt x="213" y="132"/>
                </a:cubicBezTo>
                <a:cubicBezTo>
                  <a:pt x="253" y="138"/>
                  <a:pt x="253" y="138"/>
                  <a:pt x="253" y="138"/>
                </a:cubicBezTo>
                <a:cubicBezTo>
                  <a:pt x="294" y="144"/>
                  <a:pt x="294" y="144"/>
                  <a:pt x="294" y="144"/>
                </a:cubicBezTo>
                <a:cubicBezTo>
                  <a:pt x="311" y="107"/>
                  <a:pt x="311" y="107"/>
                  <a:pt x="311" y="107"/>
                </a:cubicBezTo>
                <a:cubicBezTo>
                  <a:pt x="328" y="69"/>
                  <a:pt x="328" y="69"/>
                  <a:pt x="328" y="69"/>
                </a:cubicBezTo>
                <a:cubicBezTo>
                  <a:pt x="311" y="78"/>
                  <a:pt x="311" y="78"/>
                  <a:pt x="311" y="78"/>
                </a:cubicBezTo>
                <a:cubicBezTo>
                  <a:pt x="288" y="39"/>
                  <a:pt x="288" y="39"/>
                  <a:pt x="288" y="39"/>
                </a:cubicBezTo>
                <a:cubicBezTo>
                  <a:pt x="267" y="4"/>
                  <a:pt x="248" y="4"/>
                  <a:pt x="248" y="4"/>
                </a:cubicBezTo>
                <a:cubicBezTo>
                  <a:pt x="152" y="4"/>
                  <a:pt x="152" y="4"/>
                  <a:pt x="152" y="4"/>
                </a:cubicBezTo>
                <a:cubicBezTo>
                  <a:pt x="180" y="7"/>
                  <a:pt x="196" y="43"/>
                  <a:pt x="196" y="43"/>
                </a:cubicBezTo>
                <a:close/>
                <a:moveTo>
                  <a:pt x="71" y="311"/>
                </a:moveTo>
                <a:cubicBezTo>
                  <a:pt x="70" y="346"/>
                  <a:pt x="110" y="351"/>
                  <a:pt x="110" y="351"/>
                </a:cubicBezTo>
                <a:cubicBezTo>
                  <a:pt x="161" y="352"/>
                  <a:pt x="161" y="352"/>
                  <a:pt x="161" y="352"/>
                </a:cubicBezTo>
                <a:cubicBezTo>
                  <a:pt x="162" y="267"/>
                  <a:pt x="162" y="267"/>
                  <a:pt x="162" y="267"/>
                </a:cubicBezTo>
                <a:cubicBezTo>
                  <a:pt x="89" y="265"/>
                  <a:pt x="89" y="265"/>
                  <a:pt x="89" y="265"/>
                </a:cubicBezTo>
                <a:cubicBezTo>
                  <a:pt x="67" y="295"/>
                  <a:pt x="71" y="311"/>
                  <a:pt x="71" y="311"/>
                </a:cubicBezTo>
                <a:close/>
                <a:moveTo>
                  <a:pt x="114" y="193"/>
                </a:moveTo>
                <a:cubicBezTo>
                  <a:pt x="137" y="207"/>
                  <a:pt x="137" y="207"/>
                  <a:pt x="137" y="207"/>
                </a:cubicBezTo>
                <a:cubicBezTo>
                  <a:pt x="122" y="168"/>
                  <a:pt x="122" y="168"/>
                  <a:pt x="122" y="168"/>
                </a:cubicBezTo>
                <a:cubicBezTo>
                  <a:pt x="107" y="130"/>
                  <a:pt x="107" y="130"/>
                  <a:pt x="107" y="130"/>
                </a:cubicBezTo>
                <a:cubicBezTo>
                  <a:pt x="66" y="134"/>
                  <a:pt x="66" y="134"/>
                  <a:pt x="66" y="134"/>
                </a:cubicBezTo>
                <a:cubicBezTo>
                  <a:pt x="25" y="139"/>
                  <a:pt x="25" y="139"/>
                  <a:pt x="25" y="139"/>
                </a:cubicBezTo>
                <a:cubicBezTo>
                  <a:pt x="41" y="148"/>
                  <a:pt x="41" y="148"/>
                  <a:pt x="41" y="148"/>
                </a:cubicBezTo>
                <a:cubicBezTo>
                  <a:pt x="19" y="188"/>
                  <a:pt x="19" y="188"/>
                  <a:pt x="19" y="188"/>
                </a:cubicBezTo>
                <a:cubicBezTo>
                  <a:pt x="0" y="224"/>
                  <a:pt x="9" y="241"/>
                  <a:pt x="9" y="241"/>
                </a:cubicBezTo>
                <a:cubicBezTo>
                  <a:pt x="58" y="324"/>
                  <a:pt x="58" y="324"/>
                  <a:pt x="58" y="324"/>
                </a:cubicBezTo>
                <a:cubicBezTo>
                  <a:pt x="47" y="298"/>
                  <a:pt x="69" y="266"/>
                  <a:pt x="69" y="266"/>
                </a:cubicBezTo>
                <a:lnTo>
                  <a:pt x="114" y="193"/>
                </a:lnTo>
                <a:close/>
                <a:moveTo>
                  <a:pt x="313" y="253"/>
                </a:moveTo>
                <a:cubicBezTo>
                  <a:pt x="351" y="256"/>
                  <a:pt x="362" y="244"/>
                  <a:pt x="362" y="244"/>
                </a:cubicBezTo>
                <a:cubicBezTo>
                  <a:pt x="392" y="228"/>
                  <a:pt x="375" y="190"/>
                  <a:pt x="375" y="190"/>
                </a:cubicBezTo>
                <a:cubicBezTo>
                  <a:pt x="350" y="146"/>
                  <a:pt x="350" y="146"/>
                  <a:pt x="350" y="146"/>
                </a:cubicBezTo>
                <a:cubicBezTo>
                  <a:pt x="277" y="189"/>
                  <a:pt x="277" y="189"/>
                  <a:pt x="277" y="189"/>
                </a:cubicBezTo>
                <a:lnTo>
                  <a:pt x="313" y="253"/>
                </a:lnTo>
                <a:close/>
              </a:path>
            </a:pathLst>
          </a:custGeom>
          <a:solidFill>
            <a:srgbClr val="1F4E79"/>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a:ea typeface="+mn-ea"/>
              <a:cs typeface="+mn-cs"/>
            </a:endParaRPr>
          </a:p>
        </p:txBody>
      </p:sp>
      <p:sp>
        <p:nvSpPr>
          <p:cNvPr id="4" name="Segnaposto numero diapositiva 5">
            <a:extLst>
              <a:ext uri="{FF2B5EF4-FFF2-40B4-BE49-F238E27FC236}">
                <a16:creationId xmlns:a16="http://schemas.microsoft.com/office/drawing/2014/main" id="{CC11CACA-3D43-6842-94A5-90E1FE5ACAA5}"/>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22</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
        <p:nvSpPr>
          <p:cNvPr id="9" name="Titolo 1">
            <a:extLst>
              <a:ext uri="{FF2B5EF4-FFF2-40B4-BE49-F238E27FC236}">
                <a16:creationId xmlns:a16="http://schemas.microsoft.com/office/drawing/2014/main" id="{7B595272-78FB-48A9-B8EF-F0A32D7EA508}"/>
              </a:ext>
            </a:extLst>
          </p:cNvPr>
          <p:cNvSpPr>
            <a:spLocks noGrp="1"/>
          </p:cNvSpPr>
          <p:nvPr>
            <p:ph type="title"/>
          </p:nvPr>
        </p:nvSpPr>
        <p:spPr>
          <a:xfrm>
            <a:off x="764308" y="578866"/>
            <a:ext cx="10515600" cy="761711"/>
          </a:xfrm>
        </p:spPr>
        <p:txBody>
          <a:bodyPr>
            <a:normAutofit/>
          </a:bodyPr>
          <a:lstStyle/>
          <a:p>
            <a:r>
              <a:rPr lang="it-IT" sz="2400" b="1" dirty="0">
                <a:solidFill>
                  <a:schemeClr val="accent1">
                    <a:lumMod val="50000"/>
                  </a:schemeClr>
                </a:solidFill>
                <a:latin typeface="Arial" panose="020B0604020202020204" pitchFamily="34" charset="0"/>
                <a:cs typeface="Arial" panose="020B0604020202020204" pitchFamily="34" charset="0"/>
              </a:rPr>
              <a:t>II. VINCOLI DNSH</a:t>
            </a:r>
            <a:endParaRPr lang="it-IT" sz="2600" b="1" i="1" dirty="0">
              <a:solidFill>
                <a:schemeClr val="accent1">
                  <a:lumMod val="50000"/>
                </a:schemeClr>
              </a:solidFill>
              <a:latin typeface="Arial" panose="020B0604020202020204" pitchFamily="34" charset="0"/>
              <a:cs typeface="Arial" panose="020B0604020202020204" pitchFamily="34" charset="0"/>
            </a:endParaRPr>
          </a:p>
        </p:txBody>
      </p:sp>
      <p:grpSp>
        <p:nvGrpSpPr>
          <p:cNvPr id="30" name="Group 29">
            <a:extLst>
              <a:ext uri="{FF2B5EF4-FFF2-40B4-BE49-F238E27FC236}">
                <a16:creationId xmlns:a16="http://schemas.microsoft.com/office/drawing/2014/main" id="{0D088A47-C7FA-48A7-8B5F-56786E1C6B57}"/>
              </a:ext>
            </a:extLst>
          </p:cNvPr>
          <p:cNvGrpSpPr/>
          <p:nvPr/>
        </p:nvGrpSpPr>
        <p:grpSpPr>
          <a:xfrm>
            <a:off x="9877982" y="190511"/>
            <a:ext cx="297216" cy="1382650"/>
            <a:chOff x="9877982" y="190511"/>
            <a:chExt cx="297216" cy="1382650"/>
          </a:xfrm>
        </p:grpSpPr>
        <p:grpSp>
          <p:nvGrpSpPr>
            <p:cNvPr id="46" name="Group 45">
              <a:extLst>
                <a:ext uri="{FF2B5EF4-FFF2-40B4-BE49-F238E27FC236}">
                  <a16:creationId xmlns:a16="http://schemas.microsoft.com/office/drawing/2014/main" id="{67CFE30B-8123-4F15-8F2D-227EA2D5F672}"/>
                </a:ext>
              </a:extLst>
            </p:cNvPr>
            <p:cNvGrpSpPr/>
            <p:nvPr/>
          </p:nvGrpSpPr>
          <p:grpSpPr>
            <a:xfrm>
              <a:off x="9923521" y="1367383"/>
              <a:ext cx="251677" cy="205778"/>
              <a:chOff x="6637496" y="2894701"/>
              <a:chExt cx="528127" cy="530524"/>
            </a:xfrm>
            <a:solidFill>
              <a:schemeClr val="tx1">
                <a:lumMod val="50000"/>
                <a:lumOff val="50000"/>
              </a:schemeClr>
            </a:solidFill>
          </p:grpSpPr>
          <p:sp>
            <p:nvSpPr>
              <p:cNvPr id="54" name="Freeform 79">
                <a:extLst>
                  <a:ext uri="{FF2B5EF4-FFF2-40B4-BE49-F238E27FC236}">
                    <a16:creationId xmlns:a16="http://schemas.microsoft.com/office/drawing/2014/main" id="{8C314F61-2B24-4C3E-A7E4-72135CB46438}"/>
                  </a:ext>
                </a:extLst>
              </p:cNvPr>
              <p:cNvSpPr>
                <a:spLocks noEditPoints="1"/>
              </p:cNvSpPr>
              <p:nvPr/>
            </p:nvSpPr>
            <p:spPr bwMode="auto">
              <a:xfrm>
                <a:off x="6672001" y="2894701"/>
                <a:ext cx="362281" cy="530524"/>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55" name="Freeform 79">
                <a:extLst>
                  <a:ext uri="{FF2B5EF4-FFF2-40B4-BE49-F238E27FC236}">
                    <a16:creationId xmlns:a16="http://schemas.microsoft.com/office/drawing/2014/main" id="{F19CD617-BC26-44A3-91CF-9614F4F05D03}"/>
                  </a:ext>
                </a:extLst>
              </p:cNvPr>
              <p:cNvSpPr>
                <a:spLocks noEditPoints="1"/>
              </p:cNvSpPr>
              <p:nvPr/>
            </p:nvSpPr>
            <p:spPr bwMode="auto">
              <a:xfrm>
                <a:off x="6637496" y="3170780"/>
                <a:ext cx="171498" cy="251142"/>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56" name="Freeform 79">
                <a:extLst>
                  <a:ext uri="{FF2B5EF4-FFF2-40B4-BE49-F238E27FC236}">
                    <a16:creationId xmlns:a16="http://schemas.microsoft.com/office/drawing/2014/main" id="{6ACDD4BE-2435-43A1-990C-55D980C10513}"/>
                  </a:ext>
                </a:extLst>
              </p:cNvPr>
              <p:cNvSpPr>
                <a:spLocks noEditPoints="1"/>
              </p:cNvSpPr>
              <p:nvPr/>
            </p:nvSpPr>
            <p:spPr bwMode="auto">
              <a:xfrm>
                <a:off x="7019666" y="3203780"/>
                <a:ext cx="145957" cy="213739"/>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grpSp>
        <p:grpSp>
          <p:nvGrpSpPr>
            <p:cNvPr id="48" name="Group 47">
              <a:extLst>
                <a:ext uri="{FF2B5EF4-FFF2-40B4-BE49-F238E27FC236}">
                  <a16:creationId xmlns:a16="http://schemas.microsoft.com/office/drawing/2014/main" id="{88BA7AE1-CCEE-4C71-A9F3-C3977340FDE0}"/>
                </a:ext>
              </a:extLst>
            </p:cNvPr>
            <p:cNvGrpSpPr/>
            <p:nvPr/>
          </p:nvGrpSpPr>
          <p:grpSpPr>
            <a:xfrm>
              <a:off x="9920677" y="682929"/>
              <a:ext cx="254485" cy="188233"/>
              <a:chOff x="7520684" y="1327057"/>
              <a:chExt cx="420688" cy="436562"/>
            </a:xfrm>
            <a:solidFill>
              <a:srgbClr val="1F4E79"/>
            </a:solidFill>
          </p:grpSpPr>
          <p:sp>
            <p:nvSpPr>
              <p:cNvPr id="52" name="Freeform 707">
                <a:extLst>
                  <a:ext uri="{FF2B5EF4-FFF2-40B4-BE49-F238E27FC236}">
                    <a16:creationId xmlns:a16="http://schemas.microsoft.com/office/drawing/2014/main" id="{F53D7C70-5EFC-4BBA-8ED4-510245EC1A97}"/>
                  </a:ext>
                </a:extLst>
              </p:cNvPr>
              <p:cNvSpPr>
                <a:spLocks noEditPoints="1"/>
              </p:cNvSpPr>
              <p:nvPr/>
            </p:nvSpPr>
            <p:spPr bwMode="auto">
              <a:xfrm>
                <a:off x="7520684" y="1327057"/>
                <a:ext cx="288925" cy="379413"/>
              </a:xfrm>
              <a:custGeom>
                <a:avLst/>
                <a:gdLst>
                  <a:gd name="T0" fmla="*/ 1 w 77"/>
                  <a:gd name="T1" fmla="*/ 1 h 101"/>
                  <a:gd name="T2" fmla="*/ 0 w 77"/>
                  <a:gd name="T3" fmla="*/ 5 h 101"/>
                  <a:gd name="T4" fmla="*/ 11 w 77"/>
                  <a:gd name="T5" fmla="*/ 97 h 101"/>
                  <a:gd name="T6" fmla="*/ 15 w 77"/>
                  <a:gd name="T7" fmla="*/ 101 h 101"/>
                  <a:gd name="T8" fmla="*/ 57 w 77"/>
                  <a:gd name="T9" fmla="*/ 101 h 101"/>
                  <a:gd name="T10" fmla="*/ 57 w 77"/>
                  <a:gd name="T11" fmla="*/ 99 h 101"/>
                  <a:gd name="T12" fmla="*/ 55 w 77"/>
                  <a:gd name="T13" fmla="*/ 92 h 101"/>
                  <a:gd name="T14" fmla="*/ 55 w 77"/>
                  <a:gd name="T15" fmla="*/ 88 h 101"/>
                  <a:gd name="T16" fmla="*/ 69 w 77"/>
                  <a:gd name="T17" fmla="*/ 55 h 101"/>
                  <a:gd name="T18" fmla="*/ 71 w 77"/>
                  <a:gd name="T19" fmla="*/ 53 h 101"/>
                  <a:gd name="T20" fmla="*/ 76 w 77"/>
                  <a:gd name="T21" fmla="*/ 5 h 101"/>
                  <a:gd name="T22" fmla="*/ 75 w 77"/>
                  <a:gd name="T23" fmla="*/ 1 h 101"/>
                  <a:gd name="T24" fmla="*/ 72 w 77"/>
                  <a:gd name="T25" fmla="*/ 0 h 101"/>
                  <a:gd name="T26" fmla="*/ 4 w 77"/>
                  <a:gd name="T27" fmla="*/ 0 h 101"/>
                  <a:gd name="T28" fmla="*/ 1 w 77"/>
                  <a:gd name="T29" fmla="*/ 1 h 101"/>
                  <a:gd name="T30" fmla="*/ 67 w 77"/>
                  <a:gd name="T31" fmla="*/ 8 h 101"/>
                  <a:gd name="T32" fmla="*/ 64 w 77"/>
                  <a:gd name="T33" fmla="*/ 37 h 101"/>
                  <a:gd name="T34" fmla="*/ 61 w 77"/>
                  <a:gd name="T35" fmla="*/ 38 h 101"/>
                  <a:gd name="T36" fmla="*/ 43 w 77"/>
                  <a:gd name="T37" fmla="*/ 37 h 101"/>
                  <a:gd name="T38" fmla="*/ 19 w 77"/>
                  <a:gd name="T39" fmla="*/ 33 h 101"/>
                  <a:gd name="T40" fmla="*/ 25 w 77"/>
                  <a:gd name="T41" fmla="*/ 82 h 101"/>
                  <a:gd name="T42" fmla="*/ 23 w 77"/>
                  <a:gd name="T43" fmla="*/ 85 h 101"/>
                  <a:gd name="T44" fmla="*/ 21 w 77"/>
                  <a:gd name="T45" fmla="*/ 85 h 101"/>
                  <a:gd name="T46" fmla="*/ 18 w 77"/>
                  <a:gd name="T47" fmla="*/ 83 h 101"/>
                  <a:gd name="T48" fmla="*/ 12 w 77"/>
                  <a:gd name="T49" fmla="*/ 35 h 101"/>
                  <a:gd name="T50" fmla="*/ 12 w 77"/>
                  <a:gd name="T51" fmla="*/ 35 h 101"/>
                  <a:gd name="T52" fmla="*/ 9 w 77"/>
                  <a:gd name="T53" fmla="*/ 8 h 101"/>
                  <a:gd name="T54" fmla="*/ 67 w 77"/>
                  <a:gd name="T55" fmla="*/ 8 h 101"/>
                  <a:gd name="T56" fmla="*/ 67 w 77"/>
                  <a:gd name="T57" fmla="*/ 8 h 101"/>
                  <a:gd name="T58" fmla="*/ 67 w 77"/>
                  <a:gd name="T59" fmla="*/ 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7" h="101">
                    <a:moveTo>
                      <a:pt x="1" y="1"/>
                    </a:moveTo>
                    <a:cubicBezTo>
                      <a:pt x="0" y="2"/>
                      <a:pt x="0" y="4"/>
                      <a:pt x="0" y="5"/>
                    </a:cubicBezTo>
                    <a:cubicBezTo>
                      <a:pt x="11" y="97"/>
                      <a:pt x="11" y="97"/>
                      <a:pt x="11" y="97"/>
                    </a:cubicBezTo>
                    <a:cubicBezTo>
                      <a:pt x="11" y="99"/>
                      <a:pt x="13" y="101"/>
                      <a:pt x="15" y="101"/>
                    </a:cubicBezTo>
                    <a:cubicBezTo>
                      <a:pt x="57" y="101"/>
                      <a:pt x="57" y="101"/>
                      <a:pt x="57" y="101"/>
                    </a:cubicBezTo>
                    <a:cubicBezTo>
                      <a:pt x="57" y="100"/>
                      <a:pt x="57" y="99"/>
                      <a:pt x="57" y="99"/>
                    </a:cubicBezTo>
                    <a:cubicBezTo>
                      <a:pt x="56" y="97"/>
                      <a:pt x="56" y="94"/>
                      <a:pt x="55" y="92"/>
                    </a:cubicBezTo>
                    <a:cubicBezTo>
                      <a:pt x="55" y="91"/>
                      <a:pt x="55" y="89"/>
                      <a:pt x="55" y="88"/>
                    </a:cubicBezTo>
                    <a:cubicBezTo>
                      <a:pt x="55" y="76"/>
                      <a:pt x="62" y="65"/>
                      <a:pt x="69" y="55"/>
                    </a:cubicBezTo>
                    <a:cubicBezTo>
                      <a:pt x="70" y="55"/>
                      <a:pt x="70" y="54"/>
                      <a:pt x="71" y="53"/>
                    </a:cubicBezTo>
                    <a:cubicBezTo>
                      <a:pt x="76" y="5"/>
                      <a:pt x="76" y="5"/>
                      <a:pt x="76" y="5"/>
                    </a:cubicBezTo>
                    <a:cubicBezTo>
                      <a:pt x="77" y="4"/>
                      <a:pt x="76" y="2"/>
                      <a:pt x="75" y="1"/>
                    </a:cubicBezTo>
                    <a:cubicBezTo>
                      <a:pt x="75" y="1"/>
                      <a:pt x="73" y="0"/>
                      <a:pt x="72" y="0"/>
                    </a:cubicBezTo>
                    <a:cubicBezTo>
                      <a:pt x="4" y="0"/>
                      <a:pt x="4" y="0"/>
                      <a:pt x="4" y="0"/>
                    </a:cubicBezTo>
                    <a:cubicBezTo>
                      <a:pt x="3" y="0"/>
                      <a:pt x="2" y="1"/>
                      <a:pt x="1" y="1"/>
                    </a:cubicBezTo>
                    <a:close/>
                    <a:moveTo>
                      <a:pt x="67" y="8"/>
                    </a:moveTo>
                    <a:cubicBezTo>
                      <a:pt x="64" y="37"/>
                      <a:pt x="64" y="37"/>
                      <a:pt x="64" y="37"/>
                    </a:cubicBezTo>
                    <a:cubicBezTo>
                      <a:pt x="63" y="37"/>
                      <a:pt x="62" y="37"/>
                      <a:pt x="61" y="38"/>
                    </a:cubicBezTo>
                    <a:cubicBezTo>
                      <a:pt x="55" y="39"/>
                      <a:pt x="49" y="38"/>
                      <a:pt x="43" y="37"/>
                    </a:cubicBezTo>
                    <a:cubicBezTo>
                      <a:pt x="35" y="35"/>
                      <a:pt x="27" y="32"/>
                      <a:pt x="19" y="33"/>
                    </a:cubicBezTo>
                    <a:cubicBezTo>
                      <a:pt x="25" y="82"/>
                      <a:pt x="25" y="82"/>
                      <a:pt x="25" y="82"/>
                    </a:cubicBezTo>
                    <a:cubicBezTo>
                      <a:pt x="25" y="84"/>
                      <a:pt x="24" y="85"/>
                      <a:pt x="23" y="85"/>
                    </a:cubicBezTo>
                    <a:cubicBezTo>
                      <a:pt x="21" y="85"/>
                      <a:pt x="21" y="85"/>
                      <a:pt x="21" y="85"/>
                    </a:cubicBezTo>
                    <a:cubicBezTo>
                      <a:pt x="19" y="86"/>
                      <a:pt x="18" y="85"/>
                      <a:pt x="18" y="83"/>
                    </a:cubicBezTo>
                    <a:cubicBezTo>
                      <a:pt x="12" y="35"/>
                      <a:pt x="12" y="35"/>
                      <a:pt x="12" y="35"/>
                    </a:cubicBezTo>
                    <a:cubicBezTo>
                      <a:pt x="12" y="35"/>
                      <a:pt x="12" y="35"/>
                      <a:pt x="12" y="35"/>
                    </a:cubicBezTo>
                    <a:cubicBezTo>
                      <a:pt x="9" y="8"/>
                      <a:pt x="9" y="8"/>
                      <a:pt x="9" y="8"/>
                    </a:cubicBezTo>
                    <a:cubicBezTo>
                      <a:pt x="67" y="8"/>
                      <a:pt x="67" y="8"/>
                      <a:pt x="67" y="8"/>
                    </a:cubicBezTo>
                    <a:close/>
                    <a:moveTo>
                      <a:pt x="67" y="8"/>
                    </a:moveTo>
                    <a:cubicBezTo>
                      <a:pt x="67" y="8"/>
                      <a:pt x="67" y="8"/>
                      <a:pt x="67" y="8"/>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3" name="Freeform 708">
                <a:extLst>
                  <a:ext uri="{FF2B5EF4-FFF2-40B4-BE49-F238E27FC236}">
                    <a16:creationId xmlns:a16="http://schemas.microsoft.com/office/drawing/2014/main" id="{7EF27C16-5B49-47EC-8E3C-F4CC71D91124}"/>
                  </a:ext>
                </a:extLst>
              </p:cNvPr>
              <p:cNvSpPr>
                <a:spLocks noEditPoints="1"/>
              </p:cNvSpPr>
              <p:nvPr/>
            </p:nvSpPr>
            <p:spPr bwMode="auto">
              <a:xfrm>
                <a:off x="7733409" y="1477869"/>
                <a:ext cx="207963" cy="285750"/>
              </a:xfrm>
              <a:custGeom>
                <a:avLst/>
                <a:gdLst>
                  <a:gd name="T0" fmla="*/ 12 w 55"/>
                  <a:gd name="T1" fmla="*/ 22 h 76"/>
                  <a:gd name="T2" fmla="*/ 3 w 55"/>
                  <a:gd name="T3" fmla="*/ 57 h 76"/>
                  <a:gd name="T4" fmla="*/ 28 w 55"/>
                  <a:gd name="T5" fmla="*/ 76 h 76"/>
                  <a:gd name="T6" fmla="*/ 55 w 55"/>
                  <a:gd name="T7" fmla="*/ 48 h 76"/>
                  <a:gd name="T8" fmla="*/ 28 w 55"/>
                  <a:gd name="T9" fmla="*/ 0 h 76"/>
                  <a:gd name="T10" fmla="*/ 12 w 55"/>
                  <a:gd name="T11" fmla="*/ 22 h 76"/>
                  <a:gd name="T12" fmla="*/ 12 w 55"/>
                  <a:gd name="T13" fmla="*/ 22 h 76"/>
                  <a:gd name="T14" fmla="*/ 12 w 55"/>
                  <a:gd name="T15" fmla="*/ 22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76">
                    <a:moveTo>
                      <a:pt x="12" y="22"/>
                    </a:moveTo>
                    <a:cubicBezTo>
                      <a:pt x="6" y="32"/>
                      <a:pt x="0" y="45"/>
                      <a:pt x="3" y="57"/>
                    </a:cubicBezTo>
                    <a:cubicBezTo>
                      <a:pt x="6" y="69"/>
                      <a:pt x="17" y="76"/>
                      <a:pt x="28" y="76"/>
                    </a:cubicBezTo>
                    <a:cubicBezTo>
                      <a:pt x="43" y="76"/>
                      <a:pt x="55" y="66"/>
                      <a:pt x="55" y="48"/>
                    </a:cubicBezTo>
                    <a:cubicBezTo>
                      <a:pt x="55" y="30"/>
                      <a:pt x="28" y="0"/>
                      <a:pt x="28" y="0"/>
                    </a:cubicBezTo>
                    <a:cubicBezTo>
                      <a:pt x="28" y="0"/>
                      <a:pt x="20" y="10"/>
                      <a:pt x="12" y="22"/>
                    </a:cubicBezTo>
                    <a:close/>
                    <a:moveTo>
                      <a:pt x="12" y="22"/>
                    </a:moveTo>
                    <a:cubicBezTo>
                      <a:pt x="12" y="22"/>
                      <a:pt x="12" y="22"/>
                      <a:pt x="12" y="22"/>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pic>
          <p:nvPicPr>
            <p:cNvPr id="49" name="Graphic 48" descr="Earth globe: Africa and Europe with solid fill">
              <a:extLst>
                <a:ext uri="{FF2B5EF4-FFF2-40B4-BE49-F238E27FC236}">
                  <a16:creationId xmlns:a16="http://schemas.microsoft.com/office/drawing/2014/main" id="{93E607CB-E30E-40AD-91DA-8D53900A717C}"/>
                </a:ext>
              </a:extLst>
            </p:cNvPr>
            <p:cNvPicPr>
              <a:picLocks noChangeAspect="1"/>
            </p:cNvPicPr>
            <p:nvPr/>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0030715" y="509942"/>
              <a:ext cx="144447" cy="115564"/>
            </a:xfrm>
            <a:prstGeom prst="rect">
              <a:avLst/>
            </a:prstGeom>
          </p:spPr>
        </p:pic>
        <p:pic>
          <p:nvPicPr>
            <p:cNvPr id="50" name="Graphic 49" descr="Pandemic exponential curve line graph outline">
              <a:extLst>
                <a:ext uri="{FF2B5EF4-FFF2-40B4-BE49-F238E27FC236}">
                  <a16:creationId xmlns:a16="http://schemas.microsoft.com/office/drawing/2014/main" id="{736BC33C-DB70-4E45-84C6-75EEA254CCAF}"/>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9877982" y="418484"/>
              <a:ext cx="297180" cy="237757"/>
            </a:xfrm>
            <a:prstGeom prst="rect">
              <a:avLst/>
            </a:prstGeom>
          </p:spPr>
        </p:pic>
        <p:pic>
          <p:nvPicPr>
            <p:cNvPr id="51" name="Graphic 50" descr="High temperature outline">
              <a:extLst>
                <a:ext uri="{FF2B5EF4-FFF2-40B4-BE49-F238E27FC236}">
                  <a16:creationId xmlns:a16="http://schemas.microsoft.com/office/drawing/2014/main" id="{13C3CDAB-BD74-4936-B7C7-13809741A056}"/>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flipH="1">
              <a:off x="9902448" y="190511"/>
              <a:ext cx="248247" cy="207365"/>
            </a:xfrm>
            <a:prstGeom prst="rect">
              <a:avLst/>
            </a:prstGeom>
          </p:spPr>
        </p:pic>
      </p:grpSp>
      <p:graphicFrame>
        <p:nvGraphicFramePr>
          <p:cNvPr id="58" name="Table 57">
            <a:extLst>
              <a:ext uri="{FF2B5EF4-FFF2-40B4-BE49-F238E27FC236}">
                <a16:creationId xmlns:a16="http://schemas.microsoft.com/office/drawing/2014/main" id="{0A1E7B23-D7C2-45CB-833F-7014BDF41E7B}"/>
              </a:ext>
            </a:extLst>
          </p:cNvPr>
          <p:cNvGraphicFramePr>
            <a:graphicFrameLocks noGrp="1"/>
          </p:cNvGraphicFramePr>
          <p:nvPr/>
        </p:nvGraphicFramePr>
        <p:xfrm>
          <a:off x="10318061" y="195956"/>
          <a:ext cx="1271370" cy="1371600"/>
        </p:xfrm>
        <a:graphic>
          <a:graphicData uri="http://schemas.openxmlformats.org/drawingml/2006/table">
            <a:tbl>
              <a:tblPr bandRow="1">
                <a:tableStyleId>{5C22544A-7EE6-4342-B048-85BDC9FD1C3A}</a:tableStyleId>
              </a:tblPr>
              <a:tblGrid>
                <a:gridCol w="1271370">
                  <a:extLst>
                    <a:ext uri="{9D8B030D-6E8A-4147-A177-3AD203B41FA5}">
                      <a16:colId xmlns:a16="http://schemas.microsoft.com/office/drawing/2014/main" val="2637763030"/>
                    </a:ext>
                  </a:extLst>
                </a:gridCol>
              </a:tblGrid>
              <a:tr h="211755">
                <a:tc>
                  <a:txBody>
                    <a:bodyPr/>
                    <a:lstStyle/>
                    <a:p>
                      <a:r>
                        <a:rPr lang="it-IT" sz="900" b="0">
                          <a:solidFill>
                            <a:schemeClr val="tx1"/>
                          </a:solidFill>
                        </a:rPr>
                        <a:t>Mitigazione</a:t>
                      </a:r>
                    </a:p>
                  </a:txBody>
                  <a:tcPr>
                    <a:solidFill>
                      <a:schemeClr val="bg2"/>
                    </a:solidFill>
                  </a:tcPr>
                </a:tc>
                <a:extLst>
                  <a:ext uri="{0D108BD9-81ED-4DB2-BD59-A6C34878D82A}">
                    <a16:rowId xmlns:a16="http://schemas.microsoft.com/office/drawing/2014/main" val="3339796594"/>
                  </a:ext>
                </a:extLst>
              </a:tr>
              <a:tr h="211755">
                <a:tc>
                  <a:txBody>
                    <a:bodyPr/>
                    <a:lstStyle/>
                    <a:p>
                      <a:r>
                        <a:rPr lang="it-IT" sz="900" b="0">
                          <a:solidFill>
                            <a:schemeClr val="tx1"/>
                          </a:solidFill>
                        </a:rPr>
                        <a:t>Adattamento</a:t>
                      </a:r>
                    </a:p>
                  </a:txBody>
                  <a:tcPr>
                    <a:solidFill>
                      <a:schemeClr val="bg2"/>
                    </a:solidFill>
                  </a:tcPr>
                </a:tc>
                <a:extLst>
                  <a:ext uri="{0D108BD9-81ED-4DB2-BD59-A6C34878D82A}">
                    <a16:rowId xmlns:a16="http://schemas.microsoft.com/office/drawing/2014/main" val="3629713866"/>
                  </a:ext>
                </a:extLst>
              </a:tr>
              <a:tr h="211755">
                <a:tc>
                  <a:txBody>
                    <a:bodyPr/>
                    <a:lstStyle/>
                    <a:p>
                      <a:r>
                        <a:rPr lang="it-IT" sz="900" b="0">
                          <a:solidFill>
                            <a:schemeClr val="tx1"/>
                          </a:solidFill>
                        </a:rPr>
                        <a:t>Risorsa Idrica</a:t>
                      </a:r>
                    </a:p>
                  </a:txBody>
                  <a:tcPr>
                    <a:solidFill>
                      <a:schemeClr val="bg2"/>
                    </a:solidFill>
                  </a:tcPr>
                </a:tc>
                <a:extLst>
                  <a:ext uri="{0D108BD9-81ED-4DB2-BD59-A6C34878D82A}">
                    <a16:rowId xmlns:a16="http://schemas.microsoft.com/office/drawing/2014/main" val="1622243859"/>
                  </a:ext>
                </a:extLst>
              </a:tr>
              <a:tr h="211755">
                <a:tc>
                  <a:txBody>
                    <a:bodyPr/>
                    <a:lstStyle/>
                    <a:p>
                      <a:pPr marL="0" algn="l" defTabSz="914400" rtl="0" eaLnBrk="1" latinLnBrk="0" hangingPunct="1"/>
                      <a:r>
                        <a:rPr lang="it-IT" sz="900" b="1" kern="1200">
                          <a:solidFill>
                            <a:schemeClr val="accent5">
                              <a:lumMod val="75000"/>
                            </a:schemeClr>
                          </a:solidFill>
                          <a:latin typeface="+mn-lt"/>
                          <a:ea typeface="+mn-ea"/>
                          <a:cs typeface="+mn-cs"/>
                        </a:rPr>
                        <a:t>Economia Circolare</a:t>
                      </a:r>
                    </a:p>
                  </a:txBody>
                  <a:tcPr>
                    <a:solidFill>
                      <a:srgbClr val="F9CA4E"/>
                    </a:solidFill>
                  </a:tcPr>
                </a:tc>
                <a:extLst>
                  <a:ext uri="{0D108BD9-81ED-4DB2-BD59-A6C34878D82A}">
                    <a16:rowId xmlns:a16="http://schemas.microsoft.com/office/drawing/2014/main" val="2308410205"/>
                  </a:ext>
                </a:extLst>
              </a:tr>
              <a:tr h="211755">
                <a:tc>
                  <a:txBody>
                    <a:bodyPr/>
                    <a:lstStyle/>
                    <a:p>
                      <a:r>
                        <a:rPr lang="it-IT" sz="900"/>
                        <a:t>Inquinamento</a:t>
                      </a:r>
                    </a:p>
                  </a:txBody>
                  <a:tcPr>
                    <a:solidFill>
                      <a:schemeClr val="bg2"/>
                    </a:solidFill>
                  </a:tcPr>
                </a:tc>
                <a:extLst>
                  <a:ext uri="{0D108BD9-81ED-4DB2-BD59-A6C34878D82A}">
                    <a16:rowId xmlns:a16="http://schemas.microsoft.com/office/drawing/2014/main" val="2006366904"/>
                  </a:ext>
                </a:extLst>
              </a:tr>
              <a:tr h="211755">
                <a:tc>
                  <a:txBody>
                    <a:bodyPr/>
                    <a:lstStyle/>
                    <a:p>
                      <a:r>
                        <a:rPr lang="it-IT" sz="900"/>
                        <a:t>Biodiversità</a:t>
                      </a:r>
                    </a:p>
                  </a:txBody>
                  <a:tcPr>
                    <a:solidFill>
                      <a:schemeClr val="bg2"/>
                    </a:solidFill>
                  </a:tcPr>
                </a:tc>
                <a:extLst>
                  <a:ext uri="{0D108BD9-81ED-4DB2-BD59-A6C34878D82A}">
                    <a16:rowId xmlns:a16="http://schemas.microsoft.com/office/drawing/2014/main" val="2799061225"/>
                  </a:ext>
                </a:extLst>
              </a:tr>
            </a:tbl>
          </a:graphicData>
        </a:graphic>
      </p:graphicFrame>
      <p:sp>
        <p:nvSpPr>
          <p:cNvPr id="80" name="TextBox 79">
            <a:extLst>
              <a:ext uri="{FF2B5EF4-FFF2-40B4-BE49-F238E27FC236}">
                <a16:creationId xmlns:a16="http://schemas.microsoft.com/office/drawing/2014/main" id="{6622661D-28EF-4D35-8755-D6620D81A8F0}"/>
              </a:ext>
            </a:extLst>
          </p:cNvPr>
          <p:cNvSpPr txBox="1"/>
          <p:nvPr/>
        </p:nvSpPr>
        <p:spPr>
          <a:xfrm>
            <a:off x="433845" y="2041994"/>
            <a:ext cx="11155584" cy="584775"/>
          </a:xfrm>
          <a:prstGeom prst="rect">
            <a:avLst/>
          </a:prstGeom>
          <a:noFill/>
        </p:spPr>
        <p:txBody>
          <a:bodyPr wrap="square">
            <a:spAutoFit/>
          </a:bodyPr>
          <a:lstStyle/>
          <a:p>
            <a:pPr marL="457200" marR="0" lvl="1" indent="0" algn="just" defTabSz="914400" rtl="0" eaLnBrk="1" fontAlgn="auto" latinLnBrk="0" hangingPunct="1">
              <a:lnSpc>
                <a:spcPct val="100000"/>
              </a:lnSpc>
              <a:spcBef>
                <a:spcPts val="0"/>
              </a:spcBef>
              <a:spcAft>
                <a:spcPts val="0"/>
              </a:spcAft>
              <a:buClrTx/>
              <a:buSzTx/>
              <a:buFontTx/>
              <a:buNone/>
              <a:tabLst/>
              <a:defRPr/>
            </a:pPr>
            <a:r>
              <a:rPr kumimoji="0" lang="it-IT" sz="16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a:t>
            </a:r>
            <a:r>
              <a:rPr kumimoji="0" lang="it-IT" sz="32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Cosa fare?</a:t>
            </a:r>
            <a:endParaRPr kumimoji="0" lang="it-IT" sz="16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endParaRPr>
          </a:p>
        </p:txBody>
      </p:sp>
      <p:sp>
        <p:nvSpPr>
          <p:cNvPr id="81" name="Rectangle: Rounded Corners 80">
            <a:extLst>
              <a:ext uri="{FF2B5EF4-FFF2-40B4-BE49-F238E27FC236}">
                <a16:creationId xmlns:a16="http://schemas.microsoft.com/office/drawing/2014/main" id="{AA602E37-8186-4821-A4AA-7243C7A37A29}"/>
              </a:ext>
            </a:extLst>
          </p:cNvPr>
          <p:cNvSpPr/>
          <p:nvPr/>
        </p:nvSpPr>
        <p:spPr>
          <a:xfrm>
            <a:off x="784856" y="2548388"/>
            <a:ext cx="10804573" cy="4113656"/>
          </a:xfrm>
          <a:prstGeom prst="roundRect">
            <a:avLst>
              <a:gd name="adj" fmla="val 3414"/>
            </a:avLst>
          </a:prstGeom>
          <a:solidFill>
            <a:srgbClr val="587A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83" name="Group 17">
            <a:extLst>
              <a:ext uri="{FF2B5EF4-FFF2-40B4-BE49-F238E27FC236}">
                <a16:creationId xmlns:a16="http://schemas.microsoft.com/office/drawing/2014/main" id="{F2954EE9-EC9E-47C3-BCDC-2C9AA390C99E}"/>
              </a:ext>
            </a:extLst>
          </p:cNvPr>
          <p:cNvGrpSpPr>
            <a:grpSpLocks/>
          </p:cNvGrpSpPr>
          <p:nvPr/>
        </p:nvGrpSpPr>
        <p:grpSpPr bwMode="auto">
          <a:xfrm>
            <a:off x="828638" y="2615177"/>
            <a:ext cx="385223" cy="404422"/>
            <a:chOff x="7403701" y="4934978"/>
            <a:chExt cx="288500" cy="435179"/>
          </a:xfrm>
          <a:solidFill>
            <a:schemeClr val="bg1"/>
          </a:solidFill>
        </p:grpSpPr>
        <p:sp>
          <p:nvSpPr>
            <p:cNvPr id="84" name="Freeform 1593">
              <a:extLst>
                <a:ext uri="{FF2B5EF4-FFF2-40B4-BE49-F238E27FC236}">
                  <a16:creationId xmlns:a16="http://schemas.microsoft.com/office/drawing/2014/main" id="{8155E6A8-D941-4FA7-952B-04C382E3ABBB}"/>
                </a:ext>
              </a:extLst>
            </p:cNvPr>
            <p:cNvSpPr>
              <a:spLocks noEditPoints="1"/>
            </p:cNvSpPr>
            <p:nvPr/>
          </p:nvSpPr>
          <p:spPr bwMode="auto">
            <a:xfrm>
              <a:off x="7403701" y="4934978"/>
              <a:ext cx="288500" cy="435179"/>
            </a:xfrm>
            <a:custGeom>
              <a:avLst/>
              <a:gdLst>
                <a:gd name="T0" fmla="*/ 2147483647 w 229"/>
                <a:gd name="T1" fmla="*/ 2147483647 h 346"/>
                <a:gd name="T2" fmla="*/ 2147483647 w 229"/>
                <a:gd name="T3" fmla="*/ 2147483647 h 346"/>
                <a:gd name="T4" fmla="*/ 2147483647 w 229"/>
                <a:gd name="T5" fmla="*/ 2147483647 h 346"/>
                <a:gd name="T6" fmla="*/ 2147483647 w 229"/>
                <a:gd name="T7" fmla="*/ 2147483647 h 346"/>
                <a:gd name="T8" fmla="*/ 2147483647 w 229"/>
                <a:gd name="T9" fmla="*/ 2147483647 h 346"/>
                <a:gd name="T10" fmla="*/ 2147483647 w 229"/>
                <a:gd name="T11" fmla="*/ 2147483647 h 346"/>
                <a:gd name="T12" fmla="*/ 2147483647 w 229"/>
                <a:gd name="T13" fmla="*/ 2147483647 h 346"/>
                <a:gd name="T14" fmla="*/ 2147483647 w 229"/>
                <a:gd name="T15" fmla="*/ 2147483647 h 346"/>
                <a:gd name="T16" fmla="*/ 2147483647 w 229"/>
                <a:gd name="T17" fmla="*/ 2147483647 h 346"/>
                <a:gd name="T18" fmla="*/ 2147483647 w 229"/>
                <a:gd name="T19" fmla="*/ 2147483647 h 346"/>
                <a:gd name="T20" fmla="*/ 2147483647 w 229"/>
                <a:gd name="T21" fmla="*/ 2147483647 h 346"/>
                <a:gd name="T22" fmla="*/ 2147483647 w 229"/>
                <a:gd name="T23" fmla="*/ 2147483647 h 346"/>
                <a:gd name="T24" fmla="*/ 2147483647 w 229"/>
                <a:gd name="T25" fmla="*/ 2147483647 h 346"/>
                <a:gd name="T26" fmla="*/ 2147483647 w 229"/>
                <a:gd name="T27" fmla="*/ 2147483647 h 346"/>
                <a:gd name="T28" fmla="*/ 2147483647 w 229"/>
                <a:gd name="T29" fmla="*/ 2147483647 h 346"/>
                <a:gd name="T30" fmla="*/ 2147483647 w 229"/>
                <a:gd name="T31" fmla="*/ 2147483647 h 346"/>
                <a:gd name="T32" fmla="*/ 2147483647 w 229"/>
                <a:gd name="T33" fmla="*/ 2147483647 h 346"/>
                <a:gd name="T34" fmla="*/ 2147483647 w 229"/>
                <a:gd name="T35" fmla="*/ 2147483647 h 346"/>
                <a:gd name="T36" fmla="*/ 2147483647 w 229"/>
                <a:gd name="T37" fmla="*/ 2147483647 h 346"/>
                <a:gd name="T38" fmla="*/ 2147483647 w 229"/>
                <a:gd name="T39" fmla="*/ 2147483647 h 346"/>
                <a:gd name="T40" fmla="*/ 2147483647 w 229"/>
                <a:gd name="T41" fmla="*/ 2147483647 h 346"/>
                <a:gd name="T42" fmla="*/ 2147483647 w 229"/>
                <a:gd name="T43" fmla="*/ 2147483647 h 346"/>
                <a:gd name="T44" fmla="*/ 2147483647 w 229"/>
                <a:gd name="T45" fmla="*/ 2147483647 h 346"/>
                <a:gd name="T46" fmla="*/ 2147483647 w 229"/>
                <a:gd name="T47" fmla="*/ 2147483647 h 346"/>
                <a:gd name="T48" fmla="*/ 2147483647 w 229"/>
                <a:gd name="T49" fmla="*/ 2147483647 h 346"/>
                <a:gd name="T50" fmla="*/ 2147483647 w 229"/>
                <a:gd name="T51" fmla="*/ 2147483647 h 346"/>
                <a:gd name="T52" fmla="*/ 2147483647 w 229"/>
                <a:gd name="T53" fmla="*/ 2147483647 h 346"/>
                <a:gd name="T54" fmla="*/ 2147483647 w 229"/>
                <a:gd name="T55" fmla="*/ 2147483647 h 346"/>
                <a:gd name="T56" fmla="*/ 2147483647 w 229"/>
                <a:gd name="T57" fmla="*/ 2147483647 h 346"/>
                <a:gd name="T58" fmla="*/ 2147483647 w 229"/>
                <a:gd name="T59" fmla="*/ 2147483647 h 346"/>
                <a:gd name="T60" fmla="*/ 2147483647 w 229"/>
                <a:gd name="T61" fmla="*/ 0 h 346"/>
                <a:gd name="T62" fmla="*/ 2147483647 w 229"/>
                <a:gd name="T63" fmla="*/ 0 h 346"/>
                <a:gd name="T64" fmla="*/ 2147483647 w 229"/>
                <a:gd name="T65" fmla="*/ 2147483647 h 346"/>
                <a:gd name="T66" fmla="*/ 2147483647 w 229"/>
                <a:gd name="T67" fmla="*/ 2147483647 h 346"/>
                <a:gd name="T68" fmla="*/ 2147483647 w 229"/>
                <a:gd name="T69" fmla="*/ 2147483647 h 346"/>
                <a:gd name="T70" fmla="*/ 2147483647 w 229"/>
                <a:gd name="T71" fmla="*/ 2147483647 h 346"/>
                <a:gd name="T72" fmla="*/ 2147483647 w 229"/>
                <a:gd name="T73" fmla="*/ 2147483647 h 346"/>
                <a:gd name="T74" fmla="*/ 2147483647 w 229"/>
                <a:gd name="T75" fmla="*/ 2147483647 h 346"/>
                <a:gd name="T76" fmla="*/ 2147483647 w 229"/>
                <a:gd name="T77" fmla="*/ 2147483647 h 346"/>
                <a:gd name="T78" fmla="*/ 2147483647 w 229"/>
                <a:gd name="T79" fmla="*/ 2147483647 h 346"/>
                <a:gd name="T80" fmla="*/ 2147483647 w 229"/>
                <a:gd name="T81" fmla="*/ 2147483647 h 346"/>
                <a:gd name="T82" fmla="*/ 2147483647 w 229"/>
                <a:gd name="T83" fmla="*/ 2147483647 h 346"/>
                <a:gd name="T84" fmla="*/ 2147483647 w 229"/>
                <a:gd name="T85" fmla="*/ 2147483647 h 346"/>
                <a:gd name="T86" fmla="*/ 2147483647 w 229"/>
                <a:gd name="T87" fmla="*/ 2147483647 h 346"/>
                <a:gd name="T88" fmla="*/ 2147483647 w 229"/>
                <a:gd name="T89" fmla="*/ 2147483647 h 346"/>
                <a:gd name="T90" fmla="*/ 0 w 229"/>
                <a:gd name="T91" fmla="*/ 2147483647 h 346"/>
                <a:gd name="T92" fmla="*/ 0 w 229"/>
                <a:gd name="T93" fmla="*/ 2147483647 h 346"/>
                <a:gd name="T94" fmla="*/ 2147483647 w 229"/>
                <a:gd name="T95" fmla="*/ 2147483647 h 346"/>
                <a:gd name="T96" fmla="*/ 2147483647 w 229"/>
                <a:gd name="T97" fmla="*/ 2147483647 h 346"/>
                <a:gd name="T98" fmla="*/ 2147483647 w 229"/>
                <a:gd name="T99" fmla="*/ 2147483647 h 346"/>
                <a:gd name="T100" fmla="*/ 2147483647 w 229"/>
                <a:gd name="T101" fmla="*/ 0 h 34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229" h="346">
                  <a:moveTo>
                    <a:pt x="111" y="290"/>
                  </a:moveTo>
                  <a:lnTo>
                    <a:pt x="99" y="292"/>
                  </a:lnTo>
                  <a:lnTo>
                    <a:pt x="90" y="301"/>
                  </a:lnTo>
                  <a:lnTo>
                    <a:pt x="87" y="313"/>
                  </a:lnTo>
                  <a:lnTo>
                    <a:pt x="90" y="324"/>
                  </a:lnTo>
                  <a:lnTo>
                    <a:pt x="99" y="333"/>
                  </a:lnTo>
                  <a:lnTo>
                    <a:pt x="111" y="337"/>
                  </a:lnTo>
                  <a:lnTo>
                    <a:pt x="123" y="333"/>
                  </a:lnTo>
                  <a:lnTo>
                    <a:pt x="132" y="324"/>
                  </a:lnTo>
                  <a:lnTo>
                    <a:pt x="135" y="313"/>
                  </a:lnTo>
                  <a:lnTo>
                    <a:pt x="132" y="301"/>
                  </a:lnTo>
                  <a:lnTo>
                    <a:pt x="123" y="292"/>
                  </a:lnTo>
                  <a:lnTo>
                    <a:pt x="111" y="290"/>
                  </a:lnTo>
                  <a:close/>
                  <a:moveTo>
                    <a:pt x="31" y="26"/>
                  </a:moveTo>
                  <a:lnTo>
                    <a:pt x="29" y="27"/>
                  </a:lnTo>
                  <a:lnTo>
                    <a:pt x="28" y="28"/>
                  </a:lnTo>
                  <a:lnTo>
                    <a:pt x="28" y="32"/>
                  </a:lnTo>
                  <a:lnTo>
                    <a:pt x="28" y="273"/>
                  </a:lnTo>
                  <a:lnTo>
                    <a:pt x="28" y="276"/>
                  </a:lnTo>
                  <a:lnTo>
                    <a:pt x="29" y="278"/>
                  </a:lnTo>
                  <a:lnTo>
                    <a:pt x="31" y="278"/>
                  </a:lnTo>
                  <a:lnTo>
                    <a:pt x="199" y="278"/>
                  </a:lnTo>
                  <a:lnTo>
                    <a:pt x="200" y="278"/>
                  </a:lnTo>
                  <a:lnTo>
                    <a:pt x="202" y="276"/>
                  </a:lnTo>
                  <a:lnTo>
                    <a:pt x="202" y="273"/>
                  </a:lnTo>
                  <a:lnTo>
                    <a:pt x="202" y="32"/>
                  </a:lnTo>
                  <a:lnTo>
                    <a:pt x="202" y="28"/>
                  </a:lnTo>
                  <a:lnTo>
                    <a:pt x="200" y="27"/>
                  </a:lnTo>
                  <a:lnTo>
                    <a:pt x="199" y="26"/>
                  </a:lnTo>
                  <a:lnTo>
                    <a:pt x="31" y="26"/>
                  </a:lnTo>
                  <a:close/>
                  <a:moveTo>
                    <a:pt x="31" y="0"/>
                  </a:moveTo>
                  <a:lnTo>
                    <a:pt x="199" y="0"/>
                  </a:lnTo>
                  <a:lnTo>
                    <a:pt x="211" y="2"/>
                  </a:lnTo>
                  <a:lnTo>
                    <a:pt x="221" y="10"/>
                  </a:lnTo>
                  <a:lnTo>
                    <a:pt x="227" y="20"/>
                  </a:lnTo>
                  <a:lnTo>
                    <a:pt x="229" y="32"/>
                  </a:lnTo>
                  <a:lnTo>
                    <a:pt x="229" y="314"/>
                  </a:lnTo>
                  <a:lnTo>
                    <a:pt x="227" y="327"/>
                  </a:lnTo>
                  <a:lnTo>
                    <a:pt x="221" y="338"/>
                  </a:lnTo>
                  <a:lnTo>
                    <a:pt x="211" y="344"/>
                  </a:lnTo>
                  <a:lnTo>
                    <a:pt x="199" y="346"/>
                  </a:lnTo>
                  <a:lnTo>
                    <a:pt x="31" y="346"/>
                  </a:lnTo>
                  <a:lnTo>
                    <a:pt x="19" y="344"/>
                  </a:lnTo>
                  <a:lnTo>
                    <a:pt x="9" y="338"/>
                  </a:lnTo>
                  <a:lnTo>
                    <a:pt x="3" y="327"/>
                  </a:lnTo>
                  <a:lnTo>
                    <a:pt x="0" y="314"/>
                  </a:lnTo>
                  <a:lnTo>
                    <a:pt x="0" y="32"/>
                  </a:lnTo>
                  <a:lnTo>
                    <a:pt x="3" y="20"/>
                  </a:lnTo>
                  <a:lnTo>
                    <a:pt x="9" y="10"/>
                  </a:lnTo>
                  <a:lnTo>
                    <a:pt x="19" y="2"/>
                  </a:lnTo>
                  <a:lnTo>
                    <a:pt x="31"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85" name="Freeform 1594">
              <a:extLst>
                <a:ext uri="{FF2B5EF4-FFF2-40B4-BE49-F238E27FC236}">
                  <a16:creationId xmlns:a16="http://schemas.microsoft.com/office/drawing/2014/main" id="{893BDC8A-A861-4CEB-A1D1-C54F61112209}"/>
                </a:ext>
              </a:extLst>
            </p:cNvPr>
            <p:cNvSpPr>
              <a:spLocks/>
            </p:cNvSpPr>
            <p:nvPr/>
          </p:nvSpPr>
          <p:spPr bwMode="auto">
            <a:xfrm>
              <a:off x="7576607" y="5045715"/>
              <a:ext cx="44684" cy="41770"/>
            </a:xfrm>
            <a:custGeom>
              <a:avLst/>
              <a:gdLst>
                <a:gd name="T0" fmla="*/ 2147483647 w 36"/>
                <a:gd name="T1" fmla="*/ 0 h 33"/>
                <a:gd name="T2" fmla="*/ 2147483647 w 36"/>
                <a:gd name="T3" fmla="*/ 0 h 33"/>
                <a:gd name="T4" fmla="*/ 2147483647 w 36"/>
                <a:gd name="T5" fmla="*/ 2147483647 h 33"/>
                <a:gd name="T6" fmla="*/ 2147483647 w 36"/>
                <a:gd name="T7" fmla="*/ 2147483647 h 33"/>
                <a:gd name="T8" fmla="*/ 2147483647 w 36"/>
                <a:gd name="T9" fmla="*/ 2147483647 h 33"/>
                <a:gd name="T10" fmla="*/ 2147483647 w 36"/>
                <a:gd name="T11" fmla="*/ 2147483647 h 33"/>
                <a:gd name="T12" fmla="*/ 2147483647 w 36"/>
                <a:gd name="T13" fmla="*/ 2147483647 h 33"/>
                <a:gd name="T14" fmla="*/ 2147483647 w 36"/>
                <a:gd name="T15" fmla="*/ 2147483647 h 33"/>
                <a:gd name="T16" fmla="*/ 2147483647 w 36"/>
                <a:gd name="T17" fmla="*/ 2147483647 h 33"/>
                <a:gd name="T18" fmla="*/ 2147483647 w 36"/>
                <a:gd name="T19" fmla="*/ 2147483647 h 33"/>
                <a:gd name="T20" fmla="*/ 2147483647 w 36"/>
                <a:gd name="T21" fmla="*/ 2147483647 h 33"/>
                <a:gd name="T22" fmla="*/ 2147483647 w 36"/>
                <a:gd name="T23" fmla="*/ 2147483647 h 33"/>
                <a:gd name="T24" fmla="*/ 2147483647 w 36"/>
                <a:gd name="T25" fmla="*/ 2147483647 h 33"/>
                <a:gd name="T26" fmla="*/ 2147483647 w 36"/>
                <a:gd name="T27" fmla="*/ 2147483647 h 33"/>
                <a:gd name="T28" fmla="*/ 2147483647 w 36"/>
                <a:gd name="T29" fmla="*/ 2147483647 h 33"/>
                <a:gd name="T30" fmla="*/ 0 w 36"/>
                <a:gd name="T31" fmla="*/ 2147483647 h 33"/>
                <a:gd name="T32" fmla="*/ 2147483647 w 36"/>
                <a:gd name="T33" fmla="*/ 2147483647 h 33"/>
                <a:gd name="T34" fmla="*/ 2147483647 w 36"/>
                <a:gd name="T35" fmla="*/ 2147483647 h 33"/>
                <a:gd name="T36" fmla="*/ 2147483647 w 36"/>
                <a:gd name="T37" fmla="*/ 2147483647 h 33"/>
                <a:gd name="T38" fmla="*/ 2147483647 w 36"/>
                <a:gd name="T39" fmla="*/ 0 h 33"/>
                <a:gd name="T40" fmla="*/ 2147483647 w 36"/>
                <a:gd name="T41" fmla="*/ 0 h 3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6" h="33">
                  <a:moveTo>
                    <a:pt x="18" y="0"/>
                  </a:moveTo>
                  <a:lnTo>
                    <a:pt x="23" y="0"/>
                  </a:lnTo>
                  <a:lnTo>
                    <a:pt x="28" y="2"/>
                  </a:lnTo>
                  <a:lnTo>
                    <a:pt x="32" y="6"/>
                  </a:lnTo>
                  <a:lnTo>
                    <a:pt x="34" y="11"/>
                  </a:lnTo>
                  <a:lnTo>
                    <a:pt x="36" y="16"/>
                  </a:lnTo>
                  <a:lnTo>
                    <a:pt x="34" y="21"/>
                  </a:lnTo>
                  <a:lnTo>
                    <a:pt x="32" y="26"/>
                  </a:lnTo>
                  <a:lnTo>
                    <a:pt x="28" y="29"/>
                  </a:lnTo>
                  <a:lnTo>
                    <a:pt x="23" y="32"/>
                  </a:lnTo>
                  <a:lnTo>
                    <a:pt x="18" y="33"/>
                  </a:lnTo>
                  <a:lnTo>
                    <a:pt x="12" y="32"/>
                  </a:lnTo>
                  <a:lnTo>
                    <a:pt x="7" y="29"/>
                  </a:lnTo>
                  <a:lnTo>
                    <a:pt x="3" y="26"/>
                  </a:lnTo>
                  <a:lnTo>
                    <a:pt x="1" y="21"/>
                  </a:lnTo>
                  <a:lnTo>
                    <a:pt x="0" y="16"/>
                  </a:lnTo>
                  <a:lnTo>
                    <a:pt x="1" y="11"/>
                  </a:lnTo>
                  <a:lnTo>
                    <a:pt x="3" y="6"/>
                  </a:lnTo>
                  <a:lnTo>
                    <a:pt x="7" y="2"/>
                  </a:lnTo>
                  <a:lnTo>
                    <a:pt x="12" y="0"/>
                  </a:lnTo>
                  <a:lnTo>
                    <a:pt x="18"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86" name="Freeform 1595">
              <a:extLst>
                <a:ext uri="{FF2B5EF4-FFF2-40B4-BE49-F238E27FC236}">
                  <a16:creationId xmlns:a16="http://schemas.microsoft.com/office/drawing/2014/main" id="{A25CF2D3-F2CC-477D-B794-0D2D1D2586DE}"/>
                </a:ext>
              </a:extLst>
            </p:cNvPr>
            <p:cNvSpPr>
              <a:spLocks noEditPoints="1"/>
            </p:cNvSpPr>
            <p:nvPr/>
          </p:nvSpPr>
          <p:spPr bwMode="auto">
            <a:xfrm>
              <a:off x="7453242" y="4980633"/>
              <a:ext cx="184562" cy="294328"/>
            </a:xfrm>
            <a:custGeom>
              <a:avLst/>
              <a:gdLst>
                <a:gd name="T0" fmla="*/ 2147483647 w 147"/>
                <a:gd name="T1" fmla="*/ 2147483647 h 234"/>
                <a:gd name="T2" fmla="*/ 2147483647 w 147"/>
                <a:gd name="T3" fmla="*/ 2147483647 h 234"/>
                <a:gd name="T4" fmla="*/ 2147483647 w 147"/>
                <a:gd name="T5" fmla="*/ 2147483647 h 234"/>
                <a:gd name="T6" fmla="*/ 2147483647 w 147"/>
                <a:gd name="T7" fmla="*/ 2147483647 h 234"/>
                <a:gd name="T8" fmla="*/ 2147483647 w 147"/>
                <a:gd name="T9" fmla="*/ 2147483647 h 234"/>
                <a:gd name="T10" fmla="*/ 2147483647 w 147"/>
                <a:gd name="T11" fmla="*/ 2147483647 h 234"/>
                <a:gd name="T12" fmla="*/ 2147483647 w 147"/>
                <a:gd name="T13" fmla="*/ 2147483647 h 234"/>
                <a:gd name="T14" fmla="*/ 2147483647 w 147"/>
                <a:gd name="T15" fmla="*/ 2147483647 h 234"/>
                <a:gd name="T16" fmla="*/ 2147483647 w 147"/>
                <a:gd name="T17" fmla="*/ 2147483647 h 234"/>
                <a:gd name="T18" fmla="*/ 2147483647 w 147"/>
                <a:gd name="T19" fmla="*/ 2147483647 h 234"/>
                <a:gd name="T20" fmla="*/ 2147483647 w 147"/>
                <a:gd name="T21" fmla="*/ 2147483647 h 234"/>
                <a:gd name="T22" fmla="*/ 2147483647 w 147"/>
                <a:gd name="T23" fmla="*/ 2147483647 h 234"/>
                <a:gd name="T24" fmla="*/ 2147483647 w 147"/>
                <a:gd name="T25" fmla="*/ 2147483647 h 234"/>
                <a:gd name="T26" fmla="*/ 2147483647 w 147"/>
                <a:gd name="T27" fmla="*/ 2147483647 h 234"/>
                <a:gd name="T28" fmla="*/ 2147483647 w 147"/>
                <a:gd name="T29" fmla="*/ 2147483647 h 234"/>
                <a:gd name="T30" fmla="*/ 2147483647 w 147"/>
                <a:gd name="T31" fmla="*/ 2147483647 h 234"/>
                <a:gd name="T32" fmla="*/ 2147483647 w 147"/>
                <a:gd name="T33" fmla="*/ 2147483647 h 234"/>
                <a:gd name="T34" fmla="*/ 2147483647 w 147"/>
                <a:gd name="T35" fmla="*/ 2147483647 h 234"/>
                <a:gd name="T36" fmla="*/ 2147483647 w 147"/>
                <a:gd name="T37" fmla="*/ 2147483647 h 234"/>
                <a:gd name="T38" fmla="*/ 2147483647 w 147"/>
                <a:gd name="T39" fmla="*/ 2147483647 h 234"/>
                <a:gd name="T40" fmla="*/ 2147483647 w 147"/>
                <a:gd name="T41" fmla="*/ 2147483647 h 234"/>
                <a:gd name="T42" fmla="*/ 2147483647 w 147"/>
                <a:gd name="T43" fmla="*/ 2147483647 h 234"/>
                <a:gd name="T44" fmla="*/ 2147483647 w 147"/>
                <a:gd name="T45" fmla="*/ 0 h 234"/>
                <a:gd name="T46" fmla="*/ 2147483647 w 147"/>
                <a:gd name="T47" fmla="*/ 2147483647 h 234"/>
                <a:gd name="T48" fmla="*/ 2147483647 w 147"/>
                <a:gd name="T49" fmla="*/ 2147483647 h 234"/>
                <a:gd name="T50" fmla="*/ 2147483647 w 147"/>
                <a:gd name="T51" fmla="*/ 2147483647 h 234"/>
                <a:gd name="T52" fmla="*/ 2147483647 w 147"/>
                <a:gd name="T53" fmla="*/ 2147483647 h 234"/>
                <a:gd name="T54" fmla="*/ 2147483647 w 147"/>
                <a:gd name="T55" fmla="*/ 2147483647 h 234"/>
                <a:gd name="T56" fmla="*/ 2147483647 w 147"/>
                <a:gd name="T57" fmla="*/ 2147483647 h 234"/>
                <a:gd name="T58" fmla="*/ 2147483647 w 147"/>
                <a:gd name="T59" fmla="*/ 2147483647 h 234"/>
                <a:gd name="T60" fmla="*/ 2147483647 w 147"/>
                <a:gd name="T61" fmla="*/ 2147483647 h 234"/>
                <a:gd name="T62" fmla="*/ 2147483647 w 147"/>
                <a:gd name="T63" fmla="*/ 2147483647 h 234"/>
                <a:gd name="T64" fmla="*/ 2147483647 w 147"/>
                <a:gd name="T65" fmla="*/ 2147483647 h 234"/>
                <a:gd name="T66" fmla="*/ 2147483647 w 147"/>
                <a:gd name="T67" fmla="*/ 2147483647 h 234"/>
                <a:gd name="T68" fmla="*/ 2147483647 w 147"/>
                <a:gd name="T69" fmla="*/ 2147483647 h 234"/>
                <a:gd name="T70" fmla="*/ 2147483647 w 147"/>
                <a:gd name="T71" fmla="*/ 2147483647 h 234"/>
                <a:gd name="T72" fmla="*/ 2147483647 w 147"/>
                <a:gd name="T73" fmla="*/ 2147483647 h 234"/>
                <a:gd name="T74" fmla="*/ 2147483647 w 147"/>
                <a:gd name="T75" fmla="*/ 2147483647 h 234"/>
                <a:gd name="T76" fmla="*/ 2147483647 w 147"/>
                <a:gd name="T77" fmla="*/ 2147483647 h 234"/>
                <a:gd name="T78" fmla="*/ 2147483647 w 147"/>
                <a:gd name="T79" fmla="*/ 2147483647 h 234"/>
                <a:gd name="T80" fmla="*/ 2147483647 w 147"/>
                <a:gd name="T81" fmla="*/ 2147483647 h 234"/>
                <a:gd name="T82" fmla="*/ 2147483647 w 147"/>
                <a:gd name="T83" fmla="*/ 2147483647 h 234"/>
                <a:gd name="T84" fmla="*/ 2147483647 w 147"/>
                <a:gd name="T85" fmla="*/ 2147483647 h 234"/>
                <a:gd name="T86" fmla="*/ 2147483647 w 147"/>
                <a:gd name="T87" fmla="*/ 2147483647 h 234"/>
                <a:gd name="T88" fmla="*/ 2147483647 w 147"/>
                <a:gd name="T89" fmla="*/ 2147483647 h 234"/>
                <a:gd name="T90" fmla="*/ 2147483647 w 147"/>
                <a:gd name="T91" fmla="*/ 2147483647 h 234"/>
                <a:gd name="T92" fmla="*/ 2147483647 w 147"/>
                <a:gd name="T93" fmla="*/ 2147483647 h 234"/>
                <a:gd name="T94" fmla="*/ 2147483647 w 147"/>
                <a:gd name="T95" fmla="*/ 2147483647 h 234"/>
                <a:gd name="T96" fmla="*/ 2147483647 w 147"/>
                <a:gd name="T97" fmla="*/ 2147483647 h 234"/>
                <a:gd name="T98" fmla="*/ 2147483647 w 147"/>
                <a:gd name="T99" fmla="*/ 2147483647 h 23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147" h="234">
                  <a:moveTo>
                    <a:pt x="117" y="161"/>
                  </a:moveTo>
                  <a:lnTo>
                    <a:pt x="106" y="163"/>
                  </a:lnTo>
                  <a:lnTo>
                    <a:pt x="98" y="172"/>
                  </a:lnTo>
                  <a:lnTo>
                    <a:pt x="94" y="183"/>
                  </a:lnTo>
                  <a:lnTo>
                    <a:pt x="98" y="194"/>
                  </a:lnTo>
                  <a:lnTo>
                    <a:pt x="106" y="201"/>
                  </a:lnTo>
                  <a:lnTo>
                    <a:pt x="117" y="205"/>
                  </a:lnTo>
                  <a:lnTo>
                    <a:pt x="130" y="201"/>
                  </a:lnTo>
                  <a:lnTo>
                    <a:pt x="137" y="194"/>
                  </a:lnTo>
                  <a:lnTo>
                    <a:pt x="141" y="183"/>
                  </a:lnTo>
                  <a:lnTo>
                    <a:pt x="137" y="172"/>
                  </a:lnTo>
                  <a:lnTo>
                    <a:pt x="130" y="163"/>
                  </a:lnTo>
                  <a:lnTo>
                    <a:pt x="117" y="161"/>
                  </a:lnTo>
                  <a:close/>
                  <a:moveTo>
                    <a:pt x="36" y="132"/>
                  </a:moveTo>
                  <a:lnTo>
                    <a:pt x="25" y="135"/>
                  </a:lnTo>
                  <a:lnTo>
                    <a:pt x="15" y="141"/>
                  </a:lnTo>
                  <a:lnTo>
                    <a:pt x="8" y="151"/>
                  </a:lnTo>
                  <a:lnTo>
                    <a:pt x="6" y="162"/>
                  </a:lnTo>
                  <a:lnTo>
                    <a:pt x="8" y="173"/>
                  </a:lnTo>
                  <a:lnTo>
                    <a:pt x="15" y="182"/>
                  </a:lnTo>
                  <a:lnTo>
                    <a:pt x="25" y="188"/>
                  </a:lnTo>
                  <a:lnTo>
                    <a:pt x="36" y="190"/>
                  </a:lnTo>
                  <a:lnTo>
                    <a:pt x="47" y="188"/>
                  </a:lnTo>
                  <a:lnTo>
                    <a:pt x="57" y="182"/>
                  </a:lnTo>
                  <a:lnTo>
                    <a:pt x="63" y="173"/>
                  </a:lnTo>
                  <a:lnTo>
                    <a:pt x="65" y="162"/>
                  </a:lnTo>
                  <a:lnTo>
                    <a:pt x="63" y="151"/>
                  </a:lnTo>
                  <a:lnTo>
                    <a:pt x="57" y="141"/>
                  </a:lnTo>
                  <a:lnTo>
                    <a:pt x="47" y="135"/>
                  </a:lnTo>
                  <a:lnTo>
                    <a:pt x="36" y="132"/>
                  </a:lnTo>
                  <a:close/>
                  <a:moveTo>
                    <a:pt x="116" y="43"/>
                  </a:moveTo>
                  <a:lnTo>
                    <a:pt x="103" y="47"/>
                  </a:lnTo>
                  <a:lnTo>
                    <a:pt x="94" y="55"/>
                  </a:lnTo>
                  <a:lnTo>
                    <a:pt x="90" y="68"/>
                  </a:lnTo>
                  <a:lnTo>
                    <a:pt x="94" y="80"/>
                  </a:lnTo>
                  <a:lnTo>
                    <a:pt x="103" y="89"/>
                  </a:lnTo>
                  <a:lnTo>
                    <a:pt x="116" y="93"/>
                  </a:lnTo>
                  <a:lnTo>
                    <a:pt x="129" y="89"/>
                  </a:lnTo>
                  <a:lnTo>
                    <a:pt x="138" y="80"/>
                  </a:lnTo>
                  <a:lnTo>
                    <a:pt x="142" y="68"/>
                  </a:lnTo>
                  <a:lnTo>
                    <a:pt x="138" y="55"/>
                  </a:lnTo>
                  <a:lnTo>
                    <a:pt x="129" y="47"/>
                  </a:lnTo>
                  <a:lnTo>
                    <a:pt x="116" y="43"/>
                  </a:lnTo>
                  <a:close/>
                  <a:moveTo>
                    <a:pt x="23" y="6"/>
                  </a:moveTo>
                  <a:lnTo>
                    <a:pt x="18" y="6"/>
                  </a:lnTo>
                  <a:lnTo>
                    <a:pt x="13" y="8"/>
                  </a:lnTo>
                  <a:lnTo>
                    <a:pt x="10" y="11"/>
                  </a:lnTo>
                  <a:lnTo>
                    <a:pt x="6" y="15"/>
                  </a:lnTo>
                  <a:lnTo>
                    <a:pt x="5" y="19"/>
                  </a:lnTo>
                  <a:lnTo>
                    <a:pt x="3" y="24"/>
                  </a:lnTo>
                  <a:lnTo>
                    <a:pt x="5" y="29"/>
                  </a:lnTo>
                  <a:lnTo>
                    <a:pt x="6" y="34"/>
                  </a:lnTo>
                  <a:lnTo>
                    <a:pt x="10" y="38"/>
                  </a:lnTo>
                  <a:lnTo>
                    <a:pt x="13" y="41"/>
                  </a:lnTo>
                  <a:lnTo>
                    <a:pt x="18" y="42"/>
                  </a:lnTo>
                  <a:lnTo>
                    <a:pt x="23" y="43"/>
                  </a:lnTo>
                  <a:lnTo>
                    <a:pt x="28" y="42"/>
                  </a:lnTo>
                  <a:lnTo>
                    <a:pt x="33" y="41"/>
                  </a:lnTo>
                  <a:lnTo>
                    <a:pt x="37" y="38"/>
                  </a:lnTo>
                  <a:lnTo>
                    <a:pt x="41" y="34"/>
                  </a:lnTo>
                  <a:lnTo>
                    <a:pt x="42" y="29"/>
                  </a:lnTo>
                  <a:lnTo>
                    <a:pt x="43" y="24"/>
                  </a:lnTo>
                  <a:lnTo>
                    <a:pt x="42" y="19"/>
                  </a:lnTo>
                  <a:lnTo>
                    <a:pt x="41" y="15"/>
                  </a:lnTo>
                  <a:lnTo>
                    <a:pt x="37" y="11"/>
                  </a:lnTo>
                  <a:lnTo>
                    <a:pt x="33" y="8"/>
                  </a:lnTo>
                  <a:lnTo>
                    <a:pt x="28" y="6"/>
                  </a:lnTo>
                  <a:lnTo>
                    <a:pt x="23" y="6"/>
                  </a:lnTo>
                  <a:close/>
                  <a:moveTo>
                    <a:pt x="23" y="0"/>
                  </a:moveTo>
                  <a:lnTo>
                    <a:pt x="34" y="3"/>
                  </a:lnTo>
                  <a:lnTo>
                    <a:pt x="43" y="12"/>
                  </a:lnTo>
                  <a:lnTo>
                    <a:pt x="47" y="23"/>
                  </a:lnTo>
                  <a:lnTo>
                    <a:pt x="46" y="34"/>
                  </a:lnTo>
                  <a:lnTo>
                    <a:pt x="42" y="47"/>
                  </a:lnTo>
                  <a:lnTo>
                    <a:pt x="36" y="59"/>
                  </a:lnTo>
                  <a:lnTo>
                    <a:pt x="27" y="67"/>
                  </a:lnTo>
                  <a:lnTo>
                    <a:pt x="95" y="105"/>
                  </a:lnTo>
                  <a:lnTo>
                    <a:pt x="90" y="91"/>
                  </a:lnTo>
                  <a:lnTo>
                    <a:pt x="86" y="78"/>
                  </a:lnTo>
                  <a:lnTo>
                    <a:pt x="84" y="67"/>
                  </a:lnTo>
                  <a:lnTo>
                    <a:pt x="86" y="55"/>
                  </a:lnTo>
                  <a:lnTo>
                    <a:pt x="94" y="45"/>
                  </a:lnTo>
                  <a:lnTo>
                    <a:pt x="104" y="39"/>
                  </a:lnTo>
                  <a:lnTo>
                    <a:pt x="116" y="37"/>
                  </a:lnTo>
                  <a:lnTo>
                    <a:pt x="127" y="39"/>
                  </a:lnTo>
                  <a:lnTo>
                    <a:pt x="137" y="45"/>
                  </a:lnTo>
                  <a:lnTo>
                    <a:pt x="145" y="55"/>
                  </a:lnTo>
                  <a:lnTo>
                    <a:pt x="147" y="67"/>
                  </a:lnTo>
                  <a:lnTo>
                    <a:pt x="146" y="76"/>
                  </a:lnTo>
                  <a:lnTo>
                    <a:pt x="142" y="89"/>
                  </a:lnTo>
                  <a:lnTo>
                    <a:pt x="137" y="102"/>
                  </a:lnTo>
                  <a:lnTo>
                    <a:pt x="131" y="114"/>
                  </a:lnTo>
                  <a:lnTo>
                    <a:pt x="124" y="122"/>
                  </a:lnTo>
                  <a:lnTo>
                    <a:pt x="116" y="125"/>
                  </a:lnTo>
                  <a:lnTo>
                    <a:pt x="114" y="125"/>
                  </a:lnTo>
                  <a:lnTo>
                    <a:pt x="69" y="180"/>
                  </a:lnTo>
                  <a:lnTo>
                    <a:pt x="64" y="194"/>
                  </a:lnTo>
                  <a:lnTo>
                    <a:pt x="58" y="206"/>
                  </a:lnTo>
                  <a:lnTo>
                    <a:pt x="51" y="218"/>
                  </a:lnTo>
                  <a:lnTo>
                    <a:pt x="104" y="224"/>
                  </a:lnTo>
                  <a:lnTo>
                    <a:pt x="98" y="214"/>
                  </a:lnTo>
                  <a:lnTo>
                    <a:pt x="93" y="201"/>
                  </a:lnTo>
                  <a:lnTo>
                    <a:pt x="90" y="190"/>
                  </a:lnTo>
                  <a:lnTo>
                    <a:pt x="89" y="182"/>
                  </a:lnTo>
                  <a:lnTo>
                    <a:pt x="91" y="171"/>
                  </a:lnTo>
                  <a:lnTo>
                    <a:pt x="98" y="162"/>
                  </a:lnTo>
                  <a:lnTo>
                    <a:pt x="106" y="157"/>
                  </a:lnTo>
                  <a:lnTo>
                    <a:pt x="117" y="154"/>
                  </a:lnTo>
                  <a:lnTo>
                    <a:pt x="129" y="157"/>
                  </a:lnTo>
                  <a:lnTo>
                    <a:pt x="137" y="162"/>
                  </a:lnTo>
                  <a:lnTo>
                    <a:pt x="143" y="171"/>
                  </a:lnTo>
                  <a:lnTo>
                    <a:pt x="146" y="182"/>
                  </a:lnTo>
                  <a:lnTo>
                    <a:pt x="145" y="193"/>
                  </a:lnTo>
                  <a:lnTo>
                    <a:pt x="140" y="206"/>
                  </a:lnTo>
                  <a:lnTo>
                    <a:pt x="134" y="220"/>
                  </a:lnTo>
                  <a:lnTo>
                    <a:pt x="126" y="230"/>
                  </a:lnTo>
                  <a:lnTo>
                    <a:pt x="117" y="234"/>
                  </a:lnTo>
                  <a:lnTo>
                    <a:pt x="114" y="234"/>
                  </a:lnTo>
                  <a:lnTo>
                    <a:pt x="111" y="232"/>
                  </a:lnTo>
                  <a:lnTo>
                    <a:pt x="108" y="230"/>
                  </a:lnTo>
                  <a:lnTo>
                    <a:pt x="47" y="223"/>
                  </a:lnTo>
                  <a:lnTo>
                    <a:pt x="43" y="225"/>
                  </a:lnTo>
                  <a:lnTo>
                    <a:pt x="39" y="227"/>
                  </a:lnTo>
                  <a:lnTo>
                    <a:pt x="36" y="227"/>
                  </a:lnTo>
                  <a:lnTo>
                    <a:pt x="26" y="224"/>
                  </a:lnTo>
                  <a:lnTo>
                    <a:pt x="17" y="214"/>
                  </a:lnTo>
                  <a:lnTo>
                    <a:pt x="10" y="200"/>
                  </a:lnTo>
                  <a:lnTo>
                    <a:pt x="5" y="185"/>
                  </a:lnTo>
                  <a:lnTo>
                    <a:pt x="1" y="172"/>
                  </a:lnTo>
                  <a:lnTo>
                    <a:pt x="0" y="159"/>
                  </a:lnTo>
                  <a:lnTo>
                    <a:pt x="2" y="146"/>
                  </a:lnTo>
                  <a:lnTo>
                    <a:pt x="10" y="135"/>
                  </a:lnTo>
                  <a:lnTo>
                    <a:pt x="21" y="127"/>
                  </a:lnTo>
                  <a:lnTo>
                    <a:pt x="36" y="125"/>
                  </a:lnTo>
                  <a:lnTo>
                    <a:pt x="49" y="127"/>
                  </a:lnTo>
                  <a:lnTo>
                    <a:pt x="62" y="135"/>
                  </a:lnTo>
                  <a:lnTo>
                    <a:pt x="69" y="146"/>
                  </a:lnTo>
                  <a:lnTo>
                    <a:pt x="72" y="159"/>
                  </a:lnTo>
                  <a:lnTo>
                    <a:pt x="72" y="164"/>
                  </a:lnTo>
                  <a:lnTo>
                    <a:pt x="70" y="169"/>
                  </a:lnTo>
                  <a:lnTo>
                    <a:pt x="109" y="122"/>
                  </a:lnTo>
                  <a:lnTo>
                    <a:pt x="104" y="119"/>
                  </a:lnTo>
                  <a:lnTo>
                    <a:pt x="100" y="114"/>
                  </a:lnTo>
                  <a:lnTo>
                    <a:pt x="18" y="67"/>
                  </a:lnTo>
                  <a:lnTo>
                    <a:pt x="11" y="59"/>
                  </a:lnTo>
                  <a:lnTo>
                    <a:pt x="5" y="47"/>
                  </a:lnTo>
                  <a:lnTo>
                    <a:pt x="1" y="34"/>
                  </a:lnTo>
                  <a:lnTo>
                    <a:pt x="0" y="23"/>
                  </a:lnTo>
                  <a:lnTo>
                    <a:pt x="2" y="12"/>
                  </a:lnTo>
                  <a:lnTo>
                    <a:pt x="11" y="3"/>
                  </a:lnTo>
                  <a:lnTo>
                    <a:pt x="23"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87" name="Freeform 1596">
              <a:extLst>
                <a:ext uri="{FF2B5EF4-FFF2-40B4-BE49-F238E27FC236}">
                  <a16:creationId xmlns:a16="http://schemas.microsoft.com/office/drawing/2014/main" id="{DA0E55C2-3D52-4194-86FD-49922CC063D7}"/>
                </a:ext>
              </a:extLst>
            </p:cNvPr>
            <p:cNvSpPr>
              <a:spLocks/>
            </p:cNvSpPr>
            <p:nvPr/>
          </p:nvSpPr>
          <p:spPr bwMode="auto">
            <a:xfrm>
              <a:off x="7471698" y="5159367"/>
              <a:ext cx="53426" cy="47597"/>
            </a:xfrm>
            <a:custGeom>
              <a:avLst/>
              <a:gdLst>
                <a:gd name="T0" fmla="*/ 2147483647 w 42"/>
                <a:gd name="T1" fmla="*/ 0 h 38"/>
                <a:gd name="T2" fmla="*/ 2147483647 w 42"/>
                <a:gd name="T3" fmla="*/ 2147483647 h 38"/>
                <a:gd name="T4" fmla="*/ 2147483647 w 42"/>
                <a:gd name="T5" fmla="*/ 2147483647 h 38"/>
                <a:gd name="T6" fmla="*/ 2147483647 w 42"/>
                <a:gd name="T7" fmla="*/ 2147483647 h 38"/>
                <a:gd name="T8" fmla="*/ 2147483647 w 42"/>
                <a:gd name="T9" fmla="*/ 2147483647 h 38"/>
                <a:gd name="T10" fmla="*/ 2147483647 w 42"/>
                <a:gd name="T11" fmla="*/ 2147483647 h 38"/>
                <a:gd name="T12" fmla="*/ 2147483647 w 42"/>
                <a:gd name="T13" fmla="*/ 2147483647 h 38"/>
                <a:gd name="T14" fmla="*/ 2147483647 w 42"/>
                <a:gd name="T15" fmla="*/ 2147483647 h 38"/>
                <a:gd name="T16" fmla="*/ 2147483647 w 42"/>
                <a:gd name="T17" fmla="*/ 2147483647 h 38"/>
                <a:gd name="T18" fmla="*/ 0 w 42"/>
                <a:gd name="T19" fmla="*/ 2147483647 h 38"/>
                <a:gd name="T20" fmla="*/ 2147483647 w 42"/>
                <a:gd name="T21" fmla="*/ 2147483647 h 38"/>
                <a:gd name="T22" fmla="*/ 2147483647 w 42"/>
                <a:gd name="T23" fmla="*/ 2147483647 h 38"/>
                <a:gd name="T24" fmla="*/ 2147483647 w 42"/>
                <a:gd name="T25" fmla="*/ 0 h 3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2" h="38">
                  <a:moveTo>
                    <a:pt x="21" y="0"/>
                  </a:moveTo>
                  <a:lnTo>
                    <a:pt x="31" y="3"/>
                  </a:lnTo>
                  <a:lnTo>
                    <a:pt x="38" y="10"/>
                  </a:lnTo>
                  <a:lnTo>
                    <a:pt x="42" y="20"/>
                  </a:lnTo>
                  <a:lnTo>
                    <a:pt x="38" y="29"/>
                  </a:lnTo>
                  <a:lnTo>
                    <a:pt x="31" y="36"/>
                  </a:lnTo>
                  <a:lnTo>
                    <a:pt x="21" y="38"/>
                  </a:lnTo>
                  <a:lnTo>
                    <a:pt x="11" y="36"/>
                  </a:lnTo>
                  <a:lnTo>
                    <a:pt x="3" y="29"/>
                  </a:lnTo>
                  <a:lnTo>
                    <a:pt x="0" y="20"/>
                  </a:lnTo>
                  <a:lnTo>
                    <a:pt x="3" y="10"/>
                  </a:lnTo>
                  <a:lnTo>
                    <a:pt x="11" y="3"/>
                  </a:lnTo>
                  <a:lnTo>
                    <a:pt x="21"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88" name="Freeform 1597">
              <a:extLst>
                <a:ext uri="{FF2B5EF4-FFF2-40B4-BE49-F238E27FC236}">
                  <a16:creationId xmlns:a16="http://schemas.microsoft.com/office/drawing/2014/main" id="{64A5A1AE-0FC6-49C1-A7AC-DB73E14CE461}"/>
                </a:ext>
              </a:extLst>
            </p:cNvPr>
            <p:cNvSpPr>
              <a:spLocks/>
            </p:cNvSpPr>
            <p:nvPr/>
          </p:nvSpPr>
          <p:spPr bwMode="auto">
            <a:xfrm>
              <a:off x="7465870" y="4995204"/>
              <a:ext cx="33998" cy="32056"/>
            </a:xfrm>
            <a:custGeom>
              <a:avLst/>
              <a:gdLst>
                <a:gd name="T0" fmla="*/ 2147483647 w 27"/>
                <a:gd name="T1" fmla="*/ 0 h 25"/>
                <a:gd name="T2" fmla="*/ 2147483647 w 27"/>
                <a:gd name="T3" fmla="*/ 0 h 25"/>
                <a:gd name="T4" fmla="*/ 2147483647 w 27"/>
                <a:gd name="T5" fmla="*/ 2147483647 h 25"/>
                <a:gd name="T6" fmla="*/ 2147483647 w 27"/>
                <a:gd name="T7" fmla="*/ 2147483647 h 25"/>
                <a:gd name="T8" fmla="*/ 2147483647 w 27"/>
                <a:gd name="T9" fmla="*/ 2147483647 h 25"/>
                <a:gd name="T10" fmla="*/ 2147483647 w 27"/>
                <a:gd name="T11" fmla="*/ 2147483647 h 25"/>
                <a:gd name="T12" fmla="*/ 2147483647 w 27"/>
                <a:gd name="T13" fmla="*/ 2147483647 h 25"/>
                <a:gd name="T14" fmla="*/ 2147483647 w 27"/>
                <a:gd name="T15" fmla="*/ 2147483647 h 25"/>
                <a:gd name="T16" fmla="*/ 2147483647 w 27"/>
                <a:gd name="T17" fmla="*/ 2147483647 h 25"/>
                <a:gd name="T18" fmla="*/ 2147483647 w 27"/>
                <a:gd name="T19" fmla="*/ 2147483647 h 25"/>
                <a:gd name="T20" fmla="*/ 2147483647 w 27"/>
                <a:gd name="T21" fmla="*/ 2147483647 h 25"/>
                <a:gd name="T22" fmla="*/ 2147483647 w 27"/>
                <a:gd name="T23" fmla="*/ 2147483647 h 25"/>
                <a:gd name="T24" fmla="*/ 2147483647 w 27"/>
                <a:gd name="T25" fmla="*/ 2147483647 h 25"/>
                <a:gd name="T26" fmla="*/ 2147483647 w 27"/>
                <a:gd name="T27" fmla="*/ 2147483647 h 25"/>
                <a:gd name="T28" fmla="*/ 0 w 27"/>
                <a:gd name="T29" fmla="*/ 2147483647 h 25"/>
                <a:gd name="T30" fmla="*/ 0 w 27"/>
                <a:gd name="T31" fmla="*/ 2147483647 h 25"/>
                <a:gd name="T32" fmla="*/ 0 w 27"/>
                <a:gd name="T33" fmla="*/ 2147483647 h 25"/>
                <a:gd name="T34" fmla="*/ 2147483647 w 27"/>
                <a:gd name="T35" fmla="*/ 2147483647 h 25"/>
                <a:gd name="T36" fmla="*/ 2147483647 w 27"/>
                <a:gd name="T37" fmla="*/ 2147483647 h 25"/>
                <a:gd name="T38" fmla="*/ 2147483647 w 27"/>
                <a:gd name="T39" fmla="*/ 0 h 25"/>
                <a:gd name="T40" fmla="*/ 2147483647 w 27"/>
                <a:gd name="T41" fmla="*/ 0 h 2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7" h="25">
                  <a:moveTo>
                    <a:pt x="13" y="0"/>
                  </a:moveTo>
                  <a:lnTo>
                    <a:pt x="17" y="0"/>
                  </a:lnTo>
                  <a:lnTo>
                    <a:pt x="21" y="3"/>
                  </a:lnTo>
                  <a:lnTo>
                    <a:pt x="24" y="5"/>
                  </a:lnTo>
                  <a:lnTo>
                    <a:pt x="26" y="9"/>
                  </a:lnTo>
                  <a:lnTo>
                    <a:pt x="27" y="12"/>
                  </a:lnTo>
                  <a:lnTo>
                    <a:pt x="26" y="16"/>
                  </a:lnTo>
                  <a:lnTo>
                    <a:pt x="24" y="20"/>
                  </a:lnTo>
                  <a:lnTo>
                    <a:pt x="21" y="22"/>
                  </a:lnTo>
                  <a:lnTo>
                    <a:pt x="17" y="25"/>
                  </a:lnTo>
                  <a:lnTo>
                    <a:pt x="13" y="25"/>
                  </a:lnTo>
                  <a:lnTo>
                    <a:pt x="8" y="25"/>
                  </a:lnTo>
                  <a:lnTo>
                    <a:pt x="5" y="22"/>
                  </a:lnTo>
                  <a:lnTo>
                    <a:pt x="2" y="20"/>
                  </a:lnTo>
                  <a:lnTo>
                    <a:pt x="0" y="16"/>
                  </a:lnTo>
                  <a:lnTo>
                    <a:pt x="0" y="12"/>
                  </a:lnTo>
                  <a:lnTo>
                    <a:pt x="0" y="9"/>
                  </a:lnTo>
                  <a:lnTo>
                    <a:pt x="2" y="5"/>
                  </a:lnTo>
                  <a:lnTo>
                    <a:pt x="5" y="3"/>
                  </a:lnTo>
                  <a:lnTo>
                    <a:pt x="8" y="0"/>
                  </a:lnTo>
                  <a:lnTo>
                    <a:pt x="13"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89" name="Freeform 1598">
              <a:extLst>
                <a:ext uri="{FF2B5EF4-FFF2-40B4-BE49-F238E27FC236}">
                  <a16:creationId xmlns:a16="http://schemas.microsoft.com/office/drawing/2014/main" id="{98E3C76C-5D62-4B98-9D7B-BD95E9CD4B74}"/>
                </a:ext>
              </a:extLst>
            </p:cNvPr>
            <p:cNvSpPr>
              <a:spLocks/>
            </p:cNvSpPr>
            <p:nvPr/>
          </p:nvSpPr>
          <p:spPr bwMode="auto">
            <a:xfrm>
              <a:off x="7580493" y="5191423"/>
              <a:ext cx="40798" cy="37884"/>
            </a:xfrm>
            <a:custGeom>
              <a:avLst/>
              <a:gdLst>
                <a:gd name="T0" fmla="*/ 2147483647 w 33"/>
                <a:gd name="T1" fmla="*/ 0 h 30"/>
                <a:gd name="T2" fmla="*/ 2147483647 w 33"/>
                <a:gd name="T3" fmla="*/ 0 h 30"/>
                <a:gd name="T4" fmla="*/ 2147483647 w 33"/>
                <a:gd name="T5" fmla="*/ 2147483647 h 30"/>
                <a:gd name="T6" fmla="*/ 2147483647 w 33"/>
                <a:gd name="T7" fmla="*/ 2147483647 h 30"/>
                <a:gd name="T8" fmla="*/ 2147483647 w 33"/>
                <a:gd name="T9" fmla="*/ 2147483647 h 30"/>
                <a:gd name="T10" fmla="*/ 2147483647 w 33"/>
                <a:gd name="T11" fmla="*/ 2147483647 h 30"/>
                <a:gd name="T12" fmla="*/ 2147483647 w 33"/>
                <a:gd name="T13" fmla="*/ 2147483647 h 30"/>
                <a:gd name="T14" fmla="*/ 2147483647 w 33"/>
                <a:gd name="T15" fmla="*/ 2147483647 h 30"/>
                <a:gd name="T16" fmla="*/ 2147483647 w 33"/>
                <a:gd name="T17" fmla="*/ 2147483647 h 30"/>
                <a:gd name="T18" fmla="*/ 2147483647 w 33"/>
                <a:gd name="T19" fmla="*/ 2147483647 h 30"/>
                <a:gd name="T20" fmla="*/ 2147483647 w 33"/>
                <a:gd name="T21" fmla="*/ 2147483647 h 30"/>
                <a:gd name="T22" fmla="*/ 2147483647 w 33"/>
                <a:gd name="T23" fmla="*/ 2147483647 h 30"/>
                <a:gd name="T24" fmla="*/ 2147483647 w 33"/>
                <a:gd name="T25" fmla="*/ 2147483647 h 30"/>
                <a:gd name="T26" fmla="*/ 2147483647 w 33"/>
                <a:gd name="T27" fmla="*/ 2147483647 h 30"/>
                <a:gd name="T28" fmla="*/ 2147483647 w 33"/>
                <a:gd name="T29" fmla="*/ 2147483647 h 30"/>
                <a:gd name="T30" fmla="*/ 0 w 33"/>
                <a:gd name="T31" fmla="*/ 2147483647 h 30"/>
                <a:gd name="T32" fmla="*/ 2147483647 w 33"/>
                <a:gd name="T33" fmla="*/ 2147483647 h 30"/>
                <a:gd name="T34" fmla="*/ 2147483647 w 33"/>
                <a:gd name="T35" fmla="*/ 2147483647 h 30"/>
                <a:gd name="T36" fmla="*/ 2147483647 w 33"/>
                <a:gd name="T37" fmla="*/ 2147483647 h 30"/>
                <a:gd name="T38" fmla="*/ 2147483647 w 33"/>
                <a:gd name="T39" fmla="*/ 0 h 30"/>
                <a:gd name="T40" fmla="*/ 2147483647 w 33"/>
                <a:gd name="T41" fmla="*/ 0 h 3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3" h="30">
                  <a:moveTo>
                    <a:pt x="16" y="0"/>
                  </a:moveTo>
                  <a:lnTo>
                    <a:pt x="21" y="0"/>
                  </a:lnTo>
                  <a:lnTo>
                    <a:pt x="26" y="3"/>
                  </a:lnTo>
                  <a:lnTo>
                    <a:pt x="30" y="6"/>
                  </a:lnTo>
                  <a:lnTo>
                    <a:pt x="31" y="10"/>
                  </a:lnTo>
                  <a:lnTo>
                    <a:pt x="33" y="15"/>
                  </a:lnTo>
                  <a:lnTo>
                    <a:pt x="31" y="20"/>
                  </a:lnTo>
                  <a:lnTo>
                    <a:pt x="30" y="24"/>
                  </a:lnTo>
                  <a:lnTo>
                    <a:pt x="26" y="27"/>
                  </a:lnTo>
                  <a:lnTo>
                    <a:pt x="21" y="29"/>
                  </a:lnTo>
                  <a:lnTo>
                    <a:pt x="16" y="30"/>
                  </a:lnTo>
                  <a:lnTo>
                    <a:pt x="11" y="29"/>
                  </a:lnTo>
                  <a:lnTo>
                    <a:pt x="7" y="27"/>
                  </a:lnTo>
                  <a:lnTo>
                    <a:pt x="4" y="24"/>
                  </a:lnTo>
                  <a:lnTo>
                    <a:pt x="2" y="20"/>
                  </a:lnTo>
                  <a:lnTo>
                    <a:pt x="0" y="15"/>
                  </a:lnTo>
                  <a:lnTo>
                    <a:pt x="2" y="10"/>
                  </a:lnTo>
                  <a:lnTo>
                    <a:pt x="4" y="6"/>
                  </a:lnTo>
                  <a:lnTo>
                    <a:pt x="7" y="3"/>
                  </a:lnTo>
                  <a:lnTo>
                    <a:pt x="11" y="0"/>
                  </a:lnTo>
                  <a:lnTo>
                    <a:pt x="16"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90" name="Freeform 1599">
              <a:extLst>
                <a:ext uri="{FF2B5EF4-FFF2-40B4-BE49-F238E27FC236}">
                  <a16:creationId xmlns:a16="http://schemas.microsoft.com/office/drawing/2014/main" id="{51B06840-061C-47B4-9E94-BB1819F7CD4E}"/>
                </a:ext>
              </a:extLst>
            </p:cNvPr>
            <p:cNvSpPr>
              <a:spLocks/>
            </p:cNvSpPr>
            <p:nvPr/>
          </p:nvSpPr>
          <p:spPr bwMode="auto">
            <a:xfrm>
              <a:off x="7523181" y="5309931"/>
              <a:ext cx="37884" cy="36912"/>
            </a:xfrm>
            <a:custGeom>
              <a:avLst/>
              <a:gdLst>
                <a:gd name="T0" fmla="*/ 2147483647 w 30"/>
                <a:gd name="T1" fmla="*/ 0 h 29"/>
                <a:gd name="T2" fmla="*/ 2147483647 w 30"/>
                <a:gd name="T3" fmla="*/ 0 h 29"/>
                <a:gd name="T4" fmla="*/ 2147483647 w 30"/>
                <a:gd name="T5" fmla="*/ 2147483647 h 29"/>
                <a:gd name="T6" fmla="*/ 2147483647 w 30"/>
                <a:gd name="T7" fmla="*/ 2147483647 h 29"/>
                <a:gd name="T8" fmla="*/ 2147483647 w 30"/>
                <a:gd name="T9" fmla="*/ 2147483647 h 29"/>
                <a:gd name="T10" fmla="*/ 2147483647 w 30"/>
                <a:gd name="T11" fmla="*/ 2147483647 h 29"/>
                <a:gd name="T12" fmla="*/ 2147483647 w 30"/>
                <a:gd name="T13" fmla="*/ 2147483647 h 29"/>
                <a:gd name="T14" fmla="*/ 2147483647 w 30"/>
                <a:gd name="T15" fmla="*/ 2147483647 h 29"/>
                <a:gd name="T16" fmla="*/ 2147483647 w 30"/>
                <a:gd name="T17" fmla="*/ 2147483647 h 29"/>
                <a:gd name="T18" fmla="*/ 2147483647 w 30"/>
                <a:gd name="T19" fmla="*/ 2147483647 h 29"/>
                <a:gd name="T20" fmla="*/ 2147483647 w 30"/>
                <a:gd name="T21" fmla="*/ 2147483647 h 29"/>
                <a:gd name="T22" fmla="*/ 2147483647 w 30"/>
                <a:gd name="T23" fmla="*/ 2147483647 h 29"/>
                <a:gd name="T24" fmla="*/ 2147483647 w 30"/>
                <a:gd name="T25" fmla="*/ 2147483647 h 29"/>
                <a:gd name="T26" fmla="*/ 2147483647 w 30"/>
                <a:gd name="T27" fmla="*/ 2147483647 h 29"/>
                <a:gd name="T28" fmla="*/ 2147483647 w 30"/>
                <a:gd name="T29" fmla="*/ 2147483647 h 29"/>
                <a:gd name="T30" fmla="*/ 0 w 30"/>
                <a:gd name="T31" fmla="*/ 2147483647 h 29"/>
                <a:gd name="T32" fmla="*/ 2147483647 w 30"/>
                <a:gd name="T33" fmla="*/ 2147483647 h 29"/>
                <a:gd name="T34" fmla="*/ 2147483647 w 30"/>
                <a:gd name="T35" fmla="*/ 2147483647 h 29"/>
                <a:gd name="T36" fmla="*/ 2147483647 w 30"/>
                <a:gd name="T37" fmla="*/ 2147483647 h 29"/>
                <a:gd name="T38" fmla="*/ 2147483647 w 30"/>
                <a:gd name="T39" fmla="*/ 0 h 29"/>
                <a:gd name="T40" fmla="*/ 2147483647 w 30"/>
                <a:gd name="T41" fmla="*/ 0 h 2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0" h="29">
                  <a:moveTo>
                    <a:pt x="16" y="0"/>
                  </a:moveTo>
                  <a:lnTo>
                    <a:pt x="21" y="0"/>
                  </a:lnTo>
                  <a:lnTo>
                    <a:pt x="24" y="3"/>
                  </a:lnTo>
                  <a:lnTo>
                    <a:pt x="28" y="5"/>
                  </a:lnTo>
                  <a:lnTo>
                    <a:pt x="30" y="10"/>
                  </a:lnTo>
                  <a:lnTo>
                    <a:pt x="30" y="14"/>
                  </a:lnTo>
                  <a:lnTo>
                    <a:pt x="30" y="19"/>
                  </a:lnTo>
                  <a:lnTo>
                    <a:pt x="28" y="22"/>
                  </a:lnTo>
                  <a:lnTo>
                    <a:pt x="24" y="26"/>
                  </a:lnTo>
                  <a:lnTo>
                    <a:pt x="21" y="27"/>
                  </a:lnTo>
                  <a:lnTo>
                    <a:pt x="16" y="29"/>
                  </a:lnTo>
                  <a:lnTo>
                    <a:pt x="11" y="27"/>
                  </a:lnTo>
                  <a:lnTo>
                    <a:pt x="6" y="26"/>
                  </a:lnTo>
                  <a:lnTo>
                    <a:pt x="3" y="22"/>
                  </a:lnTo>
                  <a:lnTo>
                    <a:pt x="1" y="19"/>
                  </a:lnTo>
                  <a:lnTo>
                    <a:pt x="0" y="14"/>
                  </a:lnTo>
                  <a:lnTo>
                    <a:pt x="1" y="10"/>
                  </a:lnTo>
                  <a:lnTo>
                    <a:pt x="3" y="5"/>
                  </a:lnTo>
                  <a:lnTo>
                    <a:pt x="6" y="3"/>
                  </a:lnTo>
                  <a:lnTo>
                    <a:pt x="11" y="0"/>
                  </a:lnTo>
                  <a:lnTo>
                    <a:pt x="16"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grpSp>
      <p:sp>
        <p:nvSpPr>
          <p:cNvPr id="91" name="TextBox 90">
            <a:extLst>
              <a:ext uri="{FF2B5EF4-FFF2-40B4-BE49-F238E27FC236}">
                <a16:creationId xmlns:a16="http://schemas.microsoft.com/office/drawing/2014/main" id="{06A62C0E-E2EA-44D6-AD58-3082E6C87FB8}"/>
              </a:ext>
            </a:extLst>
          </p:cNvPr>
          <p:cNvSpPr txBox="1"/>
          <p:nvPr/>
        </p:nvSpPr>
        <p:spPr>
          <a:xfrm>
            <a:off x="1255746" y="2611250"/>
            <a:ext cx="340505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a:ln>
                  <a:noFill/>
                </a:ln>
                <a:solidFill>
                  <a:prstClr val="white"/>
                </a:solidFill>
                <a:effectLst/>
                <a:uLnTx/>
                <a:uFillTx/>
                <a:latin typeface="Calibri" panose="020F0502020204030204"/>
                <a:ea typeface="+mn-ea"/>
                <a:cs typeface="+mn-cs"/>
              </a:rPr>
              <a:t>ELEMENTI DI VERIFICA EX ANTE</a:t>
            </a:r>
          </a:p>
        </p:txBody>
      </p:sp>
      <p:sp>
        <p:nvSpPr>
          <p:cNvPr id="96" name="TextBox 95">
            <a:extLst>
              <a:ext uri="{FF2B5EF4-FFF2-40B4-BE49-F238E27FC236}">
                <a16:creationId xmlns:a16="http://schemas.microsoft.com/office/drawing/2014/main" id="{50A991E2-718D-47B7-8121-EFD440A94651}"/>
              </a:ext>
            </a:extLst>
          </p:cNvPr>
          <p:cNvSpPr txBox="1"/>
          <p:nvPr/>
        </p:nvSpPr>
        <p:spPr>
          <a:xfrm>
            <a:off x="806747" y="3058884"/>
            <a:ext cx="10578505" cy="2893100"/>
          </a:xfrm>
          <a:prstGeom prst="rect">
            <a:avLst/>
          </a:prstGeom>
          <a:noFill/>
        </p:spPr>
        <p:txBody>
          <a:bodyPr wrap="square" rtlCol="0">
            <a:spAutoFit/>
          </a:bodyPr>
          <a:lstStyle/>
          <a:p>
            <a:pPr marL="171450" marR="0" lvl="0" indent="-1714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it-IT"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Autocertificazione dei produttori/fornitori, tramite una dichiarazione, adeguandosi alla seguente normativa: ecodesign (Regolamento (EU) 2019/424); </a:t>
            </a:r>
          </a:p>
          <a:p>
            <a:pPr marL="171450" marR="0" lvl="0" indent="-1714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it-IT"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Etichetta ambientale ISO di tipo I, secondo la UNI EN ISO 14024, che verifichi l’allineamento con il principio di non arrecare danno significativo all’economia circolare </a:t>
            </a:r>
          </a:p>
          <a:p>
            <a:pPr marR="0" lvl="0" algn="just" defTabSz="914400" rtl="0" eaLnBrk="1" fontAlgn="auto" latinLnBrk="0" hangingPunct="1">
              <a:lnSpc>
                <a:spcPct val="100000"/>
              </a:lnSpc>
              <a:spcBef>
                <a:spcPts val="0"/>
              </a:spcBef>
              <a:spcAft>
                <a:spcPts val="0"/>
              </a:spcAft>
              <a:buClrTx/>
              <a:buSzTx/>
              <a:tabLst/>
              <a:defRPr/>
            </a:pPr>
            <a:r>
              <a:rPr kumimoji="0" lang="it-IT"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In assenza di tale etichetta, è richiesto l’elemento di verifica seguente: </a:t>
            </a:r>
          </a:p>
          <a:p>
            <a:pPr marL="171450" marR="0" lvl="0" indent="-1714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it-IT"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Nel caso di </a:t>
            </a:r>
            <a:r>
              <a:rPr kumimoji="0" lang="it-IT" sz="14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computer fissi e display</a:t>
            </a:r>
            <a:r>
              <a:rPr kumimoji="0" lang="it-IT"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marcatura di alloggiamenti e mascherine di plastica secondo gli standard ISO 11469 e ISO 1043. </a:t>
            </a:r>
          </a:p>
          <a:p>
            <a:pPr marR="0" lvl="0" algn="just" defTabSz="914400" rtl="0" eaLnBrk="1" fontAlgn="auto" latinLnBrk="0" hangingPunct="1">
              <a:lnSpc>
                <a:spcPct val="100000"/>
              </a:lnSpc>
              <a:spcBef>
                <a:spcPts val="0"/>
              </a:spcBef>
              <a:spcAft>
                <a:spcPts val="0"/>
              </a:spcAft>
              <a:buClrTx/>
              <a:buSzTx/>
              <a:tabLst/>
              <a:defRPr/>
            </a:pPr>
            <a:r>
              <a:rPr kumimoji="0" lang="it-IT"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Nel caso di </a:t>
            </a:r>
            <a:r>
              <a:rPr kumimoji="0" lang="it-IT" sz="14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fornitura di apparecchiature TIC ricondizionate/rifabbricate </a:t>
            </a:r>
            <a:r>
              <a:rPr kumimoji="0" lang="it-IT"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dovrà essere fornita una delle certificazioni di sistema di gestione seguente:</a:t>
            </a:r>
          </a:p>
          <a:p>
            <a:pPr marL="171450" marR="0" lvl="0" indent="-1714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it-IT"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ISO 9001 e ISO 14001/regolamento EMAS (certificazione di sistema di gestione disponibile sotto accreditamento –il campo di applicazione della certificazione dovrà riportare lo specifico scopo richiesto);</a:t>
            </a:r>
          </a:p>
          <a:p>
            <a:pPr marL="171450" marR="0" lvl="0" indent="-1714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it-IT"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EN 50614:2020 (qualora l'apparecchiatura sia stata precedentemente scartata come rifiuto RAEE, e preparata per il riutilizzo per lo stesso scopo per cui è stata concepita).</a:t>
            </a:r>
          </a:p>
        </p:txBody>
      </p:sp>
      <p:sp>
        <p:nvSpPr>
          <p:cNvPr id="39" name="Freeform 12">
            <a:extLst>
              <a:ext uri="{FF2B5EF4-FFF2-40B4-BE49-F238E27FC236}">
                <a16:creationId xmlns:a16="http://schemas.microsoft.com/office/drawing/2014/main" id="{9DEAC839-B8B7-4272-B2CC-9171ED87F7D8}"/>
              </a:ext>
            </a:extLst>
          </p:cNvPr>
          <p:cNvSpPr>
            <a:spLocks noEditPoints="1"/>
          </p:cNvSpPr>
          <p:nvPr/>
        </p:nvSpPr>
        <p:spPr bwMode="auto">
          <a:xfrm>
            <a:off x="9941760" y="894520"/>
            <a:ext cx="188972" cy="190754"/>
          </a:xfrm>
          <a:custGeom>
            <a:avLst/>
            <a:gdLst>
              <a:gd name="T0" fmla="*/ 157 w 392"/>
              <a:gd name="T1" fmla="*/ 18 h 368"/>
              <a:gd name="T2" fmla="*/ 102 w 392"/>
              <a:gd name="T3" fmla="*/ 33 h 368"/>
              <a:gd name="T4" fmla="*/ 76 w 392"/>
              <a:gd name="T5" fmla="*/ 76 h 368"/>
              <a:gd name="T6" fmla="*/ 148 w 392"/>
              <a:gd name="T7" fmla="*/ 120 h 368"/>
              <a:gd name="T8" fmla="*/ 187 w 392"/>
              <a:gd name="T9" fmla="*/ 58 h 368"/>
              <a:gd name="T10" fmla="*/ 157 w 392"/>
              <a:gd name="T11" fmla="*/ 18 h 368"/>
              <a:gd name="T12" fmla="*/ 326 w 392"/>
              <a:gd name="T13" fmla="*/ 268 h 368"/>
              <a:gd name="T14" fmla="*/ 241 w 392"/>
              <a:gd name="T15" fmla="*/ 268 h 368"/>
              <a:gd name="T16" fmla="*/ 241 w 392"/>
              <a:gd name="T17" fmla="*/ 241 h 368"/>
              <a:gd name="T18" fmla="*/ 216 w 392"/>
              <a:gd name="T19" fmla="*/ 274 h 368"/>
              <a:gd name="T20" fmla="*/ 191 w 392"/>
              <a:gd name="T21" fmla="*/ 306 h 368"/>
              <a:gd name="T22" fmla="*/ 216 w 392"/>
              <a:gd name="T23" fmla="*/ 339 h 368"/>
              <a:gd name="T24" fmla="*/ 238 w 392"/>
              <a:gd name="T25" fmla="*/ 368 h 368"/>
              <a:gd name="T26" fmla="*/ 241 w 392"/>
              <a:gd name="T27" fmla="*/ 368 h 368"/>
              <a:gd name="T28" fmla="*/ 241 w 392"/>
              <a:gd name="T29" fmla="*/ 353 h 368"/>
              <a:gd name="T30" fmla="*/ 286 w 392"/>
              <a:gd name="T31" fmla="*/ 352 h 368"/>
              <a:gd name="T32" fmla="*/ 336 w 392"/>
              <a:gd name="T33" fmla="*/ 332 h 368"/>
              <a:gd name="T34" fmla="*/ 380 w 392"/>
              <a:gd name="T35" fmla="*/ 251 h 368"/>
              <a:gd name="T36" fmla="*/ 380 w 392"/>
              <a:gd name="T37" fmla="*/ 250 h 368"/>
              <a:gd name="T38" fmla="*/ 326 w 392"/>
              <a:gd name="T39" fmla="*/ 268 h 368"/>
              <a:gd name="T40" fmla="*/ 196 w 392"/>
              <a:gd name="T41" fmla="*/ 43 h 368"/>
              <a:gd name="T42" fmla="*/ 237 w 392"/>
              <a:gd name="T43" fmla="*/ 119 h 368"/>
              <a:gd name="T44" fmla="*/ 213 w 392"/>
              <a:gd name="T45" fmla="*/ 132 h 368"/>
              <a:gd name="T46" fmla="*/ 253 w 392"/>
              <a:gd name="T47" fmla="*/ 138 h 368"/>
              <a:gd name="T48" fmla="*/ 294 w 392"/>
              <a:gd name="T49" fmla="*/ 144 h 368"/>
              <a:gd name="T50" fmla="*/ 311 w 392"/>
              <a:gd name="T51" fmla="*/ 107 h 368"/>
              <a:gd name="T52" fmla="*/ 328 w 392"/>
              <a:gd name="T53" fmla="*/ 69 h 368"/>
              <a:gd name="T54" fmla="*/ 311 w 392"/>
              <a:gd name="T55" fmla="*/ 78 h 368"/>
              <a:gd name="T56" fmla="*/ 288 w 392"/>
              <a:gd name="T57" fmla="*/ 39 h 368"/>
              <a:gd name="T58" fmla="*/ 248 w 392"/>
              <a:gd name="T59" fmla="*/ 4 h 368"/>
              <a:gd name="T60" fmla="*/ 152 w 392"/>
              <a:gd name="T61" fmla="*/ 4 h 368"/>
              <a:gd name="T62" fmla="*/ 196 w 392"/>
              <a:gd name="T63" fmla="*/ 43 h 368"/>
              <a:gd name="T64" fmla="*/ 71 w 392"/>
              <a:gd name="T65" fmla="*/ 311 h 368"/>
              <a:gd name="T66" fmla="*/ 110 w 392"/>
              <a:gd name="T67" fmla="*/ 351 h 368"/>
              <a:gd name="T68" fmla="*/ 161 w 392"/>
              <a:gd name="T69" fmla="*/ 352 h 368"/>
              <a:gd name="T70" fmla="*/ 162 w 392"/>
              <a:gd name="T71" fmla="*/ 267 h 368"/>
              <a:gd name="T72" fmla="*/ 89 w 392"/>
              <a:gd name="T73" fmla="*/ 265 h 368"/>
              <a:gd name="T74" fmla="*/ 71 w 392"/>
              <a:gd name="T75" fmla="*/ 311 h 368"/>
              <a:gd name="T76" fmla="*/ 114 w 392"/>
              <a:gd name="T77" fmla="*/ 193 h 368"/>
              <a:gd name="T78" fmla="*/ 137 w 392"/>
              <a:gd name="T79" fmla="*/ 207 h 368"/>
              <a:gd name="T80" fmla="*/ 122 w 392"/>
              <a:gd name="T81" fmla="*/ 168 h 368"/>
              <a:gd name="T82" fmla="*/ 107 w 392"/>
              <a:gd name="T83" fmla="*/ 130 h 368"/>
              <a:gd name="T84" fmla="*/ 66 w 392"/>
              <a:gd name="T85" fmla="*/ 134 h 368"/>
              <a:gd name="T86" fmla="*/ 25 w 392"/>
              <a:gd name="T87" fmla="*/ 139 h 368"/>
              <a:gd name="T88" fmla="*/ 41 w 392"/>
              <a:gd name="T89" fmla="*/ 148 h 368"/>
              <a:gd name="T90" fmla="*/ 19 w 392"/>
              <a:gd name="T91" fmla="*/ 188 h 368"/>
              <a:gd name="T92" fmla="*/ 9 w 392"/>
              <a:gd name="T93" fmla="*/ 241 h 368"/>
              <a:gd name="T94" fmla="*/ 58 w 392"/>
              <a:gd name="T95" fmla="*/ 324 h 368"/>
              <a:gd name="T96" fmla="*/ 69 w 392"/>
              <a:gd name="T97" fmla="*/ 266 h 368"/>
              <a:gd name="T98" fmla="*/ 114 w 392"/>
              <a:gd name="T99" fmla="*/ 193 h 368"/>
              <a:gd name="T100" fmla="*/ 313 w 392"/>
              <a:gd name="T101" fmla="*/ 253 h 368"/>
              <a:gd name="T102" fmla="*/ 362 w 392"/>
              <a:gd name="T103" fmla="*/ 244 h 368"/>
              <a:gd name="T104" fmla="*/ 375 w 392"/>
              <a:gd name="T105" fmla="*/ 190 h 368"/>
              <a:gd name="T106" fmla="*/ 350 w 392"/>
              <a:gd name="T107" fmla="*/ 146 h 368"/>
              <a:gd name="T108" fmla="*/ 277 w 392"/>
              <a:gd name="T109" fmla="*/ 189 h 368"/>
              <a:gd name="T110" fmla="*/ 313 w 392"/>
              <a:gd name="T111" fmla="*/ 253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2" h="368">
                <a:moveTo>
                  <a:pt x="157" y="18"/>
                </a:moveTo>
                <a:cubicBezTo>
                  <a:pt x="127" y="0"/>
                  <a:pt x="102" y="33"/>
                  <a:pt x="102" y="33"/>
                </a:cubicBezTo>
                <a:cubicBezTo>
                  <a:pt x="76" y="76"/>
                  <a:pt x="76" y="76"/>
                  <a:pt x="76" y="76"/>
                </a:cubicBezTo>
                <a:cubicBezTo>
                  <a:pt x="148" y="120"/>
                  <a:pt x="148" y="120"/>
                  <a:pt x="148" y="120"/>
                </a:cubicBezTo>
                <a:cubicBezTo>
                  <a:pt x="187" y="58"/>
                  <a:pt x="187" y="58"/>
                  <a:pt x="187" y="58"/>
                </a:cubicBezTo>
                <a:cubicBezTo>
                  <a:pt x="172" y="23"/>
                  <a:pt x="157" y="18"/>
                  <a:pt x="157" y="18"/>
                </a:cubicBezTo>
                <a:close/>
                <a:moveTo>
                  <a:pt x="326" y="268"/>
                </a:moveTo>
                <a:cubicBezTo>
                  <a:pt x="241" y="268"/>
                  <a:pt x="241" y="268"/>
                  <a:pt x="241" y="268"/>
                </a:cubicBezTo>
                <a:cubicBezTo>
                  <a:pt x="241" y="241"/>
                  <a:pt x="241" y="241"/>
                  <a:pt x="241" y="241"/>
                </a:cubicBezTo>
                <a:cubicBezTo>
                  <a:pt x="216" y="274"/>
                  <a:pt x="216" y="274"/>
                  <a:pt x="216" y="274"/>
                </a:cubicBezTo>
                <a:cubicBezTo>
                  <a:pt x="191" y="306"/>
                  <a:pt x="191" y="306"/>
                  <a:pt x="191" y="306"/>
                </a:cubicBezTo>
                <a:cubicBezTo>
                  <a:pt x="216" y="339"/>
                  <a:pt x="216" y="339"/>
                  <a:pt x="216" y="339"/>
                </a:cubicBezTo>
                <a:cubicBezTo>
                  <a:pt x="238" y="368"/>
                  <a:pt x="238" y="368"/>
                  <a:pt x="238" y="368"/>
                </a:cubicBezTo>
                <a:cubicBezTo>
                  <a:pt x="241" y="368"/>
                  <a:pt x="241" y="368"/>
                  <a:pt x="241" y="368"/>
                </a:cubicBezTo>
                <a:cubicBezTo>
                  <a:pt x="241" y="353"/>
                  <a:pt x="241" y="353"/>
                  <a:pt x="241" y="353"/>
                </a:cubicBezTo>
                <a:cubicBezTo>
                  <a:pt x="286" y="352"/>
                  <a:pt x="286" y="352"/>
                  <a:pt x="286" y="352"/>
                </a:cubicBezTo>
                <a:cubicBezTo>
                  <a:pt x="327" y="349"/>
                  <a:pt x="336" y="332"/>
                  <a:pt x="336" y="332"/>
                </a:cubicBezTo>
                <a:cubicBezTo>
                  <a:pt x="380" y="251"/>
                  <a:pt x="380" y="251"/>
                  <a:pt x="380" y="251"/>
                </a:cubicBezTo>
                <a:cubicBezTo>
                  <a:pt x="380" y="250"/>
                  <a:pt x="380" y="250"/>
                  <a:pt x="380" y="250"/>
                </a:cubicBezTo>
                <a:cubicBezTo>
                  <a:pt x="362" y="271"/>
                  <a:pt x="326" y="268"/>
                  <a:pt x="326" y="268"/>
                </a:cubicBezTo>
                <a:close/>
                <a:moveTo>
                  <a:pt x="196" y="43"/>
                </a:moveTo>
                <a:cubicBezTo>
                  <a:pt x="237" y="119"/>
                  <a:pt x="237" y="119"/>
                  <a:pt x="237" y="119"/>
                </a:cubicBezTo>
                <a:cubicBezTo>
                  <a:pt x="213" y="132"/>
                  <a:pt x="213" y="132"/>
                  <a:pt x="213" y="132"/>
                </a:cubicBezTo>
                <a:cubicBezTo>
                  <a:pt x="253" y="138"/>
                  <a:pt x="253" y="138"/>
                  <a:pt x="253" y="138"/>
                </a:cubicBezTo>
                <a:cubicBezTo>
                  <a:pt x="294" y="144"/>
                  <a:pt x="294" y="144"/>
                  <a:pt x="294" y="144"/>
                </a:cubicBezTo>
                <a:cubicBezTo>
                  <a:pt x="311" y="107"/>
                  <a:pt x="311" y="107"/>
                  <a:pt x="311" y="107"/>
                </a:cubicBezTo>
                <a:cubicBezTo>
                  <a:pt x="328" y="69"/>
                  <a:pt x="328" y="69"/>
                  <a:pt x="328" y="69"/>
                </a:cubicBezTo>
                <a:cubicBezTo>
                  <a:pt x="311" y="78"/>
                  <a:pt x="311" y="78"/>
                  <a:pt x="311" y="78"/>
                </a:cubicBezTo>
                <a:cubicBezTo>
                  <a:pt x="288" y="39"/>
                  <a:pt x="288" y="39"/>
                  <a:pt x="288" y="39"/>
                </a:cubicBezTo>
                <a:cubicBezTo>
                  <a:pt x="267" y="4"/>
                  <a:pt x="248" y="4"/>
                  <a:pt x="248" y="4"/>
                </a:cubicBezTo>
                <a:cubicBezTo>
                  <a:pt x="152" y="4"/>
                  <a:pt x="152" y="4"/>
                  <a:pt x="152" y="4"/>
                </a:cubicBezTo>
                <a:cubicBezTo>
                  <a:pt x="180" y="7"/>
                  <a:pt x="196" y="43"/>
                  <a:pt x="196" y="43"/>
                </a:cubicBezTo>
                <a:close/>
                <a:moveTo>
                  <a:pt x="71" y="311"/>
                </a:moveTo>
                <a:cubicBezTo>
                  <a:pt x="70" y="346"/>
                  <a:pt x="110" y="351"/>
                  <a:pt x="110" y="351"/>
                </a:cubicBezTo>
                <a:cubicBezTo>
                  <a:pt x="161" y="352"/>
                  <a:pt x="161" y="352"/>
                  <a:pt x="161" y="352"/>
                </a:cubicBezTo>
                <a:cubicBezTo>
                  <a:pt x="162" y="267"/>
                  <a:pt x="162" y="267"/>
                  <a:pt x="162" y="267"/>
                </a:cubicBezTo>
                <a:cubicBezTo>
                  <a:pt x="89" y="265"/>
                  <a:pt x="89" y="265"/>
                  <a:pt x="89" y="265"/>
                </a:cubicBezTo>
                <a:cubicBezTo>
                  <a:pt x="67" y="295"/>
                  <a:pt x="71" y="311"/>
                  <a:pt x="71" y="311"/>
                </a:cubicBezTo>
                <a:close/>
                <a:moveTo>
                  <a:pt x="114" y="193"/>
                </a:moveTo>
                <a:cubicBezTo>
                  <a:pt x="137" y="207"/>
                  <a:pt x="137" y="207"/>
                  <a:pt x="137" y="207"/>
                </a:cubicBezTo>
                <a:cubicBezTo>
                  <a:pt x="122" y="168"/>
                  <a:pt x="122" y="168"/>
                  <a:pt x="122" y="168"/>
                </a:cubicBezTo>
                <a:cubicBezTo>
                  <a:pt x="107" y="130"/>
                  <a:pt x="107" y="130"/>
                  <a:pt x="107" y="130"/>
                </a:cubicBezTo>
                <a:cubicBezTo>
                  <a:pt x="66" y="134"/>
                  <a:pt x="66" y="134"/>
                  <a:pt x="66" y="134"/>
                </a:cubicBezTo>
                <a:cubicBezTo>
                  <a:pt x="25" y="139"/>
                  <a:pt x="25" y="139"/>
                  <a:pt x="25" y="139"/>
                </a:cubicBezTo>
                <a:cubicBezTo>
                  <a:pt x="41" y="148"/>
                  <a:pt x="41" y="148"/>
                  <a:pt x="41" y="148"/>
                </a:cubicBezTo>
                <a:cubicBezTo>
                  <a:pt x="19" y="188"/>
                  <a:pt x="19" y="188"/>
                  <a:pt x="19" y="188"/>
                </a:cubicBezTo>
                <a:cubicBezTo>
                  <a:pt x="0" y="224"/>
                  <a:pt x="9" y="241"/>
                  <a:pt x="9" y="241"/>
                </a:cubicBezTo>
                <a:cubicBezTo>
                  <a:pt x="58" y="324"/>
                  <a:pt x="58" y="324"/>
                  <a:pt x="58" y="324"/>
                </a:cubicBezTo>
                <a:cubicBezTo>
                  <a:pt x="47" y="298"/>
                  <a:pt x="69" y="266"/>
                  <a:pt x="69" y="266"/>
                </a:cubicBezTo>
                <a:lnTo>
                  <a:pt x="114" y="193"/>
                </a:lnTo>
                <a:close/>
                <a:moveTo>
                  <a:pt x="313" y="253"/>
                </a:moveTo>
                <a:cubicBezTo>
                  <a:pt x="351" y="256"/>
                  <a:pt x="362" y="244"/>
                  <a:pt x="362" y="244"/>
                </a:cubicBezTo>
                <a:cubicBezTo>
                  <a:pt x="392" y="228"/>
                  <a:pt x="375" y="190"/>
                  <a:pt x="375" y="190"/>
                </a:cubicBezTo>
                <a:cubicBezTo>
                  <a:pt x="350" y="146"/>
                  <a:pt x="350" y="146"/>
                  <a:pt x="350" y="146"/>
                </a:cubicBezTo>
                <a:cubicBezTo>
                  <a:pt x="277" y="189"/>
                  <a:pt x="277" y="189"/>
                  <a:pt x="277" y="189"/>
                </a:cubicBezTo>
                <a:lnTo>
                  <a:pt x="313" y="253"/>
                </a:lnTo>
                <a:close/>
              </a:path>
            </a:pathLst>
          </a:custGeom>
          <a:solidFill>
            <a:srgbClr val="1F4E79"/>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a:ea typeface="+mn-ea"/>
              <a:cs typeface="+mn-cs"/>
            </a:endParaRPr>
          </a:p>
        </p:txBody>
      </p:sp>
      <p:sp>
        <p:nvSpPr>
          <p:cNvPr id="40" name="Freeform 19">
            <a:extLst>
              <a:ext uri="{FF2B5EF4-FFF2-40B4-BE49-F238E27FC236}">
                <a16:creationId xmlns:a16="http://schemas.microsoft.com/office/drawing/2014/main" id="{571CC4A9-DA7E-4C9A-834B-37D46072B9A3}"/>
              </a:ext>
            </a:extLst>
          </p:cNvPr>
          <p:cNvSpPr>
            <a:spLocks/>
          </p:cNvSpPr>
          <p:nvPr/>
        </p:nvSpPr>
        <p:spPr bwMode="auto">
          <a:xfrm>
            <a:off x="9872720" y="1096749"/>
            <a:ext cx="293403" cy="250825"/>
          </a:xfrm>
          <a:custGeom>
            <a:avLst/>
            <a:gdLst/>
            <a:ahLst/>
            <a:cxnLst/>
            <a:rect l="l" t="t" r="r" b="b"/>
            <a:pathLst>
              <a:path w="2887662" h="2106612">
                <a:moveTo>
                  <a:pt x="1428794" y="742950"/>
                </a:moveTo>
                <a:cubicBezTo>
                  <a:pt x="1428809" y="742950"/>
                  <a:pt x="1430621" y="742950"/>
                  <a:pt x="1657438" y="742950"/>
                </a:cubicBezTo>
                <a:cubicBezTo>
                  <a:pt x="1657454" y="742950"/>
                  <a:pt x="1658098" y="742950"/>
                  <a:pt x="1687424" y="742950"/>
                </a:cubicBezTo>
                <a:cubicBezTo>
                  <a:pt x="1687453" y="742950"/>
                  <a:pt x="1689991" y="742950"/>
                  <a:pt x="1916068" y="742950"/>
                </a:cubicBezTo>
                <a:cubicBezTo>
                  <a:pt x="1916068" y="742972"/>
                  <a:pt x="1916068" y="745793"/>
                  <a:pt x="1916068" y="1106641"/>
                </a:cubicBezTo>
                <a:cubicBezTo>
                  <a:pt x="1916078" y="1106761"/>
                  <a:pt x="1931088" y="1294158"/>
                  <a:pt x="2013523" y="1440337"/>
                </a:cubicBezTo>
                <a:lnTo>
                  <a:pt x="2016819" y="1446574"/>
                </a:lnTo>
                <a:lnTo>
                  <a:pt x="2035792" y="1410269"/>
                </a:lnTo>
                <a:cubicBezTo>
                  <a:pt x="2092087" y="1312766"/>
                  <a:pt x="2103358" y="1185269"/>
                  <a:pt x="2103363" y="1185206"/>
                </a:cubicBezTo>
                <a:cubicBezTo>
                  <a:pt x="2103363" y="1185190"/>
                  <a:pt x="2103363" y="1183235"/>
                  <a:pt x="2103363" y="941387"/>
                </a:cubicBezTo>
                <a:cubicBezTo>
                  <a:pt x="2103381" y="941387"/>
                  <a:pt x="2104998" y="941387"/>
                  <a:pt x="2257276" y="941387"/>
                </a:cubicBezTo>
                <a:cubicBezTo>
                  <a:pt x="2257286" y="941387"/>
                  <a:pt x="2257742" y="941387"/>
                  <a:pt x="2279800" y="941387"/>
                </a:cubicBezTo>
                <a:cubicBezTo>
                  <a:pt x="2279819" y="941387"/>
                  <a:pt x="2281498" y="941387"/>
                  <a:pt x="2433712" y="941387"/>
                </a:cubicBezTo>
                <a:cubicBezTo>
                  <a:pt x="2433712" y="941417"/>
                  <a:pt x="2433712" y="944065"/>
                  <a:pt x="2433712" y="1185206"/>
                </a:cubicBezTo>
                <a:cubicBezTo>
                  <a:pt x="2433722" y="1185314"/>
                  <a:pt x="2444996" y="1312783"/>
                  <a:pt x="2497530" y="1410269"/>
                </a:cubicBezTo>
                <a:cubicBezTo>
                  <a:pt x="2544975" y="1492442"/>
                  <a:pt x="2576429" y="1558638"/>
                  <a:pt x="2584800" y="1698625"/>
                </a:cubicBezTo>
                <a:lnTo>
                  <a:pt x="2774949" y="1698625"/>
                </a:lnTo>
                <a:lnTo>
                  <a:pt x="2774949" y="1784350"/>
                </a:lnTo>
                <a:lnTo>
                  <a:pt x="2887662" y="1784350"/>
                </a:lnTo>
                <a:lnTo>
                  <a:pt x="2887662" y="2106612"/>
                </a:lnTo>
                <a:lnTo>
                  <a:pt x="0" y="2106612"/>
                </a:lnTo>
                <a:lnTo>
                  <a:pt x="0" y="1784350"/>
                </a:lnTo>
                <a:lnTo>
                  <a:pt x="569912" y="1784350"/>
                </a:lnTo>
                <a:lnTo>
                  <a:pt x="569912" y="1698625"/>
                </a:lnTo>
                <a:lnTo>
                  <a:pt x="760041" y="1698625"/>
                </a:lnTo>
                <a:cubicBezTo>
                  <a:pt x="768340" y="1558638"/>
                  <a:pt x="799297" y="1492442"/>
                  <a:pt x="843578" y="1410269"/>
                </a:cubicBezTo>
                <a:cubicBezTo>
                  <a:pt x="899880" y="1312756"/>
                  <a:pt x="911146" y="1185242"/>
                  <a:pt x="911150" y="1185206"/>
                </a:cubicBezTo>
                <a:cubicBezTo>
                  <a:pt x="911150" y="1185188"/>
                  <a:pt x="911150" y="1183158"/>
                  <a:pt x="911150" y="941387"/>
                </a:cubicBezTo>
                <a:cubicBezTo>
                  <a:pt x="911171" y="941387"/>
                  <a:pt x="912974" y="941387"/>
                  <a:pt x="1065062" y="941387"/>
                </a:cubicBezTo>
                <a:cubicBezTo>
                  <a:pt x="1065075" y="941387"/>
                  <a:pt x="1065591" y="941387"/>
                  <a:pt x="1087586" y="941387"/>
                </a:cubicBezTo>
                <a:cubicBezTo>
                  <a:pt x="1087604" y="941387"/>
                  <a:pt x="1089260" y="941387"/>
                  <a:pt x="1241499" y="941387"/>
                </a:cubicBezTo>
                <a:cubicBezTo>
                  <a:pt x="1241499" y="941406"/>
                  <a:pt x="1241499" y="943523"/>
                  <a:pt x="1241499" y="1185206"/>
                </a:cubicBezTo>
                <a:cubicBezTo>
                  <a:pt x="1241508" y="1185308"/>
                  <a:pt x="1252784" y="1312781"/>
                  <a:pt x="1309071" y="1410269"/>
                </a:cubicBezTo>
                <a:cubicBezTo>
                  <a:pt x="1316112" y="1422465"/>
                  <a:pt x="1322743" y="1434308"/>
                  <a:pt x="1328044" y="1446574"/>
                </a:cubicBezTo>
                <a:lnTo>
                  <a:pt x="1331339" y="1440337"/>
                </a:lnTo>
                <a:cubicBezTo>
                  <a:pt x="1410042" y="1294131"/>
                  <a:pt x="1428789" y="1106693"/>
                  <a:pt x="1428794" y="1106641"/>
                </a:cubicBezTo>
                <a:cubicBezTo>
                  <a:pt x="1428794" y="1106621"/>
                  <a:pt x="1428794" y="1103915"/>
                  <a:pt x="1428794" y="742950"/>
                </a:cubicBezTo>
                <a:close/>
                <a:moveTo>
                  <a:pt x="2268736" y="217487"/>
                </a:moveTo>
                <a:cubicBezTo>
                  <a:pt x="2317607" y="217487"/>
                  <a:pt x="2355199" y="258770"/>
                  <a:pt x="2355199" y="303807"/>
                </a:cubicBezTo>
                <a:cubicBezTo>
                  <a:pt x="2355199" y="311313"/>
                  <a:pt x="2355199" y="315066"/>
                  <a:pt x="2351440" y="322572"/>
                </a:cubicBezTo>
                <a:cubicBezTo>
                  <a:pt x="2366477" y="333832"/>
                  <a:pt x="2373996" y="345091"/>
                  <a:pt x="2381514" y="360103"/>
                </a:cubicBezTo>
                <a:cubicBezTo>
                  <a:pt x="2381534" y="360103"/>
                  <a:pt x="2389038" y="360103"/>
                  <a:pt x="2392792" y="360103"/>
                </a:cubicBezTo>
                <a:cubicBezTo>
                  <a:pt x="2434144" y="360103"/>
                  <a:pt x="2471737" y="397633"/>
                  <a:pt x="2471737" y="438917"/>
                </a:cubicBezTo>
                <a:cubicBezTo>
                  <a:pt x="2471737" y="468942"/>
                  <a:pt x="2456700" y="491460"/>
                  <a:pt x="2434144" y="506472"/>
                </a:cubicBezTo>
                <a:cubicBezTo>
                  <a:pt x="2445420" y="581518"/>
                  <a:pt x="2358994" y="619048"/>
                  <a:pt x="2358959" y="619064"/>
                </a:cubicBezTo>
                <a:cubicBezTo>
                  <a:pt x="2385274" y="686619"/>
                  <a:pt x="2242421" y="694125"/>
                  <a:pt x="2298810" y="750421"/>
                </a:cubicBezTo>
                <a:cubicBezTo>
                  <a:pt x="2355188" y="806706"/>
                  <a:pt x="2321379" y="908009"/>
                  <a:pt x="2321366" y="908049"/>
                </a:cubicBezTo>
                <a:cubicBezTo>
                  <a:pt x="2321357" y="908049"/>
                  <a:pt x="2320831" y="908049"/>
                  <a:pt x="2287532" y="908049"/>
                </a:cubicBezTo>
                <a:cubicBezTo>
                  <a:pt x="2287532" y="795494"/>
                  <a:pt x="2204881" y="772954"/>
                  <a:pt x="2204828" y="772939"/>
                </a:cubicBezTo>
                <a:cubicBezTo>
                  <a:pt x="2088328" y="731669"/>
                  <a:pt x="2144643" y="645391"/>
                  <a:pt x="2144679" y="645335"/>
                </a:cubicBezTo>
                <a:cubicBezTo>
                  <a:pt x="2001827" y="641582"/>
                  <a:pt x="1983030" y="532743"/>
                  <a:pt x="1979271" y="513978"/>
                </a:cubicBezTo>
                <a:cubicBezTo>
                  <a:pt x="1949197" y="498966"/>
                  <a:pt x="1930400" y="472695"/>
                  <a:pt x="1930400" y="438917"/>
                </a:cubicBezTo>
                <a:cubicBezTo>
                  <a:pt x="1930400" y="397633"/>
                  <a:pt x="1964234" y="360103"/>
                  <a:pt x="2009345" y="360103"/>
                </a:cubicBezTo>
                <a:cubicBezTo>
                  <a:pt x="2024382" y="360103"/>
                  <a:pt x="2043179" y="367609"/>
                  <a:pt x="2054457" y="375115"/>
                </a:cubicBezTo>
                <a:cubicBezTo>
                  <a:pt x="2069494" y="360103"/>
                  <a:pt x="2088290" y="348844"/>
                  <a:pt x="2110846" y="348844"/>
                </a:cubicBezTo>
                <a:cubicBezTo>
                  <a:pt x="2110846" y="345091"/>
                  <a:pt x="2110846" y="345091"/>
                  <a:pt x="2110846" y="341338"/>
                </a:cubicBezTo>
                <a:cubicBezTo>
                  <a:pt x="2110846" y="296301"/>
                  <a:pt x="2144679" y="262524"/>
                  <a:pt x="2189791" y="262524"/>
                </a:cubicBezTo>
                <a:cubicBezTo>
                  <a:pt x="2193550" y="262524"/>
                  <a:pt x="2193550" y="262524"/>
                  <a:pt x="2197309" y="262524"/>
                </a:cubicBezTo>
                <a:cubicBezTo>
                  <a:pt x="2212347" y="236252"/>
                  <a:pt x="2238662" y="217487"/>
                  <a:pt x="2268736" y="217487"/>
                </a:cubicBezTo>
                <a:close/>
                <a:moveTo>
                  <a:pt x="1687292" y="0"/>
                </a:moveTo>
                <a:cubicBezTo>
                  <a:pt x="1732271" y="0"/>
                  <a:pt x="1769754" y="37475"/>
                  <a:pt x="1769754" y="82446"/>
                </a:cubicBezTo>
                <a:cubicBezTo>
                  <a:pt x="1769754" y="89941"/>
                  <a:pt x="1769754" y="97436"/>
                  <a:pt x="1766006" y="104931"/>
                </a:cubicBezTo>
                <a:cubicBezTo>
                  <a:pt x="1780999" y="112426"/>
                  <a:pt x="1788495" y="127416"/>
                  <a:pt x="1795992" y="142406"/>
                </a:cubicBezTo>
                <a:cubicBezTo>
                  <a:pt x="1799740" y="142406"/>
                  <a:pt x="1803488" y="142406"/>
                  <a:pt x="1807237" y="142406"/>
                </a:cubicBezTo>
                <a:cubicBezTo>
                  <a:pt x="1848468" y="142406"/>
                  <a:pt x="1885950" y="176134"/>
                  <a:pt x="1885950" y="221105"/>
                </a:cubicBezTo>
                <a:cubicBezTo>
                  <a:pt x="1885950" y="247338"/>
                  <a:pt x="1870957" y="269823"/>
                  <a:pt x="1848468" y="284813"/>
                </a:cubicBezTo>
                <a:cubicBezTo>
                  <a:pt x="1859710" y="359749"/>
                  <a:pt x="1773537" y="400970"/>
                  <a:pt x="1773502" y="400987"/>
                </a:cubicBezTo>
                <a:cubicBezTo>
                  <a:pt x="1799740" y="468442"/>
                  <a:pt x="1657306" y="475938"/>
                  <a:pt x="1713530" y="528403"/>
                </a:cubicBezTo>
                <a:cubicBezTo>
                  <a:pt x="1769744" y="584607"/>
                  <a:pt x="1736032" y="685765"/>
                  <a:pt x="1736020" y="685800"/>
                </a:cubicBezTo>
                <a:cubicBezTo>
                  <a:pt x="1736020" y="685800"/>
                  <a:pt x="1736020" y="685800"/>
                  <a:pt x="1702285" y="685800"/>
                </a:cubicBezTo>
                <a:cubicBezTo>
                  <a:pt x="1702285" y="573397"/>
                  <a:pt x="1623604" y="554644"/>
                  <a:pt x="1623572" y="554636"/>
                </a:cubicBezTo>
                <a:cubicBezTo>
                  <a:pt x="1507399" y="513421"/>
                  <a:pt x="1563577" y="427255"/>
                  <a:pt x="1563600" y="427220"/>
                </a:cubicBezTo>
                <a:cubicBezTo>
                  <a:pt x="1417417" y="423472"/>
                  <a:pt x="1398676" y="311046"/>
                  <a:pt x="1394928" y="292308"/>
                </a:cubicBezTo>
                <a:cubicBezTo>
                  <a:pt x="1364942" y="281065"/>
                  <a:pt x="1346200" y="251085"/>
                  <a:pt x="1346200" y="221105"/>
                </a:cubicBezTo>
                <a:cubicBezTo>
                  <a:pt x="1346200" y="176134"/>
                  <a:pt x="1383683" y="142406"/>
                  <a:pt x="1424914" y="142406"/>
                </a:cubicBezTo>
                <a:cubicBezTo>
                  <a:pt x="1443655" y="142406"/>
                  <a:pt x="1458648" y="146154"/>
                  <a:pt x="1469893" y="153649"/>
                </a:cubicBezTo>
                <a:cubicBezTo>
                  <a:pt x="1484886" y="138659"/>
                  <a:pt x="1503627" y="127416"/>
                  <a:pt x="1526117" y="127416"/>
                </a:cubicBezTo>
                <a:lnTo>
                  <a:pt x="1526117" y="119921"/>
                </a:lnTo>
                <a:cubicBezTo>
                  <a:pt x="1526117" y="78698"/>
                  <a:pt x="1563600" y="41223"/>
                  <a:pt x="1604830" y="41223"/>
                </a:cubicBezTo>
                <a:cubicBezTo>
                  <a:pt x="1608579" y="41223"/>
                  <a:pt x="1608579" y="41223"/>
                  <a:pt x="1612327" y="41223"/>
                </a:cubicBezTo>
                <a:cubicBezTo>
                  <a:pt x="1627320" y="18738"/>
                  <a:pt x="1653558" y="0"/>
                  <a:pt x="1687292"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Text Placeholder 2">
            <a:extLst>
              <a:ext uri="{FF2B5EF4-FFF2-40B4-BE49-F238E27FC236}">
                <a16:creationId xmlns:a16="http://schemas.microsoft.com/office/drawing/2014/main" id="{863B08C6-C649-43BC-A70E-AC1FD31580AB}"/>
              </a:ext>
            </a:extLst>
          </p:cNvPr>
          <p:cNvSpPr txBox="1">
            <a:spLocks/>
          </p:cNvSpPr>
          <p:nvPr/>
        </p:nvSpPr>
        <p:spPr>
          <a:xfrm>
            <a:off x="357647" y="16784"/>
            <a:ext cx="10825123"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t-IT" sz="1050" dirty="0">
                <a:solidFill>
                  <a:srgbClr val="002060"/>
                </a:solidFill>
                <a:latin typeface="Arial" panose="020B0604020202020204" pitchFamily="34" charset="0"/>
                <a:cs typeface="Arial" panose="020B0604020202020204" pitchFamily="34" charset="0"/>
              </a:rPr>
              <a:t>GUIDA OPERATIVA PER IL RISPETTO DEL PRINCIPIO DNSH – </a:t>
            </a:r>
            <a:r>
              <a:rPr lang="it-IT" sz="1050" b="1" dirty="0">
                <a:solidFill>
                  <a:srgbClr val="002060"/>
                </a:solidFill>
                <a:latin typeface="Arial" panose="020B0604020202020204" pitchFamily="34" charset="0"/>
                <a:cs typeface="Arial" panose="020B0604020202020204" pitchFamily="34" charset="0"/>
              </a:rPr>
              <a:t>SCHEDA 03: ACQUISTO, LEASING E NOLEGGIO DI COMPUTER E APPARECCHIATURE ELETTRICHE ED ELETTRONICHE</a:t>
            </a:r>
          </a:p>
        </p:txBody>
      </p:sp>
    </p:spTree>
    <p:extLst>
      <p:ext uri="{BB962C8B-B14F-4D97-AF65-F5344CB8AC3E}">
        <p14:creationId xmlns:p14="http://schemas.microsoft.com/office/powerpoint/2010/main" val="26224484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 name="Table 10">
            <a:extLst>
              <a:ext uri="{FF2B5EF4-FFF2-40B4-BE49-F238E27FC236}">
                <a16:creationId xmlns:a16="http://schemas.microsoft.com/office/drawing/2014/main" id="{4DAF2F49-CC27-4004-8FE5-2A3BADF273D4}"/>
              </a:ext>
            </a:extLst>
          </p:cNvPr>
          <p:cNvGraphicFramePr>
            <a:graphicFrameLocks noGrp="1"/>
          </p:cNvGraphicFramePr>
          <p:nvPr/>
        </p:nvGraphicFramePr>
        <p:xfrm>
          <a:off x="10320024" y="195956"/>
          <a:ext cx="1271370" cy="1371600"/>
        </p:xfrm>
        <a:graphic>
          <a:graphicData uri="http://schemas.openxmlformats.org/drawingml/2006/table">
            <a:tbl>
              <a:tblPr bandRow="1">
                <a:tableStyleId>{5C22544A-7EE6-4342-B048-85BDC9FD1C3A}</a:tableStyleId>
              </a:tblPr>
              <a:tblGrid>
                <a:gridCol w="1271370">
                  <a:extLst>
                    <a:ext uri="{9D8B030D-6E8A-4147-A177-3AD203B41FA5}">
                      <a16:colId xmlns:a16="http://schemas.microsoft.com/office/drawing/2014/main" val="2637763030"/>
                    </a:ext>
                  </a:extLst>
                </a:gridCol>
              </a:tblGrid>
              <a:tr h="211755">
                <a:tc>
                  <a:txBody>
                    <a:bodyPr/>
                    <a:lstStyle/>
                    <a:p>
                      <a:r>
                        <a:rPr lang="it-IT" sz="900" b="0">
                          <a:solidFill>
                            <a:schemeClr val="tx1"/>
                          </a:solidFill>
                        </a:rPr>
                        <a:t>Mitigazione</a:t>
                      </a:r>
                    </a:p>
                  </a:txBody>
                  <a:tcPr>
                    <a:solidFill>
                      <a:schemeClr val="bg2"/>
                    </a:solidFill>
                  </a:tcPr>
                </a:tc>
                <a:extLst>
                  <a:ext uri="{0D108BD9-81ED-4DB2-BD59-A6C34878D82A}">
                    <a16:rowId xmlns:a16="http://schemas.microsoft.com/office/drawing/2014/main" val="3339796594"/>
                  </a:ext>
                </a:extLst>
              </a:tr>
              <a:tr h="211755">
                <a:tc>
                  <a:txBody>
                    <a:bodyPr/>
                    <a:lstStyle/>
                    <a:p>
                      <a:r>
                        <a:rPr lang="it-IT" sz="900"/>
                        <a:t>Adattamento</a:t>
                      </a:r>
                    </a:p>
                  </a:txBody>
                  <a:tcPr>
                    <a:solidFill>
                      <a:schemeClr val="bg2"/>
                    </a:solidFill>
                  </a:tcPr>
                </a:tc>
                <a:extLst>
                  <a:ext uri="{0D108BD9-81ED-4DB2-BD59-A6C34878D82A}">
                    <a16:rowId xmlns:a16="http://schemas.microsoft.com/office/drawing/2014/main" val="3629713866"/>
                  </a:ext>
                </a:extLst>
              </a:tr>
              <a:tr h="211755">
                <a:tc>
                  <a:txBody>
                    <a:bodyPr/>
                    <a:lstStyle/>
                    <a:p>
                      <a:r>
                        <a:rPr lang="it-IT" sz="900"/>
                        <a:t>Risorsa Idrica</a:t>
                      </a:r>
                    </a:p>
                  </a:txBody>
                  <a:tcPr>
                    <a:solidFill>
                      <a:schemeClr val="bg2"/>
                    </a:solidFill>
                  </a:tcPr>
                </a:tc>
                <a:extLst>
                  <a:ext uri="{0D108BD9-81ED-4DB2-BD59-A6C34878D82A}">
                    <a16:rowId xmlns:a16="http://schemas.microsoft.com/office/drawing/2014/main" val="1622243859"/>
                  </a:ext>
                </a:extLst>
              </a:tr>
              <a:tr h="211755">
                <a:tc>
                  <a:txBody>
                    <a:bodyPr/>
                    <a:lstStyle/>
                    <a:p>
                      <a:r>
                        <a:rPr lang="it-IT" sz="900"/>
                        <a:t>Economia Circolare</a:t>
                      </a:r>
                    </a:p>
                  </a:txBody>
                  <a:tcPr>
                    <a:solidFill>
                      <a:schemeClr val="bg2"/>
                    </a:solidFill>
                  </a:tcPr>
                </a:tc>
                <a:extLst>
                  <a:ext uri="{0D108BD9-81ED-4DB2-BD59-A6C34878D82A}">
                    <a16:rowId xmlns:a16="http://schemas.microsoft.com/office/drawing/2014/main" val="2308410205"/>
                  </a:ext>
                </a:extLst>
              </a:tr>
              <a:tr h="211755">
                <a:tc>
                  <a:txBody>
                    <a:bodyPr/>
                    <a:lstStyle/>
                    <a:p>
                      <a:r>
                        <a:rPr lang="it-IT" sz="900" b="1">
                          <a:solidFill>
                            <a:srgbClr val="13457B"/>
                          </a:solidFill>
                        </a:rPr>
                        <a:t>Inquinamento</a:t>
                      </a:r>
                    </a:p>
                  </a:txBody>
                  <a:tcPr>
                    <a:solidFill>
                      <a:srgbClr val="F9CA4E"/>
                    </a:solidFill>
                  </a:tcPr>
                </a:tc>
                <a:extLst>
                  <a:ext uri="{0D108BD9-81ED-4DB2-BD59-A6C34878D82A}">
                    <a16:rowId xmlns:a16="http://schemas.microsoft.com/office/drawing/2014/main" val="2006366904"/>
                  </a:ext>
                </a:extLst>
              </a:tr>
              <a:tr h="211755">
                <a:tc>
                  <a:txBody>
                    <a:bodyPr/>
                    <a:lstStyle/>
                    <a:p>
                      <a:r>
                        <a:rPr lang="it-IT" sz="900"/>
                        <a:t>Biodiversità</a:t>
                      </a:r>
                    </a:p>
                  </a:txBody>
                  <a:tcPr>
                    <a:solidFill>
                      <a:schemeClr val="bg2"/>
                    </a:solidFill>
                  </a:tcPr>
                </a:tc>
                <a:extLst>
                  <a:ext uri="{0D108BD9-81ED-4DB2-BD59-A6C34878D82A}">
                    <a16:rowId xmlns:a16="http://schemas.microsoft.com/office/drawing/2014/main" val="2799061225"/>
                  </a:ext>
                </a:extLst>
              </a:tr>
            </a:tbl>
          </a:graphicData>
        </a:graphic>
      </p:graphicFrame>
      <p:sp>
        <p:nvSpPr>
          <p:cNvPr id="4" name="Segnaposto numero diapositiva 5">
            <a:extLst>
              <a:ext uri="{FF2B5EF4-FFF2-40B4-BE49-F238E27FC236}">
                <a16:creationId xmlns:a16="http://schemas.microsoft.com/office/drawing/2014/main" id="{CC11CACA-3D43-6842-94A5-90E1FE5ACAA5}"/>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23</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
        <p:nvSpPr>
          <p:cNvPr id="9" name="Titolo 1">
            <a:extLst>
              <a:ext uri="{FF2B5EF4-FFF2-40B4-BE49-F238E27FC236}">
                <a16:creationId xmlns:a16="http://schemas.microsoft.com/office/drawing/2014/main" id="{7B595272-78FB-48A9-B8EF-F0A32D7EA508}"/>
              </a:ext>
            </a:extLst>
          </p:cNvPr>
          <p:cNvSpPr>
            <a:spLocks noGrp="1"/>
          </p:cNvSpPr>
          <p:nvPr>
            <p:ph type="title"/>
          </p:nvPr>
        </p:nvSpPr>
        <p:spPr>
          <a:xfrm>
            <a:off x="764308" y="578866"/>
            <a:ext cx="10515600" cy="761711"/>
          </a:xfrm>
        </p:spPr>
        <p:txBody>
          <a:bodyPr>
            <a:normAutofit/>
          </a:bodyPr>
          <a:lstStyle/>
          <a:p>
            <a:r>
              <a:rPr lang="it-IT" sz="2400" b="1">
                <a:solidFill>
                  <a:schemeClr val="accent1">
                    <a:lumMod val="50000"/>
                  </a:schemeClr>
                </a:solidFill>
                <a:latin typeface="Arial" panose="020B0604020202020204" pitchFamily="34" charset="0"/>
                <a:cs typeface="Arial" panose="020B0604020202020204" pitchFamily="34" charset="0"/>
              </a:rPr>
              <a:t>II. VINCOLI DNSH</a:t>
            </a:r>
            <a:endParaRPr lang="it-IT" sz="2600" b="1" i="1">
              <a:solidFill>
                <a:schemeClr val="accent1">
                  <a:lumMod val="50000"/>
                </a:schemeClr>
              </a:solidFill>
              <a:latin typeface="Arial" panose="020B0604020202020204" pitchFamily="34" charset="0"/>
              <a:cs typeface="Arial" panose="020B0604020202020204" pitchFamily="34" charset="0"/>
            </a:endParaRPr>
          </a:p>
        </p:txBody>
      </p:sp>
      <p:sp>
        <p:nvSpPr>
          <p:cNvPr id="10" name="Rectangle 9">
            <a:extLst>
              <a:ext uri="{FF2B5EF4-FFF2-40B4-BE49-F238E27FC236}">
                <a16:creationId xmlns:a16="http://schemas.microsoft.com/office/drawing/2014/main" id="{8BEA70F3-559F-462C-A758-0C255A7A2763}"/>
              </a:ext>
            </a:extLst>
          </p:cNvPr>
          <p:cNvSpPr/>
          <p:nvPr/>
        </p:nvSpPr>
        <p:spPr>
          <a:xfrm>
            <a:off x="404308" y="2078116"/>
            <a:ext cx="11185123" cy="671527"/>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just" defTabSz="91440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endParaRPr>
          </a:p>
        </p:txBody>
      </p:sp>
      <p:grpSp>
        <p:nvGrpSpPr>
          <p:cNvPr id="30" name="Group 29">
            <a:extLst>
              <a:ext uri="{FF2B5EF4-FFF2-40B4-BE49-F238E27FC236}">
                <a16:creationId xmlns:a16="http://schemas.microsoft.com/office/drawing/2014/main" id="{0D088A47-C7FA-48A7-8B5F-56786E1C6B57}"/>
              </a:ext>
            </a:extLst>
          </p:cNvPr>
          <p:cNvGrpSpPr/>
          <p:nvPr/>
        </p:nvGrpSpPr>
        <p:grpSpPr>
          <a:xfrm>
            <a:off x="9872720" y="190511"/>
            <a:ext cx="302478" cy="1382650"/>
            <a:chOff x="9872720" y="190511"/>
            <a:chExt cx="302478" cy="1382650"/>
          </a:xfrm>
        </p:grpSpPr>
        <p:sp>
          <p:nvSpPr>
            <p:cNvPr id="45" name="Freeform 12">
              <a:extLst>
                <a:ext uri="{FF2B5EF4-FFF2-40B4-BE49-F238E27FC236}">
                  <a16:creationId xmlns:a16="http://schemas.microsoft.com/office/drawing/2014/main" id="{8D3490FE-25AA-4771-8F5A-90C7A0CCBF75}"/>
                </a:ext>
              </a:extLst>
            </p:cNvPr>
            <p:cNvSpPr>
              <a:spLocks noEditPoints="1"/>
            </p:cNvSpPr>
            <p:nvPr/>
          </p:nvSpPr>
          <p:spPr bwMode="auto">
            <a:xfrm>
              <a:off x="9941760" y="894520"/>
              <a:ext cx="188972" cy="190754"/>
            </a:xfrm>
            <a:custGeom>
              <a:avLst/>
              <a:gdLst>
                <a:gd name="T0" fmla="*/ 157 w 392"/>
                <a:gd name="T1" fmla="*/ 18 h 368"/>
                <a:gd name="T2" fmla="*/ 102 w 392"/>
                <a:gd name="T3" fmla="*/ 33 h 368"/>
                <a:gd name="T4" fmla="*/ 76 w 392"/>
                <a:gd name="T5" fmla="*/ 76 h 368"/>
                <a:gd name="T6" fmla="*/ 148 w 392"/>
                <a:gd name="T7" fmla="*/ 120 h 368"/>
                <a:gd name="T8" fmla="*/ 187 w 392"/>
                <a:gd name="T9" fmla="*/ 58 h 368"/>
                <a:gd name="T10" fmla="*/ 157 w 392"/>
                <a:gd name="T11" fmla="*/ 18 h 368"/>
                <a:gd name="T12" fmla="*/ 326 w 392"/>
                <a:gd name="T13" fmla="*/ 268 h 368"/>
                <a:gd name="T14" fmla="*/ 241 w 392"/>
                <a:gd name="T15" fmla="*/ 268 h 368"/>
                <a:gd name="T16" fmla="*/ 241 w 392"/>
                <a:gd name="T17" fmla="*/ 241 h 368"/>
                <a:gd name="T18" fmla="*/ 216 w 392"/>
                <a:gd name="T19" fmla="*/ 274 h 368"/>
                <a:gd name="T20" fmla="*/ 191 w 392"/>
                <a:gd name="T21" fmla="*/ 306 h 368"/>
                <a:gd name="T22" fmla="*/ 216 w 392"/>
                <a:gd name="T23" fmla="*/ 339 h 368"/>
                <a:gd name="T24" fmla="*/ 238 w 392"/>
                <a:gd name="T25" fmla="*/ 368 h 368"/>
                <a:gd name="T26" fmla="*/ 241 w 392"/>
                <a:gd name="T27" fmla="*/ 368 h 368"/>
                <a:gd name="T28" fmla="*/ 241 w 392"/>
                <a:gd name="T29" fmla="*/ 353 h 368"/>
                <a:gd name="T30" fmla="*/ 286 w 392"/>
                <a:gd name="T31" fmla="*/ 352 h 368"/>
                <a:gd name="T32" fmla="*/ 336 w 392"/>
                <a:gd name="T33" fmla="*/ 332 h 368"/>
                <a:gd name="T34" fmla="*/ 380 w 392"/>
                <a:gd name="T35" fmla="*/ 251 h 368"/>
                <a:gd name="T36" fmla="*/ 380 w 392"/>
                <a:gd name="T37" fmla="*/ 250 h 368"/>
                <a:gd name="T38" fmla="*/ 326 w 392"/>
                <a:gd name="T39" fmla="*/ 268 h 368"/>
                <a:gd name="T40" fmla="*/ 196 w 392"/>
                <a:gd name="T41" fmla="*/ 43 h 368"/>
                <a:gd name="T42" fmla="*/ 237 w 392"/>
                <a:gd name="T43" fmla="*/ 119 h 368"/>
                <a:gd name="T44" fmla="*/ 213 w 392"/>
                <a:gd name="T45" fmla="*/ 132 h 368"/>
                <a:gd name="T46" fmla="*/ 253 w 392"/>
                <a:gd name="T47" fmla="*/ 138 h 368"/>
                <a:gd name="T48" fmla="*/ 294 w 392"/>
                <a:gd name="T49" fmla="*/ 144 h 368"/>
                <a:gd name="T50" fmla="*/ 311 w 392"/>
                <a:gd name="T51" fmla="*/ 107 h 368"/>
                <a:gd name="T52" fmla="*/ 328 w 392"/>
                <a:gd name="T53" fmla="*/ 69 h 368"/>
                <a:gd name="T54" fmla="*/ 311 w 392"/>
                <a:gd name="T55" fmla="*/ 78 h 368"/>
                <a:gd name="T56" fmla="*/ 288 w 392"/>
                <a:gd name="T57" fmla="*/ 39 h 368"/>
                <a:gd name="T58" fmla="*/ 248 w 392"/>
                <a:gd name="T59" fmla="*/ 4 h 368"/>
                <a:gd name="T60" fmla="*/ 152 w 392"/>
                <a:gd name="T61" fmla="*/ 4 h 368"/>
                <a:gd name="T62" fmla="*/ 196 w 392"/>
                <a:gd name="T63" fmla="*/ 43 h 368"/>
                <a:gd name="T64" fmla="*/ 71 w 392"/>
                <a:gd name="T65" fmla="*/ 311 h 368"/>
                <a:gd name="T66" fmla="*/ 110 w 392"/>
                <a:gd name="T67" fmla="*/ 351 h 368"/>
                <a:gd name="T68" fmla="*/ 161 w 392"/>
                <a:gd name="T69" fmla="*/ 352 h 368"/>
                <a:gd name="T70" fmla="*/ 162 w 392"/>
                <a:gd name="T71" fmla="*/ 267 h 368"/>
                <a:gd name="T72" fmla="*/ 89 w 392"/>
                <a:gd name="T73" fmla="*/ 265 h 368"/>
                <a:gd name="T74" fmla="*/ 71 w 392"/>
                <a:gd name="T75" fmla="*/ 311 h 368"/>
                <a:gd name="T76" fmla="*/ 114 w 392"/>
                <a:gd name="T77" fmla="*/ 193 h 368"/>
                <a:gd name="T78" fmla="*/ 137 w 392"/>
                <a:gd name="T79" fmla="*/ 207 h 368"/>
                <a:gd name="T80" fmla="*/ 122 w 392"/>
                <a:gd name="T81" fmla="*/ 168 h 368"/>
                <a:gd name="T82" fmla="*/ 107 w 392"/>
                <a:gd name="T83" fmla="*/ 130 h 368"/>
                <a:gd name="T84" fmla="*/ 66 w 392"/>
                <a:gd name="T85" fmla="*/ 134 h 368"/>
                <a:gd name="T86" fmla="*/ 25 w 392"/>
                <a:gd name="T87" fmla="*/ 139 h 368"/>
                <a:gd name="T88" fmla="*/ 41 w 392"/>
                <a:gd name="T89" fmla="*/ 148 h 368"/>
                <a:gd name="T90" fmla="*/ 19 w 392"/>
                <a:gd name="T91" fmla="*/ 188 h 368"/>
                <a:gd name="T92" fmla="*/ 9 w 392"/>
                <a:gd name="T93" fmla="*/ 241 h 368"/>
                <a:gd name="T94" fmla="*/ 58 w 392"/>
                <a:gd name="T95" fmla="*/ 324 h 368"/>
                <a:gd name="T96" fmla="*/ 69 w 392"/>
                <a:gd name="T97" fmla="*/ 266 h 368"/>
                <a:gd name="T98" fmla="*/ 114 w 392"/>
                <a:gd name="T99" fmla="*/ 193 h 368"/>
                <a:gd name="T100" fmla="*/ 313 w 392"/>
                <a:gd name="T101" fmla="*/ 253 h 368"/>
                <a:gd name="T102" fmla="*/ 362 w 392"/>
                <a:gd name="T103" fmla="*/ 244 h 368"/>
                <a:gd name="T104" fmla="*/ 375 w 392"/>
                <a:gd name="T105" fmla="*/ 190 h 368"/>
                <a:gd name="T106" fmla="*/ 350 w 392"/>
                <a:gd name="T107" fmla="*/ 146 h 368"/>
                <a:gd name="T108" fmla="*/ 277 w 392"/>
                <a:gd name="T109" fmla="*/ 189 h 368"/>
                <a:gd name="T110" fmla="*/ 313 w 392"/>
                <a:gd name="T111" fmla="*/ 253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2" h="368">
                  <a:moveTo>
                    <a:pt x="157" y="18"/>
                  </a:moveTo>
                  <a:cubicBezTo>
                    <a:pt x="127" y="0"/>
                    <a:pt x="102" y="33"/>
                    <a:pt x="102" y="33"/>
                  </a:cubicBezTo>
                  <a:cubicBezTo>
                    <a:pt x="76" y="76"/>
                    <a:pt x="76" y="76"/>
                    <a:pt x="76" y="76"/>
                  </a:cubicBezTo>
                  <a:cubicBezTo>
                    <a:pt x="148" y="120"/>
                    <a:pt x="148" y="120"/>
                    <a:pt x="148" y="120"/>
                  </a:cubicBezTo>
                  <a:cubicBezTo>
                    <a:pt x="187" y="58"/>
                    <a:pt x="187" y="58"/>
                    <a:pt x="187" y="58"/>
                  </a:cubicBezTo>
                  <a:cubicBezTo>
                    <a:pt x="172" y="23"/>
                    <a:pt x="157" y="18"/>
                    <a:pt x="157" y="18"/>
                  </a:cubicBezTo>
                  <a:close/>
                  <a:moveTo>
                    <a:pt x="326" y="268"/>
                  </a:moveTo>
                  <a:cubicBezTo>
                    <a:pt x="241" y="268"/>
                    <a:pt x="241" y="268"/>
                    <a:pt x="241" y="268"/>
                  </a:cubicBezTo>
                  <a:cubicBezTo>
                    <a:pt x="241" y="241"/>
                    <a:pt x="241" y="241"/>
                    <a:pt x="241" y="241"/>
                  </a:cubicBezTo>
                  <a:cubicBezTo>
                    <a:pt x="216" y="274"/>
                    <a:pt x="216" y="274"/>
                    <a:pt x="216" y="274"/>
                  </a:cubicBezTo>
                  <a:cubicBezTo>
                    <a:pt x="191" y="306"/>
                    <a:pt x="191" y="306"/>
                    <a:pt x="191" y="306"/>
                  </a:cubicBezTo>
                  <a:cubicBezTo>
                    <a:pt x="216" y="339"/>
                    <a:pt x="216" y="339"/>
                    <a:pt x="216" y="339"/>
                  </a:cubicBezTo>
                  <a:cubicBezTo>
                    <a:pt x="238" y="368"/>
                    <a:pt x="238" y="368"/>
                    <a:pt x="238" y="368"/>
                  </a:cubicBezTo>
                  <a:cubicBezTo>
                    <a:pt x="241" y="368"/>
                    <a:pt x="241" y="368"/>
                    <a:pt x="241" y="368"/>
                  </a:cubicBezTo>
                  <a:cubicBezTo>
                    <a:pt x="241" y="353"/>
                    <a:pt x="241" y="353"/>
                    <a:pt x="241" y="353"/>
                  </a:cubicBezTo>
                  <a:cubicBezTo>
                    <a:pt x="286" y="352"/>
                    <a:pt x="286" y="352"/>
                    <a:pt x="286" y="352"/>
                  </a:cubicBezTo>
                  <a:cubicBezTo>
                    <a:pt x="327" y="349"/>
                    <a:pt x="336" y="332"/>
                    <a:pt x="336" y="332"/>
                  </a:cubicBezTo>
                  <a:cubicBezTo>
                    <a:pt x="380" y="251"/>
                    <a:pt x="380" y="251"/>
                    <a:pt x="380" y="251"/>
                  </a:cubicBezTo>
                  <a:cubicBezTo>
                    <a:pt x="380" y="250"/>
                    <a:pt x="380" y="250"/>
                    <a:pt x="380" y="250"/>
                  </a:cubicBezTo>
                  <a:cubicBezTo>
                    <a:pt x="362" y="271"/>
                    <a:pt x="326" y="268"/>
                    <a:pt x="326" y="268"/>
                  </a:cubicBezTo>
                  <a:close/>
                  <a:moveTo>
                    <a:pt x="196" y="43"/>
                  </a:moveTo>
                  <a:cubicBezTo>
                    <a:pt x="237" y="119"/>
                    <a:pt x="237" y="119"/>
                    <a:pt x="237" y="119"/>
                  </a:cubicBezTo>
                  <a:cubicBezTo>
                    <a:pt x="213" y="132"/>
                    <a:pt x="213" y="132"/>
                    <a:pt x="213" y="132"/>
                  </a:cubicBezTo>
                  <a:cubicBezTo>
                    <a:pt x="253" y="138"/>
                    <a:pt x="253" y="138"/>
                    <a:pt x="253" y="138"/>
                  </a:cubicBezTo>
                  <a:cubicBezTo>
                    <a:pt x="294" y="144"/>
                    <a:pt x="294" y="144"/>
                    <a:pt x="294" y="144"/>
                  </a:cubicBezTo>
                  <a:cubicBezTo>
                    <a:pt x="311" y="107"/>
                    <a:pt x="311" y="107"/>
                    <a:pt x="311" y="107"/>
                  </a:cubicBezTo>
                  <a:cubicBezTo>
                    <a:pt x="328" y="69"/>
                    <a:pt x="328" y="69"/>
                    <a:pt x="328" y="69"/>
                  </a:cubicBezTo>
                  <a:cubicBezTo>
                    <a:pt x="311" y="78"/>
                    <a:pt x="311" y="78"/>
                    <a:pt x="311" y="78"/>
                  </a:cubicBezTo>
                  <a:cubicBezTo>
                    <a:pt x="288" y="39"/>
                    <a:pt x="288" y="39"/>
                    <a:pt x="288" y="39"/>
                  </a:cubicBezTo>
                  <a:cubicBezTo>
                    <a:pt x="267" y="4"/>
                    <a:pt x="248" y="4"/>
                    <a:pt x="248" y="4"/>
                  </a:cubicBezTo>
                  <a:cubicBezTo>
                    <a:pt x="152" y="4"/>
                    <a:pt x="152" y="4"/>
                    <a:pt x="152" y="4"/>
                  </a:cubicBezTo>
                  <a:cubicBezTo>
                    <a:pt x="180" y="7"/>
                    <a:pt x="196" y="43"/>
                    <a:pt x="196" y="43"/>
                  </a:cubicBezTo>
                  <a:close/>
                  <a:moveTo>
                    <a:pt x="71" y="311"/>
                  </a:moveTo>
                  <a:cubicBezTo>
                    <a:pt x="70" y="346"/>
                    <a:pt x="110" y="351"/>
                    <a:pt x="110" y="351"/>
                  </a:cubicBezTo>
                  <a:cubicBezTo>
                    <a:pt x="161" y="352"/>
                    <a:pt x="161" y="352"/>
                    <a:pt x="161" y="352"/>
                  </a:cubicBezTo>
                  <a:cubicBezTo>
                    <a:pt x="162" y="267"/>
                    <a:pt x="162" y="267"/>
                    <a:pt x="162" y="267"/>
                  </a:cubicBezTo>
                  <a:cubicBezTo>
                    <a:pt x="89" y="265"/>
                    <a:pt x="89" y="265"/>
                    <a:pt x="89" y="265"/>
                  </a:cubicBezTo>
                  <a:cubicBezTo>
                    <a:pt x="67" y="295"/>
                    <a:pt x="71" y="311"/>
                    <a:pt x="71" y="311"/>
                  </a:cubicBezTo>
                  <a:close/>
                  <a:moveTo>
                    <a:pt x="114" y="193"/>
                  </a:moveTo>
                  <a:cubicBezTo>
                    <a:pt x="137" y="207"/>
                    <a:pt x="137" y="207"/>
                    <a:pt x="137" y="207"/>
                  </a:cubicBezTo>
                  <a:cubicBezTo>
                    <a:pt x="122" y="168"/>
                    <a:pt x="122" y="168"/>
                    <a:pt x="122" y="168"/>
                  </a:cubicBezTo>
                  <a:cubicBezTo>
                    <a:pt x="107" y="130"/>
                    <a:pt x="107" y="130"/>
                    <a:pt x="107" y="130"/>
                  </a:cubicBezTo>
                  <a:cubicBezTo>
                    <a:pt x="66" y="134"/>
                    <a:pt x="66" y="134"/>
                    <a:pt x="66" y="134"/>
                  </a:cubicBezTo>
                  <a:cubicBezTo>
                    <a:pt x="25" y="139"/>
                    <a:pt x="25" y="139"/>
                    <a:pt x="25" y="139"/>
                  </a:cubicBezTo>
                  <a:cubicBezTo>
                    <a:pt x="41" y="148"/>
                    <a:pt x="41" y="148"/>
                    <a:pt x="41" y="148"/>
                  </a:cubicBezTo>
                  <a:cubicBezTo>
                    <a:pt x="19" y="188"/>
                    <a:pt x="19" y="188"/>
                    <a:pt x="19" y="188"/>
                  </a:cubicBezTo>
                  <a:cubicBezTo>
                    <a:pt x="0" y="224"/>
                    <a:pt x="9" y="241"/>
                    <a:pt x="9" y="241"/>
                  </a:cubicBezTo>
                  <a:cubicBezTo>
                    <a:pt x="58" y="324"/>
                    <a:pt x="58" y="324"/>
                    <a:pt x="58" y="324"/>
                  </a:cubicBezTo>
                  <a:cubicBezTo>
                    <a:pt x="47" y="298"/>
                    <a:pt x="69" y="266"/>
                    <a:pt x="69" y="266"/>
                  </a:cubicBezTo>
                  <a:lnTo>
                    <a:pt x="114" y="193"/>
                  </a:lnTo>
                  <a:close/>
                  <a:moveTo>
                    <a:pt x="313" y="253"/>
                  </a:moveTo>
                  <a:cubicBezTo>
                    <a:pt x="351" y="256"/>
                    <a:pt x="362" y="244"/>
                    <a:pt x="362" y="244"/>
                  </a:cubicBezTo>
                  <a:cubicBezTo>
                    <a:pt x="392" y="228"/>
                    <a:pt x="375" y="190"/>
                    <a:pt x="375" y="190"/>
                  </a:cubicBezTo>
                  <a:cubicBezTo>
                    <a:pt x="350" y="146"/>
                    <a:pt x="350" y="146"/>
                    <a:pt x="350" y="146"/>
                  </a:cubicBezTo>
                  <a:cubicBezTo>
                    <a:pt x="277" y="189"/>
                    <a:pt x="277" y="189"/>
                    <a:pt x="277" y="189"/>
                  </a:cubicBezTo>
                  <a:lnTo>
                    <a:pt x="313" y="253"/>
                  </a:lnTo>
                  <a:close/>
                </a:path>
              </a:pathLst>
            </a:custGeom>
            <a:solidFill>
              <a:srgbClr val="808080"/>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a:ea typeface="+mn-ea"/>
                <a:cs typeface="+mn-cs"/>
              </a:endParaRPr>
            </a:p>
          </p:txBody>
        </p:sp>
        <p:grpSp>
          <p:nvGrpSpPr>
            <p:cNvPr id="46" name="Group 45">
              <a:extLst>
                <a:ext uri="{FF2B5EF4-FFF2-40B4-BE49-F238E27FC236}">
                  <a16:creationId xmlns:a16="http://schemas.microsoft.com/office/drawing/2014/main" id="{67CFE30B-8123-4F15-8F2D-227EA2D5F672}"/>
                </a:ext>
              </a:extLst>
            </p:cNvPr>
            <p:cNvGrpSpPr/>
            <p:nvPr/>
          </p:nvGrpSpPr>
          <p:grpSpPr>
            <a:xfrm>
              <a:off x="9923521" y="1367383"/>
              <a:ext cx="251677" cy="205778"/>
              <a:chOff x="6637496" y="2894701"/>
              <a:chExt cx="528127" cy="530524"/>
            </a:xfrm>
            <a:solidFill>
              <a:schemeClr val="tx1">
                <a:lumMod val="50000"/>
                <a:lumOff val="50000"/>
              </a:schemeClr>
            </a:solidFill>
          </p:grpSpPr>
          <p:sp>
            <p:nvSpPr>
              <p:cNvPr id="54" name="Freeform 79">
                <a:extLst>
                  <a:ext uri="{FF2B5EF4-FFF2-40B4-BE49-F238E27FC236}">
                    <a16:creationId xmlns:a16="http://schemas.microsoft.com/office/drawing/2014/main" id="{8C314F61-2B24-4C3E-A7E4-72135CB46438}"/>
                  </a:ext>
                </a:extLst>
              </p:cNvPr>
              <p:cNvSpPr>
                <a:spLocks noEditPoints="1"/>
              </p:cNvSpPr>
              <p:nvPr/>
            </p:nvSpPr>
            <p:spPr bwMode="auto">
              <a:xfrm>
                <a:off x="6672001" y="2894701"/>
                <a:ext cx="362281" cy="530524"/>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55" name="Freeform 79">
                <a:extLst>
                  <a:ext uri="{FF2B5EF4-FFF2-40B4-BE49-F238E27FC236}">
                    <a16:creationId xmlns:a16="http://schemas.microsoft.com/office/drawing/2014/main" id="{F19CD617-BC26-44A3-91CF-9614F4F05D03}"/>
                  </a:ext>
                </a:extLst>
              </p:cNvPr>
              <p:cNvSpPr>
                <a:spLocks noEditPoints="1"/>
              </p:cNvSpPr>
              <p:nvPr/>
            </p:nvSpPr>
            <p:spPr bwMode="auto">
              <a:xfrm>
                <a:off x="6637496" y="3170780"/>
                <a:ext cx="171498" cy="251142"/>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56" name="Freeform 79">
                <a:extLst>
                  <a:ext uri="{FF2B5EF4-FFF2-40B4-BE49-F238E27FC236}">
                    <a16:creationId xmlns:a16="http://schemas.microsoft.com/office/drawing/2014/main" id="{6ACDD4BE-2435-43A1-990C-55D980C10513}"/>
                  </a:ext>
                </a:extLst>
              </p:cNvPr>
              <p:cNvSpPr>
                <a:spLocks noEditPoints="1"/>
              </p:cNvSpPr>
              <p:nvPr/>
            </p:nvSpPr>
            <p:spPr bwMode="auto">
              <a:xfrm>
                <a:off x="7019666" y="3203780"/>
                <a:ext cx="145957" cy="213739"/>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grpSp>
        <p:sp>
          <p:nvSpPr>
            <p:cNvPr id="47" name="Freeform 19">
              <a:extLst>
                <a:ext uri="{FF2B5EF4-FFF2-40B4-BE49-F238E27FC236}">
                  <a16:creationId xmlns:a16="http://schemas.microsoft.com/office/drawing/2014/main" id="{69891E05-FBD7-4021-9AB2-4B06092866AE}"/>
                </a:ext>
              </a:extLst>
            </p:cNvPr>
            <p:cNvSpPr>
              <a:spLocks/>
            </p:cNvSpPr>
            <p:nvPr/>
          </p:nvSpPr>
          <p:spPr bwMode="auto">
            <a:xfrm>
              <a:off x="9872720" y="1096749"/>
              <a:ext cx="293403" cy="250825"/>
            </a:xfrm>
            <a:custGeom>
              <a:avLst/>
              <a:gdLst/>
              <a:ahLst/>
              <a:cxnLst/>
              <a:rect l="l" t="t" r="r" b="b"/>
              <a:pathLst>
                <a:path w="2887662" h="2106612">
                  <a:moveTo>
                    <a:pt x="1428794" y="742950"/>
                  </a:moveTo>
                  <a:cubicBezTo>
                    <a:pt x="1428809" y="742950"/>
                    <a:pt x="1430621" y="742950"/>
                    <a:pt x="1657438" y="742950"/>
                  </a:cubicBezTo>
                  <a:cubicBezTo>
                    <a:pt x="1657454" y="742950"/>
                    <a:pt x="1658098" y="742950"/>
                    <a:pt x="1687424" y="742950"/>
                  </a:cubicBezTo>
                  <a:cubicBezTo>
                    <a:pt x="1687453" y="742950"/>
                    <a:pt x="1689991" y="742950"/>
                    <a:pt x="1916068" y="742950"/>
                  </a:cubicBezTo>
                  <a:cubicBezTo>
                    <a:pt x="1916068" y="742972"/>
                    <a:pt x="1916068" y="745793"/>
                    <a:pt x="1916068" y="1106641"/>
                  </a:cubicBezTo>
                  <a:cubicBezTo>
                    <a:pt x="1916078" y="1106761"/>
                    <a:pt x="1931088" y="1294158"/>
                    <a:pt x="2013523" y="1440337"/>
                  </a:cubicBezTo>
                  <a:lnTo>
                    <a:pt x="2016819" y="1446574"/>
                  </a:lnTo>
                  <a:lnTo>
                    <a:pt x="2035792" y="1410269"/>
                  </a:lnTo>
                  <a:cubicBezTo>
                    <a:pt x="2092087" y="1312766"/>
                    <a:pt x="2103358" y="1185269"/>
                    <a:pt x="2103363" y="1185206"/>
                  </a:cubicBezTo>
                  <a:cubicBezTo>
                    <a:pt x="2103363" y="1185190"/>
                    <a:pt x="2103363" y="1183235"/>
                    <a:pt x="2103363" y="941387"/>
                  </a:cubicBezTo>
                  <a:cubicBezTo>
                    <a:pt x="2103381" y="941387"/>
                    <a:pt x="2104998" y="941387"/>
                    <a:pt x="2257276" y="941387"/>
                  </a:cubicBezTo>
                  <a:cubicBezTo>
                    <a:pt x="2257286" y="941387"/>
                    <a:pt x="2257742" y="941387"/>
                    <a:pt x="2279800" y="941387"/>
                  </a:cubicBezTo>
                  <a:cubicBezTo>
                    <a:pt x="2279819" y="941387"/>
                    <a:pt x="2281498" y="941387"/>
                    <a:pt x="2433712" y="941387"/>
                  </a:cubicBezTo>
                  <a:cubicBezTo>
                    <a:pt x="2433712" y="941417"/>
                    <a:pt x="2433712" y="944065"/>
                    <a:pt x="2433712" y="1185206"/>
                  </a:cubicBezTo>
                  <a:cubicBezTo>
                    <a:pt x="2433722" y="1185314"/>
                    <a:pt x="2444996" y="1312783"/>
                    <a:pt x="2497530" y="1410269"/>
                  </a:cubicBezTo>
                  <a:cubicBezTo>
                    <a:pt x="2544975" y="1492442"/>
                    <a:pt x="2576429" y="1558638"/>
                    <a:pt x="2584800" y="1698625"/>
                  </a:cubicBezTo>
                  <a:lnTo>
                    <a:pt x="2774949" y="1698625"/>
                  </a:lnTo>
                  <a:lnTo>
                    <a:pt x="2774949" y="1784350"/>
                  </a:lnTo>
                  <a:lnTo>
                    <a:pt x="2887662" y="1784350"/>
                  </a:lnTo>
                  <a:lnTo>
                    <a:pt x="2887662" y="2106612"/>
                  </a:lnTo>
                  <a:lnTo>
                    <a:pt x="0" y="2106612"/>
                  </a:lnTo>
                  <a:lnTo>
                    <a:pt x="0" y="1784350"/>
                  </a:lnTo>
                  <a:lnTo>
                    <a:pt x="569912" y="1784350"/>
                  </a:lnTo>
                  <a:lnTo>
                    <a:pt x="569912" y="1698625"/>
                  </a:lnTo>
                  <a:lnTo>
                    <a:pt x="760041" y="1698625"/>
                  </a:lnTo>
                  <a:cubicBezTo>
                    <a:pt x="768340" y="1558638"/>
                    <a:pt x="799297" y="1492442"/>
                    <a:pt x="843578" y="1410269"/>
                  </a:cubicBezTo>
                  <a:cubicBezTo>
                    <a:pt x="899880" y="1312756"/>
                    <a:pt x="911146" y="1185242"/>
                    <a:pt x="911150" y="1185206"/>
                  </a:cubicBezTo>
                  <a:cubicBezTo>
                    <a:pt x="911150" y="1185188"/>
                    <a:pt x="911150" y="1183158"/>
                    <a:pt x="911150" y="941387"/>
                  </a:cubicBezTo>
                  <a:cubicBezTo>
                    <a:pt x="911171" y="941387"/>
                    <a:pt x="912974" y="941387"/>
                    <a:pt x="1065062" y="941387"/>
                  </a:cubicBezTo>
                  <a:cubicBezTo>
                    <a:pt x="1065075" y="941387"/>
                    <a:pt x="1065591" y="941387"/>
                    <a:pt x="1087586" y="941387"/>
                  </a:cubicBezTo>
                  <a:cubicBezTo>
                    <a:pt x="1087604" y="941387"/>
                    <a:pt x="1089260" y="941387"/>
                    <a:pt x="1241499" y="941387"/>
                  </a:cubicBezTo>
                  <a:cubicBezTo>
                    <a:pt x="1241499" y="941406"/>
                    <a:pt x="1241499" y="943523"/>
                    <a:pt x="1241499" y="1185206"/>
                  </a:cubicBezTo>
                  <a:cubicBezTo>
                    <a:pt x="1241508" y="1185308"/>
                    <a:pt x="1252784" y="1312781"/>
                    <a:pt x="1309071" y="1410269"/>
                  </a:cubicBezTo>
                  <a:cubicBezTo>
                    <a:pt x="1316112" y="1422465"/>
                    <a:pt x="1322743" y="1434308"/>
                    <a:pt x="1328044" y="1446574"/>
                  </a:cubicBezTo>
                  <a:lnTo>
                    <a:pt x="1331339" y="1440337"/>
                  </a:lnTo>
                  <a:cubicBezTo>
                    <a:pt x="1410042" y="1294131"/>
                    <a:pt x="1428789" y="1106693"/>
                    <a:pt x="1428794" y="1106641"/>
                  </a:cubicBezTo>
                  <a:cubicBezTo>
                    <a:pt x="1428794" y="1106621"/>
                    <a:pt x="1428794" y="1103915"/>
                    <a:pt x="1428794" y="742950"/>
                  </a:cubicBezTo>
                  <a:close/>
                  <a:moveTo>
                    <a:pt x="2268736" y="217487"/>
                  </a:moveTo>
                  <a:cubicBezTo>
                    <a:pt x="2317607" y="217487"/>
                    <a:pt x="2355199" y="258770"/>
                    <a:pt x="2355199" y="303807"/>
                  </a:cubicBezTo>
                  <a:cubicBezTo>
                    <a:pt x="2355199" y="311313"/>
                    <a:pt x="2355199" y="315066"/>
                    <a:pt x="2351440" y="322572"/>
                  </a:cubicBezTo>
                  <a:cubicBezTo>
                    <a:pt x="2366477" y="333832"/>
                    <a:pt x="2373996" y="345091"/>
                    <a:pt x="2381514" y="360103"/>
                  </a:cubicBezTo>
                  <a:cubicBezTo>
                    <a:pt x="2381534" y="360103"/>
                    <a:pt x="2389038" y="360103"/>
                    <a:pt x="2392792" y="360103"/>
                  </a:cubicBezTo>
                  <a:cubicBezTo>
                    <a:pt x="2434144" y="360103"/>
                    <a:pt x="2471737" y="397633"/>
                    <a:pt x="2471737" y="438917"/>
                  </a:cubicBezTo>
                  <a:cubicBezTo>
                    <a:pt x="2471737" y="468942"/>
                    <a:pt x="2456700" y="491460"/>
                    <a:pt x="2434144" y="506472"/>
                  </a:cubicBezTo>
                  <a:cubicBezTo>
                    <a:pt x="2445420" y="581518"/>
                    <a:pt x="2358994" y="619048"/>
                    <a:pt x="2358959" y="619064"/>
                  </a:cubicBezTo>
                  <a:cubicBezTo>
                    <a:pt x="2385274" y="686619"/>
                    <a:pt x="2242421" y="694125"/>
                    <a:pt x="2298810" y="750421"/>
                  </a:cubicBezTo>
                  <a:cubicBezTo>
                    <a:pt x="2355188" y="806706"/>
                    <a:pt x="2321379" y="908009"/>
                    <a:pt x="2321366" y="908049"/>
                  </a:cubicBezTo>
                  <a:cubicBezTo>
                    <a:pt x="2321357" y="908049"/>
                    <a:pt x="2320831" y="908049"/>
                    <a:pt x="2287532" y="908049"/>
                  </a:cubicBezTo>
                  <a:cubicBezTo>
                    <a:pt x="2287532" y="795494"/>
                    <a:pt x="2204881" y="772954"/>
                    <a:pt x="2204828" y="772939"/>
                  </a:cubicBezTo>
                  <a:cubicBezTo>
                    <a:pt x="2088328" y="731669"/>
                    <a:pt x="2144643" y="645391"/>
                    <a:pt x="2144679" y="645335"/>
                  </a:cubicBezTo>
                  <a:cubicBezTo>
                    <a:pt x="2001827" y="641582"/>
                    <a:pt x="1983030" y="532743"/>
                    <a:pt x="1979271" y="513978"/>
                  </a:cubicBezTo>
                  <a:cubicBezTo>
                    <a:pt x="1949197" y="498966"/>
                    <a:pt x="1930400" y="472695"/>
                    <a:pt x="1930400" y="438917"/>
                  </a:cubicBezTo>
                  <a:cubicBezTo>
                    <a:pt x="1930400" y="397633"/>
                    <a:pt x="1964234" y="360103"/>
                    <a:pt x="2009345" y="360103"/>
                  </a:cubicBezTo>
                  <a:cubicBezTo>
                    <a:pt x="2024382" y="360103"/>
                    <a:pt x="2043179" y="367609"/>
                    <a:pt x="2054457" y="375115"/>
                  </a:cubicBezTo>
                  <a:cubicBezTo>
                    <a:pt x="2069494" y="360103"/>
                    <a:pt x="2088290" y="348844"/>
                    <a:pt x="2110846" y="348844"/>
                  </a:cubicBezTo>
                  <a:cubicBezTo>
                    <a:pt x="2110846" y="345091"/>
                    <a:pt x="2110846" y="345091"/>
                    <a:pt x="2110846" y="341338"/>
                  </a:cubicBezTo>
                  <a:cubicBezTo>
                    <a:pt x="2110846" y="296301"/>
                    <a:pt x="2144679" y="262524"/>
                    <a:pt x="2189791" y="262524"/>
                  </a:cubicBezTo>
                  <a:cubicBezTo>
                    <a:pt x="2193550" y="262524"/>
                    <a:pt x="2193550" y="262524"/>
                    <a:pt x="2197309" y="262524"/>
                  </a:cubicBezTo>
                  <a:cubicBezTo>
                    <a:pt x="2212347" y="236252"/>
                    <a:pt x="2238662" y="217487"/>
                    <a:pt x="2268736" y="217487"/>
                  </a:cubicBezTo>
                  <a:close/>
                  <a:moveTo>
                    <a:pt x="1687292" y="0"/>
                  </a:moveTo>
                  <a:cubicBezTo>
                    <a:pt x="1732271" y="0"/>
                    <a:pt x="1769754" y="37475"/>
                    <a:pt x="1769754" y="82446"/>
                  </a:cubicBezTo>
                  <a:cubicBezTo>
                    <a:pt x="1769754" y="89941"/>
                    <a:pt x="1769754" y="97436"/>
                    <a:pt x="1766006" y="104931"/>
                  </a:cubicBezTo>
                  <a:cubicBezTo>
                    <a:pt x="1780999" y="112426"/>
                    <a:pt x="1788495" y="127416"/>
                    <a:pt x="1795992" y="142406"/>
                  </a:cubicBezTo>
                  <a:cubicBezTo>
                    <a:pt x="1799740" y="142406"/>
                    <a:pt x="1803488" y="142406"/>
                    <a:pt x="1807237" y="142406"/>
                  </a:cubicBezTo>
                  <a:cubicBezTo>
                    <a:pt x="1848468" y="142406"/>
                    <a:pt x="1885950" y="176134"/>
                    <a:pt x="1885950" y="221105"/>
                  </a:cubicBezTo>
                  <a:cubicBezTo>
                    <a:pt x="1885950" y="247338"/>
                    <a:pt x="1870957" y="269823"/>
                    <a:pt x="1848468" y="284813"/>
                  </a:cubicBezTo>
                  <a:cubicBezTo>
                    <a:pt x="1859710" y="359749"/>
                    <a:pt x="1773537" y="400970"/>
                    <a:pt x="1773502" y="400987"/>
                  </a:cubicBezTo>
                  <a:cubicBezTo>
                    <a:pt x="1799740" y="468442"/>
                    <a:pt x="1657306" y="475938"/>
                    <a:pt x="1713530" y="528403"/>
                  </a:cubicBezTo>
                  <a:cubicBezTo>
                    <a:pt x="1769744" y="584607"/>
                    <a:pt x="1736032" y="685765"/>
                    <a:pt x="1736020" y="685800"/>
                  </a:cubicBezTo>
                  <a:cubicBezTo>
                    <a:pt x="1736020" y="685800"/>
                    <a:pt x="1736020" y="685800"/>
                    <a:pt x="1702285" y="685800"/>
                  </a:cubicBezTo>
                  <a:cubicBezTo>
                    <a:pt x="1702285" y="573397"/>
                    <a:pt x="1623604" y="554644"/>
                    <a:pt x="1623572" y="554636"/>
                  </a:cubicBezTo>
                  <a:cubicBezTo>
                    <a:pt x="1507399" y="513421"/>
                    <a:pt x="1563577" y="427255"/>
                    <a:pt x="1563600" y="427220"/>
                  </a:cubicBezTo>
                  <a:cubicBezTo>
                    <a:pt x="1417417" y="423472"/>
                    <a:pt x="1398676" y="311046"/>
                    <a:pt x="1394928" y="292308"/>
                  </a:cubicBezTo>
                  <a:cubicBezTo>
                    <a:pt x="1364942" y="281065"/>
                    <a:pt x="1346200" y="251085"/>
                    <a:pt x="1346200" y="221105"/>
                  </a:cubicBezTo>
                  <a:cubicBezTo>
                    <a:pt x="1346200" y="176134"/>
                    <a:pt x="1383683" y="142406"/>
                    <a:pt x="1424914" y="142406"/>
                  </a:cubicBezTo>
                  <a:cubicBezTo>
                    <a:pt x="1443655" y="142406"/>
                    <a:pt x="1458648" y="146154"/>
                    <a:pt x="1469893" y="153649"/>
                  </a:cubicBezTo>
                  <a:cubicBezTo>
                    <a:pt x="1484886" y="138659"/>
                    <a:pt x="1503627" y="127416"/>
                    <a:pt x="1526117" y="127416"/>
                  </a:cubicBezTo>
                  <a:lnTo>
                    <a:pt x="1526117" y="119921"/>
                  </a:lnTo>
                  <a:cubicBezTo>
                    <a:pt x="1526117" y="78698"/>
                    <a:pt x="1563600" y="41223"/>
                    <a:pt x="1604830" y="41223"/>
                  </a:cubicBezTo>
                  <a:cubicBezTo>
                    <a:pt x="1608579" y="41223"/>
                    <a:pt x="1608579" y="41223"/>
                    <a:pt x="1612327" y="41223"/>
                  </a:cubicBezTo>
                  <a:cubicBezTo>
                    <a:pt x="1627320" y="18738"/>
                    <a:pt x="1653558" y="0"/>
                    <a:pt x="1687292" y="0"/>
                  </a:cubicBezTo>
                  <a:close/>
                </a:path>
              </a:pathLst>
            </a:custGeom>
            <a:solidFill>
              <a:srgbClr val="1F4E79"/>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48" name="Group 47">
              <a:extLst>
                <a:ext uri="{FF2B5EF4-FFF2-40B4-BE49-F238E27FC236}">
                  <a16:creationId xmlns:a16="http://schemas.microsoft.com/office/drawing/2014/main" id="{88BA7AE1-CCEE-4C71-A9F3-C3977340FDE0}"/>
                </a:ext>
              </a:extLst>
            </p:cNvPr>
            <p:cNvGrpSpPr/>
            <p:nvPr/>
          </p:nvGrpSpPr>
          <p:grpSpPr>
            <a:xfrm>
              <a:off x="9920677" y="682929"/>
              <a:ext cx="254485" cy="188233"/>
              <a:chOff x="7520684" y="1327057"/>
              <a:chExt cx="420688" cy="436562"/>
            </a:xfrm>
            <a:solidFill>
              <a:srgbClr val="1F4E79"/>
            </a:solidFill>
          </p:grpSpPr>
          <p:sp>
            <p:nvSpPr>
              <p:cNvPr id="52" name="Freeform 707">
                <a:extLst>
                  <a:ext uri="{FF2B5EF4-FFF2-40B4-BE49-F238E27FC236}">
                    <a16:creationId xmlns:a16="http://schemas.microsoft.com/office/drawing/2014/main" id="{F53D7C70-5EFC-4BBA-8ED4-510245EC1A97}"/>
                  </a:ext>
                </a:extLst>
              </p:cNvPr>
              <p:cNvSpPr>
                <a:spLocks noEditPoints="1"/>
              </p:cNvSpPr>
              <p:nvPr/>
            </p:nvSpPr>
            <p:spPr bwMode="auto">
              <a:xfrm>
                <a:off x="7520684" y="1327057"/>
                <a:ext cx="288925" cy="379413"/>
              </a:xfrm>
              <a:custGeom>
                <a:avLst/>
                <a:gdLst>
                  <a:gd name="T0" fmla="*/ 1 w 77"/>
                  <a:gd name="T1" fmla="*/ 1 h 101"/>
                  <a:gd name="T2" fmla="*/ 0 w 77"/>
                  <a:gd name="T3" fmla="*/ 5 h 101"/>
                  <a:gd name="T4" fmla="*/ 11 w 77"/>
                  <a:gd name="T5" fmla="*/ 97 h 101"/>
                  <a:gd name="T6" fmla="*/ 15 w 77"/>
                  <a:gd name="T7" fmla="*/ 101 h 101"/>
                  <a:gd name="T8" fmla="*/ 57 w 77"/>
                  <a:gd name="T9" fmla="*/ 101 h 101"/>
                  <a:gd name="T10" fmla="*/ 57 w 77"/>
                  <a:gd name="T11" fmla="*/ 99 h 101"/>
                  <a:gd name="T12" fmla="*/ 55 w 77"/>
                  <a:gd name="T13" fmla="*/ 92 h 101"/>
                  <a:gd name="T14" fmla="*/ 55 w 77"/>
                  <a:gd name="T15" fmla="*/ 88 h 101"/>
                  <a:gd name="T16" fmla="*/ 69 w 77"/>
                  <a:gd name="T17" fmla="*/ 55 h 101"/>
                  <a:gd name="T18" fmla="*/ 71 w 77"/>
                  <a:gd name="T19" fmla="*/ 53 h 101"/>
                  <a:gd name="T20" fmla="*/ 76 w 77"/>
                  <a:gd name="T21" fmla="*/ 5 h 101"/>
                  <a:gd name="T22" fmla="*/ 75 w 77"/>
                  <a:gd name="T23" fmla="*/ 1 h 101"/>
                  <a:gd name="T24" fmla="*/ 72 w 77"/>
                  <a:gd name="T25" fmla="*/ 0 h 101"/>
                  <a:gd name="T26" fmla="*/ 4 w 77"/>
                  <a:gd name="T27" fmla="*/ 0 h 101"/>
                  <a:gd name="T28" fmla="*/ 1 w 77"/>
                  <a:gd name="T29" fmla="*/ 1 h 101"/>
                  <a:gd name="T30" fmla="*/ 67 w 77"/>
                  <a:gd name="T31" fmla="*/ 8 h 101"/>
                  <a:gd name="T32" fmla="*/ 64 w 77"/>
                  <a:gd name="T33" fmla="*/ 37 h 101"/>
                  <a:gd name="T34" fmla="*/ 61 w 77"/>
                  <a:gd name="T35" fmla="*/ 38 h 101"/>
                  <a:gd name="T36" fmla="*/ 43 w 77"/>
                  <a:gd name="T37" fmla="*/ 37 h 101"/>
                  <a:gd name="T38" fmla="*/ 19 w 77"/>
                  <a:gd name="T39" fmla="*/ 33 h 101"/>
                  <a:gd name="T40" fmla="*/ 25 w 77"/>
                  <a:gd name="T41" fmla="*/ 82 h 101"/>
                  <a:gd name="T42" fmla="*/ 23 w 77"/>
                  <a:gd name="T43" fmla="*/ 85 h 101"/>
                  <a:gd name="T44" fmla="*/ 21 w 77"/>
                  <a:gd name="T45" fmla="*/ 85 h 101"/>
                  <a:gd name="T46" fmla="*/ 18 w 77"/>
                  <a:gd name="T47" fmla="*/ 83 h 101"/>
                  <a:gd name="T48" fmla="*/ 12 w 77"/>
                  <a:gd name="T49" fmla="*/ 35 h 101"/>
                  <a:gd name="T50" fmla="*/ 12 w 77"/>
                  <a:gd name="T51" fmla="*/ 35 h 101"/>
                  <a:gd name="T52" fmla="*/ 9 w 77"/>
                  <a:gd name="T53" fmla="*/ 8 h 101"/>
                  <a:gd name="T54" fmla="*/ 67 w 77"/>
                  <a:gd name="T55" fmla="*/ 8 h 101"/>
                  <a:gd name="T56" fmla="*/ 67 w 77"/>
                  <a:gd name="T57" fmla="*/ 8 h 101"/>
                  <a:gd name="T58" fmla="*/ 67 w 77"/>
                  <a:gd name="T59" fmla="*/ 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7" h="101">
                    <a:moveTo>
                      <a:pt x="1" y="1"/>
                    </a:moveTo>
                    <a:cubicBezTo>
                      <a:pt x="0" y="2"/>
                      <a:pt x="0" y="4"/>
                      <a:pt x="0" y="5"/>
                    </a:cubicBezTo>
                    <a:cubicBezTo>
                      <a:pt x="11" y="97"/>
                      <a:pt x="11" y="97"/>
                      <a:pt x="11" y="97"/>
                    </a:cubicBezTo>
                    <a:cubicBezTo>
                      <a:pt x="11" y="99"/>
                      <a:pt x="13" y="101"/>
                      <a:pt x="15" y="101"/>
                    </a:cubicBezTo>
                    <a:cubicBezTo>
                      <a:pt x="57" y="101"/>
                      <a:pt x="57" y="101"/>
                      <a:pt x="57" y="101"/>
                    </a:cubicBezTo>
                    <a:cubicBezTo>
                      <a:pt x="57" y="100"/>
                      <a:pt x="57" y="99"/>
                      <a:pt x="57" y="99"/>
                    </a:cubicBezTo>
                    <a:cubicBezTo>
                      <a:pt x="56" y="97"/>
                      <a:pt x="56" y="94"/>
                      <a:pt x="55" y="92"/>
                    </a:cubicBezTo>
                    <a:cubicBezTo>
                      <a:pt x="55" y="91"/>
                      <a:pt x="55" y="89"/>
                      <a:pt x="55" y="88"/>
                    </a:cubicBezTo>
                    <a:cubicBezTo>
                      <a:pt x="55" y="76"/>
                      <a:pt x="62" y="65"/>
                      <a:pt x="69" y="55"/>
                    </a:cubicBezTo>
                    <a:cubicBezTo>
                      <a:pt x="70" y="55"/>
                      <a:pt x="70" y="54"/>
                      <a:pt x="71" y="53"/>
                    </a:cubicBezTo>
                    <a:cubicBezTo>
                      <a:pt x="76" y="5"/>
                      <a:pt x="76" y="5"/>
                      <a:pt x="76" y="5"/>
                    </a:cubicBezTo>
                    <a:cubicBezTo>
                      <a:pt x="77" y="4"/>
                      <a:pt x="76" y="2"/>
                      <a:pt x="75" y="1"/>
                    </a:cubicBezTo>
                    <a:cubicBezTo>
                      <a:pt x="75" y="1"/>
                      <a:pt x="73" y="0"/>
                      <a:pt x="72" y="0"/>
                    </a:cubicBezTo>
                    <a:cubicBezTo>
                      <a:pt x="4" y="0"/>
                      <a:pt x="4" y="0"/>
                      <a:pt x="4" y="0"/>
                    </a:cubicBezTo>
                    <a:cubicBezTo>
                      <a:pt x="3" y="0"/>
                      <a:pt x="2" y="1"/>
                      <a:pt x="1" y="1"/>
                    </a:cubicBezTo>
                    <a:close/>
                    <a:moveTo>
                      <a:pt x="67" y="8"/>
                    </a:moveTo>
                    <a:cubicBezTo>
                      <a:pt x="64" y="37"/>
                      <a:pt x="64" y="37"/>
                      <a:pt x="64" y="37"/>
                    </a:cubicBezTo>
                    <a:cubicBezTo>
                      <a:pt x="63" y="37"/>
                      <a:pt x="62" y="37"/>
                      <a:pt x="61" y="38"/>
                    </a:cubicBezTo>
                    <a:cubicBezTo>
                      <a:pt x="55" y="39"/>
                      <a:pt x="49" y="38"/>
                      <a:pt x="43" y="37"/>
                    </a:cubicBezTo>
                    <a:cubicBezTo>
                      <a:pt x="35" y="35"/>
                      <a:pt x="27" y="32"/>
                      <a:pt x="19" y="33"/>
                    </a:cubicBezTo>
                    <a:cubicBezTo>
                      <a:pt x="25" y="82"/>
                      <a:pt x="25" y="82"/>
                      <a:pt x="25" y="82"/>
                    </a:cubicBezTo>
                    <a:cubicBezTo>
                      <a:pt x="25" y="84"/>
                      <a:pt x="24" y="85"/>
                      <a:pt x="23" y="85"/>
                    </a:cubicBezTo>
                    <a:cubicBezTo>
                      <a:pt x="21" y="85"/>
                      <a:pt x="21" y="85"/>
                      <a:pt x="21" y="85"/>
                    </a:cubicBezTo>
                    <a:cubicBezTo>
                      <a:pt x="19" y="86"/>
                      <a:pt x="18" y="85"/>
                      <a:pt x="18" y="83"/>
                    </a:cubicBezTo>
                    <a:cubicBezTo>
                      <a:pt x="12" y="35"/>
                      <a:pt x="12" y="35"/>
                      <a:pt x="12" y="35"/>
                    </a:cubicBezTo>
                    <a:cubicBezTo>
                      <a:pt x="12" y="35"/>
                      <a:pt x="12" y="35"/>
                      <a:pt x="12" y="35"/>
                    </a:cubicBezTo>
                    <a:cubicBezTo>
                      <a:pt x="9" y="8"/>
                      <a:pt x="9" y="8"/>
                      <a:pt x="9" y="8"/>
                    </a:cubicBezTo>
                    <a:cubicBezTo>
                      <a:pt x="67" y="8"/>
                      <a:pt x="67" y="8"/>
                      <a:pt x="67" y="8"/>
                    </a:cubicBezTo>
                    <a:close/>
                    <a:moveTo>
                      <a:pt x="67" y="8"/>
                    </a:moveTo>
                    <a:cubicBezTo>
                      <a:pt x="67" y="8"/>
                      <a:pt x="67" y="8"/>
                      <a:pt x="67" y="8"/>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3" name="Freeform 708">
                <a:extLst>
                  <a:ext uri="{FF2B5EF4-FFF2-40B4-BE49-F238E27FC236}">
                    <a16:creationId xmlns:a16="http://schemas.microsoft.com/office/drawing/2014/main" id="{7EF27C16-5B49-47EC-8E3C-F4CC71D91124}"/>
                  </a:ext>
                </a:extLst>
              </p:cNvPr>
              <p:cNvSpPr>
                <a:spLocks noEditPoints="1"/>
              </p:cNvSpPr>
              <p:nvPr/>
            </p:nvSpPr>
            <p:spPr bwMode="auto">
              <a:xfrm>
                <a:off x="7733409" y="1477869"/>
                <a:ext cx="207963" cy="285750"/>
              </a:xfrm>
              <a:custGeom>
                <a:avLst/>
                <a:gdLst>
                  <a:gd name="T0" fmla="*/ 12 w 55"/>
                  <a:gd name="T1" fmla="*/ 22 h 76"/>
                  <a:gd name="T2" fmla="*/ 3 w 55"/>
                  <a:gd name="T3" fmla="*/ 57 h 76"/>
                  <a:gd name="T4" fmla="*/ 28 w 55"/>
                  <a:gd name="T5" fmla="*/ 76 h 76"/>
                  <a:gd name="T6" fmla="*/ 55 w 55"/>
                  <a:gd name="T7" fmla="*/ 48 h 76"/>
                  <a:gd name="T8" fmla="*/ 28 w 55"/>
                  <a:gd name="T9" fmla="*/ 0 h 76"/>
                  <a:gd name="T10" fmla="*/ 12 w 55"/>
                  <a:gd name="T11" fmla="*/ 22 h 76"/>
                  <a:gd name="T12" fmla="*/ 12 w 55"/>
                  <a:gd name="T13" fmla="*/ 22 h 76"/>
                  <a:gd name="T14" fmla="*/ 12 w 55"/>
                  <a:gd name="T15" fmla="*/ 22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76">
                    <a:moveTo>
                      <a:pt x="12" y="22"/>
                    </a:moveTo>
                    <a:cubicBezTo>
                      <a:pt x="6" y="32"/>
                      <a:pt x="0" y="45"/>
                      <a:pt x="3" y="57"/>
                    </a:cubicBezTo>
                    <a:cubicBezTo>
                      <a:pt x="6" y="69"/>
                      <a:pt x="17" y="76"/>
                      <a:pt x="28" y="76"/>
                    </a:cubicBezTo>
                    <a:cubicBezTo>
                      <a:pt x="43" y="76"/>
                      <a:pt x="55" y="66"/>
                      <a:pt x="55" y="48"/>
                    </a:cubicBezTo>
                    <a:cubicBezTo>
                      <a:pt x="55" y="30"/>
                      <a:pt x="28" y="0"/>
                      <a:pt x="28" y="0"/>
                    </a:cubicBezTo>
                    <a:cubicBezTo>
                      <a:pt x="28" y="0"/>
                      <a:pt x="20" y="10"/>
                      <a:pt x="12" y="22"/>
                    </a:cubicBezTo>
                    <a:close/>
                    <a:moveTo>
                      <a:pt x="12" y="22"/>
                    </a:moveTo>
                    <a:cubicBezTo>
                      <a:pt x="12" y="22"/>
                      <a:pt x="12" y="22"/>
                      <a:pt x="12" y="22"/>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pic>
          <p:nvPicPr>
            <p:cNvPr id="49" name="Graphic 48" descr="Earth globe: Africa and Europe with solid fill">
              <a:extLst>
                <a:ext uri="{FF2B5EF4-FFF2-40B4-BE49-F238E27FC236}">
                  <a16:creationId xmlns:a16="http://schemas.microsoft.com/office/drawing/2014/main" id="{93E607CB-E30E-40AD-91DA-8D53900A717C}"/>
                </a:ext>
              </a:extLst>
            </p:cNvPr>
            <p:cNvPicPr>
              <a:picLocks noChangeAspect="1"/>
            </p:cNvPicPr>
            <p:nvPr/>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0030715" y="509942"/>
              <a:ext cx="144447" cy="115564"/>
            </a:xfrm>
            <a:prstGeom prst="rect">
              <a:avLst/>
            </a:prstGeom>
          </p:spPr>
        </p:pic>
        <p:pic>
          <p:nvPicPr>
            <p:cNvPr id="50" name="Graphic 49" descr="Pandemic exponential curve line graph outline">
              <a:extLst>
                <a:ext uri="{FF2B5EF4-FFF2-40B4-BE49-F238E27FC236}">
                  <a16:creationId xmlns:a16="http://schemas.microsoft.com/office/drawing/2014/main" id="{736BC33C-DB70-4E45-84C6-75EEA254CCAF}"/>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9877982" y="418484"/>
              <a:ext cx="297180" cy="237757"/>
            </a:xfrm>
            <a:prstGeom prst="rect">
              <a:avLst/>
            </a:prstGeom>
          </p:spPr>
        </p:pic>
        <p:pic>
          <p:nvPicPr>
            <p:cNvPr id="51" name="Graphic 50" descr="High temperature outline">
              <a:extLst>
                <a:ext uri="{FF2B5EF4-FFF2-40B4-BE49-F238E27FC236}">
                  <a16:creationId xmlns:a16="http://schemas.microsoft.com/office/drawing/2014/main" id="{13C3CDAB-BD74-4936-B7C7-13809741A056}"/>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flipH="1">
              <a:off x="9902448" y="190511"/>
              <a:ext cx="248247" cy="207365"/>
            </a:xfrm>
            <a:prstGeom prst="rect">
              <a:avLst/>
            </a:prstGeom>
          </p:spPr>
        </p:pic>
      </p:grpSp>
      <p:sp>
        <p:nvSpPr>
          <p:cNvPr id="60" name="Freeform 19">
            <a:extLst>
              <a:ext uri="{FF2B5EF4-FFF2-40B4-BE49-F238E27FC236}">
                <a16:creationId xmlns:a16="http://schemas.microsoft.com/office/drawing/2014/main" id="{76182526-EAD5-4E1C-8911-6C4DC3DBABBD}"/>
              </a:ext>
            </a:extLst>
          </p:cNvPr>
          <p:cNvSpPr>
            <a:spLocks/>
          </p:cNvSpPr>
          <p:nvPr/>
        </p:nvSpPr>
        <p:spPr bwMode="auto">
          <a:xfrm>
            <a:off x="764308" y="1183794"/>
            <a:ext cx="598306" cy="486742"/>
          </a:xfrm>
          <a:custGeom>
            <a:avLst/>
            <a:gdLst/>
            <a:ahLst/>
            <a:cxnLst/>
            <a:rect l="l" t="t" r="r" b="b"/>
            <a:pathLst>
              <a:path w="2887662" h="2106612">
                <a:moveTo>
                  <a:pt x="1428794" y="742950"/>
                </a:moveTo>
                <a:cubicBezTo>
                  <a:pt x="1428809" y="742950"/>
                  <a:pt x="1430621" y="742950"/>
                  <a:pt x="1657438" y="742950"/>
                </a:cubicBezTo>
                <a:cubicBezTo>
                  <a:pt x="1657454" y="742950"/>
                  <a:pt x="1658098" y="742950"/>
                  <a:pt x="1687424" y="742950"/>
                </a:cubicBezTo>
                <a:cubicBezTo>
                  <a:pt x="1687453" y="742950"/>
                  <a:pt x="1689991" y="742950"/>
                  <a:pt x="1916068" y="742950"/>
                </a:cubicBezTo>
                <a:cubicBezTo>
                  <a:pt x="1916068" y="742972"/>
                  <a:pt x="1916068" y="745793"/>
                  <a:pt x="1916068" y="1106641"/>
                </a:cubicBezTo>
                <a:cubicBezTo>
                  <a:pt x="1916078" y="1106761"/>
                  <a:pt x="1931088" y="1294158"/>
                  <a:pt x="2013523" y="1440337"/>
                </a:cubicBezTo>
                <a:lnTo>
                  <a:pt x="2016819" y="1446574"/>
                </a:lnTo>
                <a:lnTo>
                  <a:pt x="2035792" y="1410269"/>
                </a:lnTo>
                <a:cubicBezTo>
                  <a:pt x="2092087" y="1312766"/>
                  <a:pt x="2103358" y="1185269"/>
                  <a:pt x="2103363" y="1185206"/>
                </a:cubicBezTo>
                <a:cubicBezTo>
                  <a:pt x="2103363" y="1185190"/>
                  <a:pt x="2103363" y="1183235"/>
                  <a:pt x="2103363" y="941387"/>
                </a:cubicBezTo>
                <a:cubicBezTo>
                  <a:pt x="2103381" y="941387"/>
                  <a:pt x="2104998" y="941387"/>
                  <a:pt x="2257276" y="941387"/>
                </a:cubicBezTo>
                <a:cubicBezTo>
                  <a:pt x="2257286" y="941387"/>
                  <a:pt x="2257742" y="941387"/>
                  <a:pt x="2279800" y="941387"/>
                </a:cubicBezTo>
                <a:cubicBezTo>
                  <a:pt x="2279819" y="941387"/>
                  <a:pt x="2281498" y="941387"/>
                  <a:pt x="2433712" y="941387"/>
                </a:cubicBezTo>
                <a:cubicBezTo>
                  <a:pt x="2433712" y="941417"/>
                  <a:pt x="2433712" y="944065"/>
                  <a:pt x="2433712" y="1185206"/>
                </a:cubicBezTo>
                <a:cubicBezTo>
                  <a:pt x="2433722" y="1185314"/>
                  <a:pt x="2444996" y="1312783"/>
                  <a:pt x="2497530" y="1410269"/>
                </a:cubicBezTo>
                <a:cubicBezTo>
                  <a:pt x="2544975" y="1492442"/>
                  <a:pt x="2576429" y="1558638"/>
                  <a:pt x="2584800" y="1698625"/>
                </a:cubicBezTo>
                <a:lnTo>
                  <a:pt x="2774949" y="1698625"/>
                </a:lnTo>
                <a:lnTo>
                  <a:pt x="2774949" y="1784350"/>
                </a:lnTo>
                <a:lnTo>
                  <a:pt x="2887662" y="1784350"/>
                </a:lnTo>
                <a:lnTo>
                  <a:pt x="2887662" y="2106612"/>
                </a:lnTo>
                <a:lnTo>
                  <a:pt x="0" y="2106612"/>
                </a:lnTo>
                <a:lnTo>
                  <a:pt x="0" y="1784350"/>
                </a:lnTo>
                <a:lnTo>
                  <a:pt x="569912" y="1784350"/>
                </a:lnTo>
                <a:lnTo>
                  <a:pt x="569912" y="1698625"/>
                </a:lnTo>
                <a:lnTo>
                  <a:pt x="760041" y="1698625"/>
                </a:lnTo>
                <a:cubicBezTo>
                  <a:pt x="768340" y="1558638"/>
                  <a:pt x="799297" y="1492442"/>
                  <a:pt x="843578" y="1410269"/>
                </a:cubicBezTo>
                <a:cubicBezTo>
                  <a:pt x="899880" y="1312756"/>
                  <a:pt x="911146" y="1185242"/>
                  <a:pt x="911150" y="1185206"/>
                </a:cubicBezTo>
                <a:cubicBezTo>
                  <a:pt x="911150" y="1185188"/>
                  <a:pt x="911150" y="1183158"/>
                  <a:pt x="911150" y="941387"/>
                </a:cubicBezTo>
                <a:cubicBezTo>
                  <a:pt x="911171" y="941387"/>
                  <a:pt x="912974" y="941387"/>
                  <a:pt x="1065062" y="941387"/>
                </a:cubicBezTo>
                <a:cubicBezTo>
                  <a:pt x="1065075" y="941387"/>
                  <a:pt x="1065591" y="941387"/>
                  <a:pt x="1087586" y="941387"/>
                </a:cubicBezTo>
                <a:cubicBezTo>
                  <a:pt x="1087604" y="941387"/>
                  <a:pt x="1089260" y="941387"/>
                  <a:pt x="1241499" y="941387"/>
                </a:cubicBezTo>
                <a:cubicBezTo>
                  <a:pt x="1241499" y="941406"/>
                  <a:pt x="1241499" y="943523"/>
                  <a:pt x="1241499" y="1185206"/>
                </a:cubicBezTo>
                <a:cubicBezTo>
                  <a:pt x="1241508" y="1185308"/>
                  <a:pt x="1252784" y="1312781"/>
                  <a:pt x="1309071" y="1410269"/>
                </a:cubicBezTo>
                <a:cubicBezTo>
                  <a:pt x="1316112" y="1422465"/>
                  <a:pt x="1322743" y="1434308"/>
                  <a:pt x="1328044" y="1446574"/>
                </a:cubicBezTo>
                <a:lnTo>
                  <a:pt x="1331339" y="1440337"/>
                </a:lnTo>
                <a:cubicBezTo>
                  <a:pt x="1410042" y="1294131"/>
                  <a:pt x="1428789" y="1106693"/>
                  <a:pt x="1428794" y="1106641"/>
                </a:cubicBezTo>
                <a:cubicBezTo>
                  <a:pt x="1428794" y="1106621"/>
                  <a:pt x="1428794" y="1103915"/>
                  <a:pt x="1428794" y="742950"/>
                </a:cubicBezTo>
                <a:close/>
                <a:moveTo>
                  <a:pt x="2268736" y="217487"/>
                </a:moveTo>
                <a:cubicBezTo>
                  <a:pt x="2317607" y="217487"/>
                  <a:pt x="2355199" y="258770"/>
                  <a:pt x="2355199" y="303807"/>
                </a:cubicBezTo>
                <a:cubicBezTo>
                  <a:pt x="2355199" y="311313"/>
                  <a:pt x="2355199" y="315066"/>
                  <a:pt x="2351440" y="322572"/>
                </a:cubicBezTo>
                <a:cubicBezTo>
                  <a:pt x="2366477" y="333832"/>
                  <a:pt x="2373996" y="345091"/>
                  <a:pt x="2381514" y="360103"/>
                </a:cubicBezTo>
                <a:cubicBezTo>
                  <a:pt x="2381534" y="360103"/>
                  <a:pt x="2389038" y="360103"/>
                  <a:pt x="2392792" y="360103"/>
                </a:cubicBezTo>
                <a:cubicBezTo>
                  <a:pt x="2434144" y="360103"/>
                  <a:pt x="2471737" y="397633"/>
                  <a:pt x="2471737" y="438917"/>
                </a:cubicBezTo>
                <a:cubicBezTo>
                  <a:pt x="2471737" y="468942"/>
                  <a:pt x="2456700" y="491460"/>
                  <a:pt x="2434144" y="506472"/>
                </a:cubicBezTo>
                <a:cubicBezTo>
                  <a:pt x="2445420" y="581518"/>
                  <a:pt x="2358994" y="619048"/>
                  <a:pt x="2358959" y="619064"/>
                </a:cubicBezTo>
                <a:cubicBezTo>
                  <a:pt x="2385274" y="686619"/>
                  <a:pt x="2242421" y="694125"/>
                  <a:pt x="2298810" y="750421"/>
                </a:cubicBezTo>
                <a:cubicBezTo>
                  <a:pt x="2355188" y="806706"/>
                  <a:pt x="2321379" y="908009"/>
                  <a:pt x="2321366" y="908049"/>
                </a:cubicBezTo>
                <a:cubicBezTo>
                  <a:pt x="2321357" y="908049"/>
                  <a:pt x="2320831" y="908049"/>
                  <a:pt x="2287532" y="908049"/>
                </a:cubicBezTo>
                <a:cubicBezTo>
                  <a:pt x="2287532" y="795494"/>
                  <a:pt x="2204881" y="772954"/>
                  <a:pt x="2204828" y="772939"/>
                </a:cubicBezTo>
                <a:cubicBezTo>
                  <a:pt x="2088328" y="731669"/>
                  <a:pt x="2144643" y="645391"/>
                  <a:pt x="2144679" y="645335"/>
                </a:cubicBezTo>
                <a:cubicBezTo>
                  <a:pt x="2001827" y="641582"/>
                  <a:pt x="1983030" y="532743"/>
                  <a:pt x="1979271" y="513978"/>
                </a:cubicBezTo>
                <a:cubicBezTo>
                  <a:pt x="1949197" y="498966"/>
                  <a:pt x="1930400" y="472695"/>
                  <a:pt x="1930400" y="438917"/>
                </a:cubicBezTo>
                <a:cubicBezTo>
                  <a:pt x="1930400" y="397633"/>
                  <a:pt x="1964234" y="360103"/>
                  <a:pt x="2009345" y="360103"/>
                </a:cubicBezTo>
                <a:cubicBezTo>
                  <a:pt x="2024382" y="360103"/>
                  <a:pt x="2043179" y="367609"/>
                  <a:pt x="2054457" y="375115"/>
                </a:cubicBezTo>
                <a:cubicBezTo>
                  <a:pt x="2069494" y="360103"/>
                  <a:pt x="2088290" y="348844"/>
                  <a:pt x="2110846" y="348844"/>
                </a:cubicBezTo>
                <a:cubicBezTo>
                  <a:pt x="2110846" y="345091"/>
                  <a:pt x="2110846" y="345091"/>
                  <a:pt x="2110846" y="341338"/>
                </a:cubicBezTo>
                <a:cubicBezTo>
                  <a:pt x="2110846" y="296301"/>
                  <a:pt x="2144679" y="262524"/>
                  <a:pt x="2189791" y="262524"/>
                </a:cubicBezTo>
                <a:cubicBezTo>
                  <a:pt x="2193550" y="262524"/>
                  <a:pt x="2193550" y="262524"/>
                  <a:pt x="2197309" y="262524"/>
                </a:cubicBezTo>
                <a:cubicBezTo>
                  <a:pt x="2212347" y="236252"/>
                  <a:pt x="2238662" y="217487"/>
                  <a:pt x="2268736" y="217487"/>
                </a:cubicBezTo>
                <a:close/>
                <a:moveTo>
                  <a:pt x="1687292" y="0"/>
                </a:moveTo>
                <a:cubicBezTo>
                  <a:pt x="1732271" y="0"/>
                  <a:pt x="1769754" y="37475"/>
                  <a:pt x="1769754" y="82446"/>
                </a:cubicBezTo>
                <a:cubicBezTo>
                  <a:pt x="1769754" y="89941"/>
                  <a:pt x="1769754" y="97436"/>
                  <a:pt x="1766006" y="104931"/>
                </a:cubicBezTo>
                <a:cubicBezTo>
                  <a:pt x="1780999" y="112426"/>
                  <a:pt x="1788495" y="127416"/>
                  <a:pt x="1795992" y="142406"/>
                </a:cubicBezTo>
                <a:cubicBezTo>
                  <a:pt x="1799740" y="142406"/>
                  <a:pt x="1803488" y="142406"/>
                  <a:pt x="1807237" y="142406"/>
                </a:cubicBezTo>
                <a:cubicBezTo>
                  <a:pt x="1848468" y="142406"/>
                  <a:pt x="1885950" y="176134"/>
                  <a:pt x="1885950" y="221105"/>
                </a:cubicBezTo>
                <a:cubicBezTo>
                  <a:pt x="1885950" y="247338"/>
                  <a:pt x="1870957" y="269823"/>
                  <a:pt x="1848468" y="284813"/>
                </a:cubicBezTo>
                <a:cubicBezTo>
                  <a:pt x="1859710" y="359749"/>
                  <a:pt x="1773537" y="400970"/>
                  <a:pt x="1773502" y="400987"/>
                </a:cubicBezTo>
                <a:cubicBezTo>
                  <a:pt x="1799740" y="468442"/>
                  <a:pt x="1657306" y="475938"/>
                  <a:pt x="1713530" y="528403"/>
                </a:cubicBezTo>
                <a:cubicBezTo>
                  <a:pt x="1769744" y="584607"/>
                  <a:pt x="1736032" y="685765"/>
                  <a:pt x="1736020" y="685800"/>
                </a:cubicBezTo>
                <a:cubicBezTo>
                  <a:pt x="1736020" y="685800"/>
                  <a:pt x="1736020" y="685800"/>
                  <a:pt x="1702285" y="685800"/>
                </a:cubicBezTo>
                <a:cubicBezTo>
                  <a:pt x="1702285" y="573397"/>
                  <a:pt x="1623604" y="554644"/>
                  <a:pt x="1623572" y="554636"/>
                </a:cubicBezTo>
                <a:cubicBezTo>
                  <a:pt x="1507399" y="513421"/>
                  <a:pt x="1563577" y="427255"/>
                  <a:pt x="1563600" y="427220"/>
                </a:cubicBezTo>
                <a:cubicBezTo>
                  <a:pt x="1417417" y="423472"/>
                  <a:pt x="1398676" y="311046"/>
                  <a:pt x="1394928" y="292308"/>
                </a:cubicBezTo>
                <a:cubicBezTo>
                  <a:pt x="1364942" y="281065"/>
                  <a:pt x="1346200" y="251085"/>
                  <a:pt x="1346200" y="221105"/>
                </a:cubicBezTo>
                <a:cubicBezTo>
                  <a:pt x="1346200" y="176134"/>
                  <a:pt x="1383683" y="142406"/>
                  <a:pt x="1424914" y="142406"/>
                </a:cubicBezTo>
                <a:cubicBezTo>
                  <a:pt x="1443655" y="142406"/>
                  <a:pt x="1458648" y="146154"/>
                  <a:pt x="1469893" y="153649"/>
                </a:cubicBezTo>
                <a:cubicBezTo>
                  <a:pt x="1484886" y="138659"/>
                  <a:pt x="1503627" y="127416"/>
                  <a:pt x="1526117" y="127416"/>
                </a:cubicBezTo>
                <a:lnTo>
                  <a:pt x="1526117" y="119921"/>
                </a:lnTo>
                <a:cubicBezTo>
                  <a:pt x="1526117" y="78698"/>
                  <a:pt x="1563600" y="41223"/>
                  <a:pt x="1604830" y="41223"/>
                </a:cubicBezTo>
                <a:cubicBezTo>
                  <a:pt x="1608579" y="41223"/>
                  <a:pt x="1608579" y="41223"/>
                  <a:pt x="1612327" y="41223"/>
                </a:cubicBezTo>
                <a:cubicBezTo>
                  <a:pt x="1627320" y="18738"/>
                  <a:pt x="1653558" y="0"/>
                  <a:pt x="1687292" y="0"/>
                </a:cubicBezTo>
                <a:close/>
              </a:path>
            </a:pathLst>
          </a:custGeom>
          <a:solidFill>
            <a:srgbClr val="1F4E79"/>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1" name="Segnaposto contenuto 2">
            <a:extLst>
              <a:ext uri="{FF2B5EF4-FFF2-40B4-BE49-F238E27FC236}">
                <a16:creationId xmlns:a16="http://schemas.microsoft.com/office/drawing/2014/main" id="{EC80B54F-CE71-4511-9892-93C973EF92F7}"/>
              </a:ext>
            </a:extLst>
          </p:cNvPr>
          <p:cNvSpPr txBox="1">
            <a:spLocks/>
          </p:cNvSpPr>
          <p:nvPr/>
        </p:nvSpPr>
        <p:spPr>
          <a:xfrm>
            <a:off x="1013571" y="1685197"/>
            <a:ext cx="9986211" cy="45619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it-IT" sz="20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PREVENZIONE E RIDUZIONE DELL’INQUINAMENTO </a:t>
            </a:r>
            <a:endParaRPr kumimoji="0" lang="it-IT"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8" name="TextBox 57">
            <a:extLst>
              <a:ext uri="{FF2B5EF4-FFF2-40B4-BE49-F238E27FC236}">
                <a16:creationId xmlns:a16="http://schemas.microsoft.com/office/drawing/2014/main" id="{ED370E8D-82BF-47BE-B283-03A5C142D259}"/>
              </a:ext>
            </a:extLst>
          </p:cNvPr>
          <p:cNvSpPr txBox="1"/>
          <p:nvPr/>
        </p:nvSpPr>
        <p:spPr>
          <a:xfrm>
            <a:off x="602569" y="2130929"/>
            <a:ext cx="1109112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Nella costruzione non potranno essere utilizzati componenti, prodotti e materiali contenenti </a:t>
            </a:r>
            <a:r>
              <a:rPr kumimoji="0" lang="it-IT" sz="16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sostanze estremamente preoccupanti. </a:t>
            </a:r>
            <a:endParaRPr kumimoji="0" lang="it-IT" sz="1600" b="1" i="0" u="none" strike="noStrike" kern="1200" cap="none" spc="0" normalizeH="0" baseline="0" noProof="0" dirty="0">
              <a:ln>
                <a:noFill/>
              </a:ln>
              <a:solidFill>
                <a:srgbClr val="70AD47"/>
              </a:solidFill>
              <a:effectLst/>
              <a:uLnTx/>
              <a:uFillTx/>
              <a:latin typeface="Arial" panose="020B0604020202020204" pitchFamily="34" charset="0"/>
              <a:ea typeface="+mn-ea"/>
              <a:cs typeface="Arial" panose="020B0604020202020204" pitchFamily="34" charset="0"/>
            </a:endParaRPr>
          </a:p>
        </p:txBody>
      </p:sp>
      <p:pic>
        <p:nvPicPr>
          <p:cNvPr id="12290" name="Picture 2" descr="EU REACH SVHC List Updated | GreenSoft Technology">
            <a:extLst>
              <a:ext uri="{FF2B5EF4-FFF2-40B4-BE49-F238E27FC236}">
                <a16:creationId xmlns:a16="http://schemas.microsoft.com/office/drawing/2014/main" id="{244D838C-EF64-4C4B-B1F9-C364CC2C25F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4308" y="3429000"/>
            <a:ext cx="1102133" cy="1438785"/>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What Is RoHS? - Lighting Equipment Sales">
            <a:extLst>
              <a:ext uri="{FF2B5EF4-FFF2-40B4-BE49-F238E27FC236}">
                <a16:creationId xmlns:a16="http://schemas.microsoft.com/office/drawing/2014/main" id="{2CF2A22F-8ACC-4E7E-913F-FCEBFEA30166}"/>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2839" t="6233" r="2481" b="5035"/>
          <a:stretch/>
        </p:blipFill>
        <p:spPr bwMode="auto">
          <a:xfrm>
            <a:off x="764308" y="4718930"/>
            <a:ext cx="2289002" cy="1206654"/>
          </a:xfrm>
          <a:prstGeom prst="rect">
            <a:avLst/>
          </a:prstGeom>
          <a:noFill/>
          <a:extLst>
            <a:ext uri="{909E8E84-426E-40DD-AFC4-6F175D3DCCD1}">
              <a14:hiddenFill xmlns:a14="http://schemas.microsoft.com/office/drawing/2010/main">
                <a:solidFill>
                  <a:srgbClr val="FFFFFF"/>
                </a:solidFill>
              </a14:hiddenFill>
            </a:ext>
          </a:extLst>
        </p:spPr>
      </p:pic>
      <p:sp>
        <p:nvSpPr>
          <p:cNvPr id="59" name="Rectangle: Rounded Corners 58">
            <a:extLst>
              <a:ext uri="{FF2B5EF4-FFF2-40B4-BE49-F238E27FC236}">
                <a16:creationId xmlns:a16="http://schemas.microsoft.com/office/drawing/2014/main" id="{1A4DE68E-1FA0-44D1-9A10-998E3CBDDA51}"/>
              </a:ext>
            </a:extLst>
          </p:cNvPr>
          <p:cNvSpPr/>
          <p:nvPr/>
        </p:nvSpPr>
        <p:spPr>
          <a:xfrm>
            <a:off x="404308" y="2926896"/>
            <a:ext cx="4621508" cy="251464"/>
          </a:xfrm>
          <a:prstGeom prst="roundRect">
            <a:avLst/>
          </a:prstGeom>
          <a:noFill/>
          <a:ln w="28575">
            <a:solidFill>
              <a:schemeClr val="accent4"/>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400" b="1" dirty="0">
                <a:solidFill>
                  <a:schemeClr val="accent1">
                    <a:lumMod val="50000"/>
                  </a:schemeClr>
                </a:solidFill>
                <a:latin typeface="Arial" panose="020B0604020202020204" pitchFamily="34" charset="0"/>
                <a:cs typeface="Arial" panose="020B0604020202020204" pitchFamily="34" charset="0"/>
              </a:rPr>
              <a:t>Quando non verificato dall’etichetta ecologica</a:t>
            </a:r>
          </a:p>
        </p:txBody>
      </p:sp>
      <p:sp>
        <p:nvSpPr>
          <p:cNvPr id="62" name="TextBox 61">
            <a:extLst>
              <a:ext uri="{FF2B5EF4-FFF2-40B4-BE49-F238E27FC236}">
                <a16:creationId xmlns:a16="http://schemas.microsoft.com/office/drawing/2014/main" id="{185BEB9E-3361-4E58-A35B-83D8D6C9460E}"/>
              </a:ext>
            </a:extLst>
          </p:cNvPr>
          <p:cNvSpPr txBox="1"/>
          <p:nvPr/>
        </p:nvSpPr>
        <p:spPr>
          <a:xfrm>
            <a:off x="3287835" y="3500079"/>
            <a:ext cx="8301596" cy="3046988"/>
          </a:xfrm>
          <a:prstGeom prst="rect">
            <a:avLst/>
          </a:prstGeom>
          <a:noFill/>
        </p:spPr>
        <p:txBody>
          <a:bodyPr wrap="square">
            <a:spAutoFit/>
          </a:bodyPr>
          <a:lstStyle/>
          <a:p>
            <a:pPr algn="just"/>
            <a:r>
              <a:rPr lang="it-IT" sz="1600"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I prodotti dovranno essere in linea con i requisiti della normativa europea in materia di protezione della salute umana e dell’ambiente dai rischi che possono derivare dalle </a:t>
            </a:r>
            <a:r>
              <a:rPr lang="it-IT" sz="1600" b="1"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sostanze chimiche e pericolose</a:t>
            </a:r>
            <a:r>
              <a:rPr lang="it-IT" sz="1600"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a:t>
            </a:r>
          </a:p>
          <a:p>
            <a:pPr algn="just"/>
            <a:endParaRPr lang="it-IT" sz="1600" dirty="0">
              <a:solidFill>
                <a:schemeClr val="accent1">
                  <a:lumMod val="50000"/>
                </a:schemeClr>
              </a:solidFill>
              <a:latin typeface="Arial" panose="020B0604020202020204" pitchFamily="34" charset="0"/>
              <a:ea typeface="Times New Roman" panose="02020603050405020304" pitchFamily="18" charset="0"/>
              <a:cs typeface="Arial" panose="020B0604020202020204" pitchFamily="34" charset="0"/>
            </a:endParaRPr>
          </a:p>
          <a:p>
            <a:pPr algn="just"/>
            <a:r>
              <a:rPr lang="it-IT" sz="1600"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I produttori/fornitori dovranno infatti forni</a:t>
            </a:r>
            <a:r>
              <a:rPr lang="it-IT" sz="1600" dirty="0">
                <a:solidFill>
                  <a:schemeClr val="accent1">
                    <a:lumMod val="50000"/>
                  </a:schemeClr>
                </a:solidFill>
                <a:latin typeface="Arial" panose="020B0604020202020204" pitchFamily="34" charset="0"/>
                <a:ea typeface="Times New Roman" panose="02020603050405020304" pitchFamily="18" charset="0"/>
                <a:cs typeface="Arial" panose="020B0604020202020204" pitchFamily="34" charset="0"/>
              </a:rPr>
              <a:t>re una </a:t>
            </a:r>
            <a:r>
              <a:rPr lang="it-IT" sz="1600" b="1" dirty="0">
                <a:solidFill>
                  <a:schemeClr val="accent1">
                    <a:lumMod val="50000"/>
                  </a:schemeClr>
                </a:solidFill>
                <a:latin typeface="Arial" panose="020B0604020202020204" pitchFamily="34" charset="0"/>
                <a:ea typeface="Times New Roman" panose="02020603050405020304" pitchFamily="18" charset="0"/>
                <a:cs typeface="Arial" panose="020B0604020202020204" pitchFamily="34" charset="0"/>
              </a:rPr>
              <a:t>dichiarazione</a:t>
            </a:r>
            <a:r>
              <a:rPr lang="it-IT" sz="1600" dirty="0">
                <a:solidFill>
                  <a:schemeClr val="accent1">
                    <a:lumMod val="50000"/>
                  </a:schemeClr>
                </a:solidFill>
                <a:latin typeface="Arial" panose="020B0604020202020204" pitchFamily="34" charset="0"/>
                <a:ea typeface="Times New Roman" panose="02020603050405020304" pitchFamily="18" charset="0"/>
                <a:cs typeface="Arial" panose="020B0604020202020204" pitchFamily="34" charset="0"/>
              </a:rPr>
              <a:t> che certifichi la conformità delle apparecchiature alle seguenti normative: </a:t>
            </a:r>
            <a:endParaRPr lang="it-IT" sz="1600"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endParaRPr>
          </a:p>
          <a:p>
            <a:pPr algn="just"/>
            <a:endParaRPr lang="it-IT" sz="1600" dirty="0">
              <a:solidFill>
                <a:schemeClr val="accent1">
                  <a:lumMod val="50000"/>
                </a:schemeClr>
              </a:solidFill>
              <a:latin typeface="Arial" panose="020B0604020202020204" pitchFamily="34" charset="0"/>
              <a:ea typeface="Times New Roman" panose="02020603050405020304" pitchFamily="18" charset="0"/>
              <a:cs typeface="Arial" panose="020B0604020202020204" pitchFamily="34" charset="0"/>
            </a:endParaRPr>
          </a:p>
          <a:p>
            <a:pPr marL="285750" indent="-285750" algn="just">
              <a:buFont typeface="Arial" panose="020B0604020202020204" pitchFamily="34" charset="0"/>
              <a:buChar char="•"/>
            </a:pPr>
            <a:r>
              <a:rPr lang="it-IT" sz="1600" b="1" dirty="0">
                <a:solidFill>
                  <a:schemeClr val="accent1">
                    <a:lumMod val="50000"/>
                  </a:schemeClr>
                </a:solidFill>
                <a:latin typeface="Arial" panose="020B0604020202020204" pitchFamily="34" charset="0"/>
                <a:ea typeface="Times New Roman" panose="02020603050405020304" pitchFamily="18" charset="0"/>
                <a:cs typeface="Arial" panose="020B0604020202020204" pitchFamily="34" charset="0"/>
              </a:rPr>
              <a:t>REACH</a:t>
            </a:r>
            <a:r>
              <a:rPr lang="it-IT" sz="1600" b="1"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it-IT" sz="1600"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(Regolamento (CE) n.1907/2006), concernente la registrazione, la valutazione, l'autorizzazione e la restrizione delle sostanze chimiche;</a:t>
            </a:r>
          </a:p>
          <a:p>
            <a:pPr marL="285750" indent="-285750" algn="just">
              <a:buFont typeface="Arial" panose="020B0604020202020204" pitchFamily="34" charset="0"/>
              <a:buChar char="•"/>
            </a:pPr>
            <a:r>
              <a:rPr lang="it-IT" sz="1600" b="1"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RoHS</a:t>
            </a:r>
            <a:r>
              <a:rPr lang="it-IT" sz="1600"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 (Direttiva 2011/65/EU e ss.m.i.), sulla restrizione dell'uso di determinate sostanze pericolose nelle apparecchiature elettriche ed elettroniche.</a:t>
            </a:r>
          </a:p>
          <a:p>
            <a:pPr marL="285750" indent="-285750" algn="just">
              <a:buFont typeface="Arial" panose="020B0604020202020204" pitchFamily="34" charset="0"/>
              <a:buChar char="•"/>
            </a:pPr>
            <a:r>
              <a:rPr lang="it-IT" sz="1600" b="1" dirty="0">
                <a:solidFill>
                  <a:schemeClr val="accent1">
                    <a:lumMod val="50000"/>
                  </a:schemeClr>
                </a:solidFill>
                <a:latin typeface="Arial" panose="020B0604020202020204" pitchFamily="34" charset="0"/>
                <a:cs typeface="Arial" panose="020B0604020202020204" pitchFamily="34" charset="0"/>
              </a:rPr>
              <a:t>Compatibilità elettromagnetica </a:t>
            </a:r>
            <a:r>
              <a:rPr lang="it-IT" sz="1600" dirty="0">
                <a:solidFill>
                  <a:schemeClr val="accent1">
                    <a:lumMod val="50000"/>
                  </a:schemeClr>
                </a:solidFill>
                <a:latin typeface="Arial" panose="020B0604020202020204" pitchFamily="34" charset="0"/>
                <a:cs typeface="Arial" panose="020B0604020202020204" pitchFamily="34" charset="0"/>
              </a:rPr>
              <a:t>(Direttiva 2014/30/UE).</a:t>
            </a:r>
            <a:endParaRPr lang="it-IT" sz="1600" b="1" dirty="0">
              <a:solidFill>
                <a:schemeClr val="accent1">
                  <a:lumMod val="50000"/>
                </a:schemeClr>
              </a:solidFill>
              <a:latin typeface="Arial" panose="020B0604020202020204" pitchFamily="34" charset="0"/>
              <a:cs typeface="Arial" panose="020B0604020202020204" pitchFamily="34" charset="0"/>
            </a:endParaRPr>
          </a:p>
        </p:txBody>
      </p:sp>
      <p:sp>
        <p:nvSpPr>
          <p:cNvPr id="63" name="Text Placeholder 2">
            <a:extLst>
              <a:ext uri="{FF2B5EF4-FFF2-40B4-BE49-F238E27FC236}">
                <a16:creationId xmlns:a16="http://schemas.microsoft.com/office/drawing/2014/main" id="{E8A82AF7-151B-41B9-BCED-99020C34478D}"/>
              </a:ext>
            </a:extLst>
          </p:cNvPr>
          <p:cNvSpPr txBox="1">
            <a:spLocks/>
          </p:cNvSpPr>
          <p:nvPr/>
        </p:nvSpPr>
        <p:spPr>
          <a:xfrm>
            <a:off x="357647" y="16784"/>
            <a:ext cx="10825123"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t-IT" sz="1050" dirty="0">
                <a:solidFill>
                  <a:srgbClr val="002060"/>
                </a:solidFill>
                <a:latin typeface="Arial" panose="020B0604020202020204" pitchFamily="34" charset="0"/>
                <a:cs typeface="Arial" panose="020B0604020202020204" pitchFamily="34" charset="0"/>
              </a:rPr>
              <a:t>GUIDA OPERATIVA PER IL RISPETTO DEL PRINCIPIO DNSH – </a:t>
            </a:r>
            <a:r>
              <a:rPr lang="it-IT" sz="1050" b="1" dirty="0">
                <a:solidFill>
                  <a:srgbClr val="002060"/>
                </a:solidFill>
                <a:latin typeface="Arial" panose="020B0604020202020204" pitchFamily="34" charset="0"/>
                <a:cs typeface="Arial" panose="020B0604020202020204" pitchFamily="34" charset="0"/>
              </a:rPr>
              <a:t>SCHEDA 03: ACQUISTO, LEASING E NOLEGGIO DI COMPUTER E APPARECCHIATURE ELETTRICHE ED ELETTRONICHE</a:t>
            </a:r>
          </a:p>
        </p:txBody>
      </p:sp>
      <p:pic>
        <p:nvPicPr>
          <p:cNvPr id="65" name="Picture 2" descr="Compatibilità elettromagnetica - CEI EN 61000-2-2/A1 - Elettro">
            <a:extLst>
              <a:ext uri="{FF2B5EF4-FFF2-40B4-BE49-F238E27FC236}">
                <a16:creationId xmlns:a16="http://schemas.microsoft.com/office/drawing/2014/main" id="{91AC8268-BAD3-42EA-A01E-51EDDF6793B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19550" y="5925584"/>
            <a:ext cx="1113723" cy="8363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72608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 name="Table 10">
            <a:extLst>
              <a:ext uri="{FF2B5EF4-FFF2-40B4-BE49-F238E27FC236}">
                <a16:creationId xmlns:a16="http://schemas.microsoft.com/office/drawing/2014/main" id="{4DAF2F49-CC27-4004-8FE5-2A3BADF273D4}"/>
              </a:ext>
            </a:extLst>
          </p:cNvPr>
          <p:cNvGraphicFramePr>
            <a:graphicFrameLocks noGrp="1"/>
          </p:cNvGraphicFramePr>
          <p:nvPr/>
        </p:nvGraphicFramePr>
        <p:xfrm>
          <a:off x="10320024" y="195956"/>
          <a:ext cx="1271370" cy="1371600"/>
        </p:xfrm>
        <a:graphic>
          <a:graphicData uri="http://schemas.openxmlformats.org/drawingml/2006/table">
            <a:tbl>
              <a:tblPr bandRow="1">
                <a:tableStyleId>{5C22544A-7EE6-4342-B048-85BDC9FD1C3A}</a:tableStyleId>
              </a:tblPr>
              <a:tblGrid>
                <a:gridCol w="1271370">
                  <a:extLst>
                    <a:ext uri="{9D8B030D-6E8A-4147-A177-3AD203B41FA5}">
                      <a16:colId xmlns:a16="http://schemas.microsoft.com/office/drawing/2014/main" val="2637763030"/>
                    </a:ext>
                  </a:extLst>
                </a:gridCol>
              </a:tblGrid>
              <a:tr h="211755">
                <a:tc>
                  <a:txBody>
                    <a:bodyPr/>
                    <a:lstStyle/>
                    <a:p>
                      <a:r>
                        <a:rPr lang="it-IT" sz="900" b="0">
                          <a:solidFill>
                            <a:schemeClr val="tx1"/>
                          </a:solidFill>
                        </a:rPr>
                        <a:t>Mitigazione</a:t>
                      </a:r>
                    </a:p>
                  </a:txBody>
                  <a:tcPr>
                    <a:solidFill>
                      <a:schemeClr val="bg2"/>
                    </a:solidFill>
                  </a:tcPr>
                </a:tc>
                <a:extLst>
                  <a:ext uri="{0D108BD9-81ED-4DB2-BD59-A6C34878D82A}">
                    <a16:rowId xmlns:a16="http://schemas.microsoft.com/office/drawing/2014/main" val="3339796594"/>
                  </a:ext>
                </a:extLst>
              </a:tr>
              <a:tr h="211755">
                <a:tc>
                  <a:txBody>
                    <a:bodyPr/>
                    <a:lstStyle/>
                    <a:p>
                      <a:r>
                        <a:rPr lang="it-IT" sz="900"/>
                        <a:t>Adattamento</a:t>
                      </a:r>
                    </a:p>
                  </a:txBody>
                  <a:tcPr>
                    <a:solidFill>
                      <a:schemeClr val="bg2"/>
                    </a:solidFill>
                  </a:tcPr>
                </a:tc>
                <a:extLst>
                  <a:ext uri="{0D108BD9-81ED-4DB2-BD59-A6C34878D82A}">
                    <a16:rowId xmlns:a16="http://schemas.microsoft.com/office/drawing/2014/main" val="3629713866"/>
                  </a:ext>
                </a:extLst>
              </a:tr>
              <a:tr h="211755">
                <a:tc>
                  <a:txBody>
                    <a:bodyPr/>
                    <a:lstStyle/>
                    <a:p>
                      <a:r>
                        <a:rPr lang="it-IT" sz="900"/>
                        <a:t>Risorsa Idrica</a:t>
                      </a:r>
                    </a:p>
                  </a:txBody>
                  <a:tcPr>
                    <a:solidFill>
                      <a:schemeClr val="bg2"/>
                    </a:solidFill>
                  </a:tcPr>
                </a:tc>
                <a:extLst>
                  <a:ext uri="{0D108BD9-81ED-4DB2-BD59-A6C34878D82A}">
                    <a16:rowId xmlns:a16="http://schemas.microsoft.com/office/drawing/2014/main" val="1622243859"/>
                  </a:ext>
                </a:extLst>
              </a:tr>
              <a:tr h="211755">
                <a:tc>
                  <a:txBody>
                    <a:bodyPr/>
                    <a:lstStyle/>
                    <a:p>
                      <a:r>
                        <a:rPr lang="it-IT" sz="900"/>
                        <a:t>Economia Circolare</a:t>
                      </a:r>
                    </a:p>
                  </a:txBody>
                  <a:tcPr>
                    <a:solidFill>
                      <a:schemeClr val="bg2"/>
                    </a:solidFill>
                  </a:tcPr>
                </a:tc>
                <a:extLst>
                  <a:ext uri="{0D108BD9-81ED-4DB2-BD59-A6C34878D82A}">
                    <a16:rowId xmlns:a16="http://schemas.microsoft.com/office/drawing/2014/main" val="2308410205"/>
                  </a:ext>
                </a:extLst>
              </a:tr>
              <a:tr h="211755">
                <a:tc>
                  <a:txBody>
                    <a:bodyPr/>
                    <a:lstStyle/>
                    <a:p>
                      <a:r>
                        <a:rPr lang="it-IT" sz="900" b="1">
                          <a:solidFill>
                            <a:srgbClr val="13457B"/>
                          </a:solidFill>
                        </a:rPr>
                        <a:t>Inquinamento</a:t>
                      </a:r>
                    </a:p>
                  </a:txBody>
                  <a:tcPr>
                    <a:solidFill>
                      <a:srgbClr val="F9CA4E"/>
                    </a:solidFill>
                  </a:tcPr>
                </a:tc>
                <a:extLst>
                  <a:ext uri="{0D108BD9-81ED-4DB2-BD59-A6C34878D82A}">
                    <a16:rowId xmlns:a16="http://schemas.microsoft.com/office/drawing/2014/main" val="2006366904"/>
                  </a:ext>
                </a:extLst>
              </a:tr>
              <a:tr h="211755">
                <a:tc>
                  <a:txBody>
                    <a:bodyPr/>
                    <a:lstStyle/>
                    <a:p>
                      <a:r>
                        <a:rPr lang="it-IT" sz="900"/>
                        <a:t>Biodiversità</a:t>
                      </a:r>
                    </a:p>
                  </a:txBody>
                  <a:tcPr>
                    <a:solidFill>
                      <a:schemeClr val="bg2"/>
                    </a:solidFill>
                  </a:tcPr>
                </a:tc>
                <a:extLst>
                  <a:ext uri="{0D108BD9-81ED-4DB2-BD59-A6C34878D82A}">
                    <a16:rowId xmlns:a16="http://schemas.microsoft.com/office/drawing/2014/main" val="2799061225"/>
                  </a:ext>
                </a:extLst>
              </a:tr>
            </a:tbl>
          </a:graphicData>
        </a:graphic>
      </p:graphicFrame>
      <p:sp>
        <p:nvSpPr>
          <p:cNvPr id="4" name="Segnaposto numero diapositiva 5">
            <a:extLst>
              <a:ext uri="{FF2B5EF4-FFF2-40B4-BE49-F238E27FC236}">
                <a16:creationId xmlns:a16="http://schemas.microsoft.com/office/drawing/2014/main" id="{CC11CACA-3D43-6842-94A5-90E1FE5ACAA5}"/>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24</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
        <p:nvSpPr>
          <p:cNvPr id="9" name="Titolo 1">
            <a:extLst>
              <a:ext uri="{FF2B5EF4-FFF2-40B4-BE49-F238E27FC236}">
                <a16:creationId xmlns:a16="http://schemas.microsoft.com/office/drawing/2014/main" id="{7B595272-78FB-48A9-B8EF-F0A32D7EA508}"/>
              </a:ext>
            </a:extLst>
          </p:cNvPr>
          <p:cNvSpPr>
            <a:spLocks noGrp="1"/>
          </p:cNvSpPr>
          <p:nvPr>
            <p:ph type="title"/>
          </p:nvPr>
        </p:nvSpPr>
        <p:spPr>
          <a:xfrm>
            <a:off x="764308" y="578866"/>
            <a:ext cx="10515600" cy="761711"/>
          </a:xfrm>
        </p:spPr>
        <p:txBody>
          <a:bodyPr>
            <a:normAutofit/>
          </a:bodyPr>
          <a:lstStyle/>
          <a:p>
            <a:r>
              <a:rPr lang="it-IT" sz="2400" b="1">
                <a:solidFill>
                  <a:schemeClr val="accent1">
                    <a:lumMod val="50000"/>
                  </a:schemeClr>
                </a:solidFill>
                <a:latin typeface="Arial" panose="020B0604020202020204" pitchFamily="34" charset="0"/>
                <a:cs typeface="Arial" panose="020B0604020202020204" pitchFamily="34" charset="0"/>
              </a:rPr>
              <a:t>II. VINCOLI DNSH</a:t>
            </a:r>
            <a:endParaRPr lang="it-IT" sz="2600" b="1" i="1">
              <a:solidFill>
                <a:schemeClr val="accent1">
                  <a:lumMod val="50000"/>
                </a:schemeClr>
              </a:solidFill>
              <a:latin typeface="Arial" panose="020B0604020202020204" pitchFamily="34" charset="0"/>
              <a:cs typeface="Arial" panose="020B0604020202020204" pitchFamily="34" charset="0"/>
            </a:endParaRPr>
          </a:p>
        </p:txBody>
      </p:sp>
      <p:grpSp>
        <p:nvGrpSpPr>
          <p:cNvPr id="30" name="Group 29">
            <a:extLst>
              <a:ext uri="{FF2B5EF4-FFF2-40B4-BE49-F238E27FC236}">
                <a16:creationId xmlns:a16="http://schemas.microsoft.com/office/drawing/2014/main" id="{0D088A47-C7FA-48A7-8B5F-56786E1C6B57}"/>
              </a:ext>
            </a:extLst>
          </p:cNvPr>
          <p:cNvGrpSpPr/>
          <p:nvPr/>
        </p:nvGrpSpPr>
        <p:grpSpPr>
          <a:xfrm>
            <a:off x="9872720" y="190511"/>
            <a:ext cx="302478" cy="1382650"/>
            <a:chOff x="9872720" y="190511"/>
            <a:chExt cx="302478" cy="1382650"/>
          </a:xfrm>
        </p:grpSpPr>
        <p:sp>
          <p:nvSpPr>
            <p:cNvPr id="45" name="Freeform 12">
              <a:extLst>
                <a:ext uri="{FF2B5EF4-FFF2-40B4-BE49-F238E27FC236}">
                  <a16:creationId xmlns:a16="http://schemas.microsoft.com/office/drawing/2014/main" id="{8D3490FE-25AA-4771-8F5A-90C7A0CCBF75}"/>
                </a:ext>
              </a:extLst>
            </p:cNvPr>
            <p:cNvSpPr>
              <a:spLocks noEditPoints="1"/>
            </p:cNvSpPr>
            <p:nvPr/>
          </p:nvSpPr>
          <p:spPr bwMode="auto">
            <a:xfrm>
              <a:off x="9941760" y="894520"/>
              <a:ext cx="188972" cy="190754"/>
            </a:xfrm>
            <a:custGeom>
              <a:avLst/>
              <a:gdLst>
                <a:gd name="T0" fmla="*/ 157 w 392"/>
                <a:gd name="T1" fmla="*/ 18 h 368"/>
                <a:gd name="T2" fmla="*/ 102 w 392"/>
                <a:gd name="T3" fmla="*/ 33 h 368"/>
                <a:gd name="T4" fmla="*/ 76 w 392"/>
                <a:gd name="T5" fmla="*/ 76 h 368"/>
                <a:gd name="T6" fmla="*/ 148 w 392"/>
                <a:gd name="T7" fmla="*/ 120 h 368"/>
                <a:gd name="T8" fmla="*/ 187 w 392"/>
                <a:gd name="T9" fmla="*/ 58 h 368"/>
                <a:gd name="T10" fmla="*/ 157 w 392"/>
                <a:gd name="T11" fmla="*/ 18 h 368"/>
                <a:gd name="T12" fmla="*/ 326 w 392"/>
                <a:gd name="T13" fmla="*/ 268 h 368"/>
                <a:gd name="T14" fmla="*/ 241 w 392"/>
                <a:gd name="T15" fmla="*/ 268 h 368"/>
                <a:gd name="T16" fmla="*/ 241 w 392"/>
                <a:gd name="T17" fmla="*/ 241 h 368"/>
                <a:gd name="T18" fmla="*/ 216 w 392"/>
                <a:gd name="T19" fmla="*/ 274 h 368"/>
                <a:gd name="T20" fmla="*/ 191 w 392"/>
                <a:gd name="T21" fmla="*/ 306 h 368"/>
                <a:gd name="T22" fmla="*/ 216 w 392"/>
                <a:gd name="T23" fmla="*/ 339 h 368"/>
                <a:gd name="T24" fmla="*/ 238 w 392"/>
                <a:gd name="T25" fmla="*/ 368 h 368"/>
                <a:gd name="T26" fmla="*/ 241 w 392"/>
                <a:gd name="T27" fmla="*/ 368 h 368"/>
                <a:gd name="T28" fmla="*/ 241 w 392"/>
                <a:gd name="T29" fmla="*/ 353 h 368"/>
                <a:gd name="T30" fmla="*/ 286 w 392"/>
                <a:gd name="T31" fmla="*/ 352 h 368"/>
                <a:gd name="T32" fmla="*/ 336 w 392"/>
                <a:gd name="T33" fmla="*/ 332 h 368"/>
                <a:gd name="T34" fmla="*/ 380 w 392"/>
                <a:gd name="T35" fmla="*/ 251 h 368"/>
                <a:gd name="T36" fmla="*/ 380 w 392"/>
                <a:gd name="T37" fmla="*/ 250 h 368"/>
                <a:gd name="T38" fmla="*/ 326 w 392"/>
                <a:gd name="T39" fmla="*/ 268 h 368"/>
                <a:gd name="T40" fmla="*/ 196 w 392"/>
                <a:gd name="T41" fmla="*/ 43 h 368"/>
                <a:gd name="T42" fmla="*/ 237 w 392"/>
                <a:gd name="T43" fmla="*/ 119 h 368"/>
                <a:gd name="T44" fmla="*/ 213 w 392"/>
                <a:gd name="T45" fmla="*/ 132 h 368"/>
                <a:gd name="T46" fmla="*/ 253 w 392"/>
                <a:gd name="T47" fmla="*/ 138 h 368"/>
                <a:gd name="T48" fmla="*/ 294 w 392"/>
                <a:gd name="T49" fmla="*/ 144 h 368"/>
                <a:gd name="T50" fmla="*/ 311 w 392"/>
                <a:gd name="T51" fmla="*/ 107 h 368"/>
                <a:gd name="T52" fmla="*/ 328 w 392"/>
                <a:gd name="T53" fmla="*/ 69 h 368"/>
                <a:gd name="T54" fmla="*/ 311 w 392"/>
                <a:gd name="T55" fmla="*/ 78 h 368"/>
                <a:gd name="T56" fmla="*/ 288 w 392"/>
                <a:gd name="T57" fmla="*/ 39 h 368"/>
                <a:gd name="T58" fmla="*/ 248 w 392"/>
                <a:gd name="T59" fmla="*/ 4 h 368"/>
                <a:gd name="T60" fmla="*/ 152 w 392"/>
                <a:gd name="T61" fmla="*/ 4 h 368"/>
                <a:gd name="T62" fmla="*/ 196 w 392"/>
                <a:gd name="T63" fmla="*/ 43 h 368"/>
                <a:gd name="T64" fmla="*/ 71 w 392"/>
                <a:gd name="T65" fmla="*/ 311 h 368"/>
                <a:gd name="T66" fmla="*/ 110 w 392"/>
                <a:gd name="T67" fmla="*/ 351 h 368"/>
                <a:gd name="T68" fmla="*/ 161 w 392"/>
                <a:gd name="T69" fmla="*/ 352 h 368"/>
                <a:gd name="T70" fmla="*/ 162 w 392"/>
                <a:gd name="T71" fmla="*/ 267 h 368"/>
                <a:gd name="T72" fmla="*/ 89 w 392"/>
                <a:gd name="T73" fmla="*/ 265 h 368"/>
                <a:gd name="T74" fmla="*/ 71 w 392"/>
                <a:gd name="T75" fmla="*/ 311 h 368"/>
                <a:gd name="T76" fmla="*/ 114 w 392"/>
                <a:gd name="T77" fmla="*/ 193 h 368"/>
                <a:gd name="T78" fmla="*/ 137 w 392"/>
                <a:gd name="T79" fmla="*/ 207 h 368"/>
                <a:gd name="T80" fmla="*/ 122 w 392"/>
                <a:gd name="T81" fmla="*/ 168 h 368"/>
                <a:gd name="T82" fmla="*/ 107 w 392"/>
                <a:gd name="T83" fmla="*/ 130 h 368"/>
                <a:gd name="T84" fmla="*/ 66 w 392"/>
                <a:gd name="T85" fmla="*/ 134 h 368"/>
                <a:gd name="T86" fmla="*/ 25 w 392"/>
                <a:gd name="T87" fmla="*/ 139 h 368"/>
                <a:gd name="T88" fmla="*/ 41 w 392"/>
                <a:gd name="T89" fmla="*/ 148 h 368"/>
                <a:gd name="T90" fmla="*/ 19 w 392"/>
                <a:gd name="T91" fmla="*/ 188 h 368"/>
                <a:gd name="T92" fmla="*/ 9 w 392"/>
                <a:gd name="T93" fmla="*/ 241 h 368"/>
                <a:gd name="T94" fmla="*/ 58 w 392"/>
                <a:gd name="T95" fmla="*/ 324 h 368"/>
                <a:gd name="T96" fmla="*/ 69 w 392"/>
                <a:gd name="T97" fmla="*/ 266 h 368"/>
                <a:gd name="T98" fmla="*/ 114 w 392"/>
                <a:gd name="T99" fmla="*/ 193 h 368"/>
                <a:gd name="T100" fmla="*/ 313 w 392"/>
                <a:gd name="T101" fmla="*/ 253 h 368"/>
                <a:gd name="T102" fmla="*/ 362 w 392"/>
                <a:gd name="T103" fmla="*/ 244 h 368"/>
                <a:gd name="T104" fmla="*/ 375 w 392"/>
                <a:gd name="T105" fmla="*/ 190 h 368"/>
                <a:gd name="T106" fmla="*/ 350 w 392"/>
                <a:gd name="T107" fmla="*/ 146 h 368"/>
                <a:gd name="T108" fmla="*/ 277 w 392"/>
                <a:gd name="T109" fmla="*/ 189 h 368"/>
                <a:gd name="T110" fmla="*/ 313 w 392"/>
                <a:gd name="T111" fmla="*/ 253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2" h="368">
                  <a:moveTo>
                    <a:pt x="157" y="18"/>
                  </a:moveTo>
                  <a:cubicBezTo>
                    <a:pt x="127" y="0"/>
                    <a:pt x="102" y="33"/>
                    <a:pt x="102" y="33"/>
                  </a:cubicBezTo>
                  <a:cubicBezTo>
                    <a:pt x="76" y="76"/>
                    <a:pt x="76" y="76"/>
                    <a:pt x="76" y="76"/>
                  </a:cubicBezTo>
                  <a:cubicBezTo>
                    <a:pt x="148" y="120"/>
                    <a:pt x="148" y="120"/>
                    <a:pt x="148" y="120"/>
                  </a:cubicBezTo>
                  <a:cubicBezTo>
                    <a:pt x="187" y="58"/>
                    <a:pt x="187" y="58"/>
                    <a:pt x="187" y="58"/>
                  </a:cubicBezTo>
                  <a:cubicBezTo>
                    <a:pt x="172" y="23"/>
                    <a:pt x="157" y="18"/>
                    <a:pt x="157" y="18"/>
                  </a:cubicBezTo>
                  <a:close/>
                  <a:moveTo>
                    <a:pt x="326" y="268"/>
                  </a:moveTo>
                  <a:cubicBezTo>
                    <a:pt x="241" y="268"/>
                    <a:pt x="241" y="268"/>
                    <a:pt x="241" y="268"/>
                  </a:cubicBezTo>
                  <a:cubicBezTo>
                    <a:pt x="241" y="241"/>
                    <a:pt x="241" y="241"/>
                    <a:pt x="241" y="241"/>
                  </a:cubicBezTo>
                  <a:cubicBezTo>
                    <a:pt x="216" y="274"/>
                    <a:pt x="216" y="274"/>
                    <a:pt x="216" y="274"/>
                  </a:cubicBezTo>
                  <a:cubicBezTo>
                    <a:pt x="191" y="306"/>
                    <a:pt x="191" y="306"/>
                    <a:pt x="191" y="306"/>
                  </a:cubicBezTo>
                  <a:cubicBezTo>
                    <a:pt x="216" y="339"/>
                    <a:pt x="216" y="339"/>
                    <a:pt x="216" y="339"/>
                  </a:cubicBezTo>
                  <a:cubicBezTo>
                    <a:pt x="238" y="368"/>
                    <a:pt x="238" y="368"/>
                    <a:pt x="238" y="368"/>
                  </a:cubicBezTo>
                  <a:cubicBezTo>
                    <a:pt x="241" y="368"/>
                    <a:pt x="241" y="368"/>
                    <a:pt x="241" y="368"/>
                  </a:cubicBezTo>
                  <a:cubicBezTo>
                    <a:pt x="241" y="353"/>
                    <a:pt x="241" y="353"/>
                    <a:pt x="241" y="353"/>
                  </a:cubicBezTo>
                  <a:cubicBezTo>
                    <a:pt x="286" y="352"/>
                    <a:pt x="286" y="352"/>
                    <a:pt x="286" y="352"/>
                  </a:cubicBezTo>
                  <a:cubicBezTo>
                    <a:pt x="327" y="349"/>
                    <a:pt x="336" y="332"/>
                    <a:pt x="336" y="332"/>
                  </a:cubicBezTo>
                  <a:cubicBezTo>
                    <a:pt x="380" y="251"/>
                    <a:pt x="380" y="251"/>
                    <a:pt x="380" y="251"/>
                  </a:cubicBezTo>
                  <a:cubicBezTo>
                    <a:pt x="380" y="250"/>
                    <a:pt x="380" y="250"/>
                    <a:pt x="380" y="250"/>
                  </a:cubicBezTo>
                  <a:cubicBezTo>
                    <a:pt x="362" y="271"/>
                    <a:pt x="326" y="268"/>
                    <a:pt x="326" y="268"/>
                  </a:cubicBezTo>
                  <a:close/>
                  <a:moveTo>
                    <a:pt x="196" y="43"/>
                  </a:moveTo>
                  <a:cubicBezTo>
                    <a:pt x="237" y="119"/>
                    <a:pt x="237" y="119"/>
                    <a:pt x="237" y="119"/>
                  </a:cubicBezTo>
                  <a:cubicBezTo>
                    <a:pt x="213" y="132"/>
                    <a:pt x="213" y="132"/>
                    <a:pt x="213" y="132"/>
                  </a:cubicBezTo>
                  <a:cubicBezTo>
                    <a:pt x="253" y="138"/>
                    <a:pt x="253" y="138"/>
                    <a:pt x="253" y="138"/>
                  </a:cubicBezTo>
                  <a:cubicBezTo>
                    <a:pt x="294" y="144"/>
                    <a:pt x="294" y="144"/>
                    <a:pt x="294" y="144"/>
                  </a:cubicBezTo>
                  <a:cubicBezTo>
                    <a:pt x="311" y="107"/>
                    <a:pt x="311" y="107"/>
                    <a:pt x="311" y="107"/>
                  </a:cubicBezTo>
                  <a:cubicBezTo>
                    <a:pt x="328" y="69"/>
                    <a:pt x="328" y="69"/>
                    <a:pt x="328" y="69"/>
                  </a:cubicBezTo>
                  <a:cubicBezTo>
                    <a:pt x="311" y="78"/>
                    <a:pt x="311" y="78"/>
                    <a:pt x="311" y="78"/>
                  </a:cubicBezTo>
                  <a:cubicBezTo>
                    <a:pt x="288" y="39"/>
                    <a:pt x="288" y="39"/>
                    <a:pt x="288" y="39"/>
                  </a:cubicBezTo>
                  <a:cubicBezTo>
                    <a:pt x="267" y="4"/>
                    <a:pt x="248" y="4"/>
                    <a:pt x="248" y="4"/>
                  </a:cubicBezTo>
                  <a:cubicBezTo>
                    <a:pt x="152" y="4"/>
                    <a:pt x="152" y="4"/>
                    <a:pt x="152" y="4"/>
                  </a:cubicBezTo>
                  <a:cubicBezTo>
                    <a:pt x="180" y="7"/>
                    <a:pt x="196" y="43"/>
                    <a:pt x="196" y="43"/>
                  </a:cubicBezTo>
                  <a:close/>
                  <a:moveTo>
                    <a:pt x="71" y="311"/>
                  </a:moveTo>
                  <a:cubicBezTo>
                    <a:pt x="70" y="346"/>
                    <a:pt x="110" y="351"/>
                    <a:pt x="110" y="351"/>
                  </a:cubicBezTo>
                  <a:cubicBezTo>
                    <a:pt x="161" y="352"/>
                    <a:pt x="161" y="352"/>
                    <a:pt x="161" y="352"/>
                  </a:cubicBezTo>
                  <a:cubicBezTo>
                    <a:pt x="162" y="267"/>
                    <a:pt x="162" y="267"/>
                    <a:pt x="162" y="267"/>
                  </a:cubicBezTo>
                  <a:cubicBezTo>
                    <a:pt x="89" y="265"/>
                    <a:pt x="89" y="265"/>
                    <a:pt x="89" y="265"/>
                  </a:cubicBezTo>
                  <a:cubicBezTo>
                    <a:pt x="67" y="295"/>
                    <a:pt x="71" y="311"/>
                    <a:pt x="71" y="311"/>
                  </a:cubicBezTo>
                  <a:close/>
                  <a:moveTo>
                    <a:pt x="114" y="193"/>
                  </a:moveTo>
                  <a:cubicBezTo>
                    <a:pt x="137" y="207"/>
                    <a:pt x="137" y="207"/>
                    <a:pt x="137" y="207"/>
                  </a:cubicBezTo>
                  <a:cubicBezTo>
                    <a:pt x="122" y="168"/>
                    <a:pt x="122" y="168"/>
                    <a:pt x="122" y="168"/>
                  </a:cubicBezTo>
                  <a:cubicBezTo>
                    <a:pt x="107" y="130"/>
                    <a:pt x="107" y="130"/>
                    <a:pt x="107" y="130"/>
                  </a:cubicBezTo>
                  <a:cubicBezTo>
                    <a:pt x="66" y="134"/>
                    <a:pt x="66" y="134"/>
                    <a:pt x="66" y="134"/>
                  </a:cubicBezTo>
                  <a:cubicBezTo>
                    <a:pt x="25" y="139"/>
                    <a:pt x="25" y="139"/>
                    <a:pt x="25" y="139"/>
                  </a:cubicBezTo>
                  <a:cubicBezTo>
                    <a:pt x="41" y="148"/>
                    <a:pt x="41" y="148"/>
                    <a:pt x="41" y="148"/>
                  </a:cubicBezTo>
                  <a:cubicBezTo>
                    <a:pt x="19" y="188"/>
                    <a:pt x="19" y="188"/>
                    <a:pt x="19" y="188"/>
                  </a:cubicBezTo>
                  <a:cubicBezTo>
                    <a:pt x="0" y="224"/>
                    <a:pt x="9" y="241"/>
                    <a:pt x="9" y="241"/>
                  </a:cubicBezTo>
                  <a:cubicBezTo>
                    <a:pt x="58" y="324"/>
                    <a:pt x="58" y="324"/>
                    <a:pt x="58" y="324"/>
                  </a:cubicBezTo>
                  <a:cubicBezTo>
                    <a:pt x="47" y="298"/>
                    <a:pt x="69" y="266"/>
                    <a:pt x="69" y="266"/>
                  </a:cubicBezTo>
                  <a:lnTo>
                    <a:pt x="114" y="193"/>
                  </a:lnTo>
                  <a:close/>
                  <a:moveTo>
                    <a:pt x="313" y="253"/>
                  </a:moveTo>
                  <a:cubicBezTo>
                    <a:pt x="351" y="256"/>
                    <a:pt x="362" y="244"/>
                    <a:pt x="362" y="244"/>
                  </a:cubicBezTo>
                  <a:cubicBezTo>
                    <a:pt x="392" y="228"/>
                    <a:pt x="375" y="190"/>
                    <a:pt x="375" y="190"/>
                  </a:cubicBezTo>
                  <a:cubicBezTo>
                    <a:pt x="350" y="146"/>
                    <a:pt x="350" y="146"/>
                    <a:pt x="350" y="146"/>
                  </a:cubicBezTo>
                  <a:cubicBezTo>
                    <a:pt x="277" y="189"/>
                    <a:pt x="277" y="189"/>
                    <a:pt x="277" y="189"/>
                  </a:cubicBezTo>
                  <a:lnTo>
                    <a:pt x="313" y="253"/>
                  </a:lnTo>
                  <a:close/>
                </a:path>
              </a:pathLst>
            </a:custGeom>
            <a:solidFill>
              <a:srgbClr val="808080"/>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a:ea typeface="+mn-ea"/>
                <a:cs typeface="+mn-cs"/>
              </a:endParaRPr>
            </a:p>
          </p:txBody>
        </p:sp>
        <p:grpSp>
          <p:nvGrpSpPr>
            <p:cNvPr id="46" name="Group 45">
              <a:extLst>
                <a:ext uri="{FF2B5EF4-FFF2-40B4-BE49-F238E27FC236}">
                  <a16:creationId xmlns:a16="http://schemas.microsoft.com/office/drawing/2014/main" id="{67CFE30B-8123-4F15-8F2D-227EA2D5F672}"/>
                </a:ext>
              </a:extLst>
            </p:cNvPr>
            <p:cNvGrpSpPr/>
            <p:nvPr/>
          </p:nvGrpSpPr>
          <p:grpSpPr>
            <a:xfrm>
              <a:off x="9923521" y="1367383"/>
              <a:ext cx="251677" cy="205778"/>
              <a:chOff x="6637496" y="2894701"/>
              <a:chExt cx="528127" cy="530524"/>
            </a:xfrm>
            <a:solidFill>
              <a:schemeClr val="tx1">
                <a:lumMod val="50000"/>
                <a:lumOff val="50000"/>
              </a:schemeClr>
            </a:solidFill>
          </p:grpSpPr>
          <p:sp>
            <p:nvSpPr>
              <p:cNvPr id="54" name="Freeform 79">
                <a:extLst>
                  <a:ext uri="{FF2B5EF4-FFF2-40B4-BE49-F238E27FC236}">
                    <a16:creationId xmlns:a16="http://schemas.microsoft.com/office/drawing/2014/main" id="{8C314F61-2B24-4C3E-A7E4-72135CB46438}"/>
                  </a:ext>
                </a:extLst>
              </p:cNvPr>
              <p:cNvSpPr>
                <a:spLocks noEditPoints="1"/>
              </p:cNvSpPr>
              <p:nvPr/>
            </p:nvSpPr>
            <p:spPr bwMode="auto">
              <a:xfrm>
                <a:off x="6672001" y="2894701"/>
                <a:ext cx="362281" cy="530524"/>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55" name="Freeform 79">
                <a:extLst>
                  <a:ext uri="{FF2B5EF4-FFF2-40B4-BE49-F238E27FC236}">
                    <a16:creationId xmlns:a16="http://schemas.microsoft.com/office/drawing/2014/main" id="{F19CD617-BC26-44A3-91CF-9614F4F05D03}"/>
                  </a:ext>
                </a:extLst>
              </p:cNvPr>
              <p:cNvSpPr>
                <a:spLocks noEditPoints="1"/>
              </p:cNvSpPr>
              <p:nvPr/>
            </p:nvSpPr>
            <p:spPr bwMode="auto">
              <a:xfrm>
                <a:off x="6637496" y="3170780"/>
                <a:ext cx="171498" cy="251142"/>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56" name="Freeform 79">
                <a:extLst>
                  <a:ext uri="{FF2B5EF4-FFF2-40B4-BE49-F238E27FC236}">
                    <a16:creationId xmlns:a16="http://schemas.microsoft.com/office/drawing/2014/main" id="{6ACDD4BE-2435-43A1-990C-55D980C10513}"/>
                  </a:ext>
                </a:extLst>
              </p:cNvPr>
              <p:cNvSpPr>
                <a:spLocks noEditPoints="1"/>
              </p:cNvSpPr>
              <p:nvPr/>
            </p:nvSpPr>
            <p:spPr bwMode="auto">
              <a:xfrm>
                <a:off x="7019666" y="3203780"/>
                <a:ext cx="145957" cy="213739"/>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grpSp>
        <p:sp>
          <p:nvSpPr>
            <p:cNvPr id="47" name="Freeform 19">
              <a:extLst>
                <a:ext uri="{FF2B5EF4-FFF2-40B4-BE49-F238E27FC236}">
                  <a16:creationId xmlns:a16="http://schemas.microsoft.com/office/drawing/2014/main" id="{69891E05-FBD7-4021-9AB2-4B06092866AE}"/>
                </a:ext>
              </a:extLst>
            </p:cNvPr>
            <p:cNvSpPr>
              <a:spLocks/>
            </p:cNvSpPr>
            <p:nvPr/>
          </p:nvSpPr>
          <p:spPr bwMode="auto">
            <a:xfrm>
              <a:off x="9872720" y="1096749"/>
              <a:ext cx="293403" cy="250825"/>
            </a:xfrm>
            <a:custGeom>
              <a:avLst/>
              <a:gdLst/>
              <a:ahLst/>
              <a:cxnLst/>
              <a:rect l="l" t="t" r="r" b="b"/>
              <a:pathLst>
                <a:path w="2887662" h="2106612">
                  <a:moveTo>
                    <a:pt x="1428794" y="742950"/>
                  </a:moveTo>
                  <a:cubicBezTo>
                    <a:pt x="1428809" y="742950"/>
                    <a:pt x="1430621" y="742950"/>
                    <a:pt x="1657438" y="742950"/>
                  </a:cubicBezTo>
                  <a:cubicBezTo>
                    <a:pt x="1657454" y="742950"/>
                    <a:pt x="1658098" y="742950"/>
                    <a:pt x="1687424" y="742950"/>
                  </a:cubicBezTo>
                  <a:cubicBezTo>
                    <a:pt x="1687453" y="742950"/>
                    <a:pt x="1689991" y="742950"/>
                    <a:pt x="1916068" y="742950"/>
                  </a:cubicBezTo>
                  <a:cubicBezTo>
                    <a:pt x="1916068" y="742972"/>
                    <a:pt x="1916068" y="745793"/>
                    <a:pt x="1916068" y="1106641"/>
                  </a:cubicBezTo>
                  <a:cubicBezTo>
                    <a:pt x="1916078" y="1106761"/>
                    <a:pt x="1931088" y="1294158"/>
                    <a:pt x="2013523" y="1440337"/>
                  </a:cubicBezTo>
                  <a:lnTo>
                    <a:pt x="2016819" y="1446574"/>
                  </a:lnTo>
                  <a:lnTo>
                    <a:pt x="2035792" y="1410269"/>
                  </a:lnTo>
                  <a:cubicBezTo>
                    <a:pt x="2092087" y="1312766"/>
                    <a:pt x="2103358" y="1185269"/>
                    <a:pt x="2103363" y="1185206"/>
                  </a:cubicBezTo>
                  <a:cubicBezTo>
                    <a:pt x="2103363" y="1185190"/>
                    <a:pt x="2103363" y="1183235"/>
                    <a:pt x="2103363" y="941387"/>
                  </a:cubicBezTo>
                  <a:cubicBezTo>
                    <a:pt x="2103381" y="941387"/>
                    <a:pt x="2104998" y="941387"/>
                    <a:pt x="2257276" y="941387"/>
                  </a:cubicBezTo>
                  <a:cubicBezTo>
                    <a:pt x="2257286" y="941387"/>
                    <a:pt x="2257742" y="941387"/>
                    <a:pt x="2279800" y="941387"/>
                  </a:cubicBezTo>
                  <a:cubicBezTo>
                    <a:pt x="2279819" y="941387"/>
                    <a:pt x="2281498" y="941387"/>
                    <a:pt x="2433712" y="941387"/>
                  </a:cubicBezTo>
                  <a:cubicBezTo>
                    <a:pt x="2433712" y="941417"/>
                    <a:pt x="2433712" y="944065"/>
                    <a:pt x="2433712" y="1185206"/>
                  </a:cubicBezTo>
                  <a:cubicBezTo>
                    <a:pt x="2433722" y="1185314"/>
                    <a:pt x="2444996" y="1312783"/>
                    <a:pt x="2497530" y="1410269"/>
                  </a:cubicBezTo>
                  <a:cubicBezTo>
                    <a:pt x="2544975" y="1492442"/>
                    <a:pt x="2576429" y="1558638"/>
                    <a:pt x="2584800" y="1698625"/>
                  </a:cubicBezTo>
                  <a:lnTo>
                    <a:pt x="2774949" y="1698625"/>
                  </a:lnTo>
                  <a:lnTo>
                    <a:pt x="2774949" y="1784350"/>
                  </a:lnTo>
                  <a:lnTo>
                    <a:pt x="2887662" y="1784350"/>
                  </a:lnTo>
                  <a:lnTo>
                    <a:pt x="2887662" y="2106612"/>
                  </a:lnTo>
                  <a:lnTo>
                    <a:pt x="0" y="2106612"/>
                  </a:lnTo>
                  <a:lnTo>
                    <a:pt x="0" y="1784350"/>
                  </a:lnTo>
                  <a:lnTo>
                    <a:pt x="569912" y="1784350"/>
                  </a:lnTo>
                  <a:lnTo>
                    <a:pt x="569912" y="1698625"/>
                  </a:lnTo>
                  <a:lnTo>
                    <a:pt x="760041" y="1698625"/>
                  </a:lnTo>
                  <a:cubicBezTo>
                    <a:pt x="768340" y="1558638"/>
                    <a:pt x="799297" y="1492442"/>
                    <a:pt x="843578" y="1410269"/>
                  </a:cubicBezTo>
                  <a:cubicBezTo>
                    <a:pt x="899880" y="1312756"/>
                    <a:pt x="911146" y="1185242"/>
                    <a:pt x="911150" y="1185206"/>
                  </a:cubicBezTo>
                  <a:cubicBezTo>
                    <a:pt x="911150" y="1185188"/>
                    <a:pt x="911150" y="1183158"/>
                    <a:pt x="911150" y="941387"/>
                  </a:cubicBezTo>
                  <a:cubicBezTo>
                    <a:pt x="911171" y="941387"/>
                    <a:pt x="912974" y="941387"/>
                    <a:pt x="1065062" y="941387"/>
                  </a:cubicBezTo>
                  <a:cubicBezTo>
                    <a:pt x="1065075" y="941387"/>
                    <a:pt x="1065591" y="941387"/>
                    <a:pt x="1087586" y="941387"/>
                  </a:cubicBezTo>
                  <a:cubicBezTo>
                    <a:pt x="1087604" y="941387"/>
                    <a:pt x="1089260" y="941387"/>
                    <a:pt x="1241499" y="941387"/>
                  </a:cubicBezTo>
                  <a:cubicBezTo>
                    <a:pt x="1241499" y="941406"/>
                    <a:pt x="1241499" y="943523"/>
                    <a:pt x="1241499" y="1185206"/>
                  </a:cubicBezTo>
                  <a:cubicBezTo>
                    <a:pt x="1241508" y="1185308"/>
                    <a:pt x="1252784" y="1312781"/>
                    <a:pt x="1309071" y="1410269"/>
                  </a:cubicBezTo>
                  <a:cubicBezTo>
                    <a:pt x="1316112" y="1422465"/>
                    <a:pt x="1322743" y="1434308"/>
                    <a:pt x="1328044" y="1446574"/>
                  </a:cubicBezTo>
                  <a:lnTo>
                    <a:pt x="1331339" y="1440337"/>
                  </a:lnTo>
                  <a:cubicBezTo>
                    <a:pt x="1410042" y="1294131"/>
                    <a:pt x="1428789" y="1106693"/>
                    <a:pt x="1428794" y="1106641"/>
                  </a:cubicBezTo>
                  <a:cubicBezTo>
                    <a:pt x="1428794" y="1106621"/>
                    <a:pt x="1428794" y="1103915"/>
                    <a:pt x="1428794" y="742950"/>
                  </a:cubicBezTo>
                  <a:close/>
                  <a:moveTo>
                    <a:pt x="2268736" y="217487"/>
                  </a:moveTo>
                  <a:cubicBezTo>
                    <a:pt x="2317607" y="217487"/>
                    <a:pt x="2355199" y="258770"/>
                    <a:pt x="2355199" y="303807"/>
                  </a:cubicBezTo>
                  <a:cubicBezTo>
                    <a:pt x="2355199" y="311313"/>
                    <a:pt x="2355199" y="315066"/>
                    <a:pt x="2351440" y="322572"/>
                  </a:cubicBezTo>
                  <a:cubicBezTo>
                    <a:pt x="2366477" y="333832"/>
                    <a:pt x="2373996" y="345091"/>
                    <a:pt x="2381514" y="360103"/>
                  </a:cubicBezTo>
                  <a:cubicBezTo>
                    <a:pt x="2381534" y="360103"/>
                    <a:pt x="2389038" y="360103"/>
                    <a:pt x="2392792" y="360103"/>
                  </a:cubicBezTo>
                  <a:cubicBezTo>
                    <a:pt x="2434144" y="360103"/>
                    <a:pt x="2471737" y="397633"/>
                    <a:pt x="2471737" y="438917"/>
                  </a:cubicBezTo>
                  <a:cubicBezTo>
                    <a:pt x="2471737" y="468942"/>
                    <a:pt x="2456700" y="491460"/>
                    <a:pt x="2434144" y="506472"/>
                  </a:cubicBezTo>
                  <a:cubicBezTo>
                    <a:pt x="2445420" y="581518"/>
                    <a:pt x="2358994" y="619048"/>
                    <a:pt x="2358959" y="619064"/>
                  </a:cubicBezTo>
                  <a:cubicBezTo>
                    <a:pt x="2385274" y="686619"/>
                    <a:pt x="2242421" y="694125"/>
                    <a:pt x="2298810" y="750421"/>
                  </a:cubicBezTo>
                  <a:cubicBezTo>
                    <a:pt x="2355188" y="806706"/>
                    <a:pt x="2321379" y="908009"/>
                    <a:pt x="2321366" y="908049"/>
                  </a:cubicBezTo>
                  <a:cubicBezTo>
                    <a:pt x="2321357" y="908049"/>
                    <a:pt x="2320831" y="908049"/>
                    <a:pt x="2287532" y="908049"/>
                  </a:cubicBezTo>
                  <a:cubicBezTo>
                    <a:pt x="2287532" y="795494"/>
                    <a:pt x="2204881" y="772954"/>
                    <a:pt x="2204828" y="772939"/>
                  </a:cubicBezTo>
                  <a:cubicBezTo>
                    <a:pt x="2088328" y="731669"/>
                    <a:pt x="2144643" y="645391"/>
                    <a:pt x="2144679" y="645335"/>
                  </a:cubicBezTo>
                  <a:cubicBezTo>
                    <a:pt x="2001827" y="641582"/>
                    <a:pt x="1983030" y="532743"/>
                    <a:pt x="1979271" y="513978"/>
                  </a:cubicBezTo>
                  <a:cubicBezTo>
                    <a:pt x="1949197" y="498966"/>
                    <a:pt x="1930400" y="472695"/>
                    <a:pt x="1930400" y="438917"/>
                  </a:cubicBezTo>
                  <a:cubicBezTo>
                    <a:pt x="1930400" y="397633"/>
                    <a:pt x="1964234" y="360103"/>
                    <a:pt x="2009345" y="360103"/>
                  </a:cubicBezTo>
                  <a:cubicBezTo>
                    <a:pt x="2024382" y="360103"/>
                    <a:pt x="2043179" y="367609"/>
                    <a:pt x="2054457" y="375115"/>
                  </a:cubicBezTo>
                  <a:cubicBezTo>
                    <a:pt x="2069494" y="360103"/>
                    <a:pt x="2088290" y="348844"/>
                    <a:pt x="2110846" y="348844"/>
                  </a:cubicBezTo>
                  <a:cubicBezTo>
                    <a:pt x="2110846" y="345091"/>
                    <a:pt x="2110846" y="345091"/>
                    <a:pt x="2110846" y="341338"/>
                  </a:cubicBezTo>
                  <a:cubicBezTo>
                    <a:pt x="2110846" y="296301"/>
                    <a:pt x="2144679" y="262524"/>
                    <a:pt x="2189791" y="262524"/>
                  </a:cubicBezTo>
                  <a:cubicBezTo>
                    <a:pt x="2193550" y="262524"/>
                    <a:pt x="2193550" y="262524"/>
                    <a:pt x="2197309" y="262524"/>
                  </a:cubicBezTo>
                  <a:cubicBezTo>
                    <a:pt x="2212347" y="236252"/>
                    <a:pt x="2238662" y="217487"/>
                    <a:pt x="2268736" y="217487"/>
                  </a:cubicBezTo>
                  <a:close/>
                  <a:moveTo>
                    <a:pt x="1687292" y="0"/>
                  </a:moveTo>
                  <a:cubicBezTo>
                    <a:pt x="1732271" y="0"/>
                    <a:pt x="1769754" y="37475"/>
                    <a:pt x="1769754" y="82446"/>
                  </a:cubicBezTo>
                  <a:cubicBezTo>
                    <a:pt x="1769754" y="89941"/>
                    <a:pt x="1769754" y="97436"/>
                    <a:pt x="1766006" y="104931"/>
                  </a:cubicBezTo>
                  <a:cubicBezTo>
                    <a:pt x="1780999" y="112426"/>
                    <a:pt x="1788495" y="127416"/>
                    <a:pt x="1795992" y="142406"/>
                  </a:cubicBezTo>
                  <a:cubicBezTo>
                    <a:pt x="1799740" y="142406"/>
                    <a:pt x="1803488" y="142406"/>
                    <a:pt x="1807237" y="142406"/>
                  </a:cubicBezTo>
                  <a:cubicBezTo>
                    <a:pt x="1848468" y="142406"/>
                    <a:pt x="1885950" y="176134"/>
                    <a:pt x="1885950" y="221105"/>
                  </a:cubicBezTo>
                  <a:cubicBezTo>
                    <a:pt x="1885950" y="247338"/>
                    <a:pt x="1870957" y="269823"/>
                    <a:pt x="1848468" y="284813"/>
                  </a:cubicBezTo>
                  <a:cubicBezTo>
                    <a:pt x="1859710" y="359749"/>
                    <a:pt x="1773537" y="400970"/>
                    <a:pt x="1773502" y="400987"/>
                  </a:cubicBezTo>
                  <a:cubicBezTo>
                    <a:pt x="1799740" y="468442"/>
                    <a:pt x="1657306" y="475938"/>
                    <a:pt x="1713530" y="528403"/>
                  </a:cubicBezTo>
                  <a:cubicBezTo>
                    <a:pt x="1769744" y="584607"/>
                    <a:pt x="1736032" y="685765"/>
                    <a:pt x="1736020" y="685800"/>
                  </a:cubicBezTo>
                  <a:cubicBezTo>
                    <a:pt x="1736020" y="685800"/>
                    <a:pt x="1736020" y="685800"/>
                    <a:pt x="1702285" y="685800"/>
                  </a:cubicBezTo>
                  <a:cubicBezTo>
                    <a:pt x="1702285" y="573397"/>
                    <a:pt x="1623604" y="554644"/>
                    <a:pt x="1623572" y="554636"/>
                  </a:cubicBezTo>
                  <a:cubicBezTo>
                    <a:pt x="1507399" y="513421"/>
                    <a:pt x="1563577" y="427255"/>
                    <a:pt x="1563600" y="427220"/>
                  </a:cubicBezTo>
                  <a:cubicBezTo>
                    <a:pt x="1417417" y="423472"/>
                    <a:pt x="1398676" y="311046"/>
                    <a:pt x="1394928" y="292308"/>
                  </a:cubicBezTo>
                  <a:cubicBezTo>
                    <a:pt x="1364942" y="281065"/>
                    <a:pt x="1346200" y="251085"/>
                    <a:pt x="1346200" y="221105"/>
                  </a:cubicBezTo>
                  <a:cubicBezTo>
                    <a:pt x="1346200" y="176134"/>
                    <a:pt x="1383683" y="142406"/>
                    <a:pt x="1424914" y="142406"/>
                  </a:cubicBezTo>
                  <a:cubicBezTo>
                    <a:pt x="1443655" y="142406"/>
                    <a:pt x="1458648" y="146154"/>
                    <a:pt x="1469893" y="153649"/>
                  </a:cubicBezTo>
                  <a:cubicBezTo>
                    <a:pt x="1484886" y="138659"/>
                    <a:pt x="1503627" y="127416"/>
                    <a:pt x="1526117" y="127416"/>
                  </a:cubicBezTo>
                  <a:lnTo>
                    <a:pt x="1526117" y="119921"/>
                  </a:lnTo>
                  <a:cubicBezTo>
                    <a:pt x="1526117" y="78698"/>
                    <a:pt x="1563600" y="41223"/>
                    <a:pt x="1604830" y="41223"/>
                  </a:cubicBezTo>
                  <a:cubicBezTo>
                    <a:pt x="1608579" y="41223"/>
                    <a:pt x="1608579" y="41223"/>
                    <a:pt x="1612327" y="41223"/>
                  </a:cubicBezTo>
                  <a:cubicBezTo>
                    <a:pt x="1627320" y="18738"/>
                    <a:pt x="1653558" y="0"/>
                    <a:pt x="1687292" y="0"/>
                  </a:cubicBezTo>
                  <a:close/>
                </a:path>
              </a:pathLst>
            </a:custGeom>
            <a:solidFill>
              <a:srgbClr val="1F4E79"/>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48" name="Group 47">
              <a:extLst>
                <a:ext uri="{FF2B5EF4-FFF2-40B4-BE49-F238E27FC236}">
                  <a16:creationId xmlns:a16="http://schemas.microsoft.com/office/drawing/2014/main" id="{88BA7AE1-CCEE-4C71-A9F3-C3977340FDE0}"/>
                </a:ext>
              </a:extLst>
            </p:cNvPr>
            <p:cNvGrpSpPr/>
            <p:nvPr/>
          </p:nvGrpSpPr>
          <p:grpSpPr>
            <a:xfrm>
              <a:off x="9920677" y="682929"/>
              <a:ext cx="254485" cy="188233"/>
              <a:chOff x="7520684" y="1327057"/>
              <a:chExt cx="420688" cy="436562"/>
            </a:xfrm>
            <a:solidFill>
              <a:srgbClr val="1F4E79"/>
            </a:solidFill>
          </p:grpSpPr>
          <p:sp>
            <p:nvSpPr>
              <p:cNvPr id="52" name="Freeform 707">
                <a:extLst>
                  <a:ext uri="{FF2B5EF4-FFF2-40B4-BE49-F238E27FC236}">
                    <a16:creationId xmlns:a16="http://schemas.microsoft.com/office/drawing/2014/main" id="{F53D7C70-5EFC-4BBA-8ED4-510245EC1A97}"/>
                  </a:ext>
                </a:extLst>
              </p:cNvPr>
              <p:cNvSpPr>
                <a:spLocks noEditPoints="1"/>
              </p:cNvSpPr>
              <p:nvPr/>
            </p:nvSpPr>
            <p:spPr bwMode="auto">
              <a:xfrm>
                <a:off x="7520684" y="1327057"/>
                <a:ext cx="288925" cy="379413"/>
              </a:xfrm>
              <a:custGeom>
                <a:avLst/>
                <a:gdLst>
                  <a:gd name="T0" fmla="*/ 1 w 77"/>
                  <a:gd name="T1" fmla="*/ 1 h 101"/>
                  <a:gd name="T2" fmla="*/ 0 w 77"/>
                  <a:gd name="T3" fmla="*/ 5 h 101"/>
                  <a:gd name="T4" fmla="*/ 11 w 77"/>
                  <a:gd name="T5" fmla="*/ 97 h 101"/>
                  <a:gd name="T6" fmla="*/ 15 w 77"/>
                  <a:gd name="T7" fmla="*/ 101 h 101"/>
                  <a:gd name="T8" fmla="*/ 57 w 77"/>
                  <a:gd name="T9" fmla="*/ 101 h 101"/>
                  <a:gd name="T10" fmla="*/ 57 w 77"/>
                  <a:gd name="T11" fmla="*/ 99 h 101"/>
                  <a:gd name="T12" fmla="*/ 55 w 77"/>
                  <a:gd name="T13" fmla="*/ 92 h 101"/>
                  <a:gd name="T14" fmla="*/ 55 w 77"/>
                  <a:gd name="T15" fmla="*/ 88 h 101"/>
                  <a:gd name="T16" fmla="*/ 69 w 77"/>
                  <a:gd name="T17" fmla="*/ 55 h 101"/>
                  <a:gd name="T18" fmla="*/ 71 w 77"/>
                  <a:gd name="T19" fmla="*/ 53 h 101"/>
                  <a:gd name="T20" fmla="*/ 76 w 77"/>
                  <a:gd name="T21" fmla="*/ 5 h 101"/>
                  <a:gd name="T22" fmla="*/ 75 w 77"/>
                  <a:gd name="T23" fmla="*/ 1 h 101"/>
                  <a:gd name="T24" fmla="*/ 72 w 77"/>
                  <a:gd name="T25" fmla="*/ 0 h 101"/>
                  <a:gd name="T26" fmla="*/ 4 w 77"/>
                  <a:gd name="T27" fmla="*/ 0 h 101"/>
                  <a:gd name="T28" fmla="*/ 1 w 77"/>
                  <a:gd name="T29" fmla="*/ 1 h 101"/>
                  <a:gd name="T30" fmla="*/ 67 w 77"/>
                  <a:gd name="T31" fmla="*/ 8 h 101"/>
                  <a:gd name="T32" fmla="*/ 64 w 77"/>
                  <a:gd name="T33" fmla="*/ 37 h 101"/>
                  <a:gd name="T34" fmla="*/ 61 w 77"/>
                  <a:gd name="T35" fmla="*/ 38 h 101"/>
                  <a:gd name="T36" fmla="*/ 43 w 77"/>
                  <a:gd name="T37" fmla="*/ 37 h 101"/>
                  <a:gd name="T38" fmla="*/ 19 w 77"/>
                  <a:gd name="T39" fmla="*/ 33 h 101"/>
                  <a:gd name="T40" fmla="*/ 25 w 77"/>
                  <a:gd name="T41" fmla="*/ 82 h 101"/>
                  <a:gd name="T42" fmla="*/ 23 w 77"/>
                  <a:gd name="T43" fmla="*/ 85 h 101"/>
                  <a:gd name="T44" fmla="*/ 21 w 77"/>
                  <a:gd name="T45" fmla="*/ 85 h 101"/>
                  <a:gd name="T46" fmla="*/ 18 w 77"/>
                  <a:gd name="T47" fmla="*/ 83 h 101"/>
                  <a:gd name="T48" fmla="*/ 12 w 77"/>
                  <a:gd name="T49" fmla="*/ 35 h 101"/>
                  <a:gd name="T50" fmla="*/ 12 w 77"/>
                  <a:gd name="T51" fmla="*/ 35 h 101"/>
                  <a:gd name="T52" fmla="*/ 9 w 77"/>
                  <a:gd name="T53" fmla="*/ 8 h 101"/>
                  <a:gd name="T54" fmla="*/ 67 w 77"/>
                  <a:gd name="T55" fmla="*/ 8 h 101"/>
                  <a:gd name="T56" fmla="*/ 67 w 77"/>
                  <a:gd name="T57" fmla="*/ 8 h 101"/>
                  <a:gd name="T58" fmla="*/ 67 w 77"/>
                  <a:gd name="T59" fmla="*/ 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7" h="101">
                    <a:moveTo>
                      <a:pt x="1" y="1"/>
                    </a:moveTo>
                    <a:cubicBezTo>
                      <a:pt x="0" y="2"/>
                      <a:pt x="0" y="4"/>
                      <a:pt x="0" y="5"/>
                    </a:cubicBezTo>
                    <a:cubicBezTo>
                      <a:pt x="11" y="97"/>
                      <a:pt x="11" y="97"/>
                      <a:pt x="11" y="97"/>
                    </a:cubicBezTo>
                    <a:cubicBezTo>
                      <a:pt x="11" y="99"/>
                      <a:pt x="13" y="101"/>
                      <a:pt x="15" y="101"/>
                    </a:cubicBezTo>
                    <a:cubicBezTo>
                      <a:pt x="57" y="101"/>
                      <a:pt x="57" y="101"/>
                      <a:pt x="57" y="101"/>
                    </a:cubicBezTo>
                    <a:cubicBezTo>
                      <a:pt x="57" y="100"/>
                      <a:pt x="57" y="99"/>
                      <a:pt x="57" y="99"/>
                    </a:cubicBezTo>
                    <a:cubicBezTo>
                      <a:pt x="56" y="97"/>
                      <a:pt x="56" y="94"/>
                      <a:pt x="55" y="92"/>
                    </a:cubicBezTo>
                    <a:cubicBezTo>
                      <a:pt x="55" y="91"/>
                      <a:pt x="55" y="89"/>
                      <a:pt x="55" y="88"/>
                    </a:cubicBezTo>
                    <a:cubicBezTo>
                      <a:pt x="55" y="76"/>
                      <a:pt x="62" y="65"/>
                      <a:pt x="69" y="55"/>
                    </a:cubicBezTo>
                    <a:cubicBezTo>
                      <a:pt x="70" y="55"/>
                      <a:pt x="70" y="54"/>
                      <a:pt x="71" y="53"/>
                    </a:cubicBezTo>
                    <a:cubicBezTo>
                      <a:pt x="76" y="5"/>
                      <a:pt x="76" y="5"/>
                      <a:pt x="76" y="5"/>
                    </a:cubicBezTo>
                    <a:cubicBezTo>
                      <a:pt x="77" y="4"/>
                      <a:pt x="76" y="2"/>
                      <a:pt x="75" y="1"/>
                    </a:cubicBezTo>
                    <a:cubicBezTo>
                      <a:pt x="75" y="1"/>
                      <a:pt x="73" y="0"/>
                      <a:pt x="72" y="0"/>
                    </a:cubicBezTo>
                    <a:cubicBezTo>
                      <a:pt x="4" y="0"/>
                      <a:pt x="4" y="0"/>
                      <a:pt x="4" y="0"/>
                    </a:cubicBezTo>
                    <a:cubicBezTo>
                      <a:pt x="3" y="0"/>
                      <a:pt x="2" y="1"/>
                      <a:pt x="1" y="1"/>
                    </a:cubicBezTo>
                    <a:close/>
                    <a:moveTo>
                      <a:pt x="67" y="8"/>
                    </a:moveTo>
                    <a:cubicBezTo>
                      <a:pt x="64" y="37"/>
                      <a:pt x="64" y="37"/>
                      <a:pt x="64" y="37"/>
                    </a:cubicBezTo>
                    <a:cubicBezTo>
                      <a:pt x="63" y="37"/>
                      <a:pt x="62" y="37"/>
                      <a:pt x="61" y="38"/>
                    </a:cubicBezTo>
                    <a:cubicBezTo>
                      <a:pt x="55" y="39"/>
                      <a:pt x="49" y="38"/>
                      <a:pt x="43" y="37"/>
                    </a:cubicBezTo>
                    <a:cubicBezTo>
                      <a:pt x="35" y="35"/>
                      <a:pt x="27" y="32"/>
                      <a:pt x="19" y="33"/>
                    </a:cubicBezTo>
                    <a:cubicBezTo>
                      <a:pt x="25" y="82"/>
                      <a:pt x="25" y="82"/>
                      <a:pt x="25" y="82"/>
                    </a:cubicBezTo>
                    <a:cubicBezTo>
                      <a:pt x="25" y="84"/>
                      <a:pt x="24" y="85"/>
                      <a:pt x="23" y="85"/>
                    </a:cubicBezTo>
                    <a:cubicBezTo>
                      <a:pt x="21" y="85"/>
                      <a:pt x="21" y="85"/>
                      <a:pt x="21" y="85"/>
                    </a:cubicBezTo>
                    <a:cubicBezTo>
                      <a:pt x="19" y="86"/>
                      <a:pt x="18" y="85"/>
                      <a:pt x="18" y="83"/>
                    </a:cubicBezTo>
                    <a:cubicBezTo>
                      <a:pt x="12" y="35"/>
                      <a:pt x="12" y="35"/>
                      <a:pt x="12" y="35"/>
                    </a:cubicBezTo>
                    <a:cubicBezTo>
                      <a:pt x="12" y="35"/>
                      <a:pt x="12" y="35"/>
                      <a:pt x="12" y="35"/>
                    </a:cubicBezTo>
                    <a:cubicBezTo>
                      <a:pt x="9" y="8"/>
                      <a:pt x="9" y="8"/>
                      <a:pt x="9" y="8"/>
                    </a:cubicBezTo>
                    <a:cubicBezTo>
                      <a:pt x="67" y="8"/>
                      <a:pt x="67" y="8"/>
                      <a:pt x="67" y="8"/>
                    </a:cubicBezTo>
                    <a:close/>
                    <a:moveTo>
                      <a:pt x="67" y="8"/>
                    </a:moveTo>
                    <a:cubicBezTo>
                      <a:pt x="67" y="8"/>
                      <a:pt x="67" y="8"/>
                      <a:pt x="67" y="8"/>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3" name="Freeform 708">
                <a:extLst>
                  <a:ext uri="{FF2B5EF4-FFF2-40B4-BE49-F238E27FC236}">
                    <a16:creationId xmlns:a16="http://schemas.microsoft.com/office/drawing/2014/main" id="{7EF27C16-5B49-47EC-8E3C-F4CC71D91124}"/>
                  </a:ext>
                </a:extLst>
              </p:cNvPr>
              <p:cNvSpPr>
                <a:spLocks noEditPoints="1"/>
              </p:cNvSpPr>
              <p:nvPr/>
            </p:nvSpPr>
            <p:spPr bwMode="auto">
              <a:xfrm>
                <a:off x="7733409" y="1477869"/>
                <a:ext cx="207963" cy="285750"/>
              </a:xfrm>
              <a:custGeom>
                <a:avLst/>
                <a:gdLst>
                  <a:gd name="T0" fmla="*/ 12 w 55"/>
                  <a:gd name="T1" fmla="*/ 22 h 76"/>
                  <a:gd name="T2" fmla="*/ 3 w 55"/>
                  <a:gd name="T3" fmla="*/ 57 h 76"/>
                  <a:gd name="T4" fmla="*/ 28 w 55"/>
                  <a:gd name="T5" fmla="*/ 76 h 76"/>
                  <a:gd name="T6" fmla="*/ 55 w 55"/>
                  <a:gd name="T7" fmla="*/ 48 h 76"/>
                  <a:gd name="T8" fmla="*/ 28 w 55"/>
                  <a:gd name="T9" fmla="*/ 0 h 76"/>
                  <a:gd name="T10" fmla="*/ 12 w 55"/>
                  <a:gd name="T11" fmla="*/ 22 h 76"/>
                  <a:gd name="T12" fmla="*/ 12 w 55"/>
                  <a:gd name="T13" fmla="*/ 22 h 76"/>
                  <a:gd name="T14" fmla="*/ 12 w 55"/>
                  <a:gd name="T15" fmla="*/ 22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76">
                    <a:moveTo>
                      <a:pt x="12" y="22"/>
                    </a:moveTo>
                    <a:cubicBezTo>
                      <a:pt x="6" y="32"/>
                      <a:pt x="0" y="45"/>
                      <a:pt x="3" y="57"/>
                    </a:cubicBezTo>
                    <a:cubicBezTo>
                      <a:pt x="6" y="69"/>
                      <a:pt x="17" y="76"/>
                      <a:pt x="28" y="76"/>
                    </a:cubicBezTo>
                    <a:cubicBezTo>
                      <a:pt x="43" y="76"/>
                      <a:pt x="55" y="66"/>
                      <a:pt x="55" y="48"/>
                    </a:cubicBezTo>
                    <a:cubicBezTo>
                      <a:pt x="55" y="30"/>
                      <a:pt x="28" y="0"/>
                      <a:pt x="28" y="0"/>
                    </a:cubicBezTo>
                    <a:cubicBezTo>
                      <a:pt x="28" y="0"/>
                      <a:pt x="20" y="10"/>
                      <a:pt x="12" y="22"/>
                    </a:cubicBezTo>
                    <a:close/>
                    <a:moveTo>
                      <a:pt x="12" y="22"/>
                    </a:moveTo>
                    <a:cubicBezTo>
                      <a:pt x="12" y="22"/>
                      <a:pt x="12" y="22"/>
                      <a:pt x="12" y="22"/>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pic>
          <p:nvPicPr>
            <p:cNvPr id="49" name="Graphic 48" descr="Earth globe: Africa and Europe with solid fill">
              <a:extLst>
                <a:ext uri="{FF2B5EF4-FFF2-40B4-BE49-F238E27FC236}">
                  <a16:creationId xmlns:a16="http://schemas.microsoft.com/office/drawing/2014/main" id="{93E607CB-E30E-40AD-91DA-8D53900A717C}"/>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030715" y="509942"/>
              <a:ext cx="144447" cy="115564"/>
            </a:xfrm>
            <a:prstGeom prst="rect">
              <a:avLst/>
            </a:prstGeom>
          </p:spPr>
        </p:pic>
        <p:pic>
          <p:nvPicPr>
            <p:cNvPr id="50" name="Graphic 49" descr="Pandemic exponential curve line graph outline">
              <a:extLst>
                <a:ext uri="{FF2B5EF4-FFF2-40B4-BE49-F238E27FC236}">
                  <a16:creationId xmlns:a16="http://schemas.microsoft.com/office/drawing/2014/main" id="{736BC33C-DB70-4E45-84C6-75EEA254CCAF}"/>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9877982" y="418484"/>
              <a:ext cx="297180" cy="237757"/>
            </a:xfrm>
            <a:prstGeom prst="rect">
              <a:avLst/>
            </a:prstGeom>
          </p:spPr>
        </p:pic>
        <p:pic>
          <p:nvPicPr>
            <p:cNvPr id="51" name="Graphic 50" descr="High temperature outline">
              <a:extLst>
                <a:ext uri="{FF2B5EF4-FFF2-40B4-BE49-F238E27FC236}">
                  <a16:creationId xmlns:a16="http://schemas.microsoft.com/office/drawing/2014/main" id="{13C3CDAB-BD74-4936-B7C7-13809741A056}"/>
                </a:ext>
              </a:extLst>
            </p:cNvPr>
            <p:cNvPicPr>
              <a:picLocks noChangeAspect="1"/>
            </p:cNvPicPr>
            <p:nvPr/>
          </p:nvPicPr>
          <p:blipFill>
            <a:blip r:embed="rId7">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flipH="1">
              <a:off x="9902448" y="190511"/>
              <a:ext cx="248247" cy="207365"/>
            </a:xfrm>
            <a:prstGeom prst="rect">
              <a:avLst/>
            </a:prstGeom>
          </p:spPr>
        </p:pic>
      </p:grpSp>
      <p:sp>
        <p:nvSpPr>
          <p:cNvPr id="44" name="Freeform 19">
            <a:extLst>
              <a:ext uri="{FF2B5EF4-FFF2-40B4-BE49-F238E27FC236}">
                <a16:creationId xmlns:a16="http://schemas.microsoft.com/office/drawing/2014/main" id="{385914F5-342F-47D7-AED3-E7B81007FF9F}"/>
              </a:ext>
            </a:extLst>
          </p:cNvPr>
          <p:cNvSpPr>
            <a:spLocks/>
          </p:cNvSpPr>
          <p:nvPr/>
        </p:nvSpPr>
        <p:spPr bwMode="auto">
          <a:xfrm>
            <a:off x="764308" y="1183794"/>
            <a:ext cx="598306" cy="486742"/>
          </a:xfrm>
          <a:custGeom>
            <a:avLst/>
            <a:gdLst/>
            <a:ahLst/>
            <a:cxnLst/>
            <a:rect l="l" t="t" r="r" b="b"/>
            <a:pathLst>
              <a:path w="2887662" h="2106612">
                <a:moveTo>
                  <a:pt x="1428794" y="742950"/>
                </a:moveTo>
                <a:cubicBezTo>
                  <a:pt x="1428809" y="742950"/>
                  <a:pt x="1430621" y="742950"/>
                  <a:pt x="1657438" y="742950"/>
                </a:cubicBezTo>
                <a:cubicBezTo>
                  <a:pt x="1657454" y="742950"/>
                  <a:pt x="1658098" y="742950"/>
                  <a:pt x="1687424" y="742950"/>
                </a:cubicBezTo>
                <a:cubicBezTo>
                  <a:pt x="1687453" y="742950"/>
                  <a:pt x="1689991" y="742950"/>
                  <a:pt x="1916068" y="742950"/>
                </a:cubicBezTo>
                <a:cubicBezTo>
                  <a:pt x="1916068" y="742972"/>
                  <a:pt x="1916068" y="745793"/>
                  <a:pt x="1916068" y="1106641"/>
                </a:cubicBezTo>
                <a:cubicBezTo>
                  <a:pt x="1916078" y="1106761"/>
                  <a:pt x="1931088" y="1294158"/>
                  <a:pt x="2013523" y="1440337"/>
                </a:cubicBezTo>
                <a:lnTo>
                  <a:pt x="2016819" y="1446574"/>
                </a:lnTo>
                <a:lnTo>
                  <a:pt x="2035792" y="1410269"/>
                </a:lnTo>
                <a:cubicBezTo>
                  <a:pt x="2092087" y="1312766"/>
                  <a:pt x="2103358" y="1185269"/>
                  <a:pt x="2103363" y="1185206"/>
                </a:cubicBezTo>
                <a:cubicBezTo>
                  <a:pt x="2103363" y="1185190"/>
                  <a:pt x="2103363" y="1183235"/>
                  <a:pt x="2103363" y="941387"/>
                </a:cubicBezTo>
                <a:cubicBezTo>
                  <a:pt x="2103381" y="941387"/>
                  <a:pt x="2104998" y="941387"/>
                  <a:pt x="2257276" y="941387"/>
                </a:cubicBezTo>
                <a:cubicBezTo>
                  <a:pt x="2257286" y="941387"/>
                  <a:pt x="2257742" y="941387"/>
                  <a:pt x="2279800" y="941387"/>
                </a:cubicBezTo>
                <a:cubicBezTo>
                  <a:pt x="2279819" y="941387"/>
                  <a:pt x="2281498" y="941387"/>
                  <a:pt x="2433712" y="941387"/>
                </a:cubicBezTo>
                <a:cubicBezTo>
                  <a:pt x="2433712" y="941417"/>
                  <a:pt x="2433712" y="944065"/>
                  <a:pt x="2433712" y="1185206"/>
                </a:cubicBezTo>
                <a:cubicBezTo>
                  <a:pt x="2433722" y="1185314"/>
                  <a:pt x="2444996" y="1312783"/>
                  <a:pt x="2497530" y="1410269"/>
                </a:cubicBezTo>
                <a:cubicBezTo>
                  <a:pt x="2544975" y="1492442"/>
                  <a:pt x="2576429" y="1558638"/>
                  <a:pt x="2584800" y="1698625"/>
                </a:cubicBezTo>
                <a:lnTo>
                  <a:pt x="2774949" y="1698625"/>
                </a:lnTo>
                <a:lnTo>
                  <a:pt x="2774949" y="1784350"/>
                </a:lnTo>
                <a:lnTo>
                  <a:pt x="2887662" y="1784350"/>
                </a:lnTo>
                <a:lnTo>
                  <a:pt x="2887662" y="2106612"/>
                </a:lnTo>
                <a:lnTo>
                  <a:pt x="0" y="2106612"/>
                </a:lnTo>
                <a:lnTo>
                  <a:pt x="0" y="1784350"/>
                </a:lnTo>
                <a:lnTo>
                  <a:pt x="569912" y="1784350"/>
                </a:lnTo>
                <a:lnTo>
                  <a:pt x="569912" y="1698625"/>
                </a:lnTo>
                <a:lnTo>
                  <a:pt x="760041" y="1698625"/>
                </a:lnTo>
                <a:cubicBezTo>
                  <a:pt x="768340" y="1558638"/>
                  <a:pt x="799297" y="1492442"/>
                  <a:pt x="843578" y="1410269"/>
                </a:cubicBezTo>
                <a:cubicBezTo>
                  <a:pt x="899880" y="1312756"/>
                  <a:pt x="911146" y="1185242"/>
                  <a:pt x="911150" y="1185206"/>
                </a:cubicBezTo>
                <a:cubicBezTo>
                  <a:pt x="911150" y="1185188"/>
                  <a:pt x="911150" y="1183158"/>
                  <a:pt x="911150" y="941387"/>
                </a:cubicBezTo>
                <a:cubicBezTo>
                  <a:pt x="911171" y="941387"/>
                  <a:pt x="912974" y="941387"/>
                  <a:pt x="1065062" y="941387"/>
                </a:cubicBezTo>
                <a:cubicBezTo>
                  <a:pt x="1065075" y="941387"/>
                  <a:pt x="1065591" y="941387"/>
                  <a:pt x="1087586" y="941387"/>
                </a:cubicBezTo>
                <a:cubicBezTo>
                  <a:pt x="1087604" y="941387"/>
                  <a:pt x="1089260" y="941387"/>
                  <a:pt x="1241499" y="941387"/>
                </a:cubicBezTo>
                <a:cubicBezTo>
                  <a:pt x="1241499" y="941406"/>
                  <a:pt x="1241499" y="943523"/>
                  <a:pt x="1241499" y="1185206"/>
                </a:cubicBezTo>
                <a:cubicBezTo>
                  <a:pt x="1241508" y="1185308"/>
                  <a:pt x="1252784" y="1312781"/>
                  <a:pt x="1309071" y="1410269"/>
                </a:cubicBezTo>
                <a:cubicBezTo>
                  <a:pt x="1316112" y="1422465"/>
                  <a:pt x="1322743" y="1434308"/>
                  <a:pt x="1328044" y="1446574"/>
                </a:cubicBezTo>
                <a:lnTo>
                  <a:pt x="1331339" y="1440337"/>
                </a:lnTo>
                <a:cubicBezTo>
                  <a:pt x="1410042" y="1294131"/>
                  <a:pt x="1428789" y="1106693"/>
                  <a:pt x="1428794" y="1106641"/>
                </a:cubicBezTo>
                <a:cubicBezTo>
                  <a:pt x="1428794" y="1106621"/>
                  <a:pt x="1428794" y="1103915"/>
                  <a:pt x="1428794" y="742950"/>
                </a:cubicBezTo>
                <a:close/>
                <a:moveTo>
                  <a:pt x="2268736" y="217487"/>
                </a:moveTo>
                <a:cubicBezTo>
                  <a:pt x="2317607" y="217487"/>
                  <a:pt x="2355199" y="258770"/>
                  <a:pt x="2355199" y="303807"/>
                </a:cubicBezTo>
                <a:cubicBezTo>
                  <a:pt x="2355199" y="311313"/>
                  <a:pt x="2355199" y="315066"/>
                  <a:pt x="2351440" y="322572"/>
                </a:cubicBezTo>
                <a:cubicBezTo>
                  <a:pt x="2366477" y="333832"/>
                  <a:pt x="2373996" y="345091"/>
                  <a:pt x="2381514" y="360103"/>
                </a:cubicBezTo>
                <a:cubicBezTo>
                  <a:pt x="2381534" y="360103"/>
                  <a:pt x="2389038" y="360103"/>
                  <a:pt x="2392792" y="360103"/>
                </a:cubicBezTo>
                <a:cubicBezTo>
                  <a:pt x="2434144" y="360103"/>
                  <a:pt x="2471737" y="397633"/>
                  <a:pt x="2471737" y="438917"/>
                </a:cubicBezTo>
                <a:cubicBezTo>
                  <a:pt x="2471737" y="468942"/>
                  <a:pt x="2456700" y="491460"/>
                  <a:pt x="2434144" y="506472"/>
                </a:cubicBezTo>
                <a:cubicBezTo>
                  <a:pt x="2445420" y="581518"/>
                  <a:pt x="2358994" y="619048"/>
                  <a:pt x="2358959" y="619064"/>
                </a:cubicBezTo>
                <a:cubicBezTo>
                  <a:pt x="2385274" y="686619"/>
                  <a:pt x="2242421" y="694125"/>
                  <a:pt x="2298810" y="750421"/>
                </a:cubicBezTo>
                <a:cubicBezTo>
                  <a:pt x="2355188" y="806706"/>
                  <a:pt x="2321379" y="908009"/>
                  <a:pt x="2321366" y="908049"/>
                </a:cubicBezTo>
                <a:cubicBezTo>
                  <a:pt x="2321357" y="908049"/>
                  <a:pt x="2320831" y="908049"/>
                  <a:pt x="2287532" y="908049"/>
                </a:cubicBezTo>
                <a:cubicBezTo>
                  <a:pt x="2287532" y="795494"/>
                  <a:pt x="2204881" y="772954"/>
                  <a:pt x="2204828" y="772939"/>
                </a:cubicBezTo>
                <a:cubicBezTo>
                  <a:pt x="2088328" y="731669"/>
                  <a:pt x="2144643" y="645391"/>
                  <a:pt x="2144679" y="645335"/>
                </a:cubicBezTo>
                <a:cubicBezTo>
                  <a:pt x="2001827" y="641582"/>
                  <a:pt x="1983030" y="532743"/>
                  <a:pt x="1979271" y="513978"/>
                </a:cubicBezTo>
                <a:cubicBezTo>
                  <a:pt x="1949197" y="498966"/>
                  <a:pt x="1930400" y="472695"/>
                  <a:pt x="1930400" y="438917"/>
                </a:cubicBezTo>
                <a:cubicBezTo>
                  <a:pt x="1930400" y="397633"/>
                  <a:pt x="1964234" y="360103"/>
                  <a:pt x="2009345" y="360103"/>
                </a:cubicBezTo>
                <a:cubicBezTo>
                  <a:pt x="2024382" y="360103"/>
                  <a:pt x="2043179" y="367609"/>
                  <a:pt x="2054457" y="375115"/>
                </a:cubicBezTo>
                <a:cubicBezTo>
                  <a:pt x="2069494" y="360103"/>
                  <a:pt x="2088290" y="348844"/>
                  <a:pt x="2110846" y="348844"/>
                </a:cubicBezTo>
                <a:cubicBezTo>
                  <a:pt x="2110846" y="345091"/>
                  <a:pt x="2110846" y="345091"/>
                  <a:pt x="2110846" y="341338"/>
                </a:cubicBezTo>
                <a:cubicBezTo>
                  <a:pt x="2110846" y="296301"/>
                  <a:pt x="2144679" y="262524"/>
                  <a:pt x="2189791" y="262524"/>
                </a:cubicBezTo>
                <a:cubicBezTo>
                  <a:pt x="2193550" y="262524"/>
                  <a:pt x="2193550" y="262524"/>
                  <a:pt x="2197309" y="262524"/>
                </a:cubicBezTo>
                <a:cubicBezTo>
                  <a:pt x="2212347" y="236252"/>
                  <a:pt x="2238662" y="217487"/>
                  <a:pt x="2268736" y="217487"/>
                </a:cubicBezTo>
                <a:close/>
                <a:moveTo>
                  <a:pt x="1687292" y="0"/>
                </a:moveTo>
                <a:cubicBezTo>
                  <a:pt x="1732271" y="0"/>
                  <a:pt x="1769754" y="37475"/>
                  <a:pt x="1769754" y="82446"/>
                </a:cubicBezTo>
                <a:cubicBezTo>
                  <a:pt x="1769754" y="89941"/>
                  <a:pt x="1769754" y="97436"/>
                  <a:pt x="1766006" y="104931"/>
                </a:cubicBezTo>
                <a:cubicBezTo>
                  <a:pt x="1780999" y="112426"/>
                  <a:pt x="1788495" y="127416"/>
                  <a:pt x="1795992" y="142406"/>
                </a:cubicBezTo>
                <a:cubicBezTo>
                  <a:pt x="1799740" y="142406"/>
                  <a:pt x="1803488" y="142406"/>
                  <a:pt x="1807237" y="142406"/>
                </a:cubicBezTo>
                <a:cubicBezTo>
                  <a:pt x="1848468" y="142406"/>
                  <a:pt x="1885950" y="176134"/>
                  <a:pt x="1885950" y="221105"/>
                </a:cubicBezTo>
                <a:cubicBezTo>
                  <a:pt x="1885950" y="247338"/>
                  <a:pt x="1870957" y="269823"/>
                  <a:pt x="1848468" y="284813"/>
                </a:cubicBezTo>
                <a:cubicBezTo>
                  <a:pt x="1859710" y="359749"/>
                  <a:pt x="1773537" y="400970"/>
                  <a:pt x="1773502" y="400987"/>
                </a:cubicBezTo>
                <a:cubicBezTo>
                  <a:pt x="1799740" y="468442"/>
                  <a:pt x="1657306" y="475938"/>
                  <a:pt x="1713530" y="528403"/>
                </a:cubicBezTo>
                <a:cubicBezTo>
                  <a:pt x="1769744" y="584607"/>
                  <a:pt x="1736032" y="685765"/>
                  <a:pt x="1736020" y="685800"/>
                </a:cubicBezTo>
                <a:cubicBezTo>
                  <a:pt x="1736020" y="685800"/>
                  <a:pt x="1736020" y="685800"/>
                  <a:pt x="1702285" y="685800"/>
                </a:cubicBezTo>
                <a:cubicBezTo>
                  <a:pt x="1702285" y="573397"/>
                  <a:pt x="1623604" y="554644"/>
                  <a:pt x="1623572" y="554636"/>
                </a:cubicBezTo>
                <a:cubicBezTo>
                  <a:pt x="1507399" y="513421"/>
                  <a:pt x="1563577" y="427255"/>
                  <a:pt x="1563600" y="427220"/>
                </a:cubicBezTo>
                <a:cubicBezTo>
                  <a:pt x="1417417" y="423472"/>
                  <a:pt x="1398676" y="311046"/>
                  <a:pt x="1394928" y="292308"/>
                </a:cubicBezTo>
                <a:cubicBezTo>
                  <a:pt x="1364942" y="281065"/>
                  <a:pt x="1346200" y="251085"/>
                  <a:pt x="1346200" y="221105"/>
                </a:cubicBezTo>
                <a:cubicBezTo>
                  <a:pt x="1346200" y="176134"/>
                  <a:pt x="1383683" y="142406"/>
                  <a:pt x="1424914" y="142406"/>
                </a:cubicBezTo>
                <a:cubicBezTo>
                  <a:pt x="1443655" y="142406"/>
                  <a:pt x="1458648" y="146154"/>
                  <a:pt x="1469893" y="153649"/>
                </a:cubicBezTo>
                <a:cubicBezTo>
                  <a:pt x="1484886" y="138659"/>
                  <a:pt x="1503627" y="127416"/>
                  <a:pt x="1526117" y="127416"/>
                </a:cubicBezTo>
                <a:lnTo>
                  <a:pt x="1526117" y="119921"/>
                </a:lnTo>
                <a:cubicBezTo>
                  <a:pt x="1526117" y="78698"/>
                  <a:pt x="1563600" y="41223"/>
                  <a:pt x="1604830" y="41223"/>
                </a:cubicBezTo>
                <a:cubicBezTo>
                  <a:pt x="1608579" y="41223"/>
                  <a:pt x="1608579" y="41223"/>
                  <a:pt x="1612327" y="41223"/>
                </a:cubicBezTo>
                <a:cubicBezTo>
                  <a:pt x="1627320" y="18738"/>
                  <a:pt x="1653558" y="0"/>
                  <a:pt x="1687292" y="0"/>
                </a:cubicBezTo>
                <a:close/>
              </a:path>
            </a:pathLst>
          </a:custGeom>
          <a:solidFill>
            <a:srgbClr val="1F4E79"/>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7" name="Segnaposto contenuto 2">
            <a:extLst>
              <a:ext uri="{FF2B5EF4-FFF2-40B4-BE49-F238E27FC236}">
                <a16:creationId xmlns:a16="http://schemas.microsoft.com/office/drawing/2014/main" id="{46EB4E48-3034-4184-835E-AC5C1055B297}"/>
              </a:ext>
            </a:extLst>
          </p:cNvPr>
          <p:cNvSpPr txBox="1">
            <a:spLocks/>
          </p:cNvSpPr>
          <p:nvPr/>
        </p:nvSpPr>
        <p:spPr>
          <a:xfrm>
            <a:off x="1013571" y="1685197"/>
            <a:ext cx="9986211" cy="45619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it-IT" sz="20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PREVENZIONE E RIDUZIONE DELL’INQUINAMENTO </a:t>
            </a:r>
            <a:endParaRPr kumimoji="0" lang="it-IT"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9" name="TextBox 58">
            <a:extLst>
              <a:ext uri="{FF2B5EF4-FFF2-40B4-BE49-F238E27FC236}">
                <a16:creationId xmlns:a16="http://schemas.microsoft.com/office/drawing/2014/main" id="{86A47444-FFD6-4BB1-8882-61F243E316FF}"/>
              </a:ext>
            </a:extLst>
          </p:cNvPr>
          <p:cNvSpPr txBox="1"/>
          <p:nvPr/>
        </p:nvSpPr>
        <p:spPr>
          <a:xfrm>
            <a:off x="433845" y="2041994"/>
            <a:ext cx="11155584" cy="584775"/>
          </a:xfrm>
          <a:prstGeom prst="rect">
            <a:avLst/>
          </a:prstGeom>
          <a:noFill/>
        </p:spPr>
        <p:txBody>
          <a:bodyPr wrap="square">
            <a:spAutoFit/>
          </a:bodyPr>
          <a:lstStyle/>
          <a:p>
            <a:pPr marL="457200" marR="0" lvl="1" indent="0" algn="just" defTabSz="914400" rtl="0" eaLnBrk="1" fontAlgn="auto" latinLnBrk="0" hangingPunct="1">
              <a:lnSpc>
                <a:spcPct val="100000"/>
              </a:lnSpc>
              <a:spcBef>
                <a:spcPts val="0"/>
              </a:spcBef>
              <a:spcAft>
                <a:spcPts val="0"/>
              </a:spcAft>
              <a:buClrTx/>
              <a:buSzTx/>
              <a:buFontTx/>
              <a:buNone/>
              <a:tabLst/>
              <a:defRPr/>
            </a:pPr>
            <a:r>
              <a:rPr kumimoji="0" lang="it-IT" sz="16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a:t>
            </a:r>
            <a:r>
              <a:rPr kumimoji="0" lang="it-IT" sz="32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Cosa fare?</a:t>
            </a:r>
            <a:endParaRPr kumimoji="0" lang="it-IT" sz="16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endParaRPr>
          </a:p>
        </p:txBody>
      </p:sp>
      <p:sp>
        <p:nvSpPr>
          <p:cNvPr id="60" name="Rectangle: Rounded Corners 59">
            <a:extLst>
              <a:ext uri="{FF2B5EF4-FFF2-40B4-BE49-F238E27FC236}">
                <a16:creationId xmlns:a16="http://schemas.microsoft.com/office/drawing/2014/main" id="{4B01E0B6-779D-4102-B0F9-DE85A326CB65}"/>
              </a:ext>
            </a:extLst>
          </p:cNvPr>
          <p:cNvSpPr/>
          <p:nvPr/>
        </p:nvSpPr>
        <p:spPr>
          <a:xfrm>
            <a:off x="782521" y="2520385"/>
            <a:ext cx="10731817" cy="4144533"/>
          </a:xfrm>
          <a:prstGeom prst="roundRect">
            <a:avLst>
              <a:gd name="adj" fmla="val 3414"/>
            </a:avLst>
          </a:prstGeom>
          <a:solidFill>
            <a:srgbClr val="587A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62" name="Group 17">
            <a:extLst>
              <a:ext uri="{FF2B5EF4-FFF2-40B4-BE49-F238E27FC236}">
                <a16:creationId xmlns:a16="http://schemas.microsoft.com/office/drawing/2014/main" id="{51E73140-6A16-44D0-8F4C-E90C80813EB0}"/>
              </a:ext>
            </a:extLst>
          </p:cNvPr>
          <p:cNvGrpSpPr>
            <a:grpSpLocks/>
          </p:cNvGrpSpPr>
          <p:nvPr/>
        </p:nvGrpSpPr>
        <p:grpSpPr bwMode="auto">
          <a:xfrm>
            <a:off x="828638" y="2615177"/>
            <a:ext cx="385223" cy="404422"/>
            <a:chOff x="7403701" y="4934978"/>
            <a:chExt cx="288500" cy="435179"/>
          </a:xfrm>
          <a:solidFill>
            <a:schemeClr val="bg1"/>
          </a:solidFill>
        </p:grpSpPr>
        <p:sp>
          <p:nvSpPr>
            <p:cNvPr id="63" name="Freeform 1593">
              <a:extLst>
                <a:ext uri="{FF2B5EF4-FFF2-40B4-BE49-F238E27FC236}">
                  <a16:creationId xmlns:a16="http://schemas.microsoft.com/office/drawing/2014/main" id="{D03228D1-6BB5-4AC1-ADA1-073A45F5966A}"/>
                </a:ext>
              </a:extLst>
            </p:cNvPr>
            <p:cNvSpPr>
              <a:spLocks noEditPoints="1"/>
            </p:cNvSpPr>
            <p:nvPr/>
          </p:nvSpPr>
          <p:spPr bwMode="auto">
            <a:xfrm>
              <a:off x="7403701" y="4934978"/>
              <a:ext cx="288500" cy="435179"/>
            </a:xfrm>
            <a:custGeom>
              <a:avLst/>
              <a:gdLst>
                <a:gd name="T0" fmla="*/ 2147483647 w 229"/>
                <a:gd name="T1" fmla="*/ 2147483647 h 346"/>
                <a:gd name="T2" fmla="*/ 2147483647 w 229"/>
                <a:gd name="T3" fmla="*/ 2147483647 h 346"/>
                <a:gd name="T4" fmla="*/ 2147483647 w 229"/>
                <a:gd name="T5" fmla="*/ 2147483647 h 346"/>
                <a:gd name="T6" fmla="*/ 2147483647 w 229"/>
                <a:gd name="T7" fmla="*/ 2147483647 h 346"/>
                <a:gd name="T8" fmla="*/ 2147483647 w 229"/>
                <a:gd name="T9" fmla="*/ 2147483647 h 346"/>
                <a:gd name="T10" fmla="*/ 2147483647 w 229"/>
                <a:gd name="T11" fmla="*/ 2147483647 h 346"/>
                <a:gd name="T12" fmla="*/ 2147483647 w 229"/>
                <a:gd name="T13" fmla="*/ 2147483647 h 346"/>
                <a:gd name="T14" fmla="*/ 2147483647 w 229"/>
                <a:gd name="T15" fmla="*/ 2147483647 h 346"/>
                <a:gd name="T16" fmla="*/ 2147483647 w 229"/>
                <a:gd name="T17" fmla="*/ 2147483647 h 346"/>
                <a:gd name="T18" fmla="*/ 2147483647 w 229"/>
                <a:gd name="T19" fmla="*/ 2147483647 h 346"/>
                <a:gd name="T20" fmla="*/ 2147483647 w 229"/>
                <a:gd name="T21" fmla="*/ 2147483647 h 346"/>
                <a:gd name="T22" fmla="*/ 2147483647 w 229"/>
                <a:gd name="T23" fmla="*/ 2147483647 h 346"/>
                <a:gd name="T24" fmla="*/ 2147483647 w 229"/>
                <a:gd name="T25" fmla="*/ 2147483647 h 346"/>
                <a:gd name="T26" fmla="*/ 2147483647 w 229"/>
                <a:gd name="T27" fmla="*/ 2147483647 h 346"/>
                <a:gd name="T28" fmla="*/ 2147483647 w 229"/>
                <a:gd name="T29" fmla="*/ 2147483647 h 346"/>
                <a:gd name="T30" fmla="*/ 2147483647 w 229"/>
                <a:gd name="T31" fmla="*/ 2147483647 h 346"/>
                <a:gd name="T32" fmla="*/ 2147483647 w 229"/>
                <a:gd name="T33" fmla="*/ 2147483647 h 346"/>
                <a:gd name="T34" fmla="*/ 2147483647 w 229"/>
                <a:gd name="T35" fmla="*/ 2147483647 h 346"/>
                <a:gd name="T36" fmla="*/ 2147483647 w 229"/>
                <a:gd name="T37" fmla="*/ 2147483647 h 346"/>
                <a:gd name="T38" fmla="*/ 2147483647 w 229"/>
                <a:gd name="T39" fmla="*/ 2147483647 h 346"/>
                <a:gd name="T40" fmla="*/ 2147483647 w 229"/>
                <a:gd name="T41" fmla="*/ 2147483647 h 346"/>
                <a:gd name="T42" fmla="*/ 2147483647 w 229"/>
                <a:gd name="T43" fmla="*/ 2147483647 h 346"/>
                <a:gd name="T44" fmla="*/ 2147483647 w 229"/>
                <a:gd name="T45" fmla="*/ 2147483647 h 346"/>
                <a:gd name="T46" fmla="*/ 2147483647 w 229"/>
                <a:gd name="T47" fmla="*/ 2147483647 h 346"/>
                <a:gd name="T48" fmla="*/ 2147483647 w 229"/>
                <a:gd name="T49" fmla="*/ 2147483647 h 346"/>
                <a:gd name="T50" fmla="*/ 2147483647 w 229"/>
                <a:gd name="T51" fmla="*/ 2147483647 h 346"/>
                <a:gd name="T52" fmla="*/ 2147483647 w 229"/>
                <a:gd name="T53" fmla="*/ 2147483647 h 346"/>
                <a:gd name="T54" fmla="*/ 2147483647 w 229"/>
                <a:gd name="T55" fmla="*/ 2147483647 h 346"/>
                <a:gd name="T56" fmla="*/ 2147483647 w 229"/>
                <a:gd name="T57" fmla="*/ 2147483647 h 346"/>
                <a:gd name="T58" fmla="*/ 2147483647 w 229"/>
                <a:gd name="T59" fmla="*/ 2147483647 h 346"/>
                <a:gd name="T60" fmla="*/ 2147483647 w 229"/>
                <a:gd name="T61" fmla="*/ 0 h 346"/>
                <a:gd name="T62" fmla="*/ 2147483647 w 229"/>
                <a:gd name="T63" fmla="*/ 0 h 346"/>
                <a:gd name="T64" fmla="*/ 2147483647 w 229"/>
                <a:gd name="T65" fmla="*/ 2147483647 h 346"/>
                <a:gd name="T66" fmla="*/ 2147483647 w 229"/>
                <a:gd name="T67" fmla="*/ 2147483647 h 346"/>
                <a:gd name="T68" fmla="*/ 2147483647 w 229"/>
                <a:gd name="T69" fmla="*/ 2147483647 h 346"/>
                <a:gd name="T70" fmla="*/ 2147483647 w 229"/>
                <a:gd name="T71" fmla="*/ 2147483647 h 346"/>
                <a:gd name="T72" fmla="*/ 2147483647 w 229"/>
                <a:gd name="T73" fmla="*/ 2147483647 h 346"/>
                <a:gd name="T74" fmla="*/ 2147483647 w 229"/>
                <a:gd name="T75" fmla="*/ 2147483647 h 346"/>
                <a:gd name="T76" fmla="*/ 2147483647 w 229"/>
                <a:gd name="T77" fmla="*/ 2147483647 h 346"/>
                <a:gd name="T78" fmla="*/ 2147483647 w 229"/>
                <a:gd name="T79" fmla="*/ 2147483647 h 346"/>
                <a:gd name="T80" fmla="*/ 2147483647 w 229"/>
                <a:gd name="T81" fmla="*/ 2147483647 h 346"/>
                <a:gd name="T82" fmla="*/ 2147483647 w 229"/>
                <a:gd name="T83" fmla="*/ 2147483647 h 346"/>
                <a:gd name="T84" fmla="*/ 2147483647 w 229"/>
                <a:gd name="T85" fmla="*/ 2147483647 h 346"/>
                <a:gd name="T86" fmla="*/ 2147483647 w 229"/>
                <a:gd name="T87" fmla="*/ 2147483647 h 346"/>
                <a:gd name="T88" fmla="*/ 2147483647 w 229"/>
                <a:gd name="T89" fmla="*/ 2147483647 h 346"/>
                <a:gd name="T90" fmla="*/ 0 w 229"/>
                <a:gd name="T91" fmla="*/ 2147483647 h 346"/>
                <a:gd name="T92" fmla="*/ 0 w 229"/>
                <a:gd name="T93" fmla="*/ 2147483647 h 346"/>
                <a:gd name="T94" fmla="*/ 2147483647 w 229"/>
                <a:gd name="T95" fmla="*/ 2147483647 h 346"/>
                <a:gd name="T96" fmla="*/ 2147483647 w 229"/>
                <a:gd name="T97" fmla="*/ 2147483647 h 346"/>
                <a:gd name="T98" fmla="*/ 2147483647 w 229"/>
                <a:gd name="T99" fmla="*/ 2147483647 h 346"/>
                <a:gd name="T100" fmla="*/ 2147483647 w 229"/>
                <a:gd name="T101" fmla="*/ 0 h 34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229" h="346">
                  <a:moveTo>
                    <a:pt x="111" y="290"/>
                  </a:moveTo>
                  <a:lnTo>
                    <a:pt x="99" y="292"/>
                  </a:lnTo>
                  <a:lnTo>
                    <a:pt x="90" y="301"/>
                  </a:lnTo>
                  <a:lnTo>
                    <a:pt x="87" y="313"/>
                  </a:lnTo>
                  <a:lnTo>
                    <a:pt x="90" y="324"/>
                  </a:lnTo>
                  <a:lnTo>
                    <a:pt x="99" y="333"/>
                  </a:lnTo>
                  <a:lnTo>
                    <a:pt x="111" y="337"/>
                  </a:lnTo>
                  <a:lnTo>
                    <a:pt x="123" y="333"/>
                  </a:lnTo>
                  <a:lnTo>
                    <a:pt x="132" y="324"/>
                  </a:lnTo>
                  <a:lnTo>
                    <a:pt x="135" y="313"/>
                  </a:lnTo>
                  <a:lnTo>
                    <a:pt x="132" y="301"/>
                  </a:lnTo>
                  <a:lnTo>
                    <a:pt x="123" y="292"/>
                  </a:lnTo>
                  <a:lnTo>
                    <a:pt x="111" y="290"/>
                  </a:lnTo>
                  <a:close/>
                  <a:moveTo>
                    <a:pt x="31" y="26"/>
                  </a:moveTo>
                  <a:lnTo>
                    <a:pt x="29" y="27"/>
                  </a:lnTo>
                  <a:lnTo>
                    <a:pt x="28" y="28"/>
                  </a:lnTo>
                  <a:lnTo>
                    <a:pt x="28" y="32"/>
                  </a:lnTo>
                  <a:lnTo>
                    <a:pt x="28" y="273"/>
                  </a:lnTo>
                  <a:lnTo>
                    <a:pt x="28" y="276"/>
                  </a:lnTo>
                  <a:lnTo>
                    <a:pt x="29" y="278"/>
                  </a:lnTo>
                  <a:lnTo>
                    <a:pt x="31" y="278"/>
                  </a:lnTo>
                  <a:lnTo>
                    <a:pt x="199" y="278"/>
                  </a:lnTo>
                  <a:lnTo>
                    <a:pt x="200" y="278"/>
                  </a:lnTo>
                  <a:lnTo>
                    <a:pt x="202" y="276"/>
                  </a:lnTo>
                  <a:lnTo>
                    <a:pt x="202" y="273"/>
                  </a:lnTo>
                  <a:lnTo>
                    <a:pt x="202" y="32"/>
                  </a:lnTo>
                  <a:lnTo>
                    <a:pt x="202" y="28"/>
                  </a:lnTo>
                  <a:lnTo>
                    <a:pt x="200" y="27"/>
                  </a:lnTo>
                  <a:lnTo>
                    <a:pt x="199" y="26"/>
                  </a:lnTo>
                  <a:lnTo>
                    <a:pt x="31" y="26"/>
                  </a:lnTo>
                  <a:close/>
                  <a:moveTo>
                    <a:pt x="31" y="0"/>
                  </a:moveTo>
                  <a:lnTo>
                    <a:pt x="199" y="0"/>
                  </a:lnTo>
                  <a:lnTo>
                    <a:pt x="211" y="2"/>
                  </a:lnTo>
                  <a:lnTo>
                    <a:pt x="221" y="10"/>
                  </a:lnTo>
                  <a:lnTo>
                    <a:pt x="227" y="20"/>
                  </a:lnTo>
                  <a:lnTo>
                    <a:pt x="229" y="32"/>
                  </a:lnTo>
                  <a:lnTo>
                    <a:pt x="229" y="314"/>
                  </a:lnTo>
                  <a:lnTo>
                    <a:pt x="227" y="327"/>
                  </a:lnTo>
                  <a:lnTo>
                    <a:pt x="221" y="338"/>
                  </a:lnTo>
                  <a:lnTo>
                    <a:pt x="211" y="344"/>
                  </a:lnTo>
                  <a:lnTo>
                    <a:pt x="199" y="346"/>
                  </a:lnTo>
                  <a:lnTo>
                    <a:pt x="31" y="346"/>
                  </a:lnTo>
                  <a:lnTo>
                    <a:pt x="19" y="344"/>
                  </a:lnTo>
                  <a:lnTo>
                    <a:pt x="9" y="338"/>
                  </a:lnTo>
                  <a:lnTo>
                    <a:pt x="3" y="327"/>
                  </a:lnTo>
                  <a:lnTo>
                    <a:pt x="0" y="314"/>
                  </a:lnTo>
                  <a:lnTo>
                    <a:pt x="0" y="32"/>
                  </a:lnTo>
                  <a:lnTo>
                    <a:pt x="3" y="20"/>
                  </a:lnTo>
                  <a:lnTo>
                    <a:pt x="9" y="10"/>
                  </a:lnTo>
                  <a:lnTo>
                    <a:pt x="19" y="2"/>
                  </a:lnTo>
                  <a:lnTo>
                    <a:pt x="31"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64" name="Freeform 1594">
              <a:extLst>
                <a:ext uri="{FF2B5EF4-FFF2-40B4-BE49-F238E27FC236}">
                  <a16:creationId xmlns:a16="http://schemas.microsoft.com/office/drawing/2014/main" id="{3070D724-6BA3-40CA-AAFF-7862DC4E4CC0}"/>
                </a:ext>
              </a:extLst>
            </p:cNvPr>
            <p:cNvSpPr>
              <a:spLocks/>
            </p:cNvSpPr>
            <p:nvPr/>
          </p:nvSpPr>
          <p:spPr bwMode="auto">
            <a:xfrm>
              <a:off x="7576607" y="5045715"/>
              <a:ext cx="44684" cy="41770"/>
            </a:xfrm>
            <a:custGeom>
              <a:avLst/>
              <a:gdLst>
                <a:gd name="T0" fmla="*/ 2147483647 w 36"/>
                <a:gd name="T1" fmla="*/ 0 h 33"/>
                <a:gd name="T2" fmla="*/ 2147483647 w 36"/>
                <a:gd name="T3" fmla="*/ 0 h 33"/>
                <a:gd name="T4" fmla="*/ 2147483647 w 36"/>
                <a:gd name="T5" fmla="*/ 2147483647 h 33"/>
                <a:gd name="T6" fmla="*/ 2147483647 w 36"/>
                <a:gd name="T7" fmla="*/ 2147483647 h 33"/>
                <a:gd name="T8" fmla="*/ 2147483647 w 36"/>
                <a:gd name="T9" fmla="*/ 2147483647 h 33"/>
                <a:gd name="T10" fmla="*/ 2147483647 w 36"/>
                <a:gd name="T11" fmla="*/ 2147483647 h 33"/>
                <a:gd name="T12" fmla="*/ 2147483647 w 36"/>
                <a:gd name="T13" fmla="*/ 2147483647 h 33"/>
                <a:gd name="T14" fmla="*/ 2147483647 w 36"/>
                <a:gd name="T15" fmla="*/ 2147483647 h 33"/>
                <a:gd name="T16" fmla="*/ 2147483647 w 36"/>
                <a:gd name="T17" fmla="*/ 2147483647 h 33"/>
                <a:gd name="T18" fmla="*/ 2147483647 w 36"/>
                <a:gd name="T19" fmla="*/ 2147483647 h 33"/>
                <a:gd name="T20" fmla="*/ 2147483647 w 36"/>
                <a:gd name="T21" fmla="*/ 2147483647 h 33"/>
                <a:gd name="T22" fmla="*/ 2147483647 w 36"/>
                <a:gd name="T23" fmla="*/ 2147483647 h 33"/>
                <a:gd name="T24" fmla="*/ 2147483647 w 36"/>
                <a:gd name="T25" fmla="*/ 2147483647 h 33"/>
                <a:gd name="T26" fmla="*/ 2147483647 w 36"/>
                <a:gd name="T27" fmla="*/ 2147483647 h 33"/>
                <a:gd name="T28" fmla="*/ 2147483647 w 36"/>
                <a:gd name="T29" fmla="*/ 2147483647 h 33"/>
                <a:gd name="T30" fmla="*/ 0 w 36"/>
                <a:gd name="T31" fmla="*/ 2147483647 h 33"/>
                <a:gd name="T32" fmla="*/ 2147483647 w 36"/>
                <a:gd name="T33" fmla="*/ 2147483647 h 33"/>
                <a:gd name="T34" fmla="*/ 2147483647 w 36"/>
                <a:gd name="T35" fmla="*/ 2147483647 h 33"/>
                <a:gd name="T36" fmla="*/ 2147483647 w 36"/>
                <a:gd name="T37" fmla="*/ 2147483647 h 33"/>
                <a:gd name="T38" fmla="*/ 2147483647 w 36"/>
                <a:gd name="T39" fmla="*/ 0 h 33"/>
                <a:gd name="T40" fmla="*/ 2147483647 w 36"/>
                <a:gd name="T41" fmla="*/ 0 h 3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6" h="33">
                  <a:moveTo>
                    <a:pt x="18" y="0"/>
                  </a:moveTo>
                  <a:lnTo>
                    <a:pt x="23" y="0"/>
                  </a:lnTo>
                  <a:lnTo>
                    <a:pt x="28" y="2"/>
                  </a:lnTo>
                  <a:lnTo>
                    <a:pt x="32" y="6"/>
                  </a:lnTo>
                  <a:lnTo>
                    <a:pt x="34" y="11"/>
                  </a:lnTo>
                  <a:lnTo>
                    <a:pt x="36" y="16"/>
                  </a:lnTo>
                  <a:lnTo>
                    <a:pt x="34" y="21"/>
                  </a:lnTo>
                  <a:lnTo>
                    <a:pt x="32" y="26"/>
                  </a:lnTo>
                  <a:lnTo>
                    <a:pt x="28" y="29"/>
                  </a:lnTo>
                  <a:lnTo>
                    <a:pt x="23" y="32"/>
                  </a:lnTo>
                  <a:lnTo>
                    <a:pt x="18" y="33"/>
                  </a:lnTo>
                  <a:lnTo>
                    <a:pt x="12" y="32"/>
                  </a:lnTo>
                  <a:lnTo>
                    <a:pt x="7" y="29"/>
                  </a:lnTo>
                  <a:lnTo>
                    <a:pt x="3" y="26"/>
                  </a:lnTo>
                  <a:lnTo>
                    <a:pt x="1" y="21"/>
                  </a:lnTo>
                  <a:lnTo>
                    <a:pt x="0" y="16"/>
                  </a:lnTo>
                  <a:lnTo>
                    <a:pt x="1" y="11"/>
                  </a:lnTo>
                  <a:lnTo>
                    <a:pt x="3" y="6"/>
                  </a:lnTo>
                  <a:lnTo>
                    <a:pt x="7" y="2"/>
                  </a:lnTo>
                  <a:lnTo>
                    <a:pt x="12" y="0"/>
                  </a:lnTo>
                  <a:lnTo>
                    <a:pt x="18"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65" name="Freeform 1595">
              <a:extLst>
                <a:ext uri="{FF2B5EF4-FFF2-40B4-BE49-F238E27FC236}">
                  <a16:creationId xmlns:a16="http://schemas.microsoft.com/office/drawing/2014/main" id="{A2AB48D0-40BF-44BE-905C-639A7D97B8E5}"/>
                </a:ext>
              </a:extLst>
            </p:cNvPr>
            <p:cNvSpPr>
              <a:spLocks noEditPoints="1"/>
            </p:cNvSpPr>
            <p:nvPr/>
          </p:nvSpPr>
          <p:spPr bwMode="auto">
            <a:xfrm>
              <a:off x="7453242" y="4980633"/>
              <a:ext cx="184562" cy="294328"/>
            </a:xfrm>
            <a:custGeom>
              <a:avLst/>
              <a:gdLst>
                <a:gd name="T0" fmla="*/ 2147483647 w 147"/>
                <a:gd name="T1" fmla="*/ 2147483647 h 234"/>
                <a:gd name="T2" fmla="*/ 2147483647 w 147"/>
                <a:gd name="T3" fmla="*/ 2147483647 h 234"/>
                <a:gd name="T4" fmla="*/ 2147483647 w 147"/>
                <a:gd name="T5" fmla="*/ 2147483647 h 234"/>
                <a:gd name="T6" fmla="*/ 2147483647 w 147"/>
                <a:gd name="T7" fmla="*/ 2147483647 h 234"/>
                <a:gd name="T8" fmla="*/ 2147483647 w 147"/>
                <a:gd name="T9" fmla="*/ 2147483647 h 234"/>
                <a:gd name="T10" fmla="*/ 2147483647 w 147"/>
                <a:gd name="T11" fmla="*/ 2147483647 h 234"/>
                <a:gd name="T12" fmla="*/ 2147483647 w 147"/>
                <a:gd name="T13" fmla="*/ 2147483647 h 234"/>
                <a:gd name="T14" fmla="*/ 2147483647 w 147"/>
                <a:gd name="T15" fmla="*/ 2147483647 h 234"/>
                <a:gd name="T16" fmla="*/ 2147483647 w 147"/>
                <a:gd name="T17" fmla="*/ 2147483647 h 234"/>
                <a:gd name="T18" fmla="*/ 2147483647 w 147"/>
                <a:gd name="T19" fmla="*/ 2147483647 h 234"/>
                <a:gd name="T20" fmla="*/ 2147483647 w 147"/>
                <a:gd name="T21" fmla="*/ 2147483647 h 234"/>
                <a:gd name="T22" fmla="*/ 2147483647 w 147"/>
                <a:gd name="T23" fmla="*/ 2147483647 h 234"/>
                <a:gd name="T24" fmla="*/ 2147483647 w 147"/>
                <a:gd name="T25" fmla="*/ 2147483647 h 234"/>
                <a:gd name="T26" fmla="*/ 2147483647 w 147"/>
                <a:gd name="T27" fmla="*/ 2147483647 h 234"/>
                <a:gd name="T28" fmla="*/ 2147483647 w 147"/>
                <a:gd name="T29" fmla="*/ 2147483647 h 234"/>
                <a:gd name="T30" fmla="*/ 2147483647 w 147"/>
                <a:gd name="T31" fmla="*/ 2147483647 h 234"/>
                <a:gd name="T32" fmla="*/ 2147483647 w 147"/>
                <a:gd name="T33" fmla="*/ 2147483647 h 234"/>
                <a:gd name="T34" fmla="*/ 2147483647 w 147"/>
                <a:gd name="T35" fmla="*/ 2147483647 h 234"/>
                <a:gd name="T36" fmla="*/ 2147483647 w 147"/>
                <a:gd name="T37" fmla="*/ 2147483647 h 234"/>
                <a:gd name="T38" fmla="*/ 2147483647 w 147"/>
                <a:gd name="T39" fmla="*/ 2147483647 h 234"/>
                <a:gd name="T40" fmla="*/ 2147483647 w 147"/>
                <a:gd name="T41" fmla="*/ 2147483647 h 234"/>
                <a:gd name="T42" fmla="*/ 2147483647 w 147"/>
                <a:gd name="T43" fmla="*/ 2147483647 h 234"/>
                <a:gd name="T44" fmla="*/ 2147483647 w 147"/>
                <a:gd name="T45" fmla="*/ 0 h 234"/>
                <a:gd name="T46" fmla="*/ 2147483647 w 147"/>
                <a:gd name="T47" fmla="*/ 2147483647 h 234"/>
                <a:gd name="T48" fmla="*/ 2147483647 w 147"/>
                <a:gd name="T49" fmla="*/ 2147483647 h 234"/>
                <a:gd name="T50" fmla="*/ 2147483647 w 147"/>
                <a:gd name="T51" fmla="*/ 2147483647 h 234"/>
                <a:gd name="T52" fmla="*/ 2147483647 w 147"/>
                <a:gd name="T53" fmla="*/ 2147483647 h 234"/>
                <a:gd name="T54" fmla="*/ 2147483647 w 147"/>
                <a:gd name="T55" fmla="*/ 2147483647 h 234"/>
                <a:gd name="T56" fmla="*/ 2147483647 w 147"/>
                <a:gd name="T57" fmla="*/ 2147483647 h 234"/>
                <a:gd name="T58" fmla="*/ 2147483647 w 147"/>
                <a:gd name="T59" fmla="*/ 2147483647 h 234"/>
                <a:gd name="T60" fmla="*/ 2147483647 w 147"/>
                <a:gd name="T61" fmla="*/ 2147483647 h 234"/>
                <a:gd name="T62" fmla="*/ 2147483647 w 147"/>
                <a:gd name="T63" fmla="*/ 2147483647 h 234"/>
                <a:gd name="T64" fmla="*/ 2147483647 w 147"/>
                <a:gd name="T65" fmla="*/ 2147483647 h 234"/>
                <a:gd name="T66" fmla="*/ 2147483647 w 147"/>
                <a:gd name="T67" fmla="*/ 2147483647 h 234"/>
                <a:gd name="T68" fmla="*/ 2147483647 w 147"/>
                <a:gd name="T69" fmla="*/ 2147483647 h 234"/>
                <a:gd name="T70" fmla="*/ 2147483647 w 147"/>
                <a:gd name="T71" fmla="*/ 2147483647 h 234"/>
                <a:gd name="T72" fmla="*/ 2147483647 w 147"/>
                <a:gd name="T73" fmla="*/ 2147483647 h 234"/>
                <a:gd name="T74" fmla="*/ 2147483647 w 147"/>
                <a:gd name="T75" fmla="*/ 2147483647 h 234"/>
                <a:gd name="T76" fmla="*/ 2147483647 w 147"/>
                <a:gd name="T77" fmla="*/ 2147483647 h 234"/>
                <a:gd name="T78" fmla="*/ 2147483647 w 147"/>
                <a:gd name="T79" fmla="*/ 2147483647 h 234"/>
                <a:gd name="T80" fmla="*/ 2147483647 w 147"/>
                <a:gd name="T81" fmla="*/ 2147483647 h 234"/>
                <a:gd name="T82" fmla="*/ 2147483647 w 147"/>
                <a:gd name="T83" fmla="*/ 2147483647 h 234"/>
                <a:gd name="T84" fmla="*/ 2147483647 w 147"/>
                <a:gd name="T85" fmla="*/ 2147483647 h 234"/>
                <a:gd name="T86" fmla="*/ 2147483647 w 147"/>
                <a:gd name="T87" fmla="*/ 2147483647 h 234"/>
                <a:gd name="T88" fmla="*/ 2147483647 w 147"/>
                <a:gd name="T89" fmla="*/ 2147483647 h 234"/>
                <a:gd name="T90" fmla="*/ 2147483647 w 147"/>
                <a:gd name="T91" fmla="*/ 2147483647 h 234"/>
                <a:gd name="T92" fmla="*/ 2147483647 w 147"/>
                <a:gd name="T93" fmla="*/ 2147483647 h 234"/>
                <a:gd name="T94" fmla="*/ 2147483647 w 147"/>
                <a:gd name="T95" fmla="*/ 2147483647 h 234"/>
                <a:gd name="T96" fmla="*/ 2147483647 w 147"/>
                <a:gd name="T97" fmla="*/ 2147483647 h 234"/>
                <a:gd name="T98" fmla="*/ 2147483647 w 147"/>
                <a:gd name="T99" fmla="*/ 2147483647 h 23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147" h="234">
                  <a:moveTo>
                    <a:pt x="117" y="161"/>
                  </a:moveTo>
                  <a:lnTo>
                    <a:pt x="106" y="163"/>
                  </a:lnTo>
                  <a:lnTo>
                    <a:pt x="98" y="172"/>
                  </a:lnTo>
                  <a:lnTo>
                    <a:pt x="94" y="183"/>
                  </a:lnTo>
                  <a:lnTo>
                    <a:pt x="98" y="194"/>
                  </a:lnTo>
                  <a:lnTo>
                    <a:pt x="106" y="201"/>
                  </a:lnTo>
                  <a:lnTo>
                    <a:pt x="117" y="205"/>
                  </a:lnTo>
                  <a:lnTo>
                    <a:pt x="130" y="201"/>
                  </a:lnTo>
                  <a:lnTo>
                    <a:pt x="137" y="194"/>
                  </a:lnTo>
                  <a:lnTo>
                    <a:pt x="141" y="183"/>
                  </a:lnTo>
                  <a:lnTo>
                    <a:pt x="137" y="172"/>
                  </a:lnTo>
                  <a:lnTo>
                    <a:pt x="130" y="163"/>
                  </a:lnTo>
                  <a:lnTo>
                    <a:pt x="117" y="161"/>
                  </a:lnTo>
                  <a:close/>
                  <a:moveTo>
                    <a:pt x="36" y="132"/>
                  </a:moveTo>
                  <a:lnTo>
                    <a:pt x="25" y="135"/>
                  </a:lnTo>
                  <a:lnTo>
                    <a:pt x="15" y="141"/>
                  </a:lnTo>
                  <a:lnTo>
                    <a:pt x="8" y="151"/>
                  </a:lnTo>
                  <a:lnTo>
                    <a:pt x="6" y="162"/>
                  </a:lnTo>
                  <a:lnTo>
                    <a:pt x="8" y="173"/>
                  </a:lnTo>
                  <a:lnTo>
                    <a:pt x="15" y="182"/>
                  </a:lnTo>
                  <a:lnTo>
                    <a:pt x="25" y="188"/>
                  </a:lnTo>
                  <a:lnTo>
                    <a:pt x="36" y="190"/>
                  </a:lnTo>
                  <a:lnTo>
                    <a:pt x="47" y="188"/>
                  </a:lnTo>
                  <a:lnTo>
                    <a:pt x="57" y="182"/>
                  </a:lnTo>
                  <a:lnTo>
                    <a:pt x="63" y="173"/>
                  </a:lnTo>
                  <a:lnTo>
                    <a:pt x="65" y="162"/>
                  </a:lnTo>
                  <a:lnTo>
                    <a:pt x="63" y="151"/>
                  </a:lnTo>
                  <a:lnTo>
                    <a:pt x="57" y="141"/>
                  </a:lnTo>
                  <a:lnTo>
                    <a:pt x="47" y="135"/>
                  </a:lnTo>
                  <a:lnTo>
                    <a:pt x="36" y="132"/>
                  </a:lnTo>
                  <a:close/>
                  <a:moveTo>
                    <a:pt x="116" y="43"/>
                  </a:moveTo>
                  <a:lnTo>
                    <a:pt x="103" y="47"/>
                  </a:lnTo>
                  <a:lnTo>
                    <a:pt x="94" y="55"/>
                  </a:lnTo>
                  <a:lnTo>
                    <a:pt x="90" y="68"/>
                  </a:lnTo>
                  <a:lnTo>
                    <a:pt x="94" y="80"/>
                  </a:lnTo>
                  <a:lnTo>
                    <a:pt x="103" y="89"/>
                  </a:lnTo>
                  <a:lnTo>
                    <a:pt x="116" y="93"/>
                  </a:lnTo>
                  <a:lnTo>
                    <a:pt x="129" y="89"/>
                  </a:lnTo>
                  <a:lnTo>
                    <a:pt x="138" y="80"/>
                  </a:lnTo>
                  <a:lnTo>
                    <a:pt x="142" y="68"/>
                  </a:lnTo>
                  <a:lnTo>
                    <a:pt x="138" y="55"/>
                  </a:lnTo>
                  <a:lnTo>
                    <a:pt x="129" y="47"/>
                  </a:lnTo>
                  <a:lnTo>
                    <a:pt x="116" y="43"/>
                  </a:lnTo>
                  <a:close/>
                  <a:moveTo>
                    <a:pt x="23" y="6"/>
                  </a:moveTo>
                  <a:lnTo>
                    <a:pt x="18" y="6"/>
                  </a:lnTo>
                  <a:lnTo>
                    <a:pt x="13" y="8"/>
                  </a:lnTo>
                  <a:lnTo>
                    <a:pt x="10" y="11"/>
                  </a:lnTo>
                  <a:lnTo>
                    <a:pt x="6" y="15"/>
                  </a:lnTo>
                  <a:lnTo>
                    <a:pt x="5" y="19"/>
                  </a:lnTo>
                  <a:lnTo>
                    <a:pt x="3" y="24"/>
                  </a:lnTo>
                  <a:lnTo>
                    <a:pt x="5" y="29"/>
                  </a:lnTo>
                  <a:lnTo>
                    <a:pt x="6" y="34"/>
                  </a:lnTo>
                  <a:lnTo>
                    <a:pt x="10" y="38"/>
                  </a:lnTo>
                  <a:lnTo>
                    <a:pt x="13" y="41"/>
                  </a:lnTo>
                  <a:lnTo>
                    <a:pt x="18" y="42"/>
                  </a:lnTo>
                  <a:lnTo>
                    <a:pt x="23" y="43"/>
                  </a:lnTo>
                  <a:lnTo>
                    <a:pt x="28" y="42"/>
                  </a:lnTo>
                  <a:lnTo>
                    <a:pt x="33" y="41"/>
                  </a:lnTo>
                  <a:lnTo>
                    <a:pt x="37" y="38"/>
                  </a:lnTo>
                  <a:lnTo>
                    <a:pt x="41" y="34"/>
                  </a:lnTo>
                  <a:lnTo>
                    <a:pt x="42" y="29"/>
                  </a:lnTo>
                  <a:lnTo>
                    <a:pt x="43" y="24"/>
                  </a:lnTo>
                  <a:lnTo>
                    <a:pt x="42" y="19"/>
                  </a:lnTo>
                  <a:lnTo>
                    <a:pt x="41" y="15"/>
                  </a:lnTo>
                  <a:lnTo>
                    <a:pt x="37" y="11"/>
                  </a:lnTo>
                  <a:lnTo>
                    <a:pt x="33" y="8"/>
                  </a:lnTo>
                  <a:lnTo>
                    <a:pt x="28" y="6"/>
                  </a:lnTo>
                  <a:lnTo>
                    <a:pt x="23" y="6"/>
                  </a:lnTo>
                  <a:close/>
                  <a:moveTo>
                    <a:pt x="23" y="0"/>
                  </a:moveTo>
                  <a:lnTo>
                    <a:pt x="34" y="3"/>
                  </a:lnTo>
                  <a:lnTo>
                    <a:pt x="43" y="12"/>
                  </a:lnTo>
                  <a:lnTo>
                    <a:pt x="47" y="23"/>
                  </a:lnTo>
                  <a:lnTo>
                    <a:pt x="46" y="34"/>
                  </a:lnTo>
                  <a:lnTo>
                    <a:pt x="42" y="47"/>
                  </a:lnTo>
                  <a:lnTo>
                    <a:pt x="36" y="59"/>
                  </a:lnTo>
                  <a:lnTo>
                    <a:pt x="27" y="67"/>
                  </a:lnTo>
                  <a:lnTo>
                    <a:pt x="95" y="105"/>
                  </a:lnTo>
                  <a:lnTo>
                    <a:pt x="90" y="91"/>
                  </a:lnTo>
                  <a:lnTo>
                    <a:pt x="86" y="78"/>
                  </a:lnTo>
                  <a:lnTo>
                    <a:pt x="84" y="67"/>
                  </a:lnTo>
                  <a:lnTo>
                    <a:pt x="86" y="55"/>
                  </a:lnTo>
                  <a:lnTo>
                    <a:pt x="94" y="45"/>
                  </a:lnTo>
                  <a:lnTo>
                    <a:pt x="104" y="39"/>
                  </a:lnTo>
                  <a:lnTo>
                    <a:pt x="116" y="37"/>
                  </a:lnTo>
                  <a:lnTo>
                    <a:pt x="127" y="39"/>
                  </a:lnTo>
                  <a:lnTo>
                    <a:pt x="137" y="45"/>
                  </a:lnTo>
                  <a:lnTo>
                    <a:pt x="145" y="55"/>
                  </a:lnTo>
                  <a:lnTo>
                    <a:pt x="147" y="67"/>
                  </a:lnTo>
                  <a:lnTo>
                    <a:pt x="146" y="76"/>
                  </a:lnTo>
                  <a:lnTo>
                    <a:pt x="142" y="89"/>
                  </a:lnTo>
                  <a:lnTo>
                    <a:pt x="137" y="102"/>
                  </a:lnTo>
                  <a:lnTo>
                    <a:pt x="131" y="114"/>
                  </a:lnTo>
                  <a:lnTo>
                    <a:pt x="124" y="122"/>
                  </a:lnTo>
                  <a:lnTo>
                    <a:pt x="116" y="125"/>
                  </a:lnTo>
                  <a:lnTo>
                    <a:pt x="114" y="125"/>
                  </a:lnTo>
                  <a:lnTo>
                    <a:pt x="69" y="180"/>
                  </a:lnTo>
                  <a:lnTo>
                    <a:pt x="64" y="194"/>
                  </a:lnTo>
                  <a:lnTo>
                    <a:pt x="58" y="206"/>
                  </a:lnTo>
                  <a:lnTo>
                    <a:pt x="51" y="218"/>
                  </a:lnTo>
                  <a:lnTo>
                    <a:pt x="104" y="224"/>
                  </a:lnTo>
                  <a:lnTo>
                    <a:pt x="98" y="214"/>
                  </a:lnTo>
                  <a:lnTo>
                    <a:pt x="93" y="201"/>
                  </a:lnTo>
                  <a:lnTo>
                    <a:pt x="90" y="190"/>
                  </a:lnTo>
                  <a:lnTo>
                    <a:pt x="89" y="182"/>
                  </a:lnTo>
                  <a:lnTo>
                    <a:pt x="91" y="171"/>
                  </a:lnTo>
                  <a:lnTo>
                    <a:pt x="98" y="162"/>
                  </a:lnTo>
                  <a:lnTo>
                    <a:pt x="106" y="157"/>
                  </a:lnTo>
                  <a:lnTo>
                    <a:pt x="117" y="154"/>
                  </a:lnTo>
                  <a:lnTo>
                    <a:pt x="129" y="157"/>
                  </a:lnTo>
                  <a:lnTo>
                    <a:pt x="137" y="162"/>
                  </a:lnTo>
                  <a:lnTo>
                    <a:pt x="143" y="171"/>
                  </a:lnTo>
                  <a:lnTo>
                    <a:pt x="146" y="182"/>
                  </a:lnTo>
                  <a:lnTo>
                    <a:pt x="145" y="193"/>
                  </a:lnTo>
                  <a:lnTo>
                    <a:pt x="140" y="206"/>
                  </a:lnTo>
                  <a:lnTo>
                    <a:pt x="134" y="220"/>
                  </a:lnTo>
                  <a:lnTo>
                    <a:pt x="126" y="230"/>
                  </a:lnTo>
                  <a:lnTo>
                    <a:pt x="117" y="234"/>
                  </a:lnTo>
                  <a:lnTo>
                    <a:pt x="114" y="234"/>
                  </a:lnTo>
                  <a:lnTo>
                    <a:pt x="111" y="232"/>
                  </a:lnTo>
                  <a:lnTo>
                    <a:pt x="108" y="230"/>
                  </a:lnTo>
                  <a:lnTo>
                    <a:pt x="47" y="223"/>
                  </a:lnTo>
                  <a:lnTo>
                    <a:pt x="43" y="225"/>
                  </a:lnTo>
                  <a:lnTo>
                    <a:pt x="39" y="227"/>
                  </a:lnTo>
                  <a:lnTo>
                    <a:pt x="36" y="227"/>
                  </a:lnTo>
                  <a:lnTo>
                    <a:pt x="26" y="224"/>
                  </a:lnTo>
                  <a:lnTo>
                    <a:pt x="17" y="214"/>
                  </a:lnTo>
                  <a:lnTo>
                    <a:pt x="10" y="200"/>
                  </a:lnTo>
                  <a:lnTo>
                    <a:pt x="5" y="185"/>
                  </a:lnTo>
                  <a:lnTo>
                    <a:pt x="1" y="172"/>
                  </a:lnTo>
                  <a:lnTo>
                    <a:pt x="0" y="159"/>
                  </a:lnTo>
                  <a:lnTo>
                    <a:pt x="2" y="146"/>
                  </a:lnTo>
                  <a:lnTo>
                    <a:pt x="10" y="135"/>
                  </a:lnTo>
                  <a:lnTo>
                    <a:pt x="21" y="127"/>
                  </a:lnTo>
                  <a:lnTo>
                    <a:pt x="36" y="125"/>
                  </a:lnTo>
                  <a:lnTo>
                    <a:pt x="49" y="127"/>
                  </a:lnTo>
                  <a:lnTo>
                    <a:pt x="62" y="135"/>
                  </a:lnTo>
                  <a:lnTo>
                    <a:pt x="69" y="146"/>
                  </a:lnTo>
                  <a:lnTo>
                    <a:pt x="72" y="159"/>
                  </a:lnTo>
                  <a:lnTo>
                    <a:pt x="72" y="164"/>
                  </a:lnTo>
                  <a:lnTo>
                    <a:pt x="70" y="169"/>
                  </a:lnTo>
                  <a:lnTo>
                    <a:pt x="109" y="122"/>
                  </a:lnTo>
                  <a:lnTo>
                    <a:pt x="104" y="119"/>
                  </a:lnTo>
                  <a:lnTo>
                    <a:pt x="100" y="114"/>
                  </a:lnTo>
                  <a:lnTo>
                    <a:pt x="18" y="67"/>
                  </a:lnTo>
                  <a:lnTo>
                    <a:pt x="11" y="59"/>
                  </a:lnTo>
                  <a:lnTo>
                    <a:pt x="5" y="47"/>
                  </a:lnTo>
                  <a:lnTo>
                    <a:pt x="1" y="34"/>
                  </a:lnTo>
                  <a:lnTo>
                    <a:pt x="0" y="23"/>
                  </a:lnTo>
                  <a:lnTo>
                    <a:pt x="2" y="12"/>
                  </a:lnTo>
                  <a:lnTo>
                    <a:pt x="11" y="3"/>
                  </a:lnTo>
                  <a:lnTo>
                    <a:pt x="23"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66" name="Freeform 1596">
              <a:extLst>
                <a:ext uri="{FF2B5EF4-FFF2-40B4-BE49-F238E27FC236}">
                  <a16:creationId xmlns:a16="http://schemas.microsoft.com/office/drawing/2014/main" id="{07C59C76-0CB3-4D9F-9299-5C950EFC0A73}"/>
                </a:ext>
              </a:extLst>
            </p:cNvPr>
            <p:cNvSpPr>
              <a:spLocks/>
            </p:cNvSpPr>
            <p:nvPr/>
          </p:nvSpPr>
          <p:spPr bwMode="auto">
            <a:xfrm>
              <a:off x="7471698" y="5159367"/>
              <a:ext cx="53426" cy="47597"/>
            </a:xfrm>
            <a:custGeom>
              <a:avLst/>
              <a:gdLst>
                <a:gd name="T0" fmla="*/ 2147483647 w 42"/>
                <a:gd name="T1" fmla="*/ 0 h 38"/>
                <a:gd name="T2" fmla="*/ 2147483647 w 42"/>
                <a:gd name="T3" fmla="*/ 2147483647 h 38"/>
                <a:gd name="T4" fmla="*/ 2147483647 w 42"/>
                <a:gd name="T5" fmla="*/ 2147483647 h 38"/>
                <a:gd name="T6" fmla="*/ 2147483647 w 42"/>
                <a:gd name="T7" fmla="*/ 2147483647 h 38"/>
                <a:gd name="T8" fmla="*/ 2147483647 w 42"/>
                <a:gd name="T9" fmla="*/ 2147483647 h 38"/>
                <a:gd name="T10" fmla="*/ 2147483647 w 42"/>
                <a:gd name="T11" fmla="*/ 2147483647 h 38"/>
                <a:gd name="T12" fmla="*/ 2147483647 w 42"/>
                <a:gd name="T13" fmla="*/ 2147483647 h 38"/>
                <a:gd name="T14" fmla="*/ 2147483647 w 42"/>
                <a:gd name="T15" fmla="*/ 2147483647 h 38"/>
                <a:gd name="T16" fmla="*/ 2147483647 w 42"/>
                <a:gd name="T17" fmla="*/ 2147483647 h 38"/>
                <a:gd name="T18" fmla="*/ 0 w 42"/>
                <a:gd name="T19" fmla="*/ 2147483647 h 38"/>
                <a:gd name="T20" fmla="*/ 2147483647 w 42"/>
                <a:gd name="T21" fmla="*/ 2147483647 h 38"/>
                <a:gd name="T22" fmla="*/ 2147483647 w 42"/>
                <a:gd name="T23" fmla="*/ 2147483647 h 38"/>
                <a:gd name="T24" fmla="*/ 2147483647 w 42"/>
                <a:gd name="T25" fmla="*/ 0 h 3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2" h="38">
                  <a:moveTo>
                    <a:pt x="21" y="0"/>
                  </a:moveTo>
                  <a:lnTo>
                    <a:pt x="31" y="3"/>
                  </a:lnTo>
                  <a:lnTo>
                    <a:pt x="38" y="10"/>
                  </a:lnTo>
                  <a:lnTo>
                    <a:pt x="42" y="20"/>
                  </a:lnTo>
                  <a:lnTo>
                    <a:pt x="38" y="29"/>
                  </a:lnTo>
                  <a:lnTo>
                    <a:pt x="31" y="36"/>
                  </a:lnTo>
                  <a:lnTo>
                    <a:pt x="21" y="38"/>
                  </a:lnTo>
                  <a:lnTo>
                    <a:pt x="11" y="36"/>
                  </a:lnTo>
                  <a:lnTo>
                    <a:pt x="3" y="29"/>
                  </a:lnTo>
                  <a:lnTo>
                    <a:pt x="0" y="20"/>
                  </a:lnTo>
                  <a:lnTo>
                    <a:pt x="3" y="10"/>
                  </a:lnTo>
                  <a:lnTo>
                    <a:pt x="11" y="3"/>
                  </a:lnTo>
                  <a:lnTo>
                    <a:pt x="21"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67" name="Freeform 1597">
              <a:extLst>
                <a:ext uri="{FF2B5EF4-FFF2-40B4-BE49-F238E27FC236}">
                  <a16:creationId xmlns:a16="http://schemas.microsoft.com/office/drawing/2014/main" id="{DC6863D0-D93A-4C0C-ACC6-7E01CCFC6DE9}"/>
                </a:ext>
              </a:extLst>
            </p:cNvPr>
            <p:cNvSpPr>
              <a:spLocks/>
            </p:cNvSpPr>
            <p:nvPr/>
          </p:nvSpPr>
          <p:spPr bwMode="auto">
            <a:xfrm>
              <a:off x="7465870" y="4995204"/>
              <a:ext cx="33998" cy="32056"/>
            </a:xfrm>
            <a:custGeom>
              <a:avLst/>
              <a:gdLst>
                <a:gd name="T0" fmla="*/ 2147483647 w 27"/>
                <a:gd name="T1" fmla="*/ 0 h 25"/>
                <a:gd name="T2" fmla="*/ 2147483647 w 27"/>
                <a:gd name="T3" fmla="*/ 0 h 25"/>
                <a:gd name="T4" fmla="*/ 2147483647 w 27"/>
                <a:gd name="T5" fmla="*/ 2147483647 h 25"/>
                <a:gd name="T6" fmla="*/ 2147483647 w 27"/>
                <a:gd name="T7" fmla="*/ 2147483647 h 25"/>
                <a:gd name="T8" fmla="*/ 2147483647 w 27"/>
                <a:gd name="T9" fmla="*/ 2147483647 h 25"/>
                <a:gd name="T10" fmla="*/ 2147483647 w 27"/>
                <a:gd name="T11" fmla="*/ 2147483647 h 25"/>
                <a:gd name="T12" fmla="*/ 2147483647 w 27"/>
                <a:gd name="T13" fmla="*/ 2147483647 h 25"/>
                <a:gd name="T14" fmla="*/ 2147483647 w 27"/>
                <a:gd name="T15" fmla="*/ 2147483647 h 25"/>
                <a:gd name="T16" fmla="*/ 2147483647 w 27"/>
                <a:gd name="T17" fmla="*/ 2147483647 h 25"/>
                <a:gd name="T18" fmla="*/ 2147483647 w 27"/>
                <a:gd name="T19" fmla="*/ 2147483647 h 25"/>
                <a:gd name="T20" fmla="*/ 2147483647 w 27"/>
                <a:gd name="T21" fmla="*/ 2147483647 h 25"/>
                <a:gd name="T22" fmla="*/ 2147483647 w 27"/>
                <a:gd name="T23" fmla="*/ 2147483647 h 25"/>
                <a:gd name="T24" fmla="*/ 2147483647 w 27"/>
                <a:gd name="T25" fmla="*/ 2147483647 h 25"/>
                <a:gd name="T26" fmla="*/ 2147483647 w 27"/>
                <a:gd name="T27" fmla="*/ 2147483647 h 25"/>
                <a:gd name="T28" fmla="*/ 0 w 27"/>
                <a:gd name="T29" fmla="*/ 2147483647 h 25"/>
                <a:gd name="T30" fmla="*/ 0 w 27"/>
                <a:gd name="T31" fmla="*/ 2147483647 h 25"/>
                <a:gd name="T32" fmla="*/ 0 w 27"/>
                <a:gd name="T33" fmla="*/ 2147483647 h 25"/>
                <a:gd name="T34" fmla="*/ 2147483647 w 27"/>
                <a:gd name="T35" fmla="*/ 2147483647 h 25"/>
                <a:gd name="T36" fmla="*/ 2147483647 w 27"/>
                <a:gd name="T37" fmla="*/ 2147483647 h 25"/>
                <a:gd name="T38" fmla="*/ 2147483647 w 27"/>
                <a:gd name="T39" fmla="*/ 0 h 25"/>
                <a:gd name="T40" fmla="*/ 2147483647 w 27"/>
                <a:gd name="T41" fmla="*/ 0 h 2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7" h="25">
                  <a:moveTo>
                    <a:pt x="13" y="0"/>
                  </a:moveTo>
                  <a:lnTo>
                    <a:pt x="17" y="0"/>
                  </a:lnTo>
                  <a:lnTo>
                    <a:pt x="21" y="3"/>
                  </a:lnTo>
                  <a:lnTo>
                    <a:pt x="24" y="5"/>
                  </a:lnTo>
                  <a:lnTo>
                    <a:pt x="26" y="9"/>
                  </a:lnTo>
                  <a:lnTo>
                    <a:pt x="27" y="12"/>
                  </a:lnTo>
                  <a:lnTo>
                    <a:pt x="26" y="16"/>
                  </a:lnTo>
                  <a:lnTo>
                    <a:pt x="24" y="20"/>
                  </a:lnTo>
                  <a:lnTo>
                    <a:pt x="21" y="22"/>
                  </a:lnTo>
                  <a:lnTo>
                    <a:pt x="17" y="25"/>
                  </a:lnTo>
                  <a:lnTo>
                    <a:pt x="13" y="25"/>
                  </a:lnTo>
                  <a:lnTo>
                    <a:pt x="8" y="25"/>
                  </a:lnTo>
                  <a:lnTo>
                    <a:pt x="5" y="22"/>
                  </a:lnTo>
                  <a:lnTo>
                    <a:pt x="2" y="20"/>
                  </a:lnTo>
                  <a:lnTo>
                    <a:pt x="0" y="16"/>
                  </a:lnTo>
                  <a:lnTo>
                    <a:pt x="0" y="12"/>
                  </a:lnTo>
                  <a:lnTo>
                    <a:pt x="0" y="9"/>
                  </a:lnTo>
                  <a:lnTo>
                    <a:pt x="2" y="5"/>
                  </a:lnTo>
                  <a:lnTo>
                    <a:pt x="5" y="3"/>
                  </a:lnTo>
                  <a:lnTo>
                    <a:pt x="8" y="0"/>
                  </a:lnTo>
                  <a:lnTo>
                    <a:pt x="13"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68" name="Freeform 1598">
              <a:extLst>
                <a:ext uri="{FF2B5EF4-FFF2-40B4-BE49-F238E27FC236}">
                  <a16:creationId xmlns:a16="http://schemas.microsoft.com/office/drawing/2014/main" id="{13737A49-DC54-4A5A-8C28-33743E2FDEE5}"/>
                </a:ext>
              </a:extLst>
            </p:cNvPr>
            <p:cNvSpPr>
              <a:spLocks/>
            </p:cNvSpPr>
            <p:nvPr/>
          </p:nvSpPr>
          <p:spPr bwMode="auto">
            <a:xfrm>
              <a:off x="7580493" y="5191423"/>
              <a:ext cx="40798" cy="37884"/>
            </a:xfrm>
            <a:custGeom>
              <a:avLst/>
              <a:gdLst>
                <a:gd name="T0" fmla="*/ 2147483647 w 33"/>
                <a:gd name="T1" fmla="*/ 0 h 30"/>
                <a:gd name="T2" fmla="*/ 2147483647 w 33"/>
                <a:gd name="T3" fmla="*/ 0 h 30"/>
                <a:gd name="T4" fmla="*/ 2147483647 w 33"/>
                <a:gd name="T5" fmla="*/ 2147483647 h 30"/>
                <a:gd name="T6" fmla="*/ 2147483647 w 33"/>
                <a:gd name="T7" fmla="*/ 2147483647 h 30"/>
                <a:gd name="T8" fmla="*/ 2147483647 w 33"/>
                <a:gd name="T9" fmla="*/ 2147483647 h 30"/>
                <a:gd name="T10" fmla="*/ 2147483647 w 33"/>
                <a:gd name="T11" fmla="*/ 2147483647 h 30"/>
                <a:gd name="T12" fmla="*/ 2147483647 w 33"/>
                <a:gd name="T13" fmla="*/ 2147483647 h 30"/>
                <a:gd name="T14" fmla="*/ 2147483647 w 33"/>
                <a:gd name="T15" fmla="*/ 2147483647 h 30"/>
                <a:gd name="T16" fmla="*/ 2147483647 w 33"/>
                <a:gd name="T17" fmla="*/ 2147483647 h 30"/>
                <a:gd name="T18" fmla="*/ 2147483647 w 33"/>
                <a:gd name="T19" fmla="*/ 2147483647 h 30"/>
                <a:gd name="T20" fmla="*/ 2147483647 w 33"/>
                <a:gd name="T21" fmla="*/ 2147483647 h 30"/>
                <a:gd name="T22" fmla="*/ 2147483647 w 33"/>
                <a:gd name="T23" fmla="*/ 2147483647 h 30"/>
                <a:gd name="T24" fmla="*/ 2147483647 w 33"/>
                <a:gd name="T25" fmla="*/ 2147483647 h 30"/>
                <a:gd name="T26" fmla="*/ 2147483647 w 33"/>
                <a:gd name="T27" fmla="*/ 2147483647 h 30"/>
                <a:gd name="T28" fmla="*/ 2147483647 w 33"/>
                <a:gd name="T29" fmla="*/ 2147483647 h 30"/>
                <a:gd name="T30" fmla="*/ 0 w 33"/>
                <a:gd name="T31" fmla="*/ 2147483647 h 30"/>
                <a:gd name="T32" fmla="*/ 2147483647 w 33"/>
                <a:gd name="T33" fmla="*/ 2147483647 h 30"/>
                <a:gd name="T34" fmla="*/ 2147483647 w 33"/>
                <a:gd name="T35" fmla="*/ 2147483647 h 30"/>
                <a:gd name="T36" fmla="*/ 2147483647 w 33"/>
                <a:gd name="T37" fmla="*/ 2147483647 h 30"/>
                <a:gd name="T38" fmla="*/ 2147483647 w 33"/>
                <a:gd name="T39" fmla="*/ 0 h 30"/>
                <a:gd name="T40" fmla="*/ 2147483647 w 33"/>
                <a:gd name="T41" fmla="*/ 0 h 3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3" h="30">
                  <a:moveTo>
                    <a:pt x="16" y="0"/>
                  </a:moveTo>
                  <a:lnTo>
                    <a:pt x="21" y="0"/>
                  </a:lnTo>
                  <a:lnTo>
                    <a:pt x="26" y="3"/>
                  </a:lnTo>
                  <a:lnTo>
                    <a:pt x="30" y="6"/>
                  </a:lnTo>
                  <a:lnTo>
                    <a:pt x="31" y="10"/>
                  </a:lnTo>
                  <a:lnTo>
                    <a:pt x="33" y="15"/>
                  </a:lnTo>
                  <a:lnTo>
                    <a:pt x="31" y="20"/>
                  </a:lnTo>
                  <a:lnTo>
                    <a:pt x="30" y="24"/>
                  </a:lnTo>
                  <a:lnTo>
                    <a:pt x="26" y="27"/>
                  </a:lnTo>
                  <a:lnTo>
                    <a:pt x="21" y="29"/>
                  </a:lnTo>
                  <a:lnTo>
                    <a:pt x="16" y="30"/>
                  </a:lnTo>
                  <a:lnTo>
                    <a:pt x="11" y="29"/>
                  </a:lnTo>
                  <a:lnTo>
                    <a:pt x="7" y="27"/>
                  </a:lnTo>
                  <a:lnTo>
                    <a:pt x="4" y="24"/>
                  </a:lnTo>
                  <a:lnTo>
                    <a:pt x="2" y="20"/>
                  </a:lnTo>
                  <a:lnTo>
                    <a:pt x="0" y="15"/>
                  </a:lnTo>
                  <a:lnTo>
                    <a:pt x="2" y="10"/>
                  </a:lnTo>
                  <a:lnTo>
                    <a:pt x="4" y="6"/>
                  </a:lnTo>
                  <a:lnTo>
                    <a:pt x="7" y="3"/>
                  </a:lnTo>
                  <a:lnTo>
                    <a:pt x="11" y="0"/>
                  </a:lnTo>
                  <a:lnTo>
                    <a:pt x="16"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69" name="Freeform 1599">
              <a:extLst>
                <a:ext uri="{FF2B5EF4-FFF2-40B4-BE49-F238E27FC236}">
                  <a16:creationId xmlns:a16="http://schemas.microsoft.com/office/drawing/2014/main" id="{58EA11F2-65AF-4F82-B07E-A545DE81C486}"/>
                </a:ext>
              </a:extLst>
            </p:cNvPr>
            <p:cNvSpPr>
              <a:spLocks/>
            </p:cNvSpPr>
            <p:nvPr/>
          </p:nvSpPr>
          <p:spPr bwMode="auto">
            <a:xfrm>
              <a:off x="7523181" y="5309931"/>
              <a:ext cx="37884" cy="36912"/>
            </a:xfrm>
            <a:custGeom>
              <a:avLst/>
              <a:gdLst>
                <a:gd name="T0" fmla="*/ 2147483647 w 30"/>
                <a:gd name="T1" fmla="*/ 0 h 29"/>
                <a:gd name="T2" fmla="*/ 2147483647 w 30"/>
                <a:gd name="T3" fmla="*/ 0 h 29"/>
                <a:gd name="T4" fmla="*/ 2147483647 w 30"/>
                <a:gd name="T5" fmla="*/ 2147483647 h 29"/>
                <a:gd name="T6" fmla="*/ 2147483647 w 30"/>
                <a:gd name="T7" fmla="*/ 2147483647 h 29"/>
                <a:gd name="T8" fmla="*/ 2147483647 w 30"/>
                <a:gd name="T9" fmla="*/ 2147483647 h 29"/>
                <a:gd name="T10" fmla="*/ 2147483647 w 30"/>
                <a:gd name="T11" fmla="*/ 2147483647 h 29"/>
                <a:gd name="T12" fmla="*/ 2147483647 w 30"/>
                <a:gd name="T13" fmla="*/ 2147483647 h 29"/>
                <a:gd name="T14" fmla="*/ 2147483647 w 30"/>
                <a:gd name="T15" fmla="*/ 2147483647 h 29"/>
                <a:gd name="T16" fmla="*/ 2147483647 w 30"/>
                <a:gd name="T17" fmla="*/ 2147483647 h 29"/>
                <a:gd name="T18" fmla="*/ 2147483647 w 30"/>
                <a:gd name="T19" fmla="*/ 2147483647 h 29"/>
                <a:gd name="T20" fmla="*/ 2147483647 w 30"/>
                <a:gd name="T21" fmla="*/ 2147483647 h 29"/>
                <a:gd name="T22" fmla="*/ 2147483647 w 30"/>
                <a:gd name="T23" fmla="*/ 2147483647 h 29"/>
                <a:gd name="T24" fmla="*/ 2147483647 w 30"/>
                <a:gd name="T25" fmla="*/ 2147483647 h 29"/>
                <a:gd name="T26" fmla="*/ 2147483647 w 30"/>
                <a:gd name="T27" fmla="*/ 2147483647 h 29"/>
                <a:gd name="T28" fmla="*/ 2147483647 w 30"/>
                <a:gd name="T29" fmla="*/ 2147483647 h 29"/>
                <a:gd name="T30" fmla="*/ 0 w 30"/>
                <a:gd name="T31" fmla="*/ 2147483647 h 29"/>
                <a:gd name="T32" fmla="*/ 2147483647 w 30"/>
                <a:gd name="T33" fmla="*/ 2147483647 h 29"/>
                <a:gd name="T34" fmla="*/ 2147483647 w 30"/>
                <a:gd name="T35" fmla="*/ 2147483647 h 29"/>
                <a:gd name="T36" fmla="*/ 2147483647 w 30"/>
                <a:gd name="T37" fmla="*/ 2147483647 h 29"/>
                <a:gd name="T38" fmla="*/ 2147483647 w 30"/>
                <a:gd name="T39" fmla="*/ 0 h 29"/>
                <a:gd name="T40" fmla="*/ 2147483647 w 30"/>
                <a:gd name="T41" fmla="*/ 0 h 2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0" h="29">
                  <a:moveTo>
                    <a:pt x="16" y="0"/>
                  </a:moveTo>
                  <a:lnTo>
                    <a:pt x="21" y="0"/>
                  </a:lnTo>
                  <a:lnTo>
                    <a:pt x="24" y="3"/>
                  </a:lnTo>
                  <a:lnTo>
                    <a:pt x="28" y="5"/>
                  </a:lnTo>
                  <a:lnTo>
                    <a:pt x="30" y="10"/>
                  </a:lnTo>
                  <a:lnTo>
                    <a:pt x="30" y="14"/>
                  </a:lnTo>
                  <a:lnTo>
                    <a:pt x="30" y="19"/>
                  </a:lnTo>
                  <a:lnTo>
                    <a:pt x="28" y="22"/>
                  </a:lnTo>
                  <a:lnTo>
                    <a:pt x="24" y="26"/>
                  </a:lnTo>
                  <a:lnTo>
                    <a:pt x="21" y="27"/>
                  </a:lnTo>
                  <a:lnTo>
                    <a:pt x="16" y="29"/>
                  </a:lnTo>
                  <a:lnTo>
                    <a:pt x="11" y="27"/>
                  </a:lnTo>
                  <a:lnTo>
                    <a:pt x="6" y="26"/>
                  </a:lnTo>
                  <a:lnTo>
                    <a:pt x="3" y="22"/>
                  </a:lnTo>
                  <a:lnTo>
                    <a:pt x="1" y="19"/>
                  </a:lnTo>
                  <a:lnTo>
                    <a:pt x="0" y="14"/>
                  </a:lnTo>
                  <a:lnTo>
                    <a:pt x="1" y="10"/>
                  </a:lnTo>
                  <a:lnTo>
                    <a:pt x="3" y="5"/>
                  </a:lnTo>
                  <a:lnTo>
                    <a:pt x="6" y="3"/>
                  </a:lnTo>
                  <a:lnTo>
                    <a:pt x="11" y="0"/>
                  </a:lnTo>
                  <a:lnTo>
                    <a:pt x="16"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grpSp>
      <p:sp>
        <p:nvSpPr>
          <p:cNvPr id="71" name="TextBox 70">
            <a:extLst>
              <a:ext uri="{FF2B5EF4-FFF2-40B4-BE49-F238E27FC236}">
                <a16:creationId xmlns:a16="http://schemas.microsoft.com/office/drawing/2014/main" id="{E459348A-105F-4E88-9A17-5E2D2656530A}"/>
              </a:ext>
            </a:extLst>
          </p:cNvPr>
          <p:cNvSpPr txBox="1"/>
          <p:nvPr/>
        </p:nvSpPr>
        <p:spPr>
          <a:xfrm>
            <a:off x="1255746" y="2611250"/>
            <a:ext cx="340505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a:ln>
                  <a:noFill/>
                </a:ln>
                <a:solidFill>
                  <a:prstClr val="white"/>
                </a:solidFill>
                <a:effectLst/>
                <a:uLnTx/>
                <a:uFillTx/>
                <a:latin typeface="Calibri" panose="020F0502020204030204"/>
                <a:ea typeface="+mn-ea"/>
                <a:cs typeface="+mn-cs"/>
              </a:rPr>
              <a:t>ELEMENTI DI VERIFICA EX ANTE</a:t>
            </a:r>
          </a:p>
        </p:txBody>
      </p:sp>
      <p:sp>
        <p:nvSpPr>
          <p:cNvPr id="76" name="TextBox 75">
            <a:extLst>
              <a:ext uri="{FF2B5EF4-FFF2-40B4-BE49-F238E27FC236}">
                <a16:creationId xmlns:a16="http://schemas.microsoft.com/office/drawing/2014/main" id="{87CB80E7-EBC7-483F-A08D-EC58D6A33BA1}"/>
              </a:ext>
            </a:extLst>
          </p:cNvPr>
          <p:cNvSpPr txBox="1"/>
          <p:nvPr/>
        </p:nvSpPr>
        <p:spPr>
          <a:xfrm>
            <a:off x="828638" y="3057064"/>
            <a:ext cx="10171143" cy="2462213"/>
          </a:xfrm>
          <a:prstGeom prst="rect">
            <a:avLst/>
          </a:prstGeom>
          <a:noFill/>
        </p:spPr>
        <p:txBody>
          <a:bodyPr wrap="square" rtlCol="0">
            <a:spAutoFit/>
          </a:bodyPr>
          <a:lstStyle/>
          <a:p>
            <a:pPr marL="171450" marR="0" lvl="0" indent="-1714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it-IT"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Etichetta ambientale di tipo I, secondo la UNI EN ISO 14024, che verifichi l’allineamento con il principio di non arrecare danno significativo alla prevenzione e riduzione dell’inquinamento (es: EPEAT, Blauer Engel, TCO Certified, TUV Green Product Mark o altra etichetta equivalente)</a:t>
            </a:r>
          </a:p>
          <a:p>
            <a:pPr marL="171450" marR="0" lvl="0" indent="-1714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lang="it-IT" sz="1400" dirty="0">
              <a:solidFill>
                <a:prstClr val="white"/>
              </a:solidFill>
              <a:latin typeface="Arial" panose="020B0604020202020204" pitchFamily="34" charset="0"/>
              <a:cs typeface="Arial" panose="020B0604020202020204" pitchFamily="34" charset="0"/>
            </a:endParaRPr>
          </a:p>
          <a:p>
            <a:pPr marR="0" lvl="0" algn="just" defTabSz="914400" rtl="0" eaLnBrk="1" fontAlgn="auto" latinLnBrk="0" hangingPunct="1">
              <a:lnSpc>
                <a:spcPct val="100000"/>
              </a:lnSpc>
              <a:spcBef>
                <a:spcPts val="0"/>
              </a:spcBef>
              <a:spcAft>
                <a:spcPts val="0"/>
              </a:spcAft>
              <a:buClrTx/>
              <a:buSzTx/>
              <a:tabLst/>
              <a:defRPr/>
            </a:pPr>
            <a:endParaRPr kumimoji="0" lang="it-IT"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171450" marR="0" lvl="0" indent="-1714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it-IT"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R="0" lvl="0" algn="just" defTabSz="914400" rtl="0" eaLnBrk="1" fontAlgn="auto" latinLnBrk="0" hangingPunct="1">
              <a:lnSpc>
                <a:spcPct val="100000"/>
              </a:lnSpc>
              <a:spcBef>
                <a:spcPts val="0"/>
              </a:spcBef>
              <a:spcAft>
                <a:spcPts val="0"/>
              </a:spcAft>
              <a:buClrTx/>
              <a:buSzTx/>
              <a:tabLst/>
              <a:defRPr/>
            </a:pPr>
            <a:r>
              <a:rPr kumimoji="0" lang="it-IT"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In assenza di tale etichetta, sono richieste: </a:t>
            </a:r>
          </a:p>
          <a:p>
            <a:pPr marR="0" lvl="0" algn="just" defTabSz="914400" rtl="0" eaLnBrk="1" fontAlgn="auto" latinLnBrk="0" hangingPunct="1">
              <a:lnSpc>
                <a:spcPct val="100000"/>
              </a:lnSpc>
              <a:spcBef>
                <a:spcPts val="0"/>
              </a:spcBef>
              <a:spcAft>
                <a:spcPts val="0"/>
              </a:spcAft>
              <a:buClrTx/>
              <a:buSzTx/>
              <a:tabLst/>
              <a:defRPr/>
            </a:pPr>
            <a:endParaRPr kumimoji="0" lang="it-IT"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171450" marR="0" lvl="0" indent="-1714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it-IT"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La conformità delle apparecchiature è autocertificata dal produttore/fornitore tramite una dichiarazione adeguandosi alle seguente normative: Reach (Regolamento (CE) n.1907/2006); RoHS (Direttiva 2011/65/EU e ss.m.i.) e compatibilità elettromagnetica (Direttiva 2014/30/UE)</a:t>
            </a:r>
          </a:p>
        </p:txBody>
      </p:sp>
      <p:sp>
        <p:nvSpPr>
          <p:cNvPr id="40" name="Text Placeholder 2">
            <a:extLst>
              <a:ext uri="{FF2B5EF4-FFF2-40B4-BE49-F238E27FC236}">
                <a16:creationId xmlns:a16="http://schemas.microsoft.com/office/drawing/2014/main" id="{414AAD4C-525A-4BB1-BC93-D2B2B60021B1}"/>
              </a:ext>
            </a:extLst>
          </p:cNvPr>
          <p:cNvSpPr txBox="1">
            <a:spLocks/>
          </p:cNvSpPr>
          <p:nvPr/>
        </p:nvSpPr>
        <p:spPr>
          <a:xfrm>
            <a:off x="357647" y="16784"/>
            <a:ext cx="10825123"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t-IT" sz="1050" dirty="0">
                <a:solidFill>
                  <a:srgbClr val="002060"/>
                </a:solidFill>
                <a:latin typeface="Arial" panose="020B0604020202020204" pitchFamily="34" charset="0"/>
                <a:cs typeface="Arial" panose="020B0604020202020204" pitchFamily="34" charset="0"/>
              </a:rPr>
              <a:t>GUIDA OPERATIVA PER IL RISPETTO DEL PRINCIPIO DNSH – </a:t>
            </a:r>
            <a:r>
              <a:rPr lang="it-IT" sz="1050" b="1" dirty="0">
                <a:solidFill>
                  <a:srgbClr val="002060"/>
                </a:solidFill>
                <a:latin typeface="Arial" panose="020B0604020202020204" pitchFamily="34" charset="0"/>
                <a:cs typeface="Arial" panose="020B0604020202020204" pitchFamily="34" charset="0"/>
              </a:rPr>
              <a:t>SCHEDA 03: ACQUISTO, LEASING E NOLEGGIO DI COMPUTER E APPARECCHIATURE ELETTRICHE ED ELETTRONICHE</a:t>
            </a:r>
          </a:p>
        </p:txBody>
      </p:sp>
    </p:spTree>
    <p:extLst>
      <p:ext uri="{BB962C8B-B14F-4D97-AF65-F5344CB8AC3E}">
        <p14:creationId xmlns:p14="http://schemas.microsoft.com/office/powerpoint/2010/main" val="38964644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TextBox 43">
            <a:extLst>
              <a:ext uri="{FF2B5EF4-FFF2-40B4-BE49-F238E27FC236}">
                <a16:creationId xmlns:a16="http://schemas.microsoft.com/office/drawing/2014/main" id="{A3F79EEA-5AC8-437C-887F-8CD512B4DDA0}"/>
              </a:ext>
            </a:extLst>
          </p:cNvPr>
          <p:cNvSpPr txBox="1"/>
          <p:nvPr/>
        </p:nvSpPr>
        <p:spPr>
          <a:xfrm>
            <a:off x="828638" y="2226127"/>
            <a:ext cx="10578506" cy="3231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5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L’attività per definizione non compromette l’obbiettivo di protezione e ripristino della biodiversità e degli ecosistemi. </a:t>
            </a:r>
          </a:p>
        </p:txBody>
      </p:sp>
      <p:sp>
        <p:nvSpPr>
          <p:cNvPr id="9" name="Titolo 1">
            <a:extLst>
              <a:ext uri="{FF2B5EF4-FFF2-40B4-BE49-F238E27FC236}">
                <a16:creationId xmlns:a16="http://schemas.microsoft.com/office/drawing/2014/main" id="{7B595272-78FB-48A9-B8EF-F0A32D7EA508}"/>
              </a:ext>
            </a:extLst>
          </p:cNvPr>
          <p:cNvSpPr>
            <a:spLocks noGrp="1"/>
          </p:cNvSpPr>
          <p:nvPr>
            <p:ph type="title"/>
          </p:nvPr>
        </p:nvSpPr>
        <p:spPr>
          <a:xfrm>
            <a:off x="764308" y="578866"/>
            <a:ext cx="10515600" cy="761711"/>
          </a:xfrm>
        </p:spPr>
        <p:txBody>
          <a:bodyPr>
            <a:normAutofit/>
          </a:bodyPr>
          <a:lstStyle/>
          <a:p>
            <a:r>
              <a:rPr lang="it-IT" sz="2400" b="1">
                <a:solidFill>
                  <a:schemeClr val="accent1">
                    <a:lumMod val="50000"/>
                  </a:schemeClr>
                </a:solidFill>
                <a:latin typeface="Arial" panose="020B0604020202020204" pitchFamily="34" charset="0"/>
                <a:cs typeface="Arial" panose="020B0604020202020204" pitchFamily="34" charset="0"/>
              </a:rPr>
              <a:t>II. VINCOLI DNSH</a:t>
            </a:r>
            <a:endParaRPr lang="it-IT" sz="2600" b="1" i="1">
              <a:solidFill>
                <a:schemeClr val="accent1">
                  <a:lumMod val="50000"/>
                </a:schemeClr>
              </a:solidFill>
              <a:latin typeface="Arial" panose="020B0604020202020204" pitchFamily="34" charset="0"/>
              <a:cs typeface="Arial" panose="020B0604020202020204" pitchFamily="34" charset="0"/>
            </a:endParaRPr>
          </a:p>
        </p:txBody>
      </p:sp>
      <p:sp>
        <p:nvSpPr>
          <p:cNvPr id="10" name="Rectangle 9">
            <a:extLst>
              <a:ext uri="{FF2B5EF4-FFF2-40B4-BE49-F238E27FC236}">
                <a16:creationId xmlns:a16="http://schemas.microsoft.com/office/drawing/2014/main" id="{8BEA70F3-559F-462C-A758-0C255A7A2763}"/>
              </a:ext>
            </a:extLst>
          </p:cNvPr>
          <p:cNvSpPr/>
          <p:nvPr/>
        </p:nvSpPr>
        <p:spPr>
          <a:xfrm>
            <a:off x="764308" y="2073579"/>
            <a:ext cx="10663384" cy="621779"/>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just" defTabSz="91440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endParaRPr>
          </a:p>
        </p:txBody>
      </p:sp>
      <p:graphicFrame>
        <p:nvGraphicFramePr>
          <p:cNvPr id="29" name="Table 10">
            <a:extLst>
              <a:ext uri="{FF2B5EF4-FFF2-40B4-BE49-F238E27FC236}">
                <a16:creationId xmlns:a16="http://schemas.microsoft.com/office/drawing/2014/main" id="{DA73F2B1-DF21-4431-AF3B-2A370759A8CB}"/>
              </a:ext>
            </a:extLst>
          </p:cNvPr>
          <p:cNvGraphicFramePr>
            <a:graphicFrameLocks noGrp="1"/>
          </p:cNvGraphicFramePr>
          <p:nvPr/>
        </p:nvGraphicFramePr>
        <p:xfrm>
          <a:off x="10320024" y="195956"/>
          <a:ext cx="1271370" cy="1371600"/>
        </p:xfrm>
        <a:graphic>
          <a:graphicData uri="http://schemas.openxmlformats.org/drawingml/2006/table">
            <a:tbl>
              <a:tblPr bandRow="1">
                <a:tableStyleId>{5C22544A-7EE6-4342-B048-85BDC9FD1C3A}</a:tableStyleId>
              </a:tblPr>
              <a:tblGrid>
                <a:gridCol w="1271370">
                  <a:extLst>
                    <a:ext uri="{9D8B030D-6E8A-4147-A177-3AD203B41FA5}">
                      <a16:colId xmlns:a16="http://schemas.microsoft.com/office/drawing/2014/main" val="2637763030"/>
                    </a:ext>
                  </a:extLst>
                </a:gridCol>
              </a:tblGrid>
              <a:tr h="211755">
                <a:tc>
                  <a:txBody>
                    <a:bodyPr/>
                    <a:lstStyle/>
                    <a:p>
                      <a:r>
                        <a:rPr lang="it-IT" sz="900" b="0">
                          <a:solidFill>
                            <a:schemeClr val="tx1"/>
                          </a:solidFill>
                        </a:rPr>
                        <a:t>Mitigazione</a:t>
                      </a:r>
                    </a:p>
                  </a:txBody>
                  <a:tcPr>
                    <a:solidFill>
                      <a:schemeClr val="bg2"/>
                    </a:solidFill>
                  </a:tcPr>
                </a:tc>
                <a:extLst>
                  <a:ext uri="{0D108BD9-81ED-4DB2-BD59-A6C34878D82A}">
                    <a16:rowId xmlns:a16="http://schemas.microsoft.com/office/drawing/2014/main" val="3339796594"/>
                  </a:ext>
                </a:extLst>
              </a:tr>
              <a:tr h="211755">
                <a:tc>
                  <a:txBody>
                    <a:bodyPr/>
                    <a:lstStyle/>
                    <a:p>
                      <a:r>
                        <a:rPr lang="it-IT" sz="900"/>
                        <a:t>Adattamento</a:t>
                      </a:r>
                    </a:p>
                  </a:txBody>
                  <a:tcPr>
                    <a:solidFill>
                      <a:schemeClr val="bg2"/>
                    </a:solidFill>
                  </a:tcPr>
                </a:tc>
                <a:extLst>
                  <a:ext uri="{0D108BD9-81ED-4DB2-BD59-A6C34878D82A}">
                    <a16:rowId xmlns:a16="http://schemas.microsoft.com/office/drawing/2014/main" val="3629713866"/>
                  </a:ext>
                </a:extLst>
              </a:tr>
              <a:tr h="211755">
                <a:tc>
                  <a:txBody>
                    <a:bodyPr/>
                    <a:lstStyle/>
                    <a:p>
                      <a:r>
                        <a:rPr lang="it-IT" sz="900"/>
                        <a:t>Risorsa Idrica</a:t>
                      </a:r>
                    </a:p>
                  </a:txBody>
                  <a:tcPr>
                    <a:solidFill>
                      <a:schemeClr val="bg2"/>
                    </a:solidFill>
                  </a:tcPr>
                </a:tc>
                <a:extLst>
                  <a:ext uri="{0D108BD9-81ED-4DB2-BD59-A6C34878D82A}">
                    <a16:rowId xmlns:a16="http://schemas.microsoft.com/office/drawing/2014/main" val="1622243859"/>
                  </a:ext>
                </a:extLst>
              </a:tr>
              <a:tr h="211755">
                <a:tc>
                  <a:txBody>
                    <a:bodyPr/>
                    <a:lstStyle/>
                    <a:p>
                      <a:r>
                        <a:rPr lang="it-IT" sz="900"/>
                        <a:t>Economia Circolare</a:t>
                      </a:r>
                    </a:p>
                  </a:txBody>
                  <a:tcPr>
                    <a:solidFill>
                      <a:schemeClr val="bg2"/>
                    </a:solidFill>
                  </a:tcPr>
                </a:tc>
                <a:extLst>
                  <a:ext uri="{0D108BD9-81ED-4DB2-BD59-A6C34878D82A}">
                    <a16:rowId xmlns:a16="http://schemas.microsoft.com/office/drawing/2014/main" val="2308410205"/>
                  </a:ext>
                </a:extLst>
              </a:tr>
              <a:tr h="211755">
                <a:tc>
                  <a:txBody>
                    <a:bodyPr/>
                    <a:lstStyle/>
                    <a:p>
                      <a:r>
                        <a:rPr lang="it-IT" sz="900" b="0">
                          <a:solidFill>
                            <a:schemeClr val="tx1"/>
                          </a:solidFill>
                        </a:rPr>
                        <a:t>Inquinamento</a:t>
                      </a:r>
                    </a:p>
                  </a:txBody>
                  <a:tcPr>
                    <a:solidFill>
                      <a:schemeClr val="bg2"/>
                    </a:solidFill>
                  </a:tcPr>
                </a:tc>
                <a:extLst>
                  <a:ext uri="{0D108BD9-81ED-4DB2-BD59-A6C34878D82A}">
                    <a16:rowId xmlns:a16="http://schemas.microsoft.com/office/drawing/2014/main" val="2006366904"/>
                  </a:ext>
                </a:extLst>
              </a:tr>
              <a:tr h="211755">
                <a:tc>
                  <a:txBody>
                    <a:bodyPr/>
                    <a:lstStyle/>
                    <a:p>
                      <a:r>
                        <a:rPr lang="it-IT" sz="900" b="1">
                          <a:solidFill>
                            <a:srgbClr val="13457B"/>
                          </a:solidFill>
                        </a:rPr>
                        <a:t>Biodiversità</a:t>
                      </a:r>
                    </a:p>
                  </a:txBody>
                  <a:tcPr>
                    <a:solidFill>
                      <a:srgbClr val="F9CA4E"/>
                    </a:solidFill>
                  </a:tcPr>
                </a:tc>
                <a:extLst>
                  <a:ext uri="{0D108BD9-81ED-4DB2-BD59-A6C34878D82A}">
                    <a16:rowId xmlns:a16="http://schemas.microsoft.com/office/drawing/2014/main" val="2799061225"/>
                  </a:ext>
                </a:extLst>
              </a:tr>
            </a:tbl>
          </a:graphicData>
        </a:graphic>
      </p:graphicFrame>
      <p:grpSp>
        <p:nvGrpSpPr>
          <p:cNvPr id="30" name="Group 29">
            <a:extLst>
              <a:ext uri="{FF2B5EF4-FFF2-40B4-BE49-F238E27FC236}">
                <a16:creationId xmlns:a16="http://schemas.microsoft.com/office/drawing/2014/main" id="{895BC8F7-E620-4CF4-A5DF-05F698DDDA23}"/>
              </a:ext>
            </a:extLst>
          </p:cNvPr>
          <p:cNvGrpSpPr/>
          <p:nvPr/>
        </p:nvGrpSpPr>
        <p:grpSpPr>
          <a:xfrm>
            <a:off x="9872720" y="190511"/>
            <a:ext cx="302478" cy="1382650"/>
            <a:chOff x="9872720" y="190511"/>
            <a:chExt cx="302478" cy="1382650"/>
          </a:xfrm>
        </p:grpSpPr>
        <p:sp>
          <p:nvSpPr>
            <p:cNvPr id="45" name="Freeform 12">
              <a:extLst>
                <a:ext uri="{FF2B5EF4-FFF2-40B4-BE49-F238E27FC236}">
                  <a16:creationId xmlns:a16="http://schemas.microsoft.com/office/drawing/2014/main" id="{899FE17C-8283-4051-91F6-95C32BE72D89}"/>
                </a:ext>
              </a:extLst>
            </p:cNvPr>
            <p:cNvSpPr>
              <a:spLocks noEditPoints="1"/>
            </p:cNvSpPr>
            <p:nvPr/>
          </p:nvSpPr>
          <p:spPr bwMode="auto">
            <a:xfrm>
              <a:off x="9941760" y="894520"/>
              <a:ext cx="188972" cy="190754"/>
            </a:xfrm>
            <a:custGeom>
              <a:avLst/>
              <a:gdLst>
                <a:gd name="T0" fmla="*/ 157 w 392"/>
                <a:gd name="T1" fmla="*/ 18 h 368"/>
                <a:gd name="T2" fmla="*/ 102 w 392"/>
                <a:gd name="T3" fmla="*/ 33 h 368"/>
                <a:gd name="T4" fmla="*/ 76 w 392"/>
                <a:gd name="T5" fmla="*/ 76 h 368"/>
                <a:gd name="T6" fmla="*/ 148 w 392"/>
                <a:gd name="T7" fmla="*/ 120 h 368"/>
                <a:gd name="T8" fmla="*/ 187 w 392"/>
                <a:gd name="T9" fmla="*/ 58 h 368"/>
                <a:gd name="T10" fmla="*/ 157 w 392"/>
                <a:gd name="T11" fmla="*/ 18 h 368"/>
                <a:gd name="T12" fmla="*/ 326 w 392"/>
                <a:gd name="T13" fmla="*/ 268 h 368"/>
                <a:gd name="T14" fmla="*/ 241 w 392"/>
                <a:gd name="T15" fmla="*/ 268 h 368"/>
                <a:gd name="T16" fmla="*/ 241 w 392"/>
                <a:gd name="T17" fmla="*/ 241 h 368"/>
                <a:gd name="T18" fmla="*/ 216 w 392"/>
                <a:gd name="T19" fmla="*/ 274 h 368"/>
                <a:gd name="T20" fmla="*/ 191 w 392"/>
                <a:gd name="T21" fmla="*/ 306 h 368"/>
                <a:gd name="T22" fmla="*/ 216 w 392"/>
                <a:gd name="T23" fmla="*/ 339 h 368"/>
                <a:gd name="T24" fmla="*/ 238 w 392"/>
                <a:gd name="T25" fmla="*/ 368 h 368"/>
                <a:gd name="T26" fmla="*/ 241 w 392"/>
                <a:gd name="T27" fmla="*/ 368 h 368"/>
                <a:gd name="T28" fmla="*/ 241 w 392"/>
                <a:gd name="T29" fmla="*/ 353 h 368"/>
                <a:gd name="T30" fmla="*/ 286 w 392"/>
                <a:gd name="T31" fmla="*/ 352 h 368"/>
                <a:gd name="T32" fmla="*/ 336 w 392"/>
                <a:gd name="T33" fmla="*/ 332 h 368"/>
                <a:gd name="T34" fmla="*/ 380 w 392"/>
                <a:gd name="T35" fmla="*/ 251 h 368"/>
                <a:gd name="T36" fmla="*/ 380 w 392"/>
                <a:gd name="T37" fmla="*/ 250 h 368"/>
                <a:gd name="T38" fmla="*/ 326 w 392"/>
                <a:gd name="T39" fmla="*/ 268 h 368"/>
                <a:gd name="T40" fmla="*/ 196 w 392"/>
                <a:gd name="T41" fmla="*/ 43 h 368"/>
                <a:gd name="T42" fmla="*/ 237 w 392"/>
                <a:gd name="T43" fmla="*/ 119 h 368"/>
                <a:gd name="T44" fmla="*/ 213 w 392"/>
                <a:gd name="T45" fmla="*/ 132 h 368"/>
                <a:gd name="T46" fmla="*/ 253 w 392"/>
                <a:gd name="T47" fmla="*/ 138 h 368"/>
                <a:gd name="T48" fmla="*/ 294 w 392"/>
                <a:gd name="T49" fmla="*/ 144 h 368"/>
                <a:gd name="T50" fmla="*/ 311 w 392"/>
                <a:gd name="T51" fmla="*/ 107 h 368"/>
                <a:gd name="T52" fmla="*/ 328 w 392"/>
                <a:gd name="T53" fmla="*/ 69 h 368"/>
                <a:gd name="T54" fmla="*/ 311 w 392"/>
                <a:gd name="T55" fmla="*/ 78 h 368"/>
                <a:gd name="T56" fmla="*/ 288 w 392"/>
                <a:gd name="T57" fmla="*/ 39 h 368"/>
                <a:gd name="T58" fmla="*/ 248 w 392"/>
                <a:gd name="T59" fmla="*/ 4 h 368"/>
                <a:gd name="T60" fmla="*/ 152 w 392"/>
                <a:gd name="T61" fmla="*/ 4 h 368"/>
                <a:gd name="T62" fmla="*/ 196 w 392"/>
                <a:gd name="T63" fmla="*/ 43 h 368"/>
                <a:gd name="T64" fmla="*/ 71 w 392"/>
                <a:gd name="T65" fmla="*/ 311 h 368"/>
                <a:gd name="T66" fmla="*/ 110 w 392"/>
                <a:gd name="T67" fmla="*/ 351 h 368"/>
                <a:gd name="T68" fmla="*/ 161 w 392"/>
                <a:gd name="T69" fmla="*/ 352 h 368"/>
                <a:gd name="T70" fmla="*/ 162 w 392"/>
                <a:gd name="T71" fmla="*/ 267 h 368"/>
                <a:gd name="T72" fmla="*/ 89 w 392"/>
                <a:gd name="T73" fmla="*/ 265 h 368"/>
                <a:gd name="T74" fmla="*/ 71 w 392"/>
                <a:gd name="T75" fmla="*/ 311 h 368"/>
                <a:gd name="T76" fmla="*/ 114 w 392"/>
                <a:gd name="T77" fmla="*/ 193 h 368"/>
                <a:gd name="T78" fmla="*/ 137 w 392"/>
                <a:gd name="T79" fmla="*/ 207 h 368"/>
                <a:gd name="T80" fmla="*/ 122 w 392"/>
                <a:gd name="T81" fmla="*/ 168 h 368"/>
                <a:gd name="T82" fmla="*/ 107 w 392"/>
                <a:gd name="T83" fmla="*/ 130 h 368"/>
                <a:gd name="T84" fmla="*/ 66 w 392"/>
                <a:gd name="T85" fmla="*/ 134 h 368"/>
                <a:gd name="T86" fmla="*/ 25 w 392"/>
                <a:gd name="T87" fmla="*/ 139 h 368"/>
                <a:gd name="T88" fmla="*/ 41 w 392"/>
                <a:gd name="T89" fmla="*/ 148 h 368"/>
                <a:gd name="T90" fmla="*/ 19 w 392"/>
                <a:gd name="T91" fmla="*/ 188 h 368"/>
                <a:gd name="T92" fmla="*/ 9 w 392"/>
                <a:gd name="T93" fmla="*/ 241 h 368"/>
                <a:gd name="T94" fmla="*/ 58 w 392"/>
                <a:gd name="T95" fmla="*/ 324 h 368"/>
                <a:gd name="T96" fmla="*/ 69 w 392"/>
                <a:gd name="T97" fmla="*/ 266 h 368"/>
                <a:gd name="T98" fmla="*/ 114 w 392"/>
                <a:gd name="T99" fmla="*/ 193 h 368"/>
                <a:gd name="T100" fmla="*/ 313 w 392"/>
                <a:gd name="T101" fmla="*/ 253 h 368"/>
                <a:gd name="T102" fmla="*/ 362 w 392"/>
                <a:gd name="T103" fmla="*/ 244 h 368"/>
                <a:gd name="T104" fmla="*/ 375 w 392"/>
                <a:gd name="T105" fmla="*/ 190 h 368"/>
                <a:gd name="T106" fmla="*/ 350 w 392"/>
                <a:gd name="T107" fmla="*/ 146 h 368"/>
                <a:gd name="T108" fmla="*/ 277 w 392"/>
                <a:gd name="T109" fmla="*/ 189 h 368"/>
                <a:gd name="T110" fmla="*/ 313 w 392"/>
                <a:gd name="T111" fmla="*/ 253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2" h="368">
                  <a:moveTo>
                    <a:pt x="157" y="18"/>
                  </a:moveTo>
                  <a:cubicBezTo>
                    <a:pt x="127" y="0"/>
                    <a:pt x="102" y="33"/>
                    <a:pt x="102" y="33"/>
                  </a:cubicBezTo>
                  <a:cubicBezTo>
                    <a:pt x="76" y="76"/>
                    <a:pt x="76" y="76"/>
                    <a:pt x="76" y="76"/>
                  </a:cubicBezTo>
                  <a:cubicBezTo>
                    <a:pt x="148" y="120"/>
                    <a:pt x="148" y="120"/>
                    <a:pt x="148" y="120"/>
                  </a:cubicBezTo>
                  <a:cubicBezTo>
                    <a:pt x="187" y="58"/>
                    <a:pt x="187" y="58"/>
                    <a:pt x="187" y="58"/>
                  </a:cubicBezTo>
                  <a:cubicBezTo>
                    <a:pt x="172" y="23"/>
                    <a:pt x="157" y="18"/>
                    <a:pt x="157" y="18"/>
                  </a:cubicBezTo>
                  <a:close/>
                  <a:moveTo>
                    <a:pt x="326" y="268"/>
                  </a:moveTo>
                  <a:cubicBezTo>
                    <a:pt x="241" y="268"/>
                    <a:pt x="241" y="268"/>
                    <a:pt x="241" y="268"/>
                  </a:cubicBezTo>
                  <a:cubicBezTo>
                    <a:pt x="241" y="241"/>
                    <a:pt x="241" y="241"/>
                    <a:pt x="241" y="241"/>
                  </a:cubicBezTo>
                  <a:cubicBezTo>
                    <a:pt x="216" y="274"/>
                    <a:pt x="216" y="274"/>
                    <a:pt x="216" y="274"/>
                  </a:cubicBezTo>
                  <a:cubicBezTo>
                    <a:pt x="191" y="306"/>
                    <a:pt x="191" y="306"/>
                    <a:pt x="191" y="306"/>
                  </a:cubicBezTo>
                  <a:cubicBezTo>
                    <a:pt x="216" y="339"/>
                    <a:pt x="216" y="339"/>
                    <a:pt x="216" y="339"/>
                  </a:cubicBezTo>
                  <a:cubicBezTo>
                    <a:pt x="238" y="368"/>
                    <a:pt x="238" y="368"/>
                    <a:pt x="238" y="368"/>
                  </a:cubicBezTo>
                  <a:cubicBezTo>
                    <a:pt x="241" y="368"/>
                    <a:pt x="241" y="368"/>
                    <a:pt x="241" y="368"/>
                  </a:cubicBezTo>
                  <a:cubicBezTo>
                    <a:pt x="241" y="353"/>
                    <a:pt x="241" y="353"/>
                    <a:pt x="241" y="353"/>
                  </a:cubicBezTo>
                  <a:cubicBezTo>
                    <a:pt x="286" y="352"/>
                    <a:pt x="286" y="352"/>
                    <a:pt x="286" y="352"/>
                  </a:cubicBezTo>
                  <a:cubicBezTo>
                    <a:pt x="327" y="349"/>
                    <a:pt x="336" y="332"/>
                    <a:pt x="336" y="332"/>
                  </a:cubicBezTo>
                  <a:cubicBezTo>
                    <a:pt x="380" y="251"/>
                    <a:pt x="380" y="251"/>
                    <a:pt x="380" y="251"/>
                  </a:cubicBezTo>
                  <a:cubicBezTo>
                    <a:pt x="380" y="250"/>
                    <a:pt x="380" y="250"/>
                    <a:pt x="380" y="250"/>
                  </a:cubicBezTo>
                  <a:cubicBezTo>
                    <a:pt x="362" y="271"/>
                    <a:pt x="326" y="268"/>
                    <a:pt x="326" y="268"/>
                  </a:cubicBezTo>
                  <a:close/>
                  <a:moveTo>
                    <a:pt x="196" y="43"/>
                  </a:moveTo>
                  <a:cubicBezTo>
                    <a:pt x="237" y="119"/>
                    <a:pt x="237" y="119"/>
                    <a:pt x="237" y="119"/>
                  </a:cubicBezTo>
                  <a:cubicBezTo>
                    <a:pt x="213" y="132"/>
                    <a:pt x="213" y="132"/>
                    <a:pt x="213" y="132"/>
                  </a:cubicBezTo>
                  <a:cubicBezTo>
                    <a:pt x="253" y="138"/>
                    <a:pt x="253" y="138"/>
                    <a:pt x="253" y="138"/>
                  </a:cubicBezTo>
                  <a:cubicBezTo>
                    <a:pt x="294" y="144"/>
                    <a:pt x="294" y="144"/>
                    <a:pt x="294" y="144"/>
                  </a:cubicBezTo>
                  <a:cubicBezTo>
                    <a:pt x="311" y="107"/>
                    <a:pt x="311" y="107"/>
                    <a:pt x="311" y="107"/>
                  </a:cubicBezTo>
                  <a:cubicBezTo>
                    <a:pt x="328" y="69"/>
                    <a:pt x="328" y="69"/>
                    <a:pt x="328" y="69"/>
                  </a:cubicBezTo>
                  <a:cubicBezTo>
                    <a:pt x="311" y="78"/>
                    <a:pt x="311" y="78"/>
                    <a:pt x="311" y="78"/>
                  </a:cubicBezTo>
                  <a:cubicBezTo>
                    <a:pt x="288" y="39"/>
                    <a:pt x="288" y="39"/>
                    <a:pt x="288" y="39"/>
                  </a:cubicBezTo>
                  <a:cubicBezTo>
                    <a:pt x="267" y="4"/>
                    <a:pt x="248" y="4"/>
                    <a:pt x="248" y="4"/>
                  </a:cubicBezTo>
                  <a:cubicBezTo>
                    <a:pt x="152" y="4"/>
                    <a:pt x="152" y="4"/>
                    <a:pt x="152" y="4"/>
                  </a:cubicBezTo>
                  <a:cubicBezTo>
                    <a:pt x="180" y="7"/>
                    <a:pt x="196" y="43"/>
                    <a:pt x="196" y="43"/>
                  </a:cubicBezTo>
                  <a:close/>
                  <a:moveTo>
                    <a:pt x="71" y="311"/>
                  </a:moveTo>
                  <a:cubicBezTo>
                    <a:pt x="70" y="346"/>
                    <a:pt x="110" y="351"/>
                    <a:pt x="110" y="351"/>
                  </a:cubicBezTo>
                  <a:cubicBezTo>
                    <a:pt x="161" y="352"/>
                    <a:pt x="161" y="352"/>
                    <a:pt x="161" y="352"/>
                  </a:cubicBezTo>
                  <a:cubicBezTo>
                    <a:pt x="162" y="267"/>
                    <a:pt x="162" y="267"/>
                    <a:pt x="162" y="267"/>
                  </a:cubicBezTo>
                  <a:cubicBezTo>
                    <a:pt x="89" y="265"/>
                    <a:pt x="89" y="265"/>
                    <a:pt x="89" y="265"/>
                  </a:cubicBezTo>
                  <a:cubicBezTo>
                    <a:pt x="67" y="295"/>
                    <a:pt x="71" y="311"/>
                    <a:pt x="71" y="311"/>
                  </a:cubicBezTo>
                  <a:close/>
                  <a:moveTo>
                    <a:pt x="114" y="193"/>
                  </a:moveTo>
                  <a:cubicBezTo>
                    <a:pt x="137" y="207"/>
                    <a:pt x="137" y="207"/>
                    <a:pt x="137" y="207"/>
                  </a:cubicBezTo>
                  <a:cubicBezTo>
                    <a:pt x="122" y="168"/>
                    <a:pt x="122" y="168"/>
                    <a:pt x="122" y="168"/>
                  </a:cubicBezTo>
                  <a:cubicBezTo>
                    <a:pt x="107" y="130"/>
                    <a:pt x="107" y="130"/>
                    <a:pt x="107" y="130"/>
                  </a:cubicBezTo>
                  <a:cubicBezTo>
                    <a:pt x="66" y="134"/>
                    <a:pt x="66" y="134"/>
                    <a:pt x="66" y="134"/>
                  </a:cubicBezTo>
                  <a:cubicBezTo>
                    <a:pt x="25" y="139"/>
                    <a:pt x="25" y="139"/>
                    <a:pt x="25" y="139"/>
                  </a:cubicBezTo>
                  <a:cubicBezTo>
                    <a:pt x="41" y="148"/>
                    <a:pt x="41" y="148"/>
                    <a:pt x="41" y="148"/>
                  </a:cubicBezTo>
                  <a:cubicBezTo>
                    <a:pt x="19" y="188"/>
                    <a:pt x="19" y="188"/>
                    <a:pt x="19" y="188"/>
                  </a:cubicBezTo>
                  <a:cubicBezTo>
                    <a:pt x="0" y="224"/>
                    <a:pt x="9" y="241"/>
                    <a:pt x="9" y="241"/>
                  </a:cubicBezTo>
                  <a:cubicBezTo>
                    <a:pt x="58" y="324"/>
                    <a:pt x="58" y="324"/>
                    <a:pt x="58" y="324"/>
                  </a:cubicBezTo>
                  <a:cubicBezTo>
                    <a:pt x="47" y="298"/>
                    <a:pt x="69" y="266"/>
                    <a:pt x="69" y="266"/>
                  </a:cubicBezTo>
                  <a:lnTo>
                    <a:pt x="114" y="193"/>
                  </a:lnTo>
                  <a:close/>
                  <a:moveTo>
                    <a:pt x="313" y="253"/>
                  </a:moveTo>
                  <a:cubicBezTo>
                    <a:pt x="351" y="256"/>
                    <a:pt x="362" y="244"/>
                    <a:pt x="362" y="244"/>
                  </a:cubicBezTo>
                  <a:cubicBezTo>
                    <a:pt x="392" y="228"/>
                    <a:pt x="375" y="190"/>
                    <a:pt x="375" y="190"/>
                  </a:cubicBezTo>
                  <a:cubicBezTo>
                    <a:pt x="350" y="146"/>
                    <a:pt x="350" y="146"/>
                    <a:pt x="350" y="146"/>
                  </a:cubicBezTo>
                  <a:cubicBezTo>
                    <a:pt x="277" y="189"/>
                    <a:pt x="277" y="189"/>
                    <a:pt x="277" y="189"/>
                  </a:cubicBezTo>
                  <a:lnTo>
                    <a:pt x="313" y="253"/>
                  </a:lnTo>
                  <a:close/>
                </a:path>
              </a:pathLst>
            </a:custGeom>
            <a:solidFill>
              <a:srgbClr val="808080"/>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a:ea typeface="+mn-ea"/>
                <a:cs typeface="+mn-cs"/>
              </a:endParaRPr>
            </a:p>
          </p:txBody>
        </p:sp>
        <p:grpSp>
          <p:nvGrpSpPr>
            <p:cNvPr id="46" name="Group 45">
              <a:extLst>
                <a:ext uri="{FF2B5EF4-FFF2-40B4-BE49-F238E27FC236}">
                  <a16:creationId xmlns:a16="http://schemas.microsoft.com/office/drawing/2014/main" id="{93193C45-8E85-4EA8-8116-3CDA379AB88D}"/>
                </a:ext>
              </a:extLst>
            </p:cNvPr>
            <p:cNvGrpSpPr/>
            <p:nvPr/>
          </p:nvGrpSpPr>
          <p:grpSpPr>
            <a:xfrm>
              <a:off x="9923521" y="1367383"/>
              <a:ext cx="251677" cy="205778"/>
              <a:chOff x="6637496" y="2894701"/>
              <a:chExt cx="528127" cy="530524"/>
            </a:xfrm>
            <a:solidFill>
              <a:schemeClr val="tx1">
                <a:lumMod val="50000"/>
                <a:lumOff val="50000"/>
              </a:schemeClr>
            </a:solidFill>
          </p:grpSpPr>
          <p:sp>
            <p:nvSpPr>
              <p:cNvPr id="54" name="Freeform 79">
                <a:extLst>
                  <a:ext uri="{FF2B5EF4-FFF2-40B4-BE49-F238E27FC236}">
                    <a16:creationId xmlns:a16="http://schemas.microsoft.com/office/drawing/2014/main" id="{C2B836AB-AB2B-4662-B862-D4CBDF8E0CD9}"/>
                  </a:ext>
                </a:extLst>
              </p:cNvPr>
              <p:cNvSpPr>
                <a:spLocks noEditPoints="1"/>
              </p:cNvSpPr>
              <p:nvPr/>
            </p:nvSpPr>
            <p:spPr bwMode="auto">
              <a:xfrm>
                <a:off x="6672001" y="2894701"/>
                <a:ext cx="362281" cy="530524"/>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solidFill>
                <a:srgbClr val="13457B"/>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55" name="Freeform 79">
                <a:extLst>
                  <a:ext uri="{FF2B5EF4-FFF2-40B4-BE49-F238E27FC236}">
                    <a16:creationId xmlns:a16="http://schemas.microsoft.com/office/drawing/2014/main" id="{F0567216-9E54-4227-B4E4-127A01783376}"/>
                  </a:ext>
                </a:extLst>
              </p:cNvPr>
              <p:cNvSpPr>
                <a:spLocks noEditPoints="1"/>
              </p:cNvSpPr>
              <p:nvPr/>
            </p:nvSpPr>
            <p:spPr bwMode="auto">
              <a:xfrm>
                <a:off x="6637496" y="3170780"/>
                <a:ext cx="171498" cy="251142"/>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solidFill>
                <a:srgbClr val="13457B"/>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56" name="Freeform 79">
                <a:extLst>
                  <a:ext uri="{FF2B5EF4-FFF2-40B4-BE49-F238E27FC236}">
                    <a16:creationId xmlns:a16="http://schemas.microsoft.com/office/drawing/2014/main" id="{113503FC-D7D1-45BA-A610-BDE980C23865}"/>
                  </a:ext>
                </a:extLst>
              </p:cNvPr>
              <p:cNvSpPr>
                <a:spLocks noEditPoints="1"/>
              </p:cNvSpPr>
              <p:nvPr/>
            </p:nvSpPr>
            <p:spPr bwMode="auto">
              <a:xfrm>
                <a:off x="7019666" y="3203780"/>
                <a:ext cx="145957" cy="213739"/>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solidFill>
                <a:srgbClr val="13457B"/>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grpSp>
        <p:sp>
          <p:nvSpPr>
            <p:cNvPr id="47" name="Freeform 19">
              <a:extLst>
                <a:ext uri="{FF2B5EF4-FFF2-40B4-BE49-F238E27FC236}">
                  <a16:creationId xmlns:a16="http://schemas.microsoft.com/office/drawing/2014/main" id="{A9507683-EAB9-4E39-BF1B-5E58E9A05355}"/>
                </a:ext>
              </a:extLst>
            </p:cNvPr>
            <p:cNvSpPr>
              <a:spLocks/>
            </p:cNvSpPr>
            <p:nvPr/>
          </p:nvSpPr>
          <p:spPr bwMode="auto">
            <a:xfrm>
              <a:off x="9872720" y="1096749"/>
              <a:ext cx="293403" cy="250825"/>
            </a:xfrm>
            <a:custGeom>
              <a:avLst/>
              <a:gdLst/>
              <a:ahLst/>
              <a:cxnLst/>
              <a:rect l="l" t="t" r="r" b="b"/>
              <a:pathLst>
                <a:path w="2887662" h="2106612">
                  <a:moveTo>
                    <a:pt x="1428794" y="742950"/>
                  </a:moveTo>
                  <a:cubicBezTo>
                    <a:pt x="1428809" y="742950"/>
                    <a:pt x="1430621" y="742950"/>
                    <a:pt x="1657438" y="742950"/>
                  </a:cubicBezTo>
                  <a:cubicBezTo>
                    <a:pt x="1657454" y="742950"/>
                    <a:pt x="1658098" y="742950"/>
                    <a:pt x="1687424" y="742950"/>
                  </a:cubicBezTo>
                  <a:cubicBezTo>
                    <a:pt x="1687453" y="742950"/>
                    <a:pt x="1689991" y="742950"/>
                    <a:pt x="1916068" y="742950"/>
                  </a:cubicBezTo>
                  <a:cubicBezTo>
                    <a:pt x="1916068" y="742972"/>
                    <a:pt x="1916068" y="745793"/>
                    <a:pt x="1916068" y="1106641"/>
                  </a:cubicBezTo>
                  <a:cubicBezTo>
                    <a:pt x="1916078" y="1106761"/>
                    <a:pt x="1931088" y="1294158"/>
                    <a:pt x="2013523" y="1440337"/>
                  </a:cubicBezTo>
                  <a:lnTo>
                    <a:pt x="2016819" y="1446574"/>
                  </a:lnTo>
                  <a:lnTo>
                    <a:pt x="2035792" y="1410269"/>
                  </a:lnTo>
                  <a:cubicBezTo>
                    <a:pt x="2092087" y="1312766"/>
                    <a:pt x="2103358" y="1185269"/>
                    <a:pt x="2103363" y="1185206"/>
                  </a:cubicBezTo>
                  <a:cubicBezTo>
                    <a:pt x="2103363" y="1185190"/>
                    <a:pt x="2103363" y="1183235"/>
                    <a:pt x="2103363" y="941387"/>
                  </a:cubicBezTo>
                  <a:cubicBezTo>
                    <a:pt x="2103381" y="941387"/>
                    <a:pt x="2104998" y="941387"/>
                    <a:pt x="2257276" y="941387"/>
                  </a:cubicBezTo>
                  <a:cubicBezTo>
                    <a:pt x="2257286" y="941387"/>
                    <a:pt x="2257742" y="941387"/>
                    <a:pt x="2279800" y="941387"/>
                  </a:cubicBezTo>
                  <a:cubicBezTo>
                    <a:pt x="2279819" y="941387"/>
                    <a:pt x="2281498" y="941387"/>
                    <a:pt x="2433712" y="941387"/>
                  </a:cubicBezTo>
                  <a:cubicBezTo>
                    <a:pt x="2433712" y="941417"/>
                    <a:pt x="2433712" y="944065"/>
                    <a:pt x="2433712" y="1185206"/>
                  </a:cubicBezTo>
                  <a:cubicBezTo>
                    <a:pt x="2433722" y="1185314"/>
                    <a:pt x="2444996" y="1312783"/>
                    <a:pt x="2497530" y="1410269"/>
                  </a:cubicBezTo>
                  <a:cubicBezTo>
                    <a:pt x="2544975" y="1492442"/>
                    <a:pt x="2576429" y="1558638"/>
                    <a:pt x="2584800" y="1698625"/>
                  </a:cubicBezTo>
                  <a:lnTo>
                    <a:pt x="2774949" y="1698625"/>
                  </a:lnTo>
                  <a:lnTo>
                    <a:pt x="2774949" y="1784350"/>
                  </a:lnTo>
                  <a:lnTo>
                    <a:pt x="2887662" y="1784350"/>
                  </a:lnTo>
                  <a:lnTo>
                    <a:pt x="2887662" y="2106612"/>
                  </a:lnTo>
                  <a:lnTo>
                    <a:pt x="0" y="2106612"/>
                  </a:lnTo>
                  <a:lnTo>
                    <a:pt x="0" y="1784350"/>
                  </a:lnTo>
                  <a:lnTo>
                    <a:pt x="569912" y="1784350"/>
                  </a:lnTo>
                  <a:lnTo>
                    <a:pt x="569912" y="1698625"/>
                  </a:lnTo>
                  <a:lnTo>
                    <a:pt x="760041" y="1698625"/>
                  </a:lnTo>
                  <a:cubicBezTo>
                    <a:pt x="768340" y="1558638"/>
                    <a:pt x="799297" y="1492442"/>
                    <a:pt x="843578" y="1410269"/>
                  </a:cubicBezTo>
                  <a:cubicBezTo>
                    <a:pt x="899880" y="1312756"/>
                    <a:pt x="911146" y="1185242"/>
                    <a:pt x="911150" y="1185206"/>
                  </a:cubicBezTo>
                  <a:cubicBezTo>
                    <a:pt x="911150" y="1185188"/>
                    <a:pt x="911150" y="1183158"/>
                    <a:pt x="911150" y="941387"/>
                  </a:cubicBezTo>
                  <a:cubicBezTo>
                    <a:pt x="911171" y="941387"/>
                    <a:pt x="912974" y="941387"/>
                    <a:pt x="1065062" y="941387"/>
                  </a:cubicBezTo>
                  <a:cubicBezTo>
                    <a:pt x="1065075" y="941387"/>
                    <a:pt x="1065591" y="941387"/>
                    <a:pt x="1087586" y="941387"/>
                  </a:cubicBezTo>
                  <a:cubicBezTo>
                    <a:pt x="1087604" y="941387"/>
                    <a:pt x="1089260" y="941387"/>
                    <a:pt x="1241499" y="941387"/>
                  </a:cubicBezTo>
                  <a:cubicBezTo>
                    <a:pt x="1241499" y="941406"/>
                    <a:pt x="1241499" y="943523"/>
                    <a:pt x="1241499" y="1185206"/>
                  </a:cubicBezTo>
                  <a:cubicBezTo>
                    <a:pt x="1241508" y="1185308"/>
                    <a:pt x="1252784" y="1312781"/>
                    <a:pt x="1309071" y="1410269"/>
                  </a:cubicBezTo>
                  <a:cubicBezTo>
                    <a:pt x="1316112" y="1422465"/>
                    <a:pt x="1322743" y="1434308"/>
                    <a:pt x="1328044" y="1446574"/>
                  </a:cubicBezTo>
                  <a:lnTo>
                    <a:pt x="1331339" y="1440337"/>
                  </a:lnTo>
                  <a:cubicBezTo>
                    <a:pt x="1410042" y="1294131"/>
                    <a:pt x="1428789" y="1106693"/>
                    <a:pt x="1428794" y="1106641"/>
                  </a:cubicBezTo>
                  <a:cubicBezTo>
                    <a:pt x="1428794" y="1106621"/>
                    <a:pt x="1428794" y="1103915"/>
                    <a:pt x="1428794" y="742950"/>
                  </a:cubicBezTo>
                  <a:close/>
                  <a:moveTo>
                    <a:pt x="2268736" y="217487"/>
                  </a:moveTo>
                  <a:cubicBezTo>
                    <a:pt x="2317607" y="217487"/>
                    <a:pt x="2355199" y="258770"/>
                    <a:pt x="2355199" y="303807"/>
                  </a:cubicBezTo>
                  <a:cubicBezTo>
                    <a:pt x="2355199" y="311313"/>
                    <a:pt x="2355199" y="315066"/>
                    <a:pt x="2351440" y="322572"/>
                  </a:cubicBezTo>
                  <a:cubicBezTo>
                    <a:pt x="2366477" y="333832"/>
                    <a:pt x="2373996" y="345091"/>
                    <a:pt x="2381514" y="360103"/>
                  </a:cubicBezTo>
                  <a:cubicBezTo>
                    <a:pt x="2381534" y="360103"/>
                    <a:pt x="2389038" y="360103"/>
                    <a:pt x="2392792" y="360103"/>
                  </a:cubicBezTo>
                  <a:cubicBezTo>
                    <a:pt x="2434144" y="360103"/>
                    <a:pt x="2471737" y="397633"/>
                    <a:pt x="2471737" y="438917"/>
                  </a:cubicBezTo>
                  <a:cubicBezTo>
                    <a:pt x="2471737" y="468942"/>
                    <a:pt x="2456700" y="491460"/>
                    <a:pt x="2434144" y="506472"/>
                  </a:cubicBezTo>
                  <a:cubicBezTo>
                    <a:pt x="2445420" y="581518"/>
                    <a:pt x="2358994" y="619048"/>
                    <a:pt x="2358959" y="619064"/>
                  </a:cubicBezTo>
                  <a:cubicBezTo>
                    <a:pt x="2385274" y="686619"/>
                    <a:pt x="2242421" y="694125"/>
                    <a:pt x="2298810" y="750421"/>
                  </a:cubicBezTo>
                  <a:cubicBezTo>
                    <a:pt x="2355188" y="806706"/>
                    <a:pt x="2321379" y="908009"/>
                    <a:pt x="2321366" y="908049"/>
                  </a:cubicBezTo>
                  <a:cubicBezTo>
                    <a:pt x="2321357" y="908049"/>
                    <a:pt x="2320831" y="908049"/>
                    <a:pt x="2287532" y="908049"/>
                  </a:cubicBezTo>
                  <a:cubicBezTo>
                    <a:pt x="2287532" y="795494"/>
                    <a:pt x="2204881" y="772954"/>
                    <a:pt x="2204828" y="772939"/>
                  </a:cubicBezTo>
                  <a:cubicBezTo>
                    <a:pt x="2088328" y="731669"/>
                    <a:pt x="2144643" y="645391"/>
                    <a:pt x="2144679" y="645335"/>
                  </a:cubicBezTo>
                  <a:cubicBezTo>
                    <a:pt x="2001827" y="641582"/>
                    <a:pt x="1983030" y="532743"/>
                    <a:pt x="1979271" y="513978"/>
                  </a:cubicBezTo>
                  <a:cubicBezTo>
                    <a:pt x="1949197" y="498966"/>
                    <a:pt x="1930400" y="472695"/>
                    <a:pt x="1930400" y="438917"/>
                  </a:cubicBezTo>
                  <a:cubicBezTo>
                    <a:pt x="1930400" y="397633"/>
                    <a:pt x="1964234" y="360103"/>
                    <a:pt x="2009345" y="360103"/>
                  </a:cubicBezTo>
                  <a:cubicBezTo>
                    <a:pt x="2024382" y="360103"/>
                    <a:pt x="2043179" y="367609"/>
                    <a:pt x="2054457" y="375115"/>
                  </a:cubicBezTo>
                  <a:cubicBezTo>
                    <a:pt x="2069494" y="360103"/>
                    <a:pt x="2088290" y="348844"/>
                    <a:pt x="2110846" y="348844"/>
                  </a:cubicBezTo>
                  <a:cubicBezTo>
                    <a:pt x="2110846" y="345091"/>
                    <a:pt x="2110846" y="345091"/>
                    <a:pt x="2110846" y="341338"/>
                  </a:cubicBezTo>
                  <a:cubicBezTo>
                    <a:pt x="2110846" y="296301"/>
                    <a:pt x="2144679" y="262524"/>
                    <a:pt x="2189791" y="262524"/>
                  </a:cubicBezTo>
                  <a:cubicBezTo>
                    <a:pt x="2193550" y="262524"/>
                    <a:pt x="2193550" y="262524"/>
                    <a:pt x="2197309" y="262524"/>
                  </a:cubicBezTo>
                  <a:cubicBezTo>
                    <a:pt x="2212347" y="236252"/>
                    <a:pt x="2238662" y="217487"/>
                    <a:pt x="2268736" y="217487"/>
                  </a:cubicBezTo>
                  <a:close/>
                  <a:moveTo>
                    <a:pt x="1687292" y="0"/>
                  </a:moveTo>
                  <a:cubicBezTo>
                    <a:pt x="1732271" y="0"/>
                    <a:pt x="1769754" y="37475"/>
                    <a:pt x="1769754" y="82446"/>
                  </a:cubicBezTo>
                  <a:cubicBezTo>
                    <a:pt x="1769754" y="89941"/>
                    <a:pt x="1769754" y="97436"/>
                    <a:pt x="1766006" y="104931"/>
                  </a:cubicBezTo>
                  <a:cubicBezTo>
                    <a:pt x="1780999" y="112426"/>
                    <a:pt x="1788495" y="127416"/>
                    <a:pt x="1795992" y="142406"/>
                  </a:cubicBezTo>
                  <a:cubicBezTo>
                    <a:pt x="1799740" y="142406"/>
                    <a:pt x="1803488" y="142406"/>
                    <a:pt x="1807237" y="142406"/>
                  </a:cubicBezTo>
                  <a:cubicBezTo>
                    <a:pt x="1848468" y="142406"/>
                    <a:pt x="1885950" y="176134"/>
                    <a:pt x="1885950" y="221105"/>
                  </a:cubicBezTo>
                  <a:cubicBezTo>
                    <a:pt x="1885950" y="247338"/>
                    <a:pt x="1870957" y="269823"/>
                    <a:pt x="1848468" y="284813"/>
                  </a:cubicBezTo>
                  <a:cubicBezTo>
                    <a:pt x="1859710" y="359749"/>
                    <a:pt x="1773537" y="400970"/>
                    <a:pt x="1773502" y="400987"/>
                  </a:cubicBezTo>
                  <a:cubicBezTo>
                    <a:pt x="1799740" y="468442"/>
                    <a:pt x="1657306" y="475938"/>
                    <a:pt x="1713530" y="528403"/>
                  </a:cubicBezTo>
                  <a:cubicBezTo>
                    <a:pt x="1769744" y="584607"/>
                    <a:pt x="1736032" y="685765"/>
                    <a:pt x="1736020" y="685800"/>
                  </a:cubicBezTo>
                  <a:cubicBezTo>
                    <a:pt x="1736020" y="685800"/>
                    <a:pt x="1736020" y="685800"/>
                    <a:pt x="1702285" y="685800"/>
                  </a:cubicBezTo>
                  <a:cubicBezTo>
                    <a:pt x="1702285" y="573397"/>
                    <a:pt x="1623604" y="554644"/>
                    <a:pt x="1623572" y="554636"/>
                  </a:cubicBezTo>
                  <a:cubicBezTo>
                    <a:pt x="1507399" y="513421"/>
                    <a:pt x="1563577" y="427255"/>
                    <a:pt x="1563600" y="427220"/>
                  </a:cubicBezTo>
                  <a:cubicBezTo>
                    <a:pt x="1417417" y="423472"/>
                    <a:pt x="1398676" y="311046"/>
                    <a:pt x="1394928" y="292308"/>
                  </a:cubicBezTo>
                  <a:cubicBezTo>
                    <a:pt x="1364942" y="281065"/>
                    <a:pt x="1346200" y="251085"/>
                    <a:pt x="1346200" y="221105"/>
                  </a:cubicBezTo>
                  <a:cubicBezTo>
                    <a:pt x="1346200" y="176134"/>
                    <a:pt x="1383683" y="142406"/>
                    <a:pt x="1424914" y="142406"/>
                  </a:cubicBezTo>
                  <a:cubicBezTo>
                    <a:pt x="1443655" y="142406"/>
                    <a:pt x="1458648" y="146154"/>
                    <a:pt x="1469893" y="153649"/>
                  </a:cubicBezTo>
                  <a:cubicBezTo>
                    <a:pt x="1484886" y="138659"/>
                    <a:pt x="1503627" y="127416"/>
                    <a:pt x="1526117" y="127416"/>
                  </a:cubicBezTo>
                  <a:lnTo>
                    <a:pt x="1526117" y="119921"/>
                  </a:lnTo>
                  <a:cubicBezTo>
                    <a:pt x="1526117" y="78698"/>
                    <a:pt x="1563600" y="41223"/>
                    <a:pt x="1604830" y="41223"/>
                  </a:cubicBezTo>
                  <a:cubicBezTo>
                    <a:pt x="1608579" y="41223"/>
                    <a:pt x="1608579" y="41223"/>
                    <a:pt x="1612327" y="41223"/>
                  </a:cubicBezTo>
                  <a:cubicBezTo>
                    <a:pt x="1627320" y="18738"/>
                    <a:pt x="1653558" y="0"/>
                    <a:pt x="1687292"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48" name="Group 47">
              <a:extLst>
                <a:ext uri="{FF2B5EF4-FFF2-40B4-BE49-F238E27FC236}">
                  <a16:creationId xmlns:a16="http://schemas.microsoft.com/office/drawing/2014/main" id="{24E96770-26B4-458B-9363-2F09B6FB8BBC}"/>
                </a:ext>
              </a:extLst>
            </p:cNvPr>
            <p:cNvGrpSpPr/>
            <p:nvPr/>
          </p:nvGrpSpPr>
          <p:grpSpPr>
            <a:xfrm>
              <a:off x="9920677" y="682929"/>
              <a:ext cx="254485" cy="188233"/>
              <a:chOff x="7520684" y="1327057"/>
              <a:chExt cx="420688" cy="436562"/>
            </a:xfrm>
            <a:solidFill>
              <a:srgbClr val="1F4E79"/>
            </a:solidFill>
          </p:grpSpPr>
          <p:sp>
            <p:nvSpPr>
              <p:cNvPr id="52" name="Freeform 707">
                <a:extLst>
                  <a:ext uri="{FF2B5EF4-FFF2-40B4-BE49-F238E27FC236}">
                    <a16:creationId xmlns:a16="http://schemas.microsoft.com/office/drawing/2014/main" id="{B3437CF4-156B-4D0E-80AC-EA8F73AEFFCB}"/>
                  </a:ext>
                </a:extLst>
              </p:cNvPr>
              <p:cNvSpPr>
                <a:spLocks noEditPoints="1"/>
              </p:cNvSpPr>
              <p:nvPr/>
            </p:nvSpPr>
            <p:spPr bwMode="auto">
              <a:xfrm>
                <a:off x="7520684" y="1327057"/>
                <a:ext cx="288925" cy="379413"/>
              </a:xfrm>
              <a:custGeom>
                <a:avLst/>
                <a:gdLst>
                  <a:gd name="T0" fmla="*/ 1 w 77"/>
                  <a:gd name="T1" fmla="*/ 1 h 101"/>
                  <a:gd name="T2" fmla="*/ 0 w 77"/>
                  <a:gd name="T3" fmla="*/ 5 h 101"/>
                  <a:gd name="T4" fmla="*/ 11 w 77"/>
                  <a:gd name="T5" fmla="*/ 97 h 101"/>
                  <a:gd name="T6" fmla="*/ 15 w 77"/>
                  <a:gd name="T7" fmla="*/ 101 h 101"/>
                  <a:gd name="T8" fmla="*/ 57 w 77"/>
                  <a:gd name="T9" fmla="*/ 101 h 101"/>
                  <a:gd name="T10" fmla="*/ 57 w 77"/>
                  <a:gd name="T11" fmla="*/ 99 h 101"/>
                  <a:gd name="T12" fmla="*/ 55 w 77"/>
                  <a:gd name="T13" fmla="*/ 92 h 101"/>
                  <a:gd name="T14" fmla="*/ 55 w 77"/>
                  <a:gd name="T15" fmla="*/ 88 h 101"/>
                  <a:gd name="T16" fmla="*/ 69 w 77"/>
                  <a:gd name="T17" fmla="*/ 55 h 101"/>
                  <a:gd name="T18" fmla="*/ 71 w 77"/>
                  <a:gd name="T19" fmla="*/ 53 h 101"/>
                  <a:gd name="T20" fmla="*/ 76 w 77"/>
                  <a:gd name="T21" fmla="*/ 5 h 101"/>
                  <a:gd name="T22" fmla="*/ 75 w 77"/>
                  <a:gd name="T23" fmla="*/ 1 h 101"/>
                  <a:gd name="T24" fmla="*/ 72 w 77"/>
                  <a:gd name="T25" fmla="*/ 0 h 101"/>
                  <a:gd name="T26" fmla="*/ 4 w 77"/>
                  <a:gd name="T27" fmla="*/ 0 h 101"/>
                  <a:gd name="T28" fmla="*/ 1 w 77"/>
                  <a:gd name="T29" fmla="*/ 1 h 101"/>
                  <a:gd name="T30" fmla="*/ 67 w 77"/>
                  <a:gd name="T31" fmla="*/ 8 h 101"/>
                  <a:gd name="T32" fmla="*/ 64 w 77"/>
                  <a:gd name="T33" fmla="*/ 37 h 101"/>
                  <a:gd name="T34" fmla="*/ 61 w 77"/>
                  <a:gd name="T35" fmla="*/ 38 h 101"/>
                  <a:gd name="T36" fmla="*/ 43 w 77"/>
                  <a:gd name="T37" fmla="*/ 37 h 101"/>
                  <a:gd name="T38" fmla="*/ 19 w 77"/>
                  <a:gd name="T39" fmla="*/ 33 h 101"/>
                  <a:gd name="T40" fmla="*/ 25 w 77"/>
                  <a:gd name="T41" fmla="*/ 82 h 101"/>
                  <a:gd name="T42" fmla="*/ 23 w 77"/>
                  <a:gd name="T43" fmla="*/ 85 h 101"/>
                  <a:gd name="T44" fmla="*/ 21 w 77"/>
                  <a:gd name="T45" fmla="*/ 85 h 101"/>
                  <a:gd name="T46" fmla="*/ 18 w 77"/>
                  <a:gd name="T47" fmla="*/ 83 h 101"/>
                  <a:gd name="T48" fmla="*/ 12 w 77"/>
                  <a:gd name="T49" fmla="*/ 35 h 101"/>
                  <a:gd name="T50" fmla="*/ 12 w 77"/>
                  <a:gd name="T51" fmla="*/ 35 h 101"/>
                  <a:gd name="T52" fmla="*/ 9 w 77"/>
                  <a:gd name="T53" fmla="*/ 8 h 101"/>
                  <a:gd name="T54" fmla="*/ 67 w 77"/>
                  <a:gd name="T55" fmla="*/ 8 h 101"/>
                  <a:gd name="T56" fmla="*/ 67 w 77"/>
                  <a:gd name="T57" fmla="*/ 8 h 101"/>
                  <a:gd name="T58" fmla="*/ 67 w 77"/>
                  <a:gd name="T59" fmla="*/ 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7" h="101">
                    <a:moveTo>
                      <a:pt x="1" y="1"/>
                    </a:moveTo>
                    <a:cubicBezTo>
                      <a:pt x="0" y="2"/>
                      <a:pt x="0" y="4"/>
                      <a:pt x="0" y="5"/>
                    </a:cubicBezTo>
                    <a:cubicBezTo>
                      <a:pt x="11" y="97"/>
                      <a:pt x="11" y="97"/>
                      <a:pt x="11" y="97"/>
                    </a:cubicBezTo>
                    <a:cubicBezTo>
                      <a:pt x="11" y="99"/>
                      <a:pt x="13" y="101"/>
                      <a:pt x="15" y="101"/>
                    </a:cubicBezTo>
                    <a:cubicBezTo>
                      <a:pt x="57" y="101"/>
                      <a:pt x="57" y="101"/>
                      <a:pt x="57" y="101"/>
                    </a:cubicBezTo>
                    <a:cubicBezTo>
                      <a:pt x="57" y="100"/>
                      <a:pt x="57" y="99"/>
                      <a:pt x="57" y="99"/>
                    </a:cubicBezTo>
                    <a:cubicBezTo>
                      <a:pt x="56" y="97"/>
                      <a:pt x="56" y="94"/>
                      <a:pt x="55" y="92"/>
                    </a:cubicBezTo>
                    <a:cubicBezTo>
                      <a:pt x="55" y="91"/>
                      <a:pt x="55" y="89"/>
                      <a:pt x="55" y="88"/>
                    </a:cubicBezTo>
                    <a:cubicBezTo>
                      <a:pt x="55" y="76"/>
                      <a:pt x="62" y="65"/>
                      <a:pt x="69" y="55"/>
                    </a:cubicBezTo>
                    <a:cubicBezTo>
                      <a:pt x="70" y="55"/>
                      <a:pt x="70" y="54"/>
                      <a:pt x="71" y="53"/>
                    </a:cubicBezTo>
                    <a:cubicBezTo>
                      <a:pt x="76" y="5"/>
                      <a:pt x="76" y="5"/>
                      <a:pt x="76" y="5"/>
                    </a:cubicBezTo>
                    <a:cubicBezTo>
                      <a:pt x="77" y="4"/>
                      <a:pt x="76" y="2"/>
                      <a:pt x="75" y="1"/>
                    </a:cubicBezTo>
                    <a:cubicBezTo>
                      <a:pt x="75" y="1"/>
                      <a:pt x="73" y="0"/>
                      <a:pt x="72" y="0"/>
                    </a:cubicBezTo>
                    <a:cubicBezTo>
                      <a:pt x="4" y="0"/>
                      <a:pt x="4" y="0"/>
                      <a:pt x="4" y="0"/>
                    </a:cubicBezTo>
                    <a:cubicBezTo>
                      <a:pt x="3" y="0"/>
                      <a:pt x="2" y="1"/>
                      <a:pt x="1" y="1"/>
                    </a:cubicBezTo>
                    <a:close/>
                    <a:moveTo>
                      <a:pt x="67" y="8"/>
                    </a:moveTo>
                    <a:cubicBezTo>
                      <a:pt x="64" y="37"/>
                      <a:pt x="64" y="37"/>
                      <a:pt x="64" y="37"/>
                    </a:cubicBezTo>
                    <a:cubicBezTo>
                      <a:pt x="63" y="37"/>
                      <a:pt x="62" y="37"/>
                      <a:pt x="61" y="38"/>
                    </a:cubicBezTo>
                    <a:cubicBezTo>
                      <a:pt x="55" y="39"/>
                      <a:pt x="49" y="38"/>
                      <a:pt x="43" y="37"/>
                    </a:cubicBezTo>
                    <a:cubicBezTo>
                      <a:pt x="35" y="35"/>
                      <a:pt x="27" y="32"/>
                      <a:pt x="19" y="33"/>
                    </a:cubicBezTo>
                    <a:cubicBezTo>
                      <a:pt x="25" y="82"/>
                      <a:pt x="25" y="82"/>
                      <a:pt x="25" y="82"/>
                    </a:cubicBezTo>
                    <a:cubicBezTo>
                      <a:pt x="25" y="84"/>
                      <a:pt x="24" y="85"/>
                      <a:pt x="23" y="85"/>
                    </a:cubicBezTo>
                    <a:cubicBezTo>
                      <a:pt x="21" y="85"/>
                      <a:pt x="21" y="85"/>
                      <a:pt x="21" y="85"/>
                    </a:cubicBezTo>
                    <a:cubicBezTo>
                      <a:pt x="19" y="86"/>
                      <a:pt x="18" y="85"/>
                      <a:pt x="18" y="83"/>
                    </a:cubicBezTo>
                    <a:cubicBezTo>
                      <a:pt x="12" y="35"/>
                      <a:pt x="12" y="35"/>
                      <a:pt x="12" y="35"/>
                    </a:cubicBezTo>
                    <a:cubicBezTo>
                      <a:pt x="12" y="35"/>
                      <a:pt x="12" y="35"/>
                      <a:pt x="12" y="35"/>
                    </a:cubicBezTo>
                    <a:cubicBezTo>
                      <a:pt x="9" y="8"/>
                      <a:pt x="9" y="8"/>
                      <a:pt x="9" y="8"/>
                    </a:cubicBezTo>
                    <a:cubicBezTo>
                      <a:pt x="67" y="8"/>
                      <a:pt x="67" y="8"/>
                      <a:pt x="67" y="8"/>
                    </a:cubicBezTo>
                    <a:close/>
                    <a:moveTo>
                      <a:pt x="67" y="8"/>
                    </a:moveTo>
                    <a:cubicBezTo>
                      <a:pt x="67" y="8"/>
                      <a:pt x="67" y="8"/>
                      <a:pt x="67" y="8"/>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3" name="Freeform 708">
                <a:extLst>
                  <a:ext uri="{FF2B5EF4-FFF2-40B4-BE49-F238E27FC236}">
                    <a16:creationId xmlns:a16="http://schemas.microsoft.com/office/drawing/2014/main" id="{76C4AD5D-DF15-47F4-83E4-8DD209EE49A3}"/>
                  </a:ext>
                </a:extLst>
              </p:cNvPr>
              <p:cNvSpPr>
                <a:spLocks noEditPoints="1"/>
              </p:cNvSpPr>
              <p:nvPr/>
            </p:nvSpPr>
            <p:spPr bwMode="auto">
              <a:xfrm>
                <a:off x="7733409" y="1477869"/>
                <a:ext cx="207963" cy="285750"/>
              </a:xfrm>
              <a:custGeom>
                <a:avLst/>
                <a:gdLst>
                  <a:gd name="T0" fmla="*/ 12 w 55"/>
                  <a:gd name="T1" fmla="*/ 22 h 76"/>
                  <a:gd name="T2" fmla="*/ 3 w 55"/>
                  <a:gd name="T3" fmla="*/ 57 h 76"/>
                  <a:gd name="T4" fmla="*/ 28 w 55"/>
                  <a:gd name="T5" fmla="*/ 76 h 76"/>
                  <a:gd name="T6" fmla="*/ 55 w 55"/>
                  <a:gd name="T7" fmla="*/ 48 h 76"/>
                  <a:gd name="T8" fmla="*/ 28 w 55"/>
                  <a:gd name="T9" fmla="*/ 0 h 76"/>
                  <a:gd name="T10" fmla="*/ 12 w 55"/>
                  <a:gd name="T11" fmla="*/ 22 h 76"/>
                  <a:gd name="T12" fmla="*/ 12 w 55"/>
                  <a:gd name="T13" fmla="*/ 22 h 76"/>
                  <a:gd name="T14" fmla="*/ 12 w 55"/>
                  <a:gd name="T15" fmla="*/ 22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76">
                    <a:moveTo>
                      <a:pt x="12" y="22"/>
                    </a:moveTo>
                    <a:cubicBezTo>
                      <a:pt x="6" y="32"/>
                      <a:pt x="0" y="45"/>
                      <a:pt x="3" y="57"/>
                    </a:cubicBezTo>
                    <a:cubicBezTo>
                      <a:pt x="6" y="69"/>
                      <a:pt x="17" y="76"/>
                      <a:pt x="28" y="76"/>
                    </a:cubicBezTo>
                    <a:cubicBezTo>
                      <a:pt x="43" y="76"/>
                      <a:pt x="55" y="66"/>
                      <a:pt x="55" y="48"/>
                    </a:cubicBezTo>
                    <a:cubicBezTo>
                      <a:pt x="55" y="30"/>
                      <a:pt x="28" y="0"/>
                      <a:pt x="28" y="0"/>
                    </a:cubicBezTo>
                    <a:cubicBezTo>
                      <a:pt x="28" y="0"/>
                      <a:pt x="20" y="10"/>
                      <a:pt x="12" y="22"/>
                    </a:cubicBezTo>
                    <a:close/>
                    <a:moveTo>
                      <a:pt x="12" y="22"/>
                    </a:moveTo>
                    <a:cubicBezTo>
                      <a:pt x="12" y="22"/>
                      <a:pt x="12" y="22"/>
                      <a:pt x="12" y="22"/>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pic>
          <p:nvPicPr>
            <p:cNvPr id="49" name="Graphic 48" descr="Earth globe: Africa and Europe with solid fill">
              <a:extLst>
                <a:ext uri="{FF2B5EF4-FFF2-40B4-BE49-F238E27FC236}">
                  <a16:creationId xmlns:a16="http://schemas.microsoft.com/office/drawing/2014/main" id="{1654AB9A-C8FA-48B9-BFD9-196B7A9DDD18}"/>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030715" y="509942"/>
              <a:ext cx="144447" cy="115564"/>
            </a:xfrm>
            <a:prstGeom prst="rect">
              <a:avLst/>
            </a:prstGeom>
          </p:spPr>
        </p:pic>
        <p:pic>
          <p:nvPicPr>
            <p:cNvPr id="50" name="Graphic 49" descr="Pandemic exponential curve line graph outline">
              <a:extLst>
                <a:ext uri="{FF2B5EF4-FFF2-40B4-BE49-F238E27FC236}">
                  <a16:creationId xmlns:a16="http://schemas.microsoft.com/office/drawing/2014/main" id="{39EF0283-E5CA-4C40-B9BE-9CF9CD42C5DA}"/>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9877982" y="418484"/>
              <a:ext cx="297180" cy="237757"/>
            </a:xfrm>
            <a:prstGeom prst="rect">
              <a:avLst/>
            </a:prstGeom>
          </p:spPr>
        </p:pic>
        <p:pic>
          <p:nvPicPr>
            <p:cNvPr id="51" name="Graphic 50" descr="High temperature outline">
              <a:extLst>
                <a:ext uri="{FF2B5EF4-FFF2-40B4-BE49-F238E27FC236}">
                  <a16:creationId xmlns:a16="http://schemas.microsoft.com/office/drawing/2014/main" id="{FEB5EA33-9BA1-4448-91B6-D3A5AA6B7A47}"/>
                </a:ext>
              </a:extLst>
            </p:cNvPr>
            <p:cNvPicPr>
              <a:picLocks noChangeAspect="1"/>
            </p:cNvPicPr>
            <p:nvPr/>
          </p:nvPicPr>
          <p:blipFill>
            <a:blip r:embed="rId7">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flipH="1">
              <a:off x="9902448" y="190511"/>
              <a:ext cx="248247" cy="207365"/>
            </a:xfrm>
            <a:prstGeom prst="rect">
              <a:avLst/>
            </a:prstGeom>
          </p:spPr>
        </p:pic>
      </p:grpSp>
      <p:sp>
        <p:nvSpPr>
          <p:cNvPr id="62" name="Segnaposto numero diapositiva 5">
            <a:extLst>
              <a:ext uri="{FF2B5EF4-FFF2-40B4-BE49-F238E27FC236}">
                <a16:creationId xmlns:a16="http://schemas.microsoft.com/office/drawing/2014/main" id="{F79DD7BC-D7FF-47D2-A798-5847B5A476BD}"/>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25</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grpSp>
        <p:nvGrpSpPr>
          <p:cNvPr id="67" name="Group 66">
            <a:extLst>
              <a:ext uri="{FF2B5EF4-FFF2-40B4-BE49-F238E27FC236}">
                <a16:creationId xmlns:a16="http://schemas.microsoft.com/office/drawing/2014/main" id="{CA0742BF-5486-4E82-8E34-96B989EBAAF5}"/>
              </a:ext>
            </a:extLst>
          </p:cNvPr>
          <p:cNvGrpSpPr/>
          <p:nvPr/>
        </p:nvGrpSpPr>
        <p:grpSpPr>
          <a:xfrm>
            <a:off x="828638" y="1181807"/>
            <a:ext cx="474076" cy="490716"/>
            <a:chOff x="6637496" y="2894701"/>
            <a:chExt cx="528127" cy="530524"/>
          </a:xfrm>
          <a:solidFill>
            <a:srgbClr val="13457B"/>
          </a:solidFill>
        </p:grpSpPr>
        <p:sp>
          <p:nvSpPr>
            <p:cNvPr id="68" name="Freeform 79">
              <a:extLst>
                <a:ext uri="{FF2B5EF4-FFF2-40B4-BE49-F238E27FC236}">
                  <a16:creationId xmlns:a16="http://schemas.microsoft.com/office/drawing/2014/main" id="{08B11635-589E-446C-8B82-420AD0212205}"/>
                </a:ext>
              </a:extLst>
            </p:cNvPr>
            <p:cNvSpPr>
              <a:spLocks noEditPoints="1"/>
            </p:cNvSpPr>
            <p:nvPr/>
          </p:nvSpPr>
          <p:spPr bwMode="auto">
            <a:xfrm>
              <a:off x="6672001" y="2894701"/>
              <a:ext cx="362281" cy="530524"/>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69" name="Freeform 79">
              <a:extLst>
                <a:ext uri="{FF2B5EF4-FFF2-40B4-BE49-F238E27FC236}">
                  <a16:creationId xmlns:a16="http://schemas.microsoft.com/office/drawing/2014/main" id="{78E0496C-4FFD-4417-A2D2-C46E6FAB773F}"/>
                </a:ext>
              </a:extLst>
            </p:cNvPr>
            <p:cNvSpPr>
              <a:spLocks noEditPoints="1"/>
            </p:cNvSpPr>
            <p:nvPr/>
          </p:nvSpPr>
          <p:spPr bwMode="auto">
            <a:xfrm>
              <a:off x="6637496" y="3170780"/>
              <a:ext cx="171498" cy="251142"/>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70" name="Freeform 79">
              <a:extLst>
                <a:ext uri="{FF2B5EF4-FFF2-40B4-BE49-F238E27FC236}">
                  <a16:creationId xmlns:a16="http://schemas.microsoft.com/office/drawing/2014/main" id="{D4D6930E-46A4-464E-84D0-5CA41812E5E4}"/>
                </a:ext>
              </a:extLst>
            </p:cNvPr>
            <p:cNvSpPr>
              <a:spLocks noEditPoints="1"/>
            </p:cNvSpPr>
            <p:nvPr/>
          </p:nvSpPr>
          <p:spPr bwMode="auto">
            <a:xfrm>
              <a:off x="7019666" y="3203780"/>
              <a:ext cx="145957" cy="213739"/>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grpSp>
      <p:sp>
        <p:nvSpPr>
          <p:cNvPr id="71" name="Segnaposto contenuto 2">
            <a:extLst>
              <a:ext uri="{FF2B5EF4-FFF2-40B4-BE49-F238E27FC236}">
                <a16:creationId xmlns:a16="http://schemas.microsoft.com/office/drawing/2014/main" id="{7F0DC86E-F544-4556-9BBF-CE592300D5A4}"/>
              </a:ext>
            </a:extLst>
          </p:cNvPr>
          <p:cNvSpPr>
            <a:spLocks noGrp="1"/>
          </p:cNvSpPr>
          <p:nvPr>
            <p:ph idx="1"/>
          </p:nvPr>
        </p:nvSpPr>
        <p:spPr>
          <a:xfrm>
            <a:off x="764309" y="1685197"/>
            <a:ext cx="10663384" cy="456197"/>
          </a:xfrm>
        </p:spPr>
        <p:txBody>
          <a:bodyPr>
            <a:noAutofit/>
          </a:bodyPr>
          <a:lstStyle/>
          <a:p>
            <a:pPr marL="0" indent="0" algn="ctr">
              <a:lnSpc>
                <a:spcPct val="100000"/>
              </a:lnSpc>
              <a:buNone/>
            </a:pPr>
            <a:r>
              <a:rPr lang="it-IT" sz="2000" b="1" dirty="0">
                <a:solidFill>
                  <a:schemeClr val="accent1">
                    <a:lumMod val="50000"/>
                  </a:schemeClr>
                </a:solidFill>
                <a:latin typeface="Arial" panose="020B0604020202020204" pitchFamily="34" charset="0"/>
                <a:cs typeface="Arial" panose="020B0604020202020204" pitchFamily="34" charset="0"/>
              </a:rPr>
              <a:t>PROTEZIONE E RIPRISTINO DELLA BIODIVERSITÀ E DEGLI ECOSISTEMI</a:t>
            </a:r>
          </a:p>
        </p:txBody>
      </p:sp>
      <p:sp>
        <p:nvSpPr>
          <p:cNvPr id="41" name="Text Placeholder 2">
            <a:extLst>
              <a:ext uri="{FF2B5EF4-FFF2-40B4-BE49-F238E27FC236}">
                <a16:creationId xmlns:a16="http://schemas.microsoft.com/office/drawing/2014/main" id="{6E5E1CA6-1DE3-4505-8EEE-F5D198577B80}"/>
              </a:ext>
            </a:extLst>
          </p:cNvPr>
          <p:cNvSpPr txBox="1">
            <a:spLocks/>
          </p:cNvSpPr>
          <p:nvPr/>
        </p:nvSpPr>
        <p:spPr>
          <a:xfrm>
            <a:off x="357647" y="16784"/>
            <a:ext cx="10825123"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t-IT" sz="1050" dirty="0">
                <a:solidFill>
                  <a:srgbClr val="002060"/>
                </a:solidFill>
                <a:latin typeface="Arial" panose="020B0604020202020204" pitchFamily="34" charset="0"/>
                <a:cs typeface="Arial" panose="020B0604020202020204" pitchFamily="34" charset="0"/>
              </a:rPr>
              <a:t>GUIDA OPERATIVA PER IL RISPETTO DEL PRINCIPIO DNSH – </a:t>
            </a:r>
            <a:r>
              <a:rPr lang="it-IT" sz="1050" b="1" dirty="0">
                <a:solidFill>
                  <a:srgbClr val="002060"/>
                </a:solidFill>
                <a:latin typeface="Arial" panose="020B0604020202020204" pitchFamily="34" charset="0"/>
                <a:cs typeface="Arial" panose="020B0604020202020204" pitchFamily="34" charset="0"/>
              </a:rPr>
              <a:t>SCHEDA 03: ACQUISTO, LEASING E NOLEGGIO DI COMPUTER E APPARECCHIATURE ELETTRICHE ED ELETTRONICHE</a:t>
            </a:r>
          </a:p>
        </p:txBody>
      </p:sp>
    </p:spTree>
    <p:extLst>
      <p:ext uri="{BB962C8B-B14F-4D97-AF65-F5344CB8AC3E}">
        <p14:creationId xmlns:p14="http://schemas.microsoft.com/office/powerpoint/2010/main" val="36123192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1F46983B-7E12-47C8-81CE-C409B4565368}"/>
              </a:ext>
            </a:extLst>
          </p:cNvPr>
          <p:cNvSpPr/>
          <p:nvPr/>
        </p:nvSpPr>
        <p:spPr>
          <a:xfrm>
            <a:off x="764308" y="2190674"/>
            <a:ext cx="3846389" cy="370720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4" name="Segnaposto numero diapositiva 5">
            <a:extLst>
              <a:ext uri="{FF2B5EF4-FFF2-40B4-BE49-F238E27FC236}">
                <a16:creationId xmlns:a16="http://schemas.microsoft.com/office/drawing/2014/main" id="{CC11CACA-3D43-6842-94A5-90E1FE5ACAA5}"/>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26</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
        <p:nvSpPr>
          <p:cNvPr id="9" name="Titolo 1">
            <a:extLst>
              <a:ext uri="{FF2B5EF4-FFF2-40B4-BE49-F238E27FC236}">
                <a16:creationId xmlns:a16="http://schemas.microsoft.com/office/drawing/2014/main" id="{7B595272-78FB-48A9-B8EF-F0A32D7EA508}"/>
              </a:ext>
            </a:extLst>
          </p:cNvPr>
          <p:cNvSpPr>
            <a:spLocks noGrp="1"/>
          </p:cNvSpPr>
          <p:nvPr>
            <p:ph type="title"/>
          </p:nvPr>
        </p:nvSpPr>
        <p:spPr>
          <a:xfrm>
            <a:off x="764308" y="578866"/>
            <a:ext cx="10515600" cy="761711"/>
          </a:xfrm>
        </p:spPr>
        <p:txBody>
          <a:bodyPr>
            <a:normAutofit fontScale="90000"/>
          </a:bodyPr>
          <a:lstStyle/>
          <a:p>
            <a:r>
              <a:rPr lang="it-IT" sz="2400" b="1" dirty="0">
                <a:solidFill>
                  <a:schemeClr val="accent1">
                    <a:lumMod val="50000"/>
                  </a:schemeClr>
                </a:solidFill>
                <a:latin typeface="Arial" panose="020B0604020202020204" pitchFamily="34" charset="0"/>
                <a:cs typeface="Arial" panose="020B0604020202020204" pitchFamily="34" charset="0"/>
              </a:rPr>
              <a:t>II. VINCOLI DNSH</a:t>
            </a:r>
            <a:br>
              <a:rPr lang="it-IT" sz="2400" b="1" dirty="0">
                <a:solidFill>
                  <a:schemeClr val="accent1">
                    <a:lumMod val="50000"/>
                  </a:schemeClr>
                </a:solidFill>
                <a:latin typeface="Arial" panose="020B0604020202020204" pitchFamily="34" charset="0"/>
                <a:cs typeface="Arial" panose="020B0604020202020204" pitchFamily="34" charset="0"/>
              </a:rPr>
            </a:br>
            <a:endParaRPr lang="it-IT" sz="2600" b="1" i="1" dirty="0">
              <a:solidFill>
                <a:schemeClr val="accent1">
                  <a:lumMod val="50000"/>
                </a:schemeClr>
              </a:solidFill>
              <a:latin typeface="Arial" panose="020B0604020202020204" pitchFamily="34" charset="0"/>
              <a:cs typeface="Arial" panose="020B0604020202020204" pitchFamily="34" charset="0"/>
            </a:endParaRPr>
          </a:p>
        </p:txBody>
      </p:sp>
      <p:graphicFrame>
        <p:nvGraphicFramePr>
          <p:cNvPr id="25" name="Table 10">
            <a:extLst>
              <a:ext uri="{FF2B5EF4-FFF2-40B4-BE49-F238E27FC236}">
                <a16:creationId xmlns:a16="http://schemas.microsoft.com/office/drawing/2014/main" id="{679157B8-30E1-48A5-8D6D-530D1BE95083}"/>
              </a:ext>
            </a:extLst>
          </p:cNvPr>
          <p:cNvGraphicFramePr>
            <a:graphicFrameLocks noGrp="1"/>
          </p:cNvGraphicFramePr>
          <p:nvPr/>
        </p:nvGraphicFramePr>
        <p:xfrm>
          <a:off x="10318061" y="195956"/>
          <a:ext cx="1271370" cy="1371600"/>
        </p:xfrm>
        <a:graphic>
          <a:graphicData uri="http://schemas.openxmlformats.org/drawingml/2006/table">
            <a:tbl>
              <a:tblPr bandRow="1">
                <a:tableStyleId>{5C22544A-7EE6-4342-B048-85BDC9FD1C3A}</a:tableStyleId>
              </a:tblPr>
              <a:tblGrid>
                <a:gridCol w="1271370">
                  <a:extLst>
                    <a:ext uri="{9D8B030D-6E8A-4147-A177-3AD203B41FA5}">
                      <a16:colId xmlns:a16="http://schemas.microsoft.com/office/drawing/2014/main" val="2637763030"/>
                    </a:ext>
                  </a:extLst>
                </a:gridCol>
              </a:tblGrid>
              <a:tr h="211755">
                <a:tc>
                  <a:txBody>
                    <a:bodyPr/>
                    <a:lstStyle/>
                    <a:p>
                      <a:r>
                        <a:rPr lang="it-IT" sz="900" b="1">
                          <a:solidFill>
                            <a:schemeClr val="accent5">
                              <a:lumMod val="75000"/>
                            </a:schemeClr>
                          </a:solidFill>
                        </a:rPr>
                        <a:t>Mitigazione</a:t>
                      </a:r>
                    </a:p>
                  </a:txBody>
                  <a:tcPr>
                    <a:solidFill>
                      <a:srgbClr val="F9CA4E"/>
                    </a:solidFill>
                  </a:tcPr>
                </a:tc>
                <a:extLst>
                  <a:ext uri="{0D108BD9-81ED-4DB2-BD59-A6C34878D82A}">
                    <a16:rowId xmlns:a16="http://schemas.microsoft.com/office/drawing/2014/main" val="3339796594"/>
                  </a:ext>
                </a:extLst>
              </a:tr>
              <a:tr h="211755">
                <a:tc>
                  <a:txBody>
                    <a:bodyPr/>
                    <a:lstStyle/>
                    <a:p>
                      <a:pPr marL="0" algn="l" defTabSz="914400" rtl="0" eaLnBrk="1" latinLnBrk="0" hangingPunct="1"/>
                      <a:r>
                        <a:rPr lang="it-IT" sz="900" b="1" kern="1200">
                          <a:solidFill>
                            <a:schemeClr val="accent5">
                              <a:lumMod val="75000"/>
                            </a:schemeClr>
                          </a:solidFill>
                          <a:latin typeface="+mn-lt"/>
                          <a:ea typeface="+mn-ea"/>
                          <a:cs typeface="+mn-cs"/>
                        </a:rPr>
                        <a:t>Adattamento</a:t>
                      </a:r>
                    </a:p>
                  </a:txBody>
                  <a:tcPr>
                    <a:solidFill>
                      <a:srgbClr val="F9CA4E"/>
                    </a:solidFill>
                  </a:tcPr>
                </a:tc>
                <a:extLst>
                  <a:ext uri="{0D108BD9-81ED-4DB2-BD59-A6C34878D82A}">
                    <a16:rowId xmlns:a16="http://schemas.microsoft.com/office/drawing/2014/main" val="3629713866"/>
                  </a:ext>
                </a:extLst>
              </a:tr>
              <a:tr h="211755">
                <a:tc>
                  <a:txBody>
                    <a:bodyPr/>
                    <a:lstStyle/>
                    <a:p>
                      <a:pPr marL="0" algn="l" defTabSz="914400" rtl="0" eaLnBrk="1" latinLnBrk="0" hangingPunct="1"/>
                      <a:r>
                        <a:rPr lang="it-IT" sz="900" b="1" kern="1200">
                          <a:solidFill>
                            <a:schemeClr val="accent5">
                              <a:lumMod val="75000"/>
                            </a:schemeClr>
                          </a:solidFill>
                          <a:latin typeface="+mn-lt"/>
                          <a:ea typeface="+mn-ea"/>
                          <a:cs typeface="+mn-cs"/>
                        </a:rPr>
                        <a:t>Risorsa Idrica</a:t>
                      </a:r>
                    </a:p>
                  </a:txBody>
                  <a:tcPr>
                    <a:solidFill>
                      <a:srgbClr val="F9CA4E"/>
                    </a:solidFill>
                  </a:tcPr>
                </a:tc>
                <a:extLst>
                  <a:ext uri="{0D108BD9-81ED-4DB2-BD59-A6C34878D82A}">
                    <a16:rowId xmlns:a16="http://schemas.microsoft.com/office/drawing/2014/main" val="1622243859"/>
                  </a:ext>
                </a:extLst>
              </a:tr>
              <a:tr h="211755">
                <a:tc>
                  <a:txBody>
                    <a:bodyPr/>
                    <a:lstStyle/>
                    <a:p>
                      <a:pPr marL="0" algn="l" defTabSz="914400" rtl="0" eaLnBrk="1" latinLnBrk="0" hangingPunct="1"/>
                      <a:r>
                        <a:rPr lang="it-IT" sz="900" b="1" kern="1200">
                          <a:solidFill>
                            <a:schemeClr val="accent5">
                              <a:lumMod val="75000"/>
                            </a:schemeClr>
                          </a:solidFill>
                          <a:latin typeface="+mn-lt"/>
                          <a:ea typeface="+mn-ea"/>
                          <a:cs typeface="+mn-cs"/>
                        </a:rPr>
                        <a:t>Economia Circolare</a:t>
                      </a:r>
                    </a:p>
                  </a:txBody>
                  <a:tcPr>
                    <a:solidFill>
                      <a:srgbClr val="F9CA4E"/>
                    </a:solidFill>
                  </a:tcPr>
                </a:tc>
                <a:extLst>
                  <a:ext uri="{0D108BD9-81ED-4DB2-BD59-A6C34878D82A}">
                    <a16:rowId xmlns:a16="http://schemas.microsoft.com/office/drawing/2014/main" val="2308410205"/>
                  </a:ext>
                </a:extLst>
              </a:tr>
              <a:tr h="211755">
                <a:tc>
                  <a:txBody>
                    <a:bodyPr/>
                    <a:lstStyle/>
                    <a:p>
                      <a:pPr marL="0" algn="l" defTabSz="914400" rtl="0" eaLnBrk="1" latinLnBrk="0" hangingPunct="1"/>
                      <a:r>
                        <a:rPr lang="it-IT" sz="900" b="1" kern="1200">
                          <a:solidFill>
                            <a:schemeClr val="accent5">
                              <a:lumMod val="75000"/>
                            </a:schemeClr>
                          </a:solidFill>
                          <a:latin typeface="+mn-lt"/>
                          <a:ea typeface="+mn-ea"/>
                          <a:cs typeface="+mn-cs"/>
                        </a:rPr>
                        <a:t>Inquinamento</a:t>
                      </a:r>
                    </a:p>
                  </a:txBody>
                  <a:tcPr>
                    <a:solidFill>
                      <a:srgbClr val="F9CA4E"/>
                    </a:solidFill>
                  </a:tcPr>
                </a:tc>
                <a:extLst>
                  <a:ext uri="{0D108BD9-81ED-4DB2-BD59-A6C34878D82A}">
                    <a16:rowId xmlns:a16="http://schemas.microsoft.com/office/drawing/2014/main" val="2006366904"/>
                  </a:ext>
                </a:extLst>
              </a:tr>
              <a:tr h="211755">
                <a:tc>
                  <a:txBody>
                    <a:bodyPr/>
                    <a:lstStyle/>
                    <a:p>
                      <a:pPr marL="0" algn="l" defTabSz="914400" rtl="0" eaLnBrk="1" latinLnBrk="0" hangingPunct="1"/>
                      <a:r>
                        <a:rPr lang="it-IT" sz="900" b="1" kern="1200">
                          <a:solidFill>
                            <a:schemeClr val="accent5">
                              <a:lumMod val="75000"/>
                            </a:schemeClr>
                          </a:solidFill>
                          <a:latin typeface="+mn-lt"/>
                          <a:ea typeface="+mn-ea"/>
                          <a:cs typeface="+mn-cs"/>
                        </a:rPr>
                        <a:t>Biodiversità</a:t>
                      </a:r>
                    </a:p>
                  </a:txBody>
                  <a:tcPr>
                    <a:solidFill>
                      <a:srgbClr val="F9CA4E"/>
                    </a:solidFill>
                  </a:tcPr>
                </a:tc>
                <a:extLst>
                  <a:ext uri="{0D108BD9-81ED-4DB2-BD59-A6C34878D82A}">
                    <a16:rowId xmlns:a16="http://schemas.microsoft.com/office/drawing/2014/main" val="2799061225"/>
                  </a:ext>
                </a:extLst>
              </a:tr>
            </a:tbl>
          </a:graphicData>
        </a:graphic>
      </p:graphicFrame>
      <p:grpSp>
        <p:nvGrpSpPr>
          <p:cNvPr id="5" name="Group 4">
            <a:extLst>
              <a:ext uri="{FF2B5EF4-FFF2-40B4-BE49-F238E27FC236}">
                <a16:creationId xmlns:a16="http://schemas.microsoft.com/office/drawing/2014/main" id="{632DB719-C7D2-4CFE-BABC-91CE64C617D9}"/>
              </a:ext>
            </a:extLst>
          </p:cNvPr>
          <p:cNvGrpSpPr/>
          <p:nvPr/>
        </p:nvGrpSpPr>
        <p:grpSpPr>
          <a:xfrm>
            <a:off x="9872720" y="190511"/>
            <a:ext cx="302478" cy="1382650"/>
            <a:chOff x="9872720" y="190511"/>
            <a:chExt cx="302478" cy="1382650"/>
          </a:xfrm>
          <a:solidFill>
            <a:srgbClr val="1F4E79"/>
          </a:solidFill>
        </p:grpSpPr>
        <p:sp>
          <p:nvSpPr>
            <p:cNvPr id="26" name="Freeform 12">
              <a:extLst>
                <a:ext uri="{FF2B5EF4-FFF2-40B4-BE49-F238E27FC236}">
                  <a16:creationId xmlns:a16="http://schemas.microsoft.com/office/drawing/2014/main" id="{FE163971-833F-430E-93A6-75DB4C6093C8}"/>
                </a:ext>
              </a:extLst>
            </p:cNvPr>
            <p:cNvSpPr>
              <a:spLocks noEditPoints="1"/>
            </p:cNvSpPr>
            <p:nvPr/>
          </p:nvSpPr>
          <p:spPr bwMode="auto">
            <a:xfrm>
              <a:off x="9941760" y="894520"/>
              <a:ext cx="188972" cy="190754"/>
            </a:xfrm>
            <a:custGeom>
              <a:avLst/>
              <a:gdLst>
                <a:gd name="T0" fmla="*/ 157 w 392"/>
                <a:gd name="T1" fmla="*/ 18 h 368"/>
                <a:gd name="T2" fmla="*/ 102 w 392"/>
                <a:gd name="T3" fmla="*/ 33 h 368"/>
                <a:gd name="T4" fmla="*/ 76 w 392"/>
                <a:gd name="T5" fmla="*/ 76 h 368"/>
                <a:gd name="T6" fmla="*/ 148 w 392"/>
                <a:gd name="T7" fmla="*/ 120 h 368"/>
                <a:gd name="T8" fmla="*/ 187 w 392"/>
                <a:gd name="T9" fmla="*/ 58 h 368"/>
                <a:gd name="T10" fmla="*/ 157 w 392"/>
                <a:gd name="T11" fmla="*/ 18 h 368"/>
                <a:gd name="T12" fmla="*/ 326 w 392"/>
                <a:gd name="T13" fmla="*/ 268 h 368"/>
                <a:gd name="T14" fmla="*/ 241 w 392"/>
                <a:gd name="T15" fmla="*/ 268 h 368"/>
                <a:gd name="T16" fmla="*/ 241 w 392"/>
                <a:gd name="T17" fmla="*/ 241 h 368"/>
                <a:gd name="T18" fmla="*/ 216 w 392"/>
                <a:gd name="T19" fmla="*/ 274 h 368"/>
                <a:gd name="T20" fmla="*/ 191 w 392"/>
                <a:gd name="T21" fmla="*/ 306 h 368"/>
                <a:gd name="T22" fmla="*/ 216 w 392"/>
                <a:gd name="T23" fmla="*/ 339 h 368"/>
                <a:gd name="T24" fmla="*/ 238 w 392"/>
                <a:gd name="T25" fmla="*/ 368 h 368"/>
                <a:gd name="T26" fmla="*/ 241 w 392"/>
                <a:gd name="T27" fmla="*/ 368 h 368"/>
                <a:gd name="T28" fmla="*/ 241 w 392"/>
                <a:gd name="T29" fmla="*/ 353 h 368"/>
                <a:gd name="T30" fmla="*/ 286 w 392"/>
                <a:gd name="T31" fmla="*/ 352 h 368"/>
                <a:gd name="T32" fmla="*/ 336 w 392"/>
                <a:gd name="T33" fmla="*/ 332 h 368"/>
                <a:gd name="T34" fmla="*/ 380 w 392"/>
                <a:gd name="T35" fmla="*/ 251 h 368"/>
                <a:gd name="T36" fmla="*/ 380 w 392"/>
                <a:gd name="T37" fmla="*/ 250 h 368"/>
                <a:gd name="T38" fmla="*/ 326 w 392"/>
                <a:gd name="T39" fmla="*/ 268 h 368"/>
                <a:gd name="T40" fmla="*/ 196 w 392"/>
                <a:gd name="T41" fmla="*/ 43 h 368"/>
                <a:gd name="T42" fmla="*/ 237 w 392"/>
                <a:gd name="T43" fmla="*/ 119 h 368"/>
                <a:gd name="T44" fmla="*/ 213 w 392"/>
                <a:gd name="T45" fmla="*/ 132 h 368"/>
                <a:gd name="T46" fmla="*/ 253 w 392"/>
                <a:gd name="T47" fmla="*/ 138 h 368"/>
                <a:gd name="T48" fmla="*/ 294 w 392"/>
                <a:gd name="T49" fmla="*/ 144 h 368"/>
                <a:gd name="T50" fmla="*/ 311 w 392"/>
                <a:gd name="T51" fmla="*/ 107 h 368"/>
                <a:gd name="T52" fmla="*/ 328 w 392"/>
                <a:gd name="T53" fmla="*/ 69 h 368"/>
                <a:gd name="T54" fmla="*/ 311 w 392"/>
                <a:gd name="T55" fmla="*/ 78 h 368"/>
                <a:gd name="T56" fmla="*/ 288 w 392"/>
                <a:gd name="T57" fmla="*/ 39 h 368"/>
                <a:gd name="T58" fmla="*/ 248 w 392"/>
                <a:gd name="T59" fmla="*/ 4 h 368"/>
                <a:gd name="T60" fmla="*/ 152 w 392"/>
                <a:gd name="T61" fmla="*/ 4 h 368"/>
                <a:gd name="T62" fmla="*/ 196 w 392"/>
                <a:gd name="T63" fmla="*/ 43 h 368"/>
                <a:gd name="T64" fmla="*/ 71 w 392"/>
                <a:gd name="T65" fmla="*/ 311 h 368"/>
                <a:gd name="T66" fmla="*/ 110 w 392"/>
                <a:gd name="T67" fmla="*/ 351 h 368"/>
                <a:gd name="T68" fmla="*/ 161 w 392"/>
                <a:gd name="T69" fmla="*/ 352 h 368"/>
                <a:gd name="T70" fmla="*/ 162 w 392"/>
                <a:gd name="T71" fmla="*/ 267 h 368"/>
                <a:gd name="T72" fmla="*/ 89 w 392"/>
                <a:gd name="T73" fmla="*/ 265 h 368"/>
                <a:gd name="T74" fmla="*/ 71 w 392"/>
                <a:gd name="T75" fmla="*/ 311 h 368"/>
                <a:gd name="T76" fmla="*/ 114 w 392"/>
                <a:gd name="T77" fmla="*/ 193 h 368"/>
                <a:gd name="T78" fmla="*/ 137 w 392"/>
                <a:gd name="T79" fmla="*/ 207 h 368"/>
                <a:gd name="T80" fmla="*/ 122 w 392"/>
                <a:gd name="T81" fmla="*/ 168 h 368"/>
                <a:gd name="T82" fmla="*/ 107 w 392"/>
                <a:gd name="T83" fmla="*/ 130 h 368"/>
                <a:gd name="T84" fmla="*/ 66 w 392"/>
                <a:gd name="T85" fmla="*/ 134 h 368"/>
                <a:gd name="T86" fmla="*/ 25 w 392"/>
                <a:gd name="T87" fmla="*/ 139 h 368"/>
                <a:gd name="T88" fmla="*/ 41 w 392"/>
                <a:gd name="T89" fmla="*/ 148 h 368"/>
                <a:gd name="T90" fmla="*/ 19 w 392"/>
                <a:gd name="T91" fmla="*/ 188 h 368"/>
                <a:gd name="T92" fmla="*/ 9 w 392"/>
                <a:gd name="T93" fmla="*/ 241 h 368"/>
                <a:gd name="T94" fmla="*/ 58 w 392"/>
                <a:gd name="T95" fmla="*/ 324 h 368"/>
                <a:gd name="T96" fmla="*/ 69 w 392"/>
                <a:gd name="T97" fmla="*/ 266 h 368"/>
                <a:gd name="T98" fmla="*/ 114 w 392"/>
                <a:gd name="T99" fmla="*/ 193 h 368"/>
                <a:gd name="T100" fmla="*/ 313 w 392"/>
                <a:gd name="T101" fmla="*/ 253 h 368"/>
                <a:gd name="T102" fmla="*/ 362 w 392"/>
                <a:gd name="T103" fmla="*/ 244 h 368"/>
                <a:gd name="T104" fmla="*/ 375 w 392"/>
                <a:gd name="T105" fmla="*/ 190 h 368"/>
                <a:gd name="T106" fmla="*/ 350 w 392"/>
                <a:gd name="T107" fmla="*/ 146 h 368"/>
                <a:gd name="T108" fmla="*/ 277 w 392"/>
                <a:gd name="T109" fmla="*/ 189 h 368"/>
                <a:gd name="T110" fmla="*/ 313 w 392"/>
                <a:gd name="T111" fmla="*/ 253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2" h="368">
                  <a:moveTo>
                    <a:pt x="157" y="18"/>
                  </a:moveTo>
                  <a:cubicBezTo>
                    <a:pt x="127" y="0"/>
                    <a:pt x="102" y="33"/>
                    <a:pt x="102" y="33"/>
                  </a:cubicBezTo>
                  <a:cubicBezTo>
                    <a:pt x="76" y="76"/>
                    <a:pt x="76" y="76"/>
                    <a:pt x="76" y="76"/>
                  </a:cubicBezTo>
                  <a:cubicBezTo>
                    <a:pt x="148" y="120"/>
                    <a:pt x="148" y="120"/>
                    <a:pt x="148" y="120"/>
                  </a:cubicBezTo>
                  <a:cubicBezTo>
                    <a:pt x="187" y="58"/>
                    <a:pt x="187" y="58"/>
                    <a:pt x="187" y="58"/>
                  </a:cubicBezTo>
                  <a:cubicBezTo>
                    <a:pt x="172" y="23"/>
                    <a:pt x="157" y="18"/>
                    <a:pt x="157" y="18"/>
                  </a:cubicBezTo>
                  <a:close/>
                  <a:moveTo>
                    <a:pt x="326" y="268"/>
                  </a:moveTo>
                  <a:cubicBezTo>
                    <a:pt x="241" y="268"/>
                    <a:pt x="241" y="268"/>
                    <a:pt x="241" y="268"/>
                  </a:cubicBezTo>
                  <a:cubicBezTo>
                    <a:pt x="241" y="241"/>
                    <a:pt x="241" y="241"/>
                    <a:pt x="241" y="241"/>
                  </a:cubicBezTo>
                  <a:cubicBezTo>
                    <a:pt x="216" y="274"/>
                    <a:pt x="216" y="274"/>
                    <a:pt x="216" y="274"/>
                  </a:cubicBezTo>
                  <a:cubicBezTo>
                    <a:pt x="191" y="306"/>
                    <a:pt x="191" y="306"/>
                    <a:pt x="191" y="306"/>
                  </a:cubicBezTo>
                  <a:cubicBezTo>
                    <a:pt x="216" y="339"/>
                    <a:pt x="216" y="339"/>
                    <a:pt x="216" y="339"/>
                  </a:cubicBezTo>
                  <a:cubicBezTo>
                    <a:pt x="238" y="368"/>
                    <a:pt x="238" y="368"/>
                    <a:pt x="238" y="368"/>
                  </a:cubicBezTo>
                  <a:cubicBezTo>
                    <a:pt x="241" y="368"/>
                    <a:pt x="241" y="368"/>
                    <a:pt x="241" y="368"/>
                  </a:cubicBezTo>
                  <a:cubicBezTo>
                    <a:pt x="241" y="353"/>
                    <a:pt x="241" y="353"/>
                    <a:pt x="241" y="353"/>
                  </a:cubicBezTo>
                  <a:cubicBezTo>
                    <a:pt x="286" y="352"/>
                    <a:pt x="286" y="352"/>
                    <a:pt x="286" y="352"/>
                  </a:cubicBezTo>
                  <a:cubicBezTo>
                    <a:pt x="327" y="349"/>
                    <a:pt x="336" y="332"/>
                    <a:pt x="336" y="332"/>
                  </a:cubicBezTo>
                  <a:cubicBezTo>
                    <a:pt x="380" y="251"/>
                    <a:pt x="380" y="251"/>
                    <a:pt x="380" y="251"/>
                  </a:cubicBezTo>
                  <a:cubicBezTo>
                    <a:pt x="380" y="250"/>
                    <a:pt x="380" y="250"/>
                    <a:pt x="380" y="250"/>
                  </a:cubicBezTo>
                  <a:cubicBezTo>
                    <a:pt x="362" y="271"/>
                    <a:pt x="326" y="268"/>
                    <a:pt x="326" y="268"/>
                  </a:cubicBezTo>
                  <a:close/>
                  <a:moveTo>
                    <a:pt x="196" y="43"/>
                  </a:moveTo>
                  <a:cubicBezTo>
                    <a:pt x="237" y="119"/>
                    <a:pt x="237" y="119"/>
                    <a:pt x="237" y="119"/>
                  </a:cubicBezTo>
                  <a:cubicBezTo>
                    <a:pt x="213" y="132"/>
                    <a:pt x="213" y="132"/>
                    <a:pt x="213" y="132"/>
                  </a:cubicBezTo>
                  <a:cubicBezTo>
                    <a:pt x="253" y="138"/>
                    <a:pt x="253" y="138"/>
                    <a:pt x="253" y="138"/>
                  </a:cubicBezTo>
                  <a:cubicBezTo>
                    <a:pt x="294" y="144"/>
                    <a:pt x="294" y="144"/>
                    <a:pt x="294" y="144"/>
                  </a:cubicBezTo>
                  <a:cubicBezTo>
                    <a:pt x="311" y="107"/>
                    <a:pt x="311" y="107"/>
                    <a:pt x="311" y="107"/>
                  </a:cubicBezTo>
                  <a:cubicBezTo>
                    <a:pt x="328" y="69"/>
                    <a:pt x="328" y="69"/>
                    <a:pt x="328" y="69"/>
                  </a:cubicBezTo>
                  <a:cubicBezTo>
                    <a:pt x="311" y="78"/>
                    <a:pt x="311" y="78"/>
                    <a:pt x="311" y="78"/>
                  </a:cubicBezTo>
                  <a:cubicBezTo>
                    <a:pt x="288" y="39"/>
                    <a:pt x="288" y="39"/>
                    <a:pt x="288" y="39"/>
                  </a:cubicBezTo>
                  <a:cubicBezTo>
                    <a:pt x="267" y="4"/>
                    <a:pt x="248" y="4"/>
                    <a:pt x="248" y="4"/>
                  </a:cubicBezTo>
                  <a:cubicBezTo>
                    <a:pt x="152" y="4"/>
                    <a:pt x="152" y="4"/>
                    <a:pt x="152" y="4"/>
                  </a:cubicBezTo>
                  <a:cubicBezTo>
                    <a:pt x="180" y="7"/>
                    <a:pt x="196" y="43"/>
                    <a:pt x="196" y="43"/>
                  </a:cubicBezTo>
                  <a:close/>
                  <a:moveTo>
                    <a:pt x="71" y="311"/>
                  </a:moveTo>
                  <a:cubicBezTo>
                    <a:pt x="70" y="346"/>
                    <a:pt x="110" y="351"/>
                    <a:pt x="110" y="351"/>
                  </a:cubicBezTo>
                  <a:cubicBezTo>
                    <a:pt x="161" y="352"/>
                    <a:pt x="161" y="352"/>
                    <a:pt x="161" y="352"/>
                  </a:cubicBezTo>
                  <a:cubicBezTo>
                    <a:pt x="162" y="267"/>
                    <a:pt x="162" y="267"/>
                    <a:pt x="162" y="267"/>
                  </a:cubicBezTo>
                  <a:cubicBezTo>
                    <a:pt x="89" y="265"/>
                    <a:pt x="89" y="265"/>
                    <a:pt x="89" y="265"/>
                  </a:cubicBezTo>
                  <a:cubicBezTo>
                    <a:pt x="67" y="295"/>
                    <a:pt x="71" y="311"/>
                    <a:pt x="71" y="311"/>
                  </a:cubicBezTo>
                  <a:close/>
                  <a:moveTo>
                    <a:pt x="114" y="193"/>
                  </a:moveTo>
                  <a:cubicBezTo>
                    <a:pt x="137" y="207"/>
                    <a:pt x="137" y="207"/>
                    <a:pt x="137" y="207"/>
                  </a:cubicBezTo>
                  <a:cubicBezTo>
                    <a:pt x="122" y="168"/>
                    <a:pt x="122" y="168"/>
                    <a:pt x="122" y="168"/>
                  </a:cubicBezTo>
                  <a:cubicBezTo>
                    <a:pt x="107" y="130"/>
                    <a:pt x="107" y="130"/>
                    <a:pt x="107" y="130"/>
                  </a:cubicBezTo>
                  <a:cubicBezTo>
                    <a:pt x="66" y="134"/>
                    <a:pt x="66" y="134"/>
                    <a:pt x="66" y="134"/>
                  </a:cubicBezTo>
                  <a:cubicBezTo>
                    <a:pt x="25" y="139"/>
                    <a:pt x="25" y="139"/>
                    <a:pt x="25" y="139"/>
                  </a:cubicBezTo>
                  <a:cubicBezTo>
                    <a:pt x="41" y="148"/>
                    <a:pt x="41" y="148"/>
                    <a:pt x="41" y="148"/>
                  </a:cubicBezTo>
                  <a:cubicBezTo>
                    <a:pt x="19" y="188"/>
                    <a:pt x="19" y="188"/>
                    <a:pt x="19" y="188"/>
                  </a:cubicBezTo>
                  <a:cubicBezTo>
                    <a:pt x="0" y="224"/>
                    <a:pt x="9" y="241"/>
                    <a:pt x="9" y="241"/>
                  </a:cubicBezTo>
                  <a:cubicBezTo>
                    <a:pt x="58" y="324"/>
                    <a:pt x="58" y="324"/>
                    <a:pt x="58" y="324"/>
                  </a:cubicBezTo>
                  <a:cubicBezTo>
                    <a:pt x="47" y="298"/>
                    <a:pt x="69" y="266"/>
                    <a:pt x="69" y="266"/>
                  </a:cubicBezTo>
                  <a:lnTo>
                    <a:pt x="114" y="193"/>
                  </a:lnTo>
                  <a:close/>
                  <a:moveTo>
                    <a:pt x="313" y="253"/>
                  </a:moveTo>
                  <a:cubicBezTo>
                    <a:pt x="351" y="256"/>
                    <a:pt x="362" y="244"/>
                    <a:pt x="362" y="244"/>
                  </a:cubicBezTo>
                  <a:cubicBezTo>
                    <a:pt x="392" y="228"/>
                    <a:pt x="375" y="190"/>
                    <a:pt x="375" y="190"/>
                  </a:cubicBezTo>
                  <a:cubicBezTo>
                    <a:pt x="350" y="146"/>
                    <a:pt x="350" y="146"/>
                    <a:pt x="350" y="146"/>
                  </a:cubicBezTo>
                  <a:cubicBezTo>
                    <a:pt x="277" y="189"/>
                    <a:pt x="277" y="189"/>
                    <a:pt x="277" y="189"/>
                  </a:cubicBezTo>
                  <a:lnTo>
                    <a:pt x="313" y="253"/>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a:ea typeface="+mn-ea"/>
                <a:cs typeface="+mn-cs"/>
              </a:endParaRPr>
            </a:p>
          </p:txBody>
        </p:sp>
        <p:grpSp>
          <p:nvGrpSpPr>
            <p:cNvPr id="29" name="Group 28">
              <a:extLst>
                <a:ext uri="{FF2B5EF4-FFF2-40B4-BE49-F238E27FC236}">
                  <a16:creationId xmlns:a16="http://schemas.microsoft.com/office/drawing/2014/main" id="{55F4C4EC-5A66-42F4-A156-90C73F3D3755}"/>
                </a:ext>
              </a:extLst>
            </p:cNvPr>
            <p:cNvGrpSpPr/>
            <p:nvPr/>
          </p:nvGrpSpPr>
          <p:grpSpPr>
            <a:xfrm>
              <a:off x="9923521" y="1367383"/>
              <a:ext cx="251677" cy="205778"/>
              <a:chOff x="6637496" y="2894701"/>
              <a:chExt cx="528127" cy="530524"/>
            </a:xfrm>
            <a:grpFill/>
          </p:grpSpPr>
          <p:sp>
            <p:nvSpPr>
              <p:cNvPr id="30" name="Freeform 79">
                <a:extLst>
                  <a:ext uri="{FF2B5EF4-FFF2-40B4-BE49-F238E27FC236}">
                    <a16:creationId xmlns:a16="http://schemas.microsoft.com/office/drawing/2014/main" id="{3F4C2945-19F0-4589-BFD1-A16E40D9E982}"/>
                  </a:ext>
                </a:extLst>
              </p:cNvPr>
              <p:cNvSpPr>
                <a:spLocks noEditPoints="1"/>
              </p:cNvSpPr>
              <p:nvPr/>
            </p:nvSpPr>
            <p:spPr bwMode="auto">
              <a:xfrm>
                <a:off x="6672001" y="2894701"/>
                <a:ext cx="362281" cy="530524"/>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44" name="Freeform 79">
                <a:extLst>
                  <a:ext uri="{FF2B5EF4-FFF2-40B4-BE49-F238E27FC236}">
                    <a16:creationId xmlns:a16="http://schemas.microsoft.com/office/drawing/2014/main" id="{53681A0C-22AD-4516-860E-56544AB7D158}"/>
                  </a:ext>
                </a:extLst>
              </p:cNvPr>
              <p:cNvSpPr>
                <a:spLocks noEditPoints="1"/>
              </p:cNvSpPr>
              <p:nvPr/>
            </p:nvSpPr>
            <p:spPr bwMode="auto">
              <a:xfrm>
                <a:off x="6637496" y="3170780"/>
                <a:ext cx="171498" cy="251142"/>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45" name="Freeform 79">
                <a:extLst>
                  <a:ext uri="{FF2B5EF4-FFF2-40B4-BE49-F238E27FC236}">
                    <a16:creationId xmlns:a16="http://schemas.microsoft.com/office/drawing/2014/main" id="{699075A2-ADBD-426D-ACF2-55FCED21539E}"/>
                  </a:ext>
                </a:extLst>
              </p:cNvPr>
              <p:cNvSpPr>
                <a:spLocks noEditPoints="1"/>
              </p:cNvSpPr>
              <p:nvPr/>
            </p:nvSpPr>
            <p:spPr bwMode="auto">
              <a:xfrm>
                <a:off x="7019666" y="3203780"/>
                <a:ext cx="145957" cy="213739"/>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grpSp>
        <p:sp>
          <p:nvSpPr>
            <p:cNvPr id="46" name="Freeform 19">
              <a:extLst>
                <a:ext uri="{FF2B5EF4-FFF2-40B4-BE49-F238E27FC236}">
                  <a16:creationId xmlns:a16="http://schemas.microsoft.com/office/drawing/2014/main" id="{E5759450-318D-4721-9447-A7E36BABF6CF}"/>
                </a:ext>
              </a:extLst>
            </p:cNvPr>
            <p:cNvSpPr>
              <a:spLocks/>
            </p:cNvSpPr>
            <p:nvPr/>
          </p:nvSpPr>
          <p:spPr bwMode="auto">
            <a:xfrm>
              <a:off x="9872720" y="1096749"/>
              <a:ext cx="293403" cy="250825"/>
            </a:xfrm>
            <a:custGeom>
              <a:avLst/>
              <a:gdLst/>
              <a:ahLst/>
              <a:cxnLst/>
              <a:rect l="l" t="t" r="r" b="b"/>
              <a:pathLst>
                <a:path w="2887662" h="2106612">
                  <a:moveTo>
                    <a:pt x="1428794" y="742950"/>
                  </a:moveTo>
                  <a:cubicBezTo>
                    <a:pt x="1428809" y="742950"/>
                    <a:pt x="1430621" y="742950"/>
                    <a:pt x="1657438" y="742950"/>
                  </a:cubicBezTo>
                  <a:cubicBezTo>
                    <a:pt x="1657454" y="742950"/>
                    <a:pt x="1658098" y="742950"/>
                    <a:pt x="1687424" y="742950"/>
                  </a:cubicBezTo>
                  <a:cubicBezTo>
                    <a:pt x="1687453" y="742950"/>
                    <a:pt x="1689991" y="742950"/>
                    <a:pt x="1916068" y="742950"/>
                  </a:cubicBezTo>
                  <a:cubicBezTo>
                    <a:pt x="1916068" y="742972"/>
                    <a:pt x="1916068" y="745793"/>
                    <a:pt x="1916068" y="1106641"/>
                  </a:cubicBezTo>
                  <a:cubicBezTo>
                    <a:pt x="1916078" y="1106761"/>
                    <a:pt x="1931088" y="1294158"/>
                    <a:pt x="2013523" y="1440337"/>
                  </a:cubicBezTo>
                  <a:lnTo>
                    <a:pt x="2016819" y="1446574"/>
                  </a:lnTo>
                  <a:lnTo>
                    <a:pt x="2035792" y="1410269"/>
                  </a:lnTo>
                  <a:cubicBezTo>
                    <a:pt x="2092087" y="1312766"/>
                    <a:pt x="2103358" y="1185269"/>
                    <a:pt x="2103363" y="1185206"/>
                  </a:cubicBezTo>
                  <a:cubicBezTo>
                    <a:pt x="2103363" y="1185190"/>
                    <a:pt x="2103363" y="1183235"/>
                    <a:pt x="2103363" y="941387"/>
                  </a:cubicBezTo>
                  <a:cubicBezTo>
                    <a:pt x="2103381" y="941387"/>
                    <a:pt x="2104998" y="941387"/>
                    <a:pt x="2257276" y="941387"/>
                  </a:cubicBezTo>
                  <a:cubicBezTo>
                    <a:pt x="2257286" y="941387"/>
                    <a:pt x="2257742" y="941387"/>
                    <a:pt x="2279800" y="941387"/>
                  </a:cubicBezTo>
                  <a:cubicBezTo>
                    <a:pt x="2279819" y="941387"/>
                    <a:pt x="2281498" y="941387"/>
                    <a:pt x="2433712" y="941387"/>
                  </a:cubicBezTo>
                  <a:cubicBezTo>
                    <a:pt x="2433712" y="941417"/>
                    <a:pt x="2433712" y="944065"/>
                    <a:pt x="2433712" y="1185206"/>
                  </a:cubicBezTo>
                  <a:cubicBezTo>
                    <a:pt x="2433722" y="1185314"/>
                    <a:pt x="2444996" y="1312783"/>
                    <a:pt x="2497530" y="1410269"/>
                  </a:cubicBezTo>
                  <a:cubicBezTo>
                    <a:pt x="2544975" y="1492442"/>
                    <a:pt x="2576429" y="1558638"/>
                    <a:pt x="2584800" y="1698625"/>
                  </a:cubicBezTo>
                  <a:lnTo>
                    <a:pt x="2774949" y="1698625"/>
                  </a:lnTo>
                  <a:lnTo>
                    <a:pt x="2774949" y="1784350"/>
                  </a:lnTo>
                  <a:lnTo>
                    <a:pt x="2887662" y="1784350"/>
                  </a:lnTo>
                  <a:lnTo>
                    <a:pt x="2887662" y="2106612"/>
                  </a:lnTo>
                  <a:lnTo>
                    <a:pt x="0" y="2106612"/>
                  </a:lnTo>
                  <a:lnTo>
                    <a:pt x="0" y="1784350"/>
                  </a:lnTo>
                  <a:lnTo>
                    <a:pt x="569912" y="1784350"/>
                  </a:lnTo>
                  <a:lnTo>
                    <a:pt x="569912" y="1698625"/>
                  </a:lnTo>
                  <a:lnTo>
                    <a:pt x="760041" y="1698625"/>
                  </a:lnTo>
                  <a:cubicBezTo>
                    <a:pt x="768340" y="1558638"/>
                    <a:pt x="799297" y="1492442"/>
                    <a:pt x="843578" y="1410269"/>
                  </a:cubicBezTo>
                  <a:cubicBezTo>
                    <a:pt x="899880" y="1312756"/>
                    <a:pt x="911146" y="1185242"/>
                    <a:pt x="911150" y="1185206"/>
                  </a:cubicBezTo>
                  <a:cubicBezTo>
                    <a:pt x="911150" y="1185188"/>
                    <a:pt x="911150" y="1183158"/>
                    <a:pt x="911150" y="941387"/>
                  </a:cubicBezTo>
                  <a:cubicBezTo>
                    <a:pt x="911171" y="941387"/>
                    <a:pt x="912974" y="941387"/>
                    <a:pt x="1065062" y="941387"/>
                  </a:cubicBezTo>
                  <a:cubicBezTo>
                    <a:pt x="1065075" y="941387"/>
                    <a:pt x="1065591" y="941387"/>
                    <a:pt x="1087586" y="941387"/>
                  </a:cubicBezTo>
                  <a:cubicBezTo>
                    <a:pt x="1087604" y="941387"/>
                    <a:pt x="1089260" y="941387"/>
                    <a:pt x="1241499" y="941387"/>
                  </a:cubicBezTo>
                  <a:cubicBezTo>
                    <a:pt x="1241499" y="941406"/>
                    <a:pt x="1241499" y="943523"/>
                    <a:pt x="1241499" y="1185206"/>
                  </a:cubicBezTo>
                  <a:cubicBezTo>
                    <a:pt x="1241508" y="1185308"/>
                    <a:pt x="1252784" y="1312781"/>
                    <a:pt x="1309071" y="1410269"/>
                  </a:cubicBezTo>
                  <a:cubicBezTo>
                    <a:pt x="1316112" y="1422465"/>
                    <a:pt x="1322743" y="1434308"/>
                    <a:pt x="1328044" y="1446574"/>
                  </a:cubicBezTo>
                  <a:lnTo>
                    <a:pt x="1331339" y="1440337"/>
                  </a:lnTo>
                  <a:cubicBezTo>
                    <a:pt x="1410042" y="1294131"/>
                    <a:pt x="1428789" y="1106693"/>
                    <a:pt x="1428794" y="1106641"/>
                  </a:cubicBezTo>
                  <a:cubicBezTo>
                    <a:pt x="1428794" y="1106621"/>
                    <a:pt x="1428794" y="1103915"/>
                    <a:pt x="1428794" y="742950"/>
                  </a:cubicBezTo>
                  <a:close/>
                  <a:moveTo>
                    <a:pt x="2268736" y="217487"/>
                  </a:moveTo>
                  <a:cubicBezTo>
                    <a:pt x="2317607" y="217487"/>
                    <a:pt x="2355199" y="258770"/>
                    <a:pt x="2355199" y="303807"/>
                  </a:cubicBezTo>
                  <a:cubicBezTo>
                    <a:pt x="2355199" y="311313"/>
                    <a:pt x="2355199" y="315066"/>
                    <a:pt x="2351440" y="322572"/>
                  </a:cubicBezTo>
                  <a:cubicBezTo>
                    <a:pt x="2366477" y="333832"/>
                    <a:pt x="2373996" y="345091"/>
                    <a:pt x="2381514" y="360103"/>
                  </a:cubicBezTo>
                  <a:cubicBezTo>
                    <a:pt x="2381534" y="360103"/>
                    <a:pt x="2389038" y="360103"/>
                    <a:pt x="2392792" y="360103"/>
                  </a:cubicBezTo>
                  <a:cubicBezTo>
                    <a:pt x="2434144" y="360103"/>
                    <a:pt x="2471737" y="397633"/>
                    <a:pt x="2471737" y="438917"/>
                  </a:cubicBezTo>
                  <a:cubicBezTo>
                    <a:pt x="2471737" y="468942"/>
                    <a:pt x="2456700" y="491460"/>
                    <a:pt x="2434144" y="506472"/>
                  </a:cubicBezTo>
                  <a:cubicBezTo>
                    <a:pt x="2445420" y="581518"/>
                    <a:pt x="2358994" y="619048"/>
                    <a:pt x="2358959" y="619064"/>
                  </a:cubicBezTo>
                  <a:cubicBezTo>
                    <a:pt x="2385274" y="686619"/>
                    <a:pt x="2242421" y="694125"/>
                    <a:pt x="2298810" y="750421"/>
                  </a:cubicBezTo>
                  <a:cubicBezTo>
                    <a:pt x="2355188" y="806706"/>
                    <a:pt x="2321379" y="908009"/>
                    <a:pt x="2321366" y="908049"/>
                  </a:cubicBezTo>
                  <a:cubicBezTo>
                    <a:pt x="2321357" y="908049"/>
                    <a:pt x="2320831" y="908049"/>
                    <a:pt x="2287532" y="908049"/>
                  </a:cubicBezTo>
                  <a:cubicBezTo>
                    <a:pt x="2287532" y="795494"/>
                    <a:pt x="2204881" y="772954"/>
                    <a:pt x="2204828" y="772939"/>
                  </a:cubicBezTo>
                  <a:cubicBezTo>
                    <a:pt x="2088328" y="731669"/>
                    <a:pt x="2144643" y="645391"/>
                    <a:pt x="2144679" y="645335"/>
                  </a:cubicBezTo>
                  <a:cubicBezTo>
                    <a:pt x="2001827" y="641582"/>
                    <a:pt x="1983030" y="532743"/>
                    <a:pt x="1979271" y="513978"/>
                  </a:cubicBezTo>
                  <a:cubicBezTo>
                    <a:pt x="1949197" y="498966"/>
                    <a:pt x="1930400" y="472695"/>
                    <a:pt x="1930400" y="438917"/>
                  </a:cubicBezTo>
                  <a:cubicBezTo>
                    <a:pt x="1930400" y="397633"/>
                    <a:pt x="1964234" y="360103"/>
                    <a:pt x="2009345" y="360103"/>
                  </a:cubicBezTo>
                  <a:cubicBezTo>
                    <a:pt x="2024382" y="360103"/>
                    <a:pt x="2043179" y="367609"/>
                    <a:pt x="2054457" y="375115"/>
                  </a:cubicBezTo>
                  <a:cubicBezTo>
                    <a:pt x="2069494" y="360103"/>
                    <a:pt x="2088290" y="348844"/>
                    <a:pt x="2110846" y="348844"/>
                  </a:cubicBezTo>
                  <a:cubicBezTo>
                    <a:pt x="2110846" y="345091"/>
                    <a:pt x="2110846" y="345091"/>
                    <a:pt x="2110846" y="341338"/>
                  </a:cubicBezTo>
                  <a:cubicBezTo>
                    <a:pt x="2110846" y="296301"/>
                    <a:pt x="2144679" y="262524"/>
                    <a:pt x="2189791" y="262524"/>
                  </a:cubicBezTo>
                  <a:cubicBezTo>
                    <a:pt x="2193550" y="262524"/>
                    <a:pt x="2193550" y="262524"/>
                    <a:pt x="2197309" y="262524"/>
                  </a:cubicBezTo>
                  <a:cubicBezTo>
                    <a:pt x="2212347" y="236252"/>
                    <a:pt x="2238662" y="217487"/>
                    <a:pt x="2268736" y="217487"/>
                  </a:cubicBezTo>
                  <a:close/>
                  <a:moveTo>
                    <a:pt x="1687292" y="0"/>
                  </a:moveTo>
                  <a:cubicBezTo>
                    <a:pt x="1732271" y="0"/>
                    <a:pt x="1769754" y="37475"/>
                    <a:pt x="1769754" y="82446"/>
                  </a:cubicBezTo>
                  <a:cubicBezTo>
                    <a:pt x="1769754" y="89941"/>
                    <a:pt x="1769754" y="97436"/>
                    <a:pt x="1766006" y="104931"/>
                  </a:cubicBezTo>
                  <a:cubicBezTo>
                    <a:pt x="1780999" y="112426"/>
                    <a:pt x="1788495" y="127416"/>
                    <a:pt x="1795992" y="142406"/>
                  </a:cubicBezTo>
                  <a:cubicBezTo>
                    <a:pt x="1799740" y="142406"/>
                    <a:pt x="1803488" y="142406"/>
                    <a:pt x="1807237" y="142406"/>
                  </a:cubicBezTo>
                  <a:cubicBezTo>
                    <a:pt x="1848468" y="142406"/>
                    <a:pt x="1885950" y="176134"/>
                    <a:pt x="1885950" y="221105"/>
                  </a:cubicBezTo>
                  <a:cubicBezTo>
                    <a:pt x="1885950" y="247338"/>
                    <a:pt x="1870957" y="269823"/>
                    <a:pt x="1848468" y="284813"/>
                  </a:cubicBezTo>
                  <a:cubicBezTo>
                    <a:pt x="1859710" y="359749"/>
                    <a:pt x="1773537" y="400970"/>
                    <a:pt x="1773502" y="400987"/>
                  </a:cubicBezTo>
                  <a:cubicBezTo>
                    <a:pt x="1799740" y="468442"/>
                    <a:pt x="1657306" y="475938"/>
                    <a:pt x="1713530" y="528403"/>
                  </a:cubicBezTo>
                  <a:cubicBezTo>
                    <a:pt x="1769744" y="584607"/>
                    <a:pt x="1736032" y="685765"/>
                    <a:pt x="1736020" y="685800"/>
                  </a:cubicBezTo>
                  <a:cubicBezTo>
                    <a:pt x="1736020" y="685800"/>
                    <a:pt x="1736020" y="685800"/>
                    <a:pt x="1702285" y="685800"/>
                  </a:cubicBezTo>
                  <a:cubicBezTo>
                    <a:pt x="1702285" y="573397"/>
                    <a:pt x="1623604" y="554644"/>
                    <a:pt x="1623572" y="554636"/>
                  </a:cubicBezTo>
                  <a:cubicBezTo>
                    <a:pt x="1507399" y="513421"/>
                    <a:pt x="1563577" y="427255"/>
                    <a:pt x="1563600" y="427220"/>
                  </a:cubicBezTo>
                  <a:cubicBezTo>
                    <a:pt x="1417417" y="423472"/>
                    <a:pt x="1398676" y="311046"/>
                    <a:pt x="1394928" y="292308"/>
                  </a:cubicBezTo>
                  <a:cubicBezTo>
                    <a:pt x="1364942" y="281065"/>
                    <a:pt x="1346200" y="251085"/>
                    <a:pt x="1346200" y="221105"/>
                  </a:cubicBezTo>
                  <a:cubicBezTo>
                    <a:pt x="1346200" y="176134"/>
                    <a:pt x="1383683" y="142406"/>
                    <a:pt x="1424914" y="142406"/>
                  </a:cubicBezTo>
                  <a:cubicBezTo>
                    <a:pt x="1443655" y="142406"/>
                    <a:pt x="1458648" y="146154"/>
                    <a:pt x="1469893" y="153649"/>
                  </a:cubicBezTo>
                  <a:cubicBezTo>
                    <a:pt x="1484886" y="138659"/>
                    <a:pt x="1503627" y="127416"/>
                    <a:pt x="1526117" y="127416"/>
                  </a:cubicBezTo>
                  <a:lnTo>
                    <a:pt x="1526117" y="119921"/>
                  </a:lnTo>
                  <a:cubicBezTo>
                    <a:pt x="1526117" y="78698"/>
                    <a:pt x="1563600" y="41223"/>
                    <a:pt x="1604830" y="41223"/>
                  </a:cubicBezTo>
                  <a:cubicBezTo>
                    <a:pt x="1608579" y="41223"/>
                    <a:pt x="1608579" y="41223"/>
                    <a:pt x="1612327" y="41223"/>
                  </a:cubicBezTo>
                  <a:cubicBezTo>
                    <a:pt x="1627320" y="18738"/>
                    <a:pt x="1653558" y="0"/>
                    <a:pt x="1687292"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2" name="Group 1">
              <a:extLst>
                <a:ext uri="{FF2B5EF4-FFF2-40B4-BE49-F238E27FC236}">
                  <a16:creationId xmlns:a16="http://schemas.microsoft.com/office/drawing/2014/main" id="{F6F14E86-1AC7-457C-954F-4011F3CF142F}"/>
                </a:ext>
              </a:extLst>
            </p:cNvPr>
            <p:cNvGrpSpPr/>
            <p:nvPr/>
          </p:nvGrpSpPr>
          <p:grpSpPr>
            <a:xfrm>
              <a:off x="9920677" y="682929"/>
              <a:ext cx="254485" cy="188233"/>
              <a:chOff x="7520684" y="1327057"/>
              <a:chExt cx="420688" cy="436562"/>
            </a:xfrm>
            <a:grpFill/>
          </p:grpSpPr>
          <p:sp>
            <p:nvSpPr>
              <p:cNvPr id="47" name="Freeform 707">
                <a:extLst>
                  <a:ext uri="{FF2B5EF4-FFF2-40B4-BE49-F238E27FC236}">
                    <a16:creationId xmlns:a16="http://schemas.microsoft.com/office/drawing/2014/main" id="{DD48662C-9200-44D3-BCF0-DD70290E0AB0}"/>
                  </a:ext>
                </a:extLst>
              </p:cNvPr>
              <p:cNvSpPr>
                <a:spLocks noEditPoints="1"/>
              </p:cNvSpPr>
              <p:nvPr/>
            </p:nvSpPr>
            <p:spPr bwMode="auto">
              <a:xfrm>
                <a:off x="7520684" y="1327057"/>
                <a:ext cx="288925" cy="379413"/>
              </a:xfrm>
              <a:custGeom>
                <a:avLst/>
                <a:gdLst>
                  <a:gd name="T0" fmla="*/ 1 w 77"/>
                  <a:gd name="T1" fmla="*/ 1 h 101"/>
                  <a:gd name="T2" fmla="*/ 0 w 77"/>
                  <a:gd name="T3" fmla="*/ 5 h 101"/>
                  <a:gd name="T4" fmla="*/ 11 w 77"/>
                  <a:gd name="T5" fmla="*/ 97 h 101"/>
                  <a:gd name="T6" fmla="*/ 15 w 77"/>
                  <a:gd name="T7" fmla="*/ 101 h 101"/>
                  <a:gd name="T8" fmla="*/ 57 w 77"/>
                  <a:gd name="T9" fmla="*/ 101 h 101"/>
                  <a:gd name="T10" fmla="*/ 57 w 77"/>
                  <a:gd name="T11" fmla="*/ 99 h 101"/>
                  <a:gd name="T12" fmla="*/ 55 w 77"/>
                  <a:gd name="T13" fmla="*/ 92 h 101"/>
                  <a:gd name="T14" fmla="*/ 55 w 77"/>
                  <a:gd name="T15" fmla="*/ 88 h 101"/>
                  <a:gd name="T16" fmla="*/ 69 w 77"/>
                  <a:gd name="T17" fmla="*/ 55 h 101"/>
                  <a:gd name="T18" fmla="*/ 71 w 77"/>
                  <a:gd name="T19" fmla="*/ 53 h 101"/>
                  <a:gd name="T20" fmla="*/ 76 w 77"/>
                  <a:gd name="T21" fmla="*/ 5 h 101"/>
                  <a:gd name="T22" fmla="*/ 75 w 77"/>
                  <a:gd name="T23" fmla="*/ 1 h 101"/>
                  <a:gd name="T24" fmla="*/ 72 w 77"/>
                  <a:gd name="T25" fmla="*/ 0 h 101"/>
                  <a:gd name="T26" fmla="*/ 4 w 77"/>
                  <a:gd name="T27" fmla="*/ 0 h 101"/>
                  <a:gd name="T28" fmla="*/ 1 w 77"/>
                  <a:gd name="T29" fmla="*/ 1 h 101"/>
                  <a:gd name="T30" fmla="*/ 67 w 77"/>
                  <a:gd name="T31" fmla="*/ 8 h 101"/>
                  <a:gd name="T32" fmla="*/ 64 w 77"/>
                  <a:gd name="T33" fmla="*/ 37 h 101"/>
                  <a:gd name="T34" fmla="*/ 61 w 77"/>
                  <a:gd name="T35" fmla="*/ 38 h 101"/>
                  <a:gd name="T36" fmla="*/ 43 w 77"/>
                  <a:gd name="T37" fmla="*/ 37 h 101"/>
                  <a:gd name="T38" fmla="*/ 19 w 77"/>
                  <a:gd name="T39" fmla="*/ 33 h 101"/>
                  <a:gd name="T40" fmla="*/ 25 w 77"/>
                  <a:gd name="T41" fmla="*/ 82 h 101"/>
                  <a:gd name="T42" fmla="*/ 23 w 77"/>
                  <a:gd name="T43" fmla="*/ 85 h 101"/>
                  <a:gd name="T44" fmla="*/ 21 w 77"/>
                  <a:gd name="T45" fmla="*/ 85 h 101"/>
                  <a:gd name="T46" fmla="*/ 18 w 77"/>
                  <a:gd name="T47" fmla="*/ 83 h 101"/>
                  <a:gd name="T48" fmla="*/ 12 w 77"/>
                  <a:gd name="T49" fmla="*/ 35 h 101"/>
                  <a:gd name="T50" fmla="*/ 12 w 77"/>
                  <a:gd name="T51" fmla="*/ 35 h 101"/>
                  <a:gd name="T52" fmla="*/ 9 w 77"/>
                  <a:gd name="T53" fmla="*/ 8 h 101"/>
                  <a:gd name="T54" fmla="*/ 67 w 77"/>
                  <a:gd name="T55" fmla="*/ 8 h 101"/>
                  <a:gd name="T56" fmla="*/ 67 w 77"/>
                  <a:gd name="T57" fmla="*/ 8 h 101"/>
                  <a:gd name="T58" fmla="*/ 67 w 77"/>
                  <a:gd name="T59" fmla="*/ 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7" h="101">
                    <a:moveTo>
                      <a:pt x="1" y="1"/>
                    </a:moveTo>
                    <a:cubicBezTo>
                      <a:pt x="0" y="2"/>
                      <a:pt x="0" y="4"/>
                      <a:pt x="0" y="5"/>
                    </a:cubicBezTo>
                    <a:cubicBezTo>
                      <a:pt x="11" y="97"/>
                      <a:pt x="11" y="97"/>
                      <a:pt x="11" y="97"/>
                    </a:cubicBezTo>
                    <a:cubicBezTo>
                      <a:pt x="11" y="99"/>
                      <a:pt x="13" y="101"/>
                      <a:pt x="15" y="101"/>
                    </a:cubicBezTo>
                    <a:cubicBezTo>
                      <a:pt x="57" y="101"/>
                      <a:pt x="57" y="101"/>
                      <a:pt x="57" y="101"/>
                    </a:cubicBezTo>
                    <a:cubicBezTo>
                      <a:pt x="57" y="100"/>
                      <a:pt x="57" y="99"/>
                      <a:pt x="57" y="99"/>
                    </a:cubicBezTo>
                    <a:cubicBezTo>
                      <a:pt x="56" y="97"/>
                      <a:pt x="56" y="94"/>
                      <a:pt x="55" y="92"/>
                    </a:cubicBezTo>
                    <a:cubicBezTo>
                      <a:pt x="55" y="91"/>
                      <a:pt x="55" y="89"/>
                      <a:pt x="55" y="88"/>
                    </a:cubicBezTo>
                    <a:cubicBezTo>
                      <a:pt x="55" y="76"/>
                      <a:pt x="62" y="65"/>
                      <a:pt x="69" y="55"/>
                    </a:cubicBezTo>
                    <a:cubicBezTo>
                      <a:pt x="70" y="55"/>
                      <a:pt x="70" y="54"/>
                      <a:pt x="71" y="53"/>
                    </a:cubicBezTo>
                    <a:cubicBezTo>
                      <a:pt x="76" y="5"/>
                      <a:pt x="76" y="5"/>
                      <a:pt x="76" y="5"/>
                    </a:cubicBezTo>
                    <a:cubicBezTo>
                      <a:pt x="77" y="4"/>
                      <a:pt x="76" y="2"/>
                      <a:pt x="75" y="1"/>
                    </a:cubicBezTo>
                    <a:cubicBezTo>
                      <a:pt x="75" y="1"/>
                      <a:pt x="73" y="0"/>
                      <a:pt x="72" y="0"/>
                    </a:cubicBezTo>
                    <a:cubicBezTo>
                      <a:pt x="4" y="0"/>
                      <a:pt x="4" y="0"/>
                      <a:pt x="4" y="0"/>
                    </a:cubicBezTo>
                    <a:cubicBezTo>
                      <a:pt x="3" y="0"/>
                      <a:pt x="2" y="1"/>
                      <a:pt x="1" y="1"/>
                    </a:cubicBezTo>
                    <a:close/>
                    <a:moveTo>
                      <a:pt x="67" y="8"/>
                    </a:moveTo>
                    <a:cubicBezTo>
                      <a:pt x="64" y="37"/>
                      <a:pt x="64" y="37"/>
                      <a:pt x="64" y="37"/>
                    </a:cubicBezTo>
                    <a:cubicBezTo>
                      <a:pt x="63" y="37"/>
                      <a:pt x="62" y="37"/>
                      <a:pt x="61" y="38"/>
                    </a:cubicBezTo>
                    <a:cubicBezTo>
                      <a:pt x="55" y="39"/>
                      <a:pt x="49" y="38"/>
                      <a:pt x="43" y="37"/>
                    </a:cubicBezTo>
                    <a:cubicBezTo>
                      <a:pt x="35" y="35"/>
                      <a:pt x="27" y="32"/>
                      <a:pt x="19" y="33"/>
                    </a:cubicBezTo>
                    <a:cubicBezTo>
                      <a:pt x="25" y="82"/>
                      <a:pt x="25" y="82"/>
                      <a:pt x="25" y="82"/>
                    </a:cubicBezTo>
                    <a:cubicBezTo>
                      <a:pt x="25" y="84"/>
                      <a:pt x="24" y="85"/>
                      <a:pt x="23" y="85"/>
                    </a:cubicBezTo>
                    <a:cubicBezTo>
                      <a:pt x="21" y="85"/>
                      <a:pt x="21" y="85"/>
                      <a:pt x="21" y="85"/>
                    </a:cubicBezTo>
                    <a:cubicBezTo>
                      <a:pt x="19" y="86"/>
                      <a:pt x="18" y="85"/>
                      <a:pt x="18" y="83"/>
                    </a:cubicBezTo>
                    <a:cubicBezTo>
                      <a:pt x="12" y="35"/>
                      <a:pt x="12" y="35"/>
                      <a:pt x="12" y="35"/>
                    </a:cubicBezTo>
                    <a:cubicBezTo>
                      <a:pt x="12" y="35"/>
                      <a:pt x="12" y="35"/>
                      <a:pt x="12" y="35"/>
                    </a:cubicBezTo>
                    <a:cubicBezTo>
                      <a:pt x="9" y="8"/>
                      <a:pt x="9" y="8"/>
                      <a:pt x="9" y="8"/>
                    </a:cubicBezTo>
                    <a:cubicBezTo>
                      <a:pt x="67" y="8"/>
                      <a:pt x="67" y="8"/>
                      <a:pt x="67" y="8"/>
                    </a:cubicBezTo>
                    <a:close/>
                    <a:moveTo>
                      <a:pt x="67" y="8"/>
                    </a:moveTo>
                    <a:cubicBezTo>
                      <a:pt x="67" y="8"/>
                      <a:pt x="67" y="8"/>
                      <a:pt x="67" y="8"/>
                    </a:cubicBezTo>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 name="Freeform 708">
                <a:extLst>
                  <a:ext uri="{FF2B5EF4-FFF2-40B4-BE49-F238E27FC236}">
                    <a16:creationId xmlns:a16="http://schemas.microsoft.com/office/drawing/2014/main" id="{67BDF9D4-AB58-4916-862B-8B8D04AA93CB}"/>
                  </a:ext>
                </a:extLst>
              </p:cNvPr>
              <p:cNvSpPr>
                <a:spLocks noEditPoints="1"/>
              </p:cNvSpPr>
              <p:nvPr/>
            </p:nvSpPr>
            <p:spPr bwMode="auto">
              <a:xfrm>
                <a:off x="7733409" y="1477869"/>
                <a:ext cx="207963" cy="285750"/>
              </a:xfrm>
              <a:custGeom>
                <a:avLst/>
                <a:gdLst>
                  <a:gd name="T0" fmla="*/ 12 w 55"/>
                  <a:gd name="T1" fmla="*/ 22 h 76"/>
                  <a:gd name="T2" fmla="*/ 3 w 55"/>
                  <a:gd name="T3" fmla="*/ 57 h 76"/>
                  <a:gd name="T4" fmla="*/ 28 w 55"/>
                  <a:gd name="T5" fmla="*/ 76 h 76"/>
                  <a:gd name="T6" fmla="*/ 55 w 55"/>
                  <a:gd name="T7" fmla="*/ 48 h 76"/>
                  <a:gd name="T8" fmla="*/ 28 w 55"/>
                  <a:gd name="T9" fmla="*/ 0 h 76"/>
                  <a:gd name="T10" fmla="*/ 12 w 55"/>
                  <a:gd name="T11" fmla="*/ 22 h 76"/>
                  <a:gd name="T12" fmla="*/ 12 w 55"/>
                  <a:gd name="T13" fmla="*/ 22 h 76"/>
                  <a:gd name="T14" fmla="*/ 12 w 55"/>
                  <a:gd name="T15" fmla="*/ 22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76">
                    <a:moveTo>
                      <a:pt x="12" y="22"/>
                    </a:moveTo>
                    <a:cubicBezTo>
                      <a:pt x="6" y="32"/>
                      <a:pt x="0" y="45"/>
                      <a:pt x="3" y="57"/>
                    </a:cubicBezTo>
                    <a:cubicBezTo>
                      <a:pt x="6" y="69"/>
                      <a:pt x="17" y="76"/>
                      <a:pt x="28" y="76"/>
                    </a:cubicBezTo>
                    <a:cubicBezTo>
                      <a:pt x="43" y="76"/>
                      <a:pt x="55" y="66"/>
                      <a:pt x="55" y="48"/>
                    </a:cubicBezTo>
                    <a:cubicBezTo>
                      <a:pt x="55" y="30"/>
                      <a:pt x="28" y="0"/>
                      <a:pt x="28" y="0"/>
                    </a:cubicBezTo>
                    <a:cubicBezTo>
                      <a:pt x="28" y="0"/>
                      <a:pt x="20" y="10"/>
                      <a:pt x="12" y="22"/>
                    </a:cubicBezTo>
                    <a:close/>
                    <a:moveTo>
                      <a:pt x="12" y="22"/>
                    </a:moveTo>
                    <a:cubicBezTo>
                      <a:pt x="12" y="22"/>
                      <a:pt x="12" y="22"/>
                      <a:pt x="12" y="22"/>
                    </a:cubicBezTo>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nvGrpSpPr>
            <p:cNvPr id="3" name="Group 2">
              <a:extLst>
                <a:ext uri="{FF2B5EF4-FFF2-40B4-BE49-F238E27FC236}">
                  <a16:creationId xmlns:a16="http://schemas.microsoft.com/office/drawing/2014/main" id="{82FD07EA-AA43-4D88-A3D6-C72C9D3870CE}"/>
                </a:ext>
              </a:extLst>
            </p:cNvPr>
            <p:cNvGrpSpPr/>
            <p:nvPr/>
          </p:nvGrpSpPr>
          <p:grpSpPr>
            <a:xfrm>
              <a:off x="9877982" y="418484"/>
              <a:ext cx="297180" cy="237757"/>
              <a:chOff x="8705522" y="210395"/>
              <a:chExt cx="577990" cy="577990"/>
            </a:xfrm>
            <a:grpFill/>
          </p:grpSpPr>
          <p:pic>
            <p:nvPicPr>
              <p:cNvPr id="50" name="Graphic 49" descr="Earth globe: Africa and Europe with solid fill">
                <a:extLst>
                  <a:ext uri="{FF2B5EF4-FFF2-40B4-BE49-F238E27FC236}">
                    <a16:creationId xmlns:a16="http://schemas.microsoft.com/office/drawing/2014/main" id="{04246F8D-22CB-4D0A-AD43-236240F754AB}"/>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02575" y="432731"/>
                <a:ext cx="280937" cy="280937"/>
              </a:xfrm>
              <a:prstGeom prst="rect">
                <a:avLst/>
              </a:prstGeom>
            </p:spPr>
          </p:pic>
          <p:pic>
            <p:nvPicPr>
              <p:cNvPr id="51" name="Graphic 50" descr="Pandemic exponential curve line graph outline">
                <a:extLst>
                  <a:ext uri="{FF2B5EF4-FFF2-40B4-BE49-F238E27FC236}">
                    <a16:creationId xmlns:a16="http://schemas.microsoft.com/office/drawing/2014/main" id="{785CE202-10A7-4772-BF48-48162FEA1F37}"/>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8705522" y="210395"/>
                <a:ext cx="577990" cy="577990"/>
              </a:xfrm>
              <a:prstGeom prst="rect">
                <a:avLst/>
              </a:prstGeom>
            </p:spPr>
          </p:pic>
        </p:grpSp>
        <p:pic>
          <p:nvPicPr>
            <p:cNvPr id="54" name="Graphic 53" descr="High temperature outline">
              <a:extLst>
                <a:ext uri="{FF2B5EF4-FFF2-40B4-BE49-F238E27FC236}">
                  <a16:creationId xmlns:a16="http://schemas.microsoft.com/office/drawing/2014/main" id="{F49F3A70-67AA-4EFD-BF8A-31198E640538}"/>
                </a:ext>
              </a:extLst>
            </p:cNvPr>
            <p:cNvPicPr>
              <a:picLocks noChangeAspect="1"/>
            </p:cNvPicPr>
            <p:nvPr/>
          </p:nvPicPr>
          <p:blipFill>
            <a:blip r:embed="rId7">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flipH="1">
              <a:off x="9902448" y="190511"/>
              <a:ext cx="248247" cy="207365"/>
            </a:xfrm>
            <a:prstGeom prst="rect">
              <a:avLst/>
            </a:prstGeom>
          </p:spPr>
        </p:pic>
      </p:grpSp>
      <p:sp>
        <p:nvSpPr>
          <p:cNvPr id="87" name="Rectangle: Rounded Corners 86">
            <a:extLst>
              <a:ext uri="{FF2B5EF4-FFF2-40B4-BE49-F238E27FC236}">
                <a16:creationId xmlns:a16="http://schemas.microsoft.com/office/drawing/2014/main" id="{9B1A0C2A-6482-4354-A33E-7FE2DDB2E2B0}"/>
              </a:ext>
            </a:extLst>
          </p:cNvPr>
          <p:cNvSpPr/>
          <p:nvPr/>
        </p:nvSpPr>
        <p:spPr>
          <a:xfrm>
            <a:off x="1084110" y="5111014"/>
            <a:ext cx="3209001" cy="55150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4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a:p>
            <a:pPr algn="ctr"/>
            <a:r>
              <a:rPr lang="it-IT" sz="1400" b="1"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Apparecchiature per stampa, copia e multifunzione</a:t>
            </a:r>
          </a:p>
          <a:p>
            <a:pPr algn="ctr"/>
            <a:endParaRPr lang="it-IT" dirty="0"/>
          </a:p>
        </p:txBody>
      </p:sp>
      <p:sp>
        <p:nvSpPr>
          <p:cNvPr id="13" name="TextBox 12">
            <a:extLst>
              <a:ext uri="{FF2B5EF4-FFF2-40B4-BE49-F238E27FC236}">
                <a16:creationId xmlns:a16="http://schemas.microsoft.com/office/drawing/2014/main" id="{6EB0AEF2-E0A5-452B-9B0A-C831F5DEBAEB}"/>
              </a:ext>
            </a:extLst>
          </p:cNvPr>
          <p:cNvSpPr txBox="1"/>
          <p:nvPr/>
        </p:nvSpPr>
        <p:spPr>
          <a:xfrm>
            <a:off x="5219502" y="2358450"/>
            <a:ext cx="3633144" cy="3539430"/>
          </a:xfrm>
          <a:prstGeom prst="rect">
            <a:avLst/>
          </a:prstGeom>
          <a:noFill/>
        </p:spPr>
        <p:txBody>
          <a:bodyPr wrap="square" rtlCol="0">
            <a:spAutoFit/>
          </a:bodyPr>
          <a:lstStyle/>
          <a:p>
            <a:pPr algn="just"/>
            <a:r>
              <a:rPr lang="it-IT" sz="1600" dirty="0">
                <a:solidFill>
                  <a:schemeClr val="accent1">
                    <a:lumMod val="50000"/>
                  </a:schemeClr>
                </a:solidFill>
                <a:effectLst/>
                <a:latin typeface="Arial" panose="020B0604020202020204" pitchFamily="34" charset="0"/>
                <a:ea typeface="Arial Unicode MS"/>
                <a:cs typeface="Arial" panose="020B0604020202020204" pitchFamily="34" charset="0"/>
              </a:rPr>
              <a:t>Il rispetto per principio DNSH in questa categoria è verificato tramite la conformità alle specifiche tecniche e clausole contrattuali dei Criteri ambientali minimi “</a:t>
            </a:r>
            <a:r>
              <a:rPr lang="it-IT" sz="1600" b="1" dirty="0">
                <a:solidFill>
                  <a:schemeClr val="accent1">
                    <a:lumMod val="50000"/>
                  </a:schemeClr>
                </a:solidFill>
                <a:effectLst/>
                <a:latin typeface="Arial" panose="020B0604020202020204" pitchFamily="34" charset="0"/>
                <a:ea typeface="Arial Unicode MS"/>
                <a:cs typeface="Arial" panose="020B0604020202020204" pitchFamily="34" charset="0"/>
              </a:rPr>
              <a:t>Affidamento del servizio di stampa gestita, affidamento del servizio di noleggio di stampanti e di apparecchiature multifunzione per ufficio e acquisto o il leasing di stampanti e di apparecchiature multifunzione per ufficio</a:t>
            </a:r>
            <a:r>
              <a:rPr lang="it-IT" sz="1600" dirty="0">
                <a:solidFill>
                  <a:schemeClr val="accent1">
                    <a:lumMod val="50000"/>
                  </a:schemeClr>
                </a:solidFill>
                <a:effectLst/>
                <a:latin typeface="Arial" panose="020B0604020202020204" pitchFamily="34" charset="0"/>
                <a:ea typeface="Arial Unicode MS"/>
                <a:cs typeface="Arial" panose="020B0604020202020204" pitchFamily="34" charset="0"/>
              </a:rPr>
              <a:t>, approvato con DM 17 ottobre 2019, in G.U. n. 261 del 7 novembre 2019”  </a:t>
            </a:r>
          </a:p>
        </p:txBody>
      </p:sp>
      <p:sp>
        <p:nvSpPr>
          <p:cNvPr id="89" name="Segnaposto contenuto 2">
            <a:extLst>
              <a:ext uri="{FF2B5EF4-FFF2-40B4-BE49-F238E27FC236}">
                <a16:creationId xmlns:a16="http://schemas.microsoft.com/office/drawing/2014/main" id="{C275F0FB-AFE6-406D-9D44-4611398DF880}"/>
              </a:ext>
            </a:extLst>
          </p:cNvPr>
          <p:cNvSpPr txBox="1">
            <a:spLocks/>
          </p:cNvSpPr>
          <p:nvPr/>
        </p:nvSpPr>
        <p:spPr>
          <a:xfrm>
            <a:off x="1018532" y="1377895"/>
            <a:ext cx="9986211" cy="67026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20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REQUISITO GENERALE</a:t>
            </a:r>
          </a:p>
        </p:txBody>
      </p:sp>
      <p:sp>
        <p:nvSpPr>
          <p:cNvPr id="16" name="Isosceles Triangle 15">
            <a:extLst>
              <a:ext uri="{FF2B5EF4-FFF2-40B4-BE49-F238E27FC236}">
                <a16:creationId xmlns:a16="http://schemas.microsoft.com/office/drawing/2014/main" id="{DCB43CBB-0D1D-47FA-960F-092C3BE1C36E}"/>
              </a:ext>
            </a:extLst>
          </p:cNvPr>
          <p:cNvSpPr/>
          <p:nvPr/>
        </p:nvSpPr>
        <p:spPr>
          <a:xfrm rot="5400000">
            <a:off x="3690228" y="3923198"/>
            <a:ext cx="2432304" cy="286579"/>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grpSp>
        <p:nvGrpSpPr>
          <p:cNvPr id="88" name="Group 29">
            <a:extLst>
              <a:ext uri="{FF2B5EF4-FFF2-40B4-BE49-F238E27FC236}">
                <a16:creationId xmlns:a16="http://schemas.microsoft.com/office/drawing/2014/main" id="{D35BF844-4AAD-43EE-8FB9-D0134D43C91F}"/>
              </a:ext>
            </a:extLst>
          </p:cNvPr>
          <p:cNvGrpSpPr>
            <a:grpSpLocks noChangeAspect="1"/>
          </p:cNvGrpSpPr>
          <p:nvPr/>
        </p:nvGrpSpPr>
        <p:grpSpPr bwMode="auto">
          <a:xfrm>
            <a:off x="1706025" y="2647762"/>
            <a:ext cx="1897952" cy="1827283"/>
            <a:chOff x="3205" y="863"/>
            <a:chExt cx="752" cy="724"/>
          </a:xfrm>
          <a:solidFill>
            <a:schemeClr val="tx1">
              <a:lumMod val="65000"/>
              <a:lumOff val="35000"/>
            </a:schemeClr>
          </a:solidFill>
        </p:grpSpPr>
        <p:sp>
          <p:nvSpPr>
            <p:cNvPr id="90" name="Freeform 30">
              <a:extLst>
                <a:ext uri="{FF2B5EF4-FFF2-40B4-BE49-F238E27FC236}">
                  <a16:creationId xmlns:a16="http://schemas.microsoft.com/office/drawing/2014/main" id="{3E4DD609-D68D-493A-A4BF-1AD69DBF8B49}"/>
                </a:ext>
              </a:extLst>
            </p:cNvPr>
            <p:cNvSpPr>
              <a:spLocks noEditPoints="1"/>
            </p:cNvSpPr>
            <p:nvPr/>
          </p:nvSpPr>
          <p:spPr bwMode="auto">
            <a:xfrm>
              <a:off x="3369" y="863"/>
              <a:ext cx="424" cy="214"/>
            </a:xfrm>
            <a:custGeom>
              <a:avLst/>
              <a:gdLst>
                <a:gd name="T0" fmla="*/ 424 w 424"/>
                <a:gd name="T1" fmla="*/ 214 h 214"/>
                <a:gd name="T2" fmla="*/ 0 w 424"/>
                <a:gd name="T3" fmla="*/ 214 h 214"/>
                <a:gd name="T4" fmla="*/ 0 w 424"/>
                <a:gd name="T5" fmla="*/ 46 h 214"/>
                <a:gd name="T6" fmla="*/ 0 w 424"/>
                <a:gd name="T7" fmla="*/ 46 h 214"/>
                <a:gd name="T8" fmla="*/ 0 w 424"/>
                <a:gd name="T9" fmla="*/ 38 h 214"/>
                <a:gd name="T10" fmla="*/ 2 w 424"/>
                <a:gd name="T11" fmla="*/ 28 h 214"/>
                <a:gd name="T12" fmla="*/ 8 w 424"/>
                <a:gd name="T13" fmla="*/ 20 h 214"/>
                <a:gd name="T14" fmla="*/ 14 w 424"/>
                <a:gd name="T15" fmla="*/ 14 h 214"/>
                <a:gd name="T16" fmla="*/ 20 w 424"/>
                <a:gd name="T17" fmla="*/ 8 h 214"/>
                <a:gd name="T18" fmla="*/ 28 w 424"/>
                <a:gd name="T19" fmla="*/ 2 h 214"/>
                <a:gd name="T20" fmla="*/ 38 w 424"/>
                <a:gd name="T21" fmla="*/ 0 h 214"/>
                <a:gd name="T22" fmla="*/ 46 w 424"/>
                <a:gd name="T23" fmla="*/ 0 h 214"/>
                <a:gd name="T24" fmla="*/ 376 w 424"/>
                <a:gd name="T25" fmla="*/ 0 h 214"/>
                <a:gd name="T26" fmla="*/ 376 w 424"/>
                <a:gd name="T27" fmla="*/ 0 h 214"/>
                <a:gd name="T28" fmla="*/ 386 w 424"/>
                <a:gd name="T29" fmla="*/ 0 h 214"/>
                <a:gd name="T30" fmla="*/ 394 w 424"/>
                <a:gd name="T31" fmla="*/ 2 h 214"/>
                <a:gd name="T32" fmla="*/ 402 w 424"/>
                <a:gd name="T33" fmla="*/ 8 h 214"/>
                <a:gd name="T34" fmla="*/ 410 w 424"/>
                <a:gd name="T35" fmla="*/ 14 h 214"/>
                <a:gd name="T36" fmla="*/ 416 w 424"/>
                <a:gd name="T37" fmla="*/ 20 h 214"/>
                <a:gd name="T38" fmla="*/ 420 w 424"/>
                <a:gd name="T39" fmla="*/ 28 h 214"/>
                <a:gd name="T40" fmla="*/ 422 w 424"/>
                <a:gd name="T41" fmla="*/ 38 h 214"/>
                <a:gd name="T42" fmla="*/ 424 w 424"/>
                <a:gd name="T43" fmla="*/ 46 h 214"/>
                <a:gd name="T44" fmla="*/ 424 w 424"/>
                <a:gd name="T45" fmla="*/ 214 h 214"/>
                <a:gd name="T46" fmla="*/ 18 w 424"/>
                <a:gd name="T47" fmla="*/ 196 h 214"/>
                <a:gd name="T48" fmla="*/ 406 w 424"/>
                <a:gd name="T49" fmla="*/ 196 h 214"/>
                <a:gd name="T50" fmla="*/ 406 w 424"/>
                <a:gd name="T51" fmla="*/ 46 h 214"/>
                <a:gd name="T52" fmla="*/ 406 w 424"/>
                <a:gd name="T53" fmla="*/ 46 h 214"/>
                <a:gd name="T54" fmla="*/ 406 w 424"/>
                <a:gd name="T55" fmla="*/ 40 h 214"/>
                <a:gd name="T56" fmla="*/ 404 w 424"/>
                <a:gd name="T57" fmla="*/ 36 h 214"/>
                <a:gd name="T58" fmla="*/ 396 w 424"/>
                <a:gd name="T59" fmla="*/ 26 h 214"/>
                <a:gd name="T60" fmla="*/ 388 w 424"/>
                <a:gd name="T61" fmla="*/ 20 h 214"/>
                <a:gd name="T62" fmla="*/ 382 w 424"/>
                <a:gd name="T63" fmla="*/ 18 h 214"/>
                <a:gd name="T64" fmla="*/ 376 w 424"/>
                <a:gd name="T65" fmla="*/ 18 h 214"/>
                <a:gd name="T66" fmla="*/ 46 w 424"/>
                <a:gd name="T67" fmla="*/ 18 h 214"/>
                <a:gd name="T68" fmla="*/ 46 w 424"/>
                <a:gd name="T69" fmla="*/ 18 h 214"/>
                <a:gd name="T70" fmla="*/ 40 w 424"/>
                <a:gd name="T71" fmla="*/ 18 h 214"/>
                <a:gd name="T72" fmla="*/ 36 w 424"/>
                <a:gd name="T73" fmla="*/ 20 h 214"/>
                <a:gd name="T74" fmla="*/ 26 w 424"/>
                <a:gd name="T75" fmla="*/ 26 h 214"/>
                <a:gd name="T76" fmla="*/ 20 w 424"/>
                <a:gd name="T77" fmla="*/ 36 h 214"/>
                <a:gd name="T78" fmla="*/ 18 w 424"/>
                <a:gd name="T79" fmla="*/ 40 h 214"/>
                <a:gd name="T80" fmla="*/ 18 w 424"/>
                <a:gd name="T81" fmla="*/ 46 h 214"/>
                <a:gd name="T82" fmla="*/ 18 w 424"/>
                <a:gd name="T83" fmla="*/ 196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24" h="214">
                  <a:moveTo>
                    <a:pt x="424" y="214"/>
                  </a:moveTo>
                  <a:lnTo>
                    <a:pt x="0" y="214"/>
                  </a:lnTo>
                  <a:lnTo>
                    <a:pt x="0" y="46"/>
                  </a:lnTo>
                  <a:lnTo>
                    <a:pt x="0" y="46"/>
                  </a:lnTo>
                  <a:lnTo>
                    <a:pt x="0" y="38"/>
                  </a:lnTo>
                  <a:lnTo>
                    <a:pt x="2" y="28"/>
                  </a:lnTo>
                  <a:lnTo>
                    <a:pt x="8" y="20"/>
                  </a:lnTo>
                  <a:lnTo>
                    <a:pt x="14" y="14"/>
                  </a:lnTo>
                  <a:lnTo>
                    <a:pt x="20" y="8"/>
                  </a:lnTo>
                  <a:lnTo>
                    <a:pt x="28" y="2"/>
                  </a:lnTo>
                  <a:lnTo>
                    <a:pt x="38" y="0"/>
                  </a:lnTo>
                  <a:lnTo>
                    <a:pt x="46" y="0"/>
                  </a:lnTo>
                  <a:lnTo>
                    <a:pt x="376" y="0"/>
                  </a:lnTo>
                  <a:lnTo>
                    <a:pt x="376" y="0"/>
                  </a:lnTo>
                  <a:lnTo>
                    <a:pt x="386" y="0"/>
                  </a:lnTo>
                  <a:lnTo>
                    <a:pt x="394" y="2"/>
                  </a:lnTo>
                  <a:lnTo>
                    <a:pt x="402" y="8"/>
                  </a:lnTo>
                  <a:lnTo>
                    <a:pt x="410" y="14"/>
                  </a:lnTo>
                  <a:lnTo>
                    <a:pt x="416" y="20"/>
                  </a:lnTo>
                  <a:lnTo>
                    <a:pt x="420" y="28"/>
                  </a:lnTo>
                  <a:lnTo>
                    <a:pt x="422" y="38"/>
                  </a:lnTo>
                  <a:lnTo>
                    <a:pt x="424" y="46"/>
                  </a:lnTo>
                  <a:lnTo>
                    <a:pt x="424" y="214"/>
                  </a:lnTo>
                  <a:close/>
                  <a:moveTo>
                    <a:pt x="18" y="196"/>
                  </a:moveTo>
                  <a:lnTo>
                    <a:pt x="406" y="196"/>
                  </a:lnTo>
                  <a:lnTo>
                    <a:pt x="406" y="46"/>
                  </a:lnTo>
                  <a:lnTo>
                    <a:pt x="406" y="46"/>
                  </a:lnTo>
                  <a:lnTo>
                    <a:pt x="406" y="40"/>
                  </a:lnTo>
                  <a:lnTo>
                    <a:pt x="404" y="36"/>
                  </a:lnTo>
                  <a:lnTo>
                    <a:pt x="396" y="26"/>
                  </a:lnTo>
                  <a:lnTo>
                    <a:pt x="388" y="20"/>
                  </a:lnTo>
                  <a:lnTo>
                    <a:pt x="382" y="18"/>
                  </a:lnTo>
                  <a:lnTo>
                    <a:pt x="376" y="18"/>
                  </a:lnTo>
                  <a:lnTo>
                    <a:pt x="46" y="18"/>
                  </a:lnTo>
                  <a:lnTo>
                    <a:pt x="46" y="18"/>
                  </a:lnTo>
                  <a:lnTo>
                    <a:pt x="40" y="18"/>
                  </a:lnTo>
                  <a:lnTo>
                    <a:pt x="36" y="20"/>
                  </a:lnTo>
                  <a:lnTo>
                    <a:pt x="26" y="26"/>
                  </a:lnTo>
                  <a:lnTo>
                    <a:pt x="20" y="36"/>
                  </a:lnTo>
                  <a:lnTo>
                    <a:pt x="18" y="40"/>
                  </a:lnTo>
                  <a:lnTo>
                    <a:pt x="18" y="46"/>
                  </a:lnTo>
                  <a:lnTo>
                    <a:pt x="18" y="1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1" name="Freeform 31">
              <a:extLst>
                <a:ext uri="{FF2B5EF4-FFF2-40B4-BE49-F238E27FC236}">
                  <a16:creationId xmlns:a16="http://schemas.microsoft.com/office/drawing/2014/main" id="{7C3949C0-340D-4151-B463-E64FA614FD79}"/>
                </a:ext>
              </a:extLst>
            </p:cNvPr>
            <p:cNvSpPr>
              <a:spLocks/>
            </p:cNvSpPr>
            <p:nvPr/>
          </p:nvSpPr>
          <p:spPr bwMode="auto">
            <a:xfrm>
              <a:off x="3369" y="1237"/>
              <a:ext cx="424" cy="350"/>
            </a:xfrm>
            <a:custGeom>
              <a:avLst/>
              <a:gdLst>
                <a:gd name="T0" fmla="*/ 302 w 424"/>
                <a:gd name="T1" fmla="*/ 350 h 350"/>
                <a:gd name="T2" fmla="*/ 0 w 424"/>
                <a:gd name="T3" fmla="*/ 350 h 350"/>
                <a:gd name="T4" fmla="*/ 0 w 424"/>
                <a:gd name="T5" fmla="*/ 0 h 350"/>
                <a:gd name="T6" fmla="*/ 18 w 424"/>
                <a:gd name="T7" fmla="*/ 0 h 350"/>
                <a:gd name="T8" fmla="*/ 18 w 424"/>
                <a:gd name="T9" fmla="*/ 332 h 350"/>
                <a:gd name="T10" fmla="*/ 294 w 424"/>
                <a:gd name="T11" fmla="*/ 332 h 350"/>
                <a:gd name="T12" fmla="*/ 406 w 424"/>
                <a:gd name="T13" fmla="*/ 204 h 350"/>
                <a:gd name="T14" fmla="*/ 406 w 424"/>
                <a:gd name="T15" fmla="*/ 0 h 350"/>
                <a:gd name="T16" fmla="*/ 424 w 424"/>
                <a:gd name="T17" fmla="*/ 0 h 350"/>
                <a:gd name="T18" fmla="*/ 424 w 424"/>
                <a:gd name="T19" fmla="*/ 210 h 350"/>
                <a:gd name="T20" fmla="*/ 302 w 424"/>
                <a:gd name="T21" fmla="*/ 350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24" h="350">
                  <a:moveTo>
                    <a:pt x="302" y="350"/>
                  </a:moveTo>
                  <a:lnTo>
                    <a:pt x="0" y="350"/>
                  </a:lnTo>
                  <a:lnTo>
                    <a:pt x="0" y="0"/>
                  </a:lnTo>
                  <a:lnTo>
                    <a:pt x="18" y="0"/>
                  </a:lnTo>
                  <a:lnTo>
                    <a:pt x="18" y="332"/>
                  </a:lnTo>
                  <a:lnTo>
                    <a:pt x="294" y="332"/>
                  </a:lnTo>
                  <a:lnTo>
                    <a:pt x="406" y="204"/>
                  </a:lnTo>
                  <a:lnTo>
                    <a:pt x="406" y="0"/>
                  </a:lnTo>
                  <a:lnTo>
                    <a:pt x="424" y="0"/>
                  </a:lnTo>
                  <a:lnTo>
                    <a:pt x="424" y="210"/>
                  </a:lnTo>
                  <a:lnTo>
                    <a:pt x="302" y="3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2" name="Freeform 32">
              <a:extLst>
                <a:ext uri="{FF2B5EF4-FFF2-40B4-BE49-F238E27FC236}">
                  <a16:creationId xmlns:a16="http://schemas.microsoft.com/office/drawing/2014/main" id="{4A46FAEB-50B3-401D-AE82-975C9CBDF1CF}"/>
                </a:ext>
              </a:extLst>
            </p:cNvPr>
            <p:cNvSpPr>
              <a:spLocks/>
            </p:cNvSpPr>
            <p:nvPr/>
          </p:nvSpPr>
          <p:spPr bwMode="auto">
            <a:xfrm>
              <a:off x="3659" y="1435"/>
              <a:ext cx="128" cy="148"/>
            </a:xfrm>
            <a:custGeom>
              <a:avLst/>
              <a:gdLst>
                <a:gd name="T0" fmla="*/ 18 w 128"/>
                <a:gd name="T1" fmla="*/ 148 h 148"/>
                <a:gd name="T2" fmla="*/ 0 w 128"/>
                <a:gd name="T3" fmla="*/ 148 h 148"/>
                <a:gd name="T4" fmla="*/ 0 w 128"/>
                <a:gd name="T5" fmla="*/ 0 h 148"/>
                <a:gd name="T6" fmla="*/ 128 w 128"/>
                <a:gd name="T7" fmla="*/ 0 h 148"/>
                <a:gd name="T8" fmla="*/ 128 w 128"/>
                <a:gd name="T9" fmla="*/ 18 h 148"/>
                <a:gd name="T10" fmla="*/ 18 w 128"/>
                <a:gd name="T11" fmla="*/ 18 h 148"/>
                <a:gd name="T12" fmla="*/ 18 w 128"/>
                <a:gd name="T13" fmla="*/ 148 h 148"/>
              </a:gdLst>
              <a:ahLst/>
              <a:cxnLst>
                <a:cxn ang="0">
                  <a:pos x="T0" y="T1"/>
                </a:cxn>
                <a:cxn ang="0">
                  <a:pos x="T2" y="T3"/>
                </a:cxn>
                <a:cxn ang="0">
                  <a:pos x="T4" y="T5"/>
                </a:cxn>
                <a:cxn ang="0">
                  <a:pos x="T6" y="T7"/>
                </a:cxn>
                <a:cxn ang="0">
                  <a:pos x="T8" y="T9"/>
                </a:cxn>
                <a:cxn ang="0">
                  <a:pos x="T10" y="T11"/>
                </a:cxn>
                <a:cxn ang="0">
                  <a:pos x="T12" y="T13"/>
                </a:cxn>
              </a:cxnLst>
              <a:rect l="0" t="0" r="r" b="b"/>
              <a:pathLst>
                <a:path w="128" h="148">
                  <a:moveTo>
                    <a:pt x="18" y="148"/>
                  </a:moveTo>
                  <a:lnTo>
                    <a:pt x="0" y="148"/>
                  </a:lnTo>
                  <a:lnTo>
                    <a:pt x="0" y="0"/>
                  </a:lnTo>
                  <a:lnTo>
                    <a:pt x="128" y="0"/>
                  </a:lnTo>
                  <a:lnTo>
                    <a:pt x="128" y="18"/>
                  </a:lnTo>
                  <a:lnTo>
                    <a:pt x="18" y="18"/>
                  </a:lnTo>
                  <a:lnTo>
                    <a:pt x="18" y="1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3" name="Freeform 33">
              <a:extLst>
                <a:ext uri="{FF2B5EF4-FFF2-40B4-BE49-F238E27FC236}">
                  <a16:creationId xmlns:a16="http://schemas.microsoft.com/office/drawing/2014/main" id="{B0F8D348-DEB9-4843-AFAE-56D209351975}"/>
                </a:ext>
              </a:extLst>
            </p:cNvPr>
            <p:cNvSpPr>
              <a:spLocks/>
            </p:cNvSpPr>
            <p:nvPr/>
          </p:nvSpPr>
          <p:spPr bwMode="auto">
            <a:xfrm>
              <a:off x="3205" y="1059"/>
              <a:ext cx="752" cy="332"/>
            </a:xfrm>
            <a:custGeom>
              <a:avLst/>
              <a:gdLst>
                <a:gd name="T0" fmla="*/ 570 w 752"/>
                <a:gd name="T1" fmla="*/ 332 h 332"/>
                <a:gd name="T2" fmla="*/ 710 w 752"/>
                <a:gd name="T3" fmla="*/ 314 h 332"/>
                <a:gd name="T4" fmla="*/ 720 w 752"/>
                <a:gd name="T5" fmla="*/ 312 h 332"/>
                <a:gd name="T6" fmla="*/ 732 w 752"/>
                <a:gd name="T7" fmla="*/ 300 h 332"/>
                <a:gd name="T8" fmla="*/ 734 w 752"/>
                <a:gd name="T9" fmla="*/ 40 h 332"/>
                <a:gd name="T10" fmla="*/ 732 w 752"/>
                <a:gd name="T11" fmla="*/ 32 h 332"/>
                <a:gd name="T12" fmla="*/ 720 w 752"/>
                <a:gd name="T13" fmla="*/ 20 h 332"/>
                <a:gd name="T14" fmla="*/ 40 w 752"/>
                <a:gd name="T15" fmla="*/ 18 h 332"/>
                <a:gd name="T16" fmla="*/ 32 w 752"/>
                <a:gd name="T17" fmla="*/ 20 h 332"/>
                <a:gd name="T18" fmla="*/ 20 w 752"/>
                <a:gd name="T19" fmla="*/ 32 h 332"/>
                <a:gd name="T20" fmla="*/ 18 w 752"/>
                <a:gd name="T21" fmla="*/ 290 h 332"/>
                <a:gd name="T22" fmla="*/ 20 w 752"/>
                <a:gd name="T23" fmla="*/ 300 h 332"/>
                <a:gd name="T24" fmla="*/ 32 w 752"/>
                <a:gd name="T25" fmla="*/ 312 h 332"/>
                <a:gd name="T26" fmla="*/ 182 w 752"/>
                <a:gd name="T27" fmla="*/ 314 h 332"/>
                <a:gd name="T28" fmla="*/ 40 w 752"/>
                <a:gd name="T29" fmla="*/ 332 h 332"/>
                <a:gd name="T30" fmla="*/ 32 w 752"/>
                <a:gd name="T31" fmla="*/ 330 h 332"/>
                <a:gd name="T32" fmla="*/ 18 w 752"/>
                <a:gd name="T33" fmla="*/ 324 h 332"/>
                <a:gd name="T34" fmla="*/ 6 w 752"/>
                <a:gd name="T35" fmla="*/ 314 h 332"/>
                <a:gd name="T36" fmla="*/ 0 w 752"/>
                <a:gd name="T37" fmla="*/ 298 h 332"/>
                <a:gd name="T38" fmla="*/ 0 w 752"/>
                <a:gd name="T39" fmla="*/ 40 h 332"/>
                <a:gd name="T40" fmla="*/ 0 w 752"/>
                <a:gd name="T41" fmla="*/ 32 h 332"/>
                <a:gd name="T42" fmla="*/ 6 w 752"/>
                <a:gd name="T43" fmla="*/ 18 h 332"/>
                <a:gd name="T44" fmla="*/ 18 w 752"/>
                <a:gd name="T45" fmla="*/ 6 h 332"/>
                <a:gd name="T46" fmla="*/ 32 w 752"/>
                <a:gd name="T47" fmla="*/ 0 h 332"/>
                <a:gd name="T48" fmla="*/ 710 w 752"/>
                <a:gd name="T49" fmla="*/ 0 h 332"/>
                <a:gd name="T50" fmla="*/ 718 w 752"/>
                <a:gd name="T51" fmla="*/ 0 h 332"/>
                <a:gd name="T52" fmla="*/ 734 w 752"/>
                <a:gd name="T53" fmla="*/ 6 h 332"/>
                <a:gd name="T54" fmla="*/ 744 w 752"/>
                <a:gd name="T55" fmla="*/ 18 h 332"/>
                <a:gd name="T56" fmla="*/ 750 w 752"/>
                <a:gd name="T57" fmla="*/ 32 h 332"/>
                <a:gd name="T58" fmla="*/ 752 w 752"/>
                <a:gd name="T59" fmla="*/ 290 h 332"/>
                <a:gd name="T60" fmla="*/ 750 w 752"/>
                <a:gd name="T61" fmla="*/ 298 h 332"/>
                <a:gd name="T62" fmla="*/ 744 w 752"/>
                <a:gd name="T63" fmla="*/ 314 h 332"/>
                <a:gd name="T64" fmla="*/ 734 w 752"/>
                <a:gd name="T65" fmla="*/ 324 h 332"/>
                <a:gd name="T66" fmla="*/ 718 w 752"/>
                <a:gd name="T67" fmla="*/ 330 h 332"/>
                <a:gd name="T68" fmla="*/ 710 w 752"/>
                <a:gd name="T69" fmla="*/ 332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52" h="332">
                  <a:moveTo>
                    <a:pt x="710" y="332"/>
                  </a:moveTo>
                  <a:lnTo>
                    <a:pt x="570" y="332"/>
                  </a:lnTo>
                  <a:lnTo>
                    <a:pt x="570" y="314"/>
                  </a:lnTo>
                  <a:lnTo>
                    <a:pt x="710" y="314"/>
                  </a:lnTo>
                  <a:lnTo>
                    <a:pt x="710" y="314"/>
                  </a:lnTo>
                  <a:lnTo>
                    <a:pt x="720" y="312"/>
                  </a:lnTo>
                  <a:lnTo>
                    <a:pt x="726" y="306"/>
                  </a:lnTo>
                  <a:lnTo>
                    <a:pt x="732" y="300"/>
                  </a:lnTo>
                  <a:lnTo>
                    <a:pt x="734" y="290"/>
                  </a:lnTo>
                  <a:lnTo>
                    <a:pt x="734" y="40"/>
                  </a:lnTo>
                  <a:lnTo>
                    <a:pt x="734" y="40"/>
                  </a:lnTo>
                  <a:lnTo>
                    <a:pt x="732" y="32"/>
                  </a:lnTo>
                  <a:lnTo>
                    <a:pt x="726" y="24"/>
                  </a:lnTo>
                  <a:lnTo>
                    <a:pt x="720" y="20"/>
                  </a:lnTo>
                  <a:lnTo>
                    <a:pt x="710" y="18"/>
                  </a:lnTo>
                  <a:lnTo>
                    <a:pt x="40" y="18"/>
                  </a:lnTo>
                  <a:lnTo>
                    <a:pt x="40" y="18"/>
                  </a:lnTo>
                  <a:lnTo>
                    <a:pt x="32" y="20"/>
                  </a:lnTo>
                  <a:lnTo>
                    <a:pt x="24" y="24"/>
                  </a:lnTo>
                  <a:lnTo>
                    <a:pt x="20" y="32"/>
                  </a:lnTo>
                  <a:lnTo>
                    <a:pt x="18" y="40"/>
                  </a:lnTo>
                  <a:lnTo>
                    <a:pt x="18" y="290"/>
                  </a:lnTo>
                  <a:lnTo>
                    <a:pt x="18" y="290"/>
                  </a:lnTo>
                  <a:lnTo>
                    <a:pt x="20" y="300"/>
                  </a:lnTo>
                  <a:lnTo>
                    <a:pt x="24" y="306"/>
                  </a:lnTo>
                  <a:lnTo>
                    <a:pt x="32" y="312"/>
                  </a:lnTo>
                  <a:lnTo>
                    <a:pt x="40" y="314"/>
                  </a:lnTo>
                  <a:lnTo>
                    <a:pt x="182" y="314"/>
                  </a:lnTo>
                  <a:lnTo>
                    <a:pt x="182" y="332"/>
                  </a:lnTo>
                  <a:lnTo>
                    <a:pt x="40" y="332"/>
                  </a:lnTo>
                  <a:lnTo>
                    <a:pt x="40" y="332"/>
                  </a:lnTo>
                  <a:lnTo>
                    <a:pt x="32" y="330"/>
                  </a:lnTo>
                  <a:lnTo>
                    <a:pt x="24" y="328"/>
                  </a:lnTo>
                  <a:lnTo>
                    <a:pt x="18" y="324"/>
                  </a:lnTo>
                  <a:lnTo>
                    <a:pt x="12" y="320"/>
                  </a:lnTo>
                  <a:lnTo>
                    <a:pt x="6" y="314"/>
                  </a:lnTo>
                  <a:lnTo>
                    <a:pt x="2" y="306"/>
                  </a:lnTo>
                  <a:lnTo>
                    <a:pt x="0" y="298"/>
                  </a:lnTo>
                  <a:lnTo>
                    <a:pt x="0" y="290"/>
                  </a:lnTo>
                  <a:lnTo>
                    <a:pt x="0" y="40"/>
                  </a:lnTo>
                  <a:lnTo>
                    <a:pt x="0" y="40"/>
                  </a:lnTo>
                  <a:lnTo>
                    <a:pt x="0" y="32"/>
                  </a:lnTo>
                  <a:lnTo>
                    <a:pt x="2" y="24"/>
                  </a:lnTo>
                  <a:lnTo>
                    <a:pt x="6" y="18"/>
                  </a:lnTo>
                  <a:lnTo>
                    <a:pt x="12" y="12"/>
                  </a:lnTo>
                  <a:lnTo>
                    <a:pt x="18" y="6"/>
                  </a:lnTo>
                  <a:lnTo>
                    <a:pt x="24" y="2"/>
                  </a:lnTo>
                  <a:lnTo>
                    <a:pt x="32" y="0"/>
                  </a:lnTo>
                  <a:lnTo>
                    <a:pt x="40" y="0"/>
                  </a:lnTo>
                  <a:lnTo>
                    <a:pt x="710" y="0"/>
                  </a:lnTo>
                  <a:lnTo>
                    <a:pt x="710" y="0"/>
                  </a:lnTo>
                  <a:lnTo>
                    <a:pt x="718" y="0"/>
                  </a:lnTo>
                  <a:lnTo>
                    <a:pt x="726" y="2"/>
                  </a:lnTo>
                  <a:lnTo>
                    <a:pt x="734" y="6"/>
                  </a:lnTo>
                  <a:lnTo>
                    <a:pt x="740" y="12"/>
                  </a:lnTo>
                  <a:lnTo>
                    <a:pt x="744" y="18"/>
                  </a:lnTo>
                  <a:lnTo>
                    <a:pt x="748" y="24"/>
                  </a:lnTo>
                  <a:lnTo>
                    <a:pt x="750" y="32"/>
                  </a:lnTo>
                  <a:lnTo>
                    <a:pt x="752" y="40"/>
                  </a:lnTo>
                  <a:lnTo>
                    <a:pt x="752" y="290"/>
                  </a:lnTo>
                  <a:lnTo>
                    <a:pt x="752" y="290"/>
                  </a:lnTo>
                  <a:lnTo>
                    <a:pt x="750" y="298"/>
                  </a:lnTo>
                  <a:lnTo>
                    <a:pt x="748" y="306"/>
                  </a:lnTo>
                  <a:lnTo>
                    <a:pt x="744" y="314"/>
                  </a:lnTo>
                  <a:lnTo>
                    <a:pt x="740" y="320"/>
                  </a:lnTo>
                  <a:lnTo>
                    <a:pt x="734" y="324"/>
                  </a:lnTo>
                  <a:lnTo>
                    <a:pt x="726" y="328"/>
                  </a:lnTo>
                  <a:lnTo>
                    <a:pt x="718" y="330"/>
                  </a:lnTo>
                  <a:lnTo>
                    <a:pt x="710" y="332"/>
                  </a:lnTo>
                  <a:lnTo>
                    <a:pt x="710"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4" name="Freeform 34">
              <a:extLst>
                <a:ext uri="{FF2B5EF4-FFF2-40B4-BE49-F238E27FC236}">
                  <a16:creationId xmlns:a16="http://schemas.microsoft.com/office/drawing/2014/main" id="{AA998720-303B-449C-936D-DA1A7C0503B6}"/>
                </a:ext>
              </a:extLst>
            </p:cNvPr>
            <p:cNvSpPr>
              <a:spLocks/>
            </p:cNvSpPr>
            <p:nvPr/>
          </p:nvSpPr>
          <p:spPr bwMode="auto">
            <a:xfrm>
              <a:off x="3313" y="1237"/>
              <a:ext cx="534" cy="18"/>
            </a:xfrm>
            <a:custGeom>
              <a:avLst/>
              <a:gdLst>
                <a:gd name="T0" fmla="*/ 526 w 534"/>
                <a:gd name="T1" fmla="*/ 18 h 18"/>
                <a:gd name="T2" fmla="*/ 8 w 534"/>
                <a:gd name="T3" fmla="*/ 18 h 18"/>
                <a:gd name="T4" fmla="*/ 8 w 534"/>
                <a:gd name="T5" fmla="*/ 18 h 18"/>
                <a:gd name="T6" fmla="*/ 6 w 534"/>
                <a:gd name="T7" fmla="*/ 16 h 18"/>
                <a:gd name="T8" fmla="*/ 2 w 534"/>
                <a:gd name="T9" fmla="*/ 14 h 18"/>
                <a:gd name="T10" fmla="*/ 0 w 534"/>
                <a:gd name="T11" fmla="*/ 12 h 18"/>
                <a:gd name="T12" fmla="*/ 0 w 534"/>
                <a:gd name="T13" fmla="*/ 8 h 18"/>
                <a:gd name="T14" fmla="*/ 0 w 534"/>
                <a:gd name="T15" fmla="*/ 8 h 18"/>
                <a:gd name="T16" fmla="*/ 0 w 534"/>
                <a:gd name="T17" fmla="*/ 4 h 18"/>
                <a:gd name="T18" fmla="*/ 2 w 534"/>
                <a:gd name="T19" fmla="*/ 2 h 18"/>
                <a:gd name="T20" fmla="*/ 6 w 534"/>
                <a:gd name="T21" fmla="*/ 0 h 18"/>
                <a:gd name="T22" fmla="*/ 8 w 534"/>
                <a:gd name="T23" fmla="*/ 0 h 18"/>
                <a:gd name="T24" fmla="*/ 526 w 534"/>
                <a:gd name="T25" fmla="*/ 0 h 18"/>
                <a:gd name="T26" fmla="*/ 526 w 534"/>
                <a:gd name="T27" fmla="*/ 0 h 18"/>
                <a:gd name="T28" fmla="*/ 530 w 534"/>
                <a:gd name="T29" fmla="*/ 0 h 18"/>
                <a:gd name="T30" fmla="*/ 532 w 534"/>
                <a:gd name="T31" fmla="*/ 2 h 18"/>
                <a:gd name="T32" fmla="*/ 534 w 534"/>
                <a:gd name="T33" fmla="*/ 4 h 18"/>
                <a:gd name="T34" fmla="*/ 534 w 534"/>
                <a:gd name="T35" fmla="*/ 8 h 18"/>
                <a:gd name="T36" fmla="*/ 534 w 534"/>
                <a:gd name="T37" fmla="*/ 8 h 18"/>
                <a:gd name="T38" fmla="*/ 534 w 534"/>
                <a:gd name="T39" fmla="*/ 12 h 18"/>
                <a:gd name="T40" fmla="*/ 532 w 534"/>
                <a:gd name="T41" fmla="*/ 14 h 18"/>
                <a:gd name="T42" fmla="*/ 530 w 534"/>
                <a:gd name="T43" fmla="*/ 16 h 18"/>
                <a:gd name="T44" fmla="*/ 526 w 534"/>
                <a:gd name="T45" fmla="*/ 18 h 18"/>
                <a:gd name="T46" fmla="*/ 526 w 534"/>
                <a:gd name="T4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34" h="18">
                  <a:moveTo>
                    <a:pt x="526" y="18"/>
                  </a:moveTo>
                  <a:lnTo>
                    <a:pt x="8" y="18"/>
                  </a:lnTo>
                  <a:lnTo>
                    <a:pt x="8" y="18"/>
                  </a:lnTo>
                  <a:lnTo>
                    <a:pt x="6" y="16"/>
                  </a:lnTo>
                  <a:lnTo>
                    <a:pt x="2" y="14"/>
                  </a:lnTo>
                  <a:lnTo>
                    <a:pt x="0" y="12"/>
                  </a:lnTo>
                  <a:lnTo>
                    <a:pt x="0" y="8"/>
                  </a:lnTo>
                  <a:lnTo>
                    <a:pt x="0" y="8"/>
                  </a:lnTo>
                  <a:lnTo>
                    <a:pt x="0" y="4"/>
                  </a:lnTo>
                  <a:lnTo>
                    <a:pt x="2" y="2"/>
                  </a:lnTo>
                  <a:lnTo>
                    <a:pt x="6" y="0"/>
                  </a:lnTo>
                  <a:lnTo>
                    <a:pt x="8" y="0"/>
                  </a:lnTo>
                  <a:lnTo>
                    <a:pt x="526" y="0"/>
                  </a:lnTo>
                  <a:lnTo>
                    <a:pt x="526" y="0"/>
                  </a:lnTo>
                  <a:lnTo>
                    <a:pt x="530" y="0"/>
                  </a:lnTo>
                  <a:lnTo>
                    <a:pt x="532" y="2"/>
                  </a:lnTo>
                  <a:lnTo>
                    <a:pt x="534" y="4"/>
                  </a:lnTo>
                  <a:lnTo>
                    <a:pt x="534" y="8"/>
                  </a:lnTo>
                  <a:lnTo>
                    <a:pt x="534" y="8"/>
                  </a:lnTo>
                  <a:lnTo>
                    <a:pt x="534" y="12"/>
                  </a:lnTo>
                  <a:lnTo>
                    <a:pt x="532" y="14"/>
                  </a:lnTo>
                  <a:lnTo>
                    <a:pt x="530" y="16"/>
                  </a:lnTo>
                  <a:lnTo>
                    <a:pt x="526" y="18"/>
                  </a:lnTo>
                  <a:lnTo>
                    <a:pt x="526"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Rectangle 35">
              <a:extLst>
                <a:ext uri="{FF2B5EF4-FFF2-40B4-BE49-F238E27FC236}">
                  <a16:creationId xmlns:a16="http://schemas.microsoft.com/office/drawing/2014/main" id="{C4EA8B8C-51E6-4A27-8CFF-A687A55B172D}"/>
                </a:ext>
              </a:extLst>
            </p:cNvPr>
            <p:cNvSpPr>
              <a:spLocks noChangeArrowheads="1"/>
            </p:cNvSpPr>
            <p:nvPr/>
          </p:nvSpPr>
          <p:spPr bwMode="auto">
            <a:xfrm>
              <a:off x="3463" y="1311"/>
              <a:ext cx="236" cy="1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Rectangle 36">
              <a:extLst>
                <a:ext uri="{FF2B5EF4-FFF2-40B4-BE49-F238E27FC236}">
                  <a16:creationId xmlns:a16="http://schemas.microsoft.com/office/drawing/2014/main" id="{EF25BF49-3731-4294-9AC5-149759A5AD9C}"/>
                </a:ext>
              </a:extLst>
            </p:cNvPr>
            <p:cNvSpPr>
              <a:spLocks noChangeArrowheads="1"/>
            </p:cNvSpPr>
            <p:nvPr/>
          </p:nvSpPr>
          <p:spPr bwMode="auto">
            <a:xfrm>
              <a:off x="3463" y="1373"/>
              <a:ext cx="236" cy="1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37">
              <a:extLst>
                <a:ext uri="{FF2B5EF4-FFF2-40B4-BE49-F238E27FC236}">
                  <a16:creationId xmlns:a16="http://schemas.microsoft.com/office/drawing/2014/main" id="{0D99B68E-7C44-4F42-BBBA-03F07F0D2F0B}"/>
                </a:ext>
              </a:extLst>
            </p:cNvPr>
            <p:cNvSpPr>
              <a:spLocks noEditPoints="1"/>
            </p:cNvSpPr>
            <p:nvPr/>
          </p:nvSpPr>
          <p:spPr bwMode="auto">
            <a:xfrm>
              <a:off x="3827" y="1107"/>
              <a:ext cx="80" cy="80"/>
            </a:xfrm>
            <a:custGeom>
              <a:avLst/>
              <a:gdLst>
                <a:gd name="T0" fmla="*/ 40 w 80"/>
                <a:gd name="T1" fmla="*/ 80 h 80"/>
                <a:gd name="T2" fmla="*/ 40 w 80"/>
                <a:gd name="T3" fmla="*/ 80 h 80"/>
                <a:gd name="T4" fmla="*/ 32 w 80"/>
                <a:gd name="T5" fmla="*/ 80 h 80"/>
                <a:gd name="T6" fmla="*/ 24 w 80"/>
                <a:gd name="T7" fmla="*/ 78 h 80"/>
                <a:gd name="T8" fmla="*/ 18 w 80"/>
                <a:gd name="T9" fmla="*/ 74 h 80"/>
                <a:gd name="T10" fmla="*/ 12 w 80"/>
                <a:gd name="T11" fmla="*/ 70 h 80"/>
                <a:gd name="T12" fmla="*/ 6 w 80"/>
                <a:gd name="T13" fmla="*/ 64 h 80"/>
                <a:gd name="T14" fmla="*/ 2 w 80"/>
                <a:gd name="T15" fmla="*/ 56 h 80"/>
                <a:gd name="T16" fmla="*/ 0 w 80"/>
                <a:gd name="T17" fmla="*/ 48 h 80"/>
                <a:gd name="T18" fmla="*/ 0 w 80"/>
                <a:gd name="T19" fmla="*/ 40 h 80"/>
                <a:gd name="T20" fmla="*/ 0 w 80"/>
                <a:gd name="T21" fmla="*/ 40 h 80"/>
                <a:gd name="T22" fmla="*/ 0 w 80"/>
                <a:gd name="T23" fmla="*/ 32 h 80"/>
                <a:gd name="T24" fmla="*/ 2 w 80"/>
                <a:gd name="T25" fmla="*/ 26 h 80"/>
                <a:gd name="T26" fmla="*/ 6 w 80"/>
                <a:gd name="T27" fmla="*/ 18 h 80"/>
                <a:gd name="T28" fmla="*/ 12 w 80"/>
                <a:gd name="T29" fmla="*/ 12 h 80"/>
                <a:gd name="T30" fmla="*/ 18 w 80"/>
                <a:gd name="T31" fmla="*/ 8 h 80"/>
                <a:gd name="T32" fmla="*/ 24 w 80"/>
                <a:gd name="T33" fmla="*/ 4 h 80"/>
                <a:gd name="T34" fmla="*/ 32 w 80"/>
                <a:gd name="T35" fmla="*/ 2 h 80"/>
                <a:gd name="T36" fmla="*/ 40 w 80"/>
                <a:gd name="T37" fmla="*/ 0 h 80"/>
                <a:gd name="T38" fmla="*/ 40 w 80"/>
                <a:gd name="T39" fmla="*/ 0 h 80"/>
                <a:gd name="T40" fmla="*/ 48 w 80"/>
                <a:gd name="T41" fmla="*/ 2 h 80"/>
                <a:gd name="T42" fmla="*/ 56 w 80"/>
                <a:gd name="T43" fmla="*/ 4 h 80"/>
                <a:gd name="T44" fmla="*/ 62 w 80"/>
                <a:gd name="T45" fmla="*/ 8 h 80"/>
                <a:gd name="T46" fmla="*/ 68 w 80"/>
                <a:gd name="T47" fmla="*/ 12 h 80"/>
                <a:gd name="T48" fmla="*/ 72 w 80"/>
                <a:gd name="T49" fmla="*/ 18 h 80"/>
                <a:gd name="T50" fmla="*/ 76 w 80"/>
                <a:gd name="T51" fmla="*/ 26 h 80"/>
                <a:gd name="T52" fmla="*/ 78 w 80"/>
                <a:gd name="T53" fmla="*/ 32 h 80"/>
                <a:gd name="T54" fmla="*/ 80 w 80"/>
                <a:gd name="T55" fmla="*/ 40 h 80"/>
                <a:gd name="T56" fmla="*/ 80 w 80"/>
                <a:gd name="T57" fmla="*/ 40 h 80"/>
                <a:gd name="T58" fmla="*/ 78 w 80"/>
                <a:gd name="T59" fmla="*/ 48 h 80"/>
                <a:gd name="T60" fmla="*/ 76 w 80"/>
                <a:gd name="T61" fmla="*/ 56 h 80"/>
                <a:gd name="T62" fmla="*/ 72 w 80"/>
                <a:gd name="T63" fmla="*/ 64 h 80"/>
                <a:gd name="T64" fmla="*/ 68 w 80"/>
                <a:gd name="T65" fmla="*/ 70 h 80"/>
                <a:gd name="T66" fmla="*/ 62 w 80"/>
                <a:gd name="T67" fmla="*/ 74 h 80"/>
                <a:gd name="T68" fmla="*/ 56 w 80"/>
                <a:gd name="T69" fmla="*/ 78 h 80"/>
                <a:gd name="T70" fmla="*/ 48 w 80"/>
                <a:gd name="T71" fmla="*/ 80 h 80"/>
                <a:gd name="T72" fmla="*/ 40 w 80"/>
                <a:gd name="T73" fmla="*/ 80 h 80"/>
                <a:gd name="T74" fmla="*/ 40 w 80"/>
                <a:gd name="T75" fmla="*/ 80 h 80"/>
                <a:gd name="T76" fmla="*/ 40 w 80"/>
                <a:gd name="T77" fmla="*/ 18 h 80"/>
                <a:gd name="T78" fmla="*/ 40 w 80"/>
                <a:gd name="T79" fmla="*/ 18 h 80"/>
                <a:gd name="T80" fmla="*/ 32 w 80"/>
                <a:gd name="T81" fmla="*/ 20 h 80"/>
                <a:gd name="T82" fmla="*/ 24 w 80"/>
                <a:gd name="T83" fmla="*/ 26 h 80"/>
                <a:gd name="T84" fmla="*/ 20 w 80"/>
                <a:gd name="T85" fmla="*/ 32 h 80"/>
                <a:gd name="T86" fmla="*/ 18 w 80"/>
                <a:gd name="T87" fmla="*/ 40 h 80"/>
                <a:gd name="T88" fmla="*/ 18 w 80"/>
                <a:gd name="T89" fmla="*/ 40 h 80"/>
                <a:gd name="T90" fmla="*/ 20 w 80"/>
                <a:gd name="T91" fmla="*/ 50 h 80"/>
                <a:gd name="T92" fmla="*/ 24 w 80"/>
                <a:gd name="T93" fmla="*/ 56 h 80"/>
                <a:gd name="T94" fmla="*/ 32 w 80"/>
                <a:gd name="T95" fmla="*/ 60 h 80"/>
                <a:gd name="T96" fmla="*/ 40 w 80"/>
                <a:gd name="T97" fmla="*/ 62 h 80"/>
                <a:gd name="T98" fmla="*/ 40 w 80"/>
                <a:gd name="T99" fmla="*/ 62 h 80"/>
                <a:gd name="T100" fmla="*/ 48 w 80"/>
                <a:gd name="T101" fmla="*/ 60 h 80"/>
                <a:gd name="T102" fmla="*/ 56 w 80"/>
                <a:gd name="T103" fmla="*/ 56 h 80"/>
                <a:gd name="T104" fmla="*/ 60 w 80"/>
                <a:gd name="T105" fmla="*/ 50 h 80"/>
                <a:gd name="T106" fmla="*/ 62 w 80"/>
                <a:gd name="T107" fmla="*/ 40 h 80"/>
                <a:gd name="T108" fmla="*/ 62 w 80"/>
                <a:gd name="T109" fmla="*/ 40 h 80"/>
                <a:gd name="T110" fmla="*/ 60 w 80"/>
                <a:gd name="T111" fmla="*/ 32 h 80"/>
                <a:gd name="T112" fmla="*/ 56 w 80"/>
                <a:gd name="T113" fmla="*/ 26 h 80"/>
                <a:gd name="T114" fmla="*/ 48 w 80"/>
                <a:gd name="T115" fmla="*/ 20 h 80"/>
                <a:gd name="T116" fmla="*/ 40 w 80"/>
                <a:gd name="T117" fmla="*/ 18 h 80"/>
                <a:gd name="T118" fmla="*/ 40 w 80"/>
                <a:gd name="T119" fmla="*/ 1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0" h="80">
                  <a:moveTo>
                    <a:pt x="40" y="80"/>
                  </a:moveTo>
                  <a:lnTo>
                    <a:pt x="40" y="80"/>
                  </a:lnTo>
                  <a:lnTo>
                    <a:pt x="32" y="80"/>
                  </a:lnTo>
                  <a:lnTo>
                    <a:pt x="24" y="78"/>
                  </a:lnTo>
                  <a:lnTo>
                    <a:pt x="18" y="74"/>
                  </a:lnTo>
                  <a:lnTo>
                    <a:pt x="12" y="70"/>
                  </a:lnTo>
                  <a:lnTo>
                    <a:pt x="6" y="64"/>
                  </a:lnTo>
                  <a:lnTo>
                    <a:pt x="2" y="56"/>
                  </a:lnTo>
                  <a:lnTo>
                    <a:pt x="0" y="48"/>
                  </a:lnTo>
                  <a:lnTo>
                    <a:pt x="0" y="40"/>
                  </a:lnTo>
                  <a:lnTo>
                    <a:pt x="0" y="40"/>
                  </a:lnTo>
                  <a:lnTo>
                    <a:pt x="0" y="32"/>
                  </a:lnTo>
                  <a:lnTo>
                    <a:pt x="2" y="26"/>
                  </a:lnTo>
                  <a:lnTo>
                    <a:pt x="6" y="18"/>
                  </a:lnTo>
                  <a:lnTo>
                    <a:pt x="12" y="12"/>
                  </a:lnTo>
                  <a:lnTo>
                    <a:pt x="18" y="8"/>
                  </a:lnTo>
                  <a:lnTo>
                    <a:pt x="24" y="4"/>
                  </a:lnTo>
                  <a:lnTo>
                    <a:pt x="32" y="2"/>
                  </a:lnTo>
                  <a:lnTo>
                    <a:pt x="40" y="0"/>
                  </a:lnTo>
                  <a:lnTo>
                    <a:pt x="40" y="0"/>
                  </a:lnTo>
                  <a:lnTo>
                    <a:pt x="48" y="2"/>
                  </a:lnTo>
                  <a:lnTo>
                    <a:pt x="56" y="4"/>
                  </a:lnTo>
                  <a:lnTo>
                    <a:pt x="62" y="8"/>
                  </a:lnTo>
                  <a:lnTo>
                    <a:pt x="68" y="12"/>
                  </a:lnTo>
                  <a:lnTo>
                    <a:pt x="72" y="18"/>
                  </a:lnTo>
                  <a:lnTo>
                    <a:pt x="76" y="26"/>
                  </a:lnTo>
                  <a:lnTo>
                    <a:pt x="78" y="32"/>
                  </a:lnTo>
                  <a:lnTo>
                    <a:pt x="80" y="40"/>
                  </a:lnTo>
                  <a:lnTo>
                    <a:pt x="80" y="40"/>
                  </a:lnTo>
                  <a:lnTo>
                    <a:pt x="78" y="48"/>
                  </a:lnTo>
                  <a:lnTo>
                    <a:pt x="76" y="56"/>
                  </a:lnTo>
                  <a:lnTo>
                    <a:pt x="72" y="64"/>
                  </a:lnTo>
                  <a:lnTo>
                    <a:pt x="68" y="70"/>
                  </a:lnTo>
                  <a:lnTo>
                    <a:pt x="62" y="74"/>
                  </a:lnTo>
                  <a:lnTo>
                    <a:pt x="56" y="78"/>
                  </a:lnTo>
                  <a:lnTo>
                    <a:pt x="48" y="80"/>
                  </a:lnTo>
                  <a:lnTo>
                    <a:pt x="40" y="80"/>
                  </a:lnTo>
                  <a:lnTo>
                    <a:pt x="40" y="80"/>
                  </a:lnTo>
                  <a:close/>
                  <a:moveTo>
                    <a:pt x="40" y="18"/>
                  </a:moveTo>
                  <a:lnTo>
                    <a:pt x="40" y="18"/>
                  </a:lnTo>
                  <a:lnTo>
                    <a:pt x="32" y="20"/>
                  </a:lnTo>
                  <a:lnTo>
                    <a:pt x="24" y="26"/>
                  </a:lnTo>
                  <a:lnTo>
                    <a:pt x="20" y="32"/>
                  </a:lnTo>
                  <a:lnTo>
                    <a:pt x="18" y="40"/>
                  </a:lnTo>
                  <a:lnTo>
                    <a:pt x="18" y="40"/>
                  </a:lnTo>
                  <a:lnTo>
                    <a:pt x="20" y="50"/>
                  </a:lnTo>
                  <a:lnTo>
                    <a:pt x="24" y="56"/>
                  </a:lnTo>
                  <a:lnTo>
                    <a:pt x="32" y="60"/>
                  </a:lnTo>
                  <a:lnTo>
                    <a:pt x="40" y="62"/>
                  </a:lnTo>
                  <a:lnTo>
                    <a:pt x="40" y="62"/>
                  </a:lnTo>
                  <a:lnTo>
                    <a:pt x="48" y="60"/>
                  </a:lnTo>
                  <a:lnTo>
                    <a:pt x="56" y="56"/>
                  </a:lnTo>
                  <a:lnTo>
                    <a:pt x="60" y="50"/>
                  </a:lnTo>
                  <a:lnTo>
                    <a:pt x="62" y="40"/>
                  </a:lnTo>
                  <a:lnTo>
                    <a:pt x="62" y="40"/>
                  </a:lnTo>
                  <a:lnTo>
                    <a:pt x="60" y="32"/>
                  </a:lnTo>
                  <a:lnTo>
                    <a:pt x="56" y="26"/>
                  </a:lnTo>
                  <a:lnTo>
                    <a:pt x="48" y="20"/>
                  </a:lnTo>
                  <a:lnTo>
                    <a:pt x="40" y="18"/>
                  </a:lnTo>
                  <a:lnTo>
                    <a:pt x="40"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pic>
        <p:nvPicPr>
          <p:cNvPr id="7" name="Picture 6">
            <a:hlinkClick r:id="rId9"/>
            <a:extLst>
              <a:ext uri="{FF2B5EF4-FFF2-40B4-BE49-F238E27FC236}">
                <a16:creationId xmlns:a16="http://schemas.microsoft.com/office/drawing/2014/main" id="{969734ED-2B10-4070-A727-E51C6B39125F}"/>
              </a:ext>
            </a:extLst>
          </p:cNvPr>
          <p:cNvPicPr>
            <a:picLocks noChangeAspect="1"/>
          </p:cNvPicPr>
          <p:nvPr/>
        </p:nvPicPr>
        <p:blipFill>
          <a:blip r:embed="rId10"/>
          <a:stretch>
            <a:fillRect/>
          </a:stretch>
        </p:blipFill>
        <p:spPr>
          <a:xfrm>
            <a:off x="9045782" y="2144729"/>
            <a:ext cx="2609122" cy="3707206"/>
          </a:xfrm>
          <a:prstGeom prst="rect">
            <a:avLst/>
          </a:prstGeom>
          <a:ln w="28575">
            <a:solidFill>
              <a:schemeClr val="accent1">
                <a:lumMod val="50000"/>
              </a:schemeClr>
            </a:solidFill>
          </a:ln>
        </p:spPr>
      </p:pic>
      <p:sp>
        <p:nvSpPr>
          <p:cNvPr id="98" name="Text Placeholder 2">
            <a:extLst>
              <a:ext uri="{FF2B5EF4-FFF2-40B4-BE49-F238E27FC236}">
                <a16:creationId xmlns:a16="http://schemas.microsoft.com/office/drawing/2014/main" id="{4BF6AE8D-324E-4F1D-8F89-C61CAF074514}"/>
              </a:ext>
            </a:extLst>
          </p:cNvPr>
          <p:cNvSpPr txBox="1">
            <a:spLocks/>
          </p:cNvSpPr>
          <p:nvPr/>
        </p:nvSpPr>
        <p:spPr>
          <a:xfrm>
            <a:off x="357647" y="16784"/>
            <a:ext cx="10825123"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t-IT" sz="1050" dirty="0">
                <a:solidFill>
                  <a:srgbClr val="002060"/>
                </a:solidFill>
                <a:latin typeface="Arial" panose="020B0604020202020204" pitchFamily="34" charset="0"/>
                <a:cs typeface="Arial" panose="020B0604020202020204" pitchFamily="34" charset="0"/>
              </a:rPr>
              <a:t>GUIDA OPERATIVA PER IL RISPETTO DEL PRINCIPIO DNSH – </a:t>
            </a:r>
            <a:r>
              <a:rPr lang="it-IT" sz="1050" b="1" dirty="0">
                <a:solidFill>
                  <a:srgbClr val="002060"/>
                </a:solidFill>
                <a:latin typeface="Arial" panose="020B0604020202020204" pitchFamily="34" charset="0"/>
                <a:cs typeface="Arial" panose="020B0604020202020204" pitchFamily="34" charset="0"/>
              </a:rPr>
              <a:t>SCHEDA 03: ACQUISTO, LEASING E NOLEGGIO DI COMPUTER E APPARECCHIATURE ELETTRICHE ED ELETTRONICHE</a:t>
            </a:r>
          </a:p>
        </p:txBody>
      </p:sp>
    </p:spTree>
    <p:extLst>
      <p:ext uri="{BB962C8B-B14F-4D97-AF65-F5344CB8AC3E}">
        <p14:creationId xmlns:p14="http://schemas.microsoft.com/office/powerpoint/2010/main" val="38039648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5">
            <a:extLst>
              <a:ext uri="{FF2B5EF4-FFF2-40B4-BE49-F238E27FC236}">
                <a16:creationId xmlns:a16="http://schemas.microsoft.com/office/drawing/2014/main" id="{CC11CACA-3D43-6842-94A5-90E1FE5ACAA5}"/>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27</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
        <p:nvSpPr>
          <p:cNvPr id="9" name="Titolo 1">
            <a:extLst>
              <a:ext uri="{FF2B5EF4-FFF2-40B4-BE49-F238E27FC236}">
                <a16:creationId xmlns:a16="http://schemas.microsoft.com/office/drawing/2014/main" id="{7B595272-78FB-48A9-B8EF-F0A32D7EA508}"/>
              </a:ext>
            </a:extLst>
          </p:cNvPr>
          <p:cNvSpPr>
            <a:spLocks noGrp="1"/>
          </p:cNvSpPr>
          <p:nvPr>
            <p:ph type="title"/>
          </p:nvPr>
        </p:nvSpPr>
        <p:spPr>
          <a:xfrm>
            <a:off x="764308" y="578866"/>
            <a:ext cx="10515600" cy="761711"/>
          </a:xfrm>
        </p:spPr>
        <p:txBody>
          <a:bodyPr>
            <a:normAutofit/>
          </a:bodyPr>
          <a:lstStyle/>
          <a:p>
            <a:r>
              <a:rPr lang="it-IT" sz="2400" b="1" dirty="0">
                <a:solidFill>
                  <a:schemeClr val="accent1">
                    <a:lumMod val="50000"/>
                  </a:schemeClr>
                </a:solidFill>
                <a:latin typeface="Arial" panose="020B0604020202020204" pitchFamily="34" charset="0"/>
                <a:cs typeface="Arial" panose="020B0604020202020204" pitchFamily="34" charset="0"/>
              </a:rPr>
              <a:t>II. VINCOLI DNSH</a:t>
            </a:r>
            <a:br>
              <a:rPr lang="it-IT" sz="2400" b="1" dirty="0">
                <a:solidFill>
                  <a:schemeClr val="accent1">
                    <a:lumMod val="50000"/>
                  </a:schemeClr>
                </a:solidFill>
                <a:latin typeface="Arial" panose="020B0604020202020204" pitchFamily="34" charset="0"/>
                <a:cs typeface="Arial" panose="020B0604020202020204" pitchFamily="34" charset="0"/>
              </a:rPr>
            </a:br>
            <a:r>
              <a:rPr lang="it-IT" sz="2400" b="1" i="1" dirty="0">
                <a:solidFill>
                  <a:schemeClr val="accent1">
                    <a:lumMod val="50000"/>
                  </a:schemeClr>
                </a:solidFill>
                <a:latin typeface="Arial" panose="020B0604020202020204" pitchFamily="34" charset="0"/>
                <a:cs typeface="Arial" panose="020B0604020202020204" pitchFamily="34" charset="0"/>
              </a:rPr>
              <a:t>Sintesi delle schede</a:t>
            </a:r>
            <a:endParaRPr lang="it-IT" sz="2600" b="1" i="1" dirty="0">
              <a:solidFill>
                <a:schemeClr val="accent1">
                  <a:lumMod val="50000"/>
                </a:schemeClr>
              </a:solidFill>
              <a:latin typeface="Arial" panose="020B0604020202020204" pitchFamily="34" charset="0"/>
              <a:cs typeface="Arial" panose="020B0604020202020204" pitchFamily="34" charset="0"/>
            </a:endParaRPr>
          </a:p>
        </p:txBody>
      </p:sp>
      <p:graphicFrame>
        <p:nvGraphicFramePr>
          <p:cNvPr id="25" name="Table 10">
            <a:extLst>
              <a:ext uri="{FF2B5EF4-FFF2-40B4-BE49-F238E27FC236}">
                <a16:creationId xmlns:a16="http://schemas.microsoft.com/office/drawing/2014/main" id="{679157B8-30E1-48A5-8D6D-530D1BE95083}"/>
              </a:ext>
            </a:extLst>
          </p:cNvPr>
          <p:cNvGraphicFramePr>
            <a:graphicFrameLocks noGrp="1"/>
          </p:cNvGraphicFramePr>
          <p:nvPr/>
        </p:nvGraphicFramePr>
        <p:xfrm>
          <a:off x="10318061" y="195956"/>
          <a:ext cx="1271370" cy="1371600"/>
        </p:xfrm>
        <a:graphic>
          <a:graphicData uri="http://schemas.openxmlformats.org/drawingml/2006/table">
            <a:tbl>
              <a:tblPr bandRow="1">
                <a:tableStyleId>{5C22544A-7EE6-4342-B048-85BDC9FD1C3A}</a:tableStyleId>
              </a:tblPr>
              <a:tblGrid>
                <a:gridCol w="1271370">
                  <a:extLst>
                    <a:ext uri="{9D8B030D-6E8A-4147-A177-3AD203B41FA5}">
                      <a16:colId xmlns:a16="http://schemas.microsoft.com/office/drawing/2014/main" val="2637763030"/>
                    </a:ext>
                  </a:extLst>
                </a:gridCol>
              </a:tblGrid>
              <a:tr h="211755">
                <a:tc>
                  <a:txBody>
                    <a:bodyPr/>
                    <a:lstStyle/>
                    <a:p>
                      <a:r>
                        <a:rPr lang="it-IT" sz="900" b="1">
                          <a:solidFill>
                            <a:schemeClr val="accent5">
                              <a:lumMod val="75000"/>
                            </a:schemeClr>
                          </a:solidFill>
                        </a:rPr>
                        <a:t>Mitigazione</a:t>
                      </a:r>
                    </a:p>
                  </a:txBody>
                  <a:tcPr>
                    <a:solidFill>
                      <a:srgbClr val="F9CA4E"/>
                    </a:solidFill>
                  </a:tcPr>
                </a:tc>
                <a:extLst>
                  <a:ext uri="{0D108BD9-81ED-4DB2-BD59-A6C34878D82A}">
                    <a16:rowId xmlns:a16="http://schemas.microsoft.com/office/drawing/2014/main" val="3339796594"/>
                  </a:ext>
                </a:extLst>
              </a:tr>
              <a:tr h="211755">
                <a:tc>
                  <a:txBody>
                    <a:bodyPr/>
                    <a:lstStyle/>
                    <a:p>
                      <a:pPr marL="0" algn="l" defTabSz="914400" rtl="0" eaLnBrk="1" latinLnBrk="0" hangingPunct="1"/>
                      <a:r>
                        <a:rPr lang="it-IT" sz="900" b="1" kern="1200">
                          <a:solidFill>
                            <a:schemeClr val="accent5">
                              <a:lumMod val="75000"/>
                            </a:schemeClr>
                          </a:solidFill>
                          <a:latin typeface="+mn-lt"/>
                          <a:ea typeface="+mn-ea"/>
                          <a:cs typeface="+mn-cs"/>
                        </a:rPr>
                        <a:t>Adattamento</a:t>
                      </a:r>
                    </a:p>
                  </a:txBody>
                  <a:tcPr>
                    <a:solidFill>
                      <a:srgbClr val="F9CA4E"/>
                    </a:solidFill>
                  </a:tcPr>
                </a:tc>
                <a:extLst>
                  <a:ext uri="{0D108BD9-81ED-4DB2-BD59-A6C34878D82A}">
                    <a16:rowId xmlns:a16="http://schemas.microsoft.com/office/drawing/2014/main" val="3629713866"/>
                  </a:ext>
                </a:extLst>
              </a:tr>
              <a:tr h="211755">
                <a:tc>
                  <a:txBody>
                    <a:bodyPr/>
                    <a:lstStyle/>
                    <a:p>
                      <a:pPr marL="0" algn="l" defTabSz="914400" rtl="0" eaLnBrk="1" latinLnBrk="0" hangingPunct="1"/>
                      <a:r>
                        <a:rPr lang="it-IT" sz="900" b="1" kern="1200">
                          <a:solidFill>
                            <a:schemeClr val="accent5">
                              <a:lumMod val="75000"/>
                            </a:schemeClr>
                          </a:solidFill>
                          <a:latin typeface="+mn-lt"/>
                          <a:ea typeface="+mn-ea"/>
                          <a:cs typeface="+mn-cs"/>
                        </a:rPr>
                        <a:t>Risorsa Idrica</a:t>
                      </a:r>
                    </a:p>
                  </a:txBody>
                  <a:tcPr>
                    <a:solidFill>
                      <a:srgbClr val="F9CA4E"/>
                    </a:solidFill>
                  </a:tcPr>
                </a:tc>
                <a:extLst>
                  <a:ext uri="{0D108BD9-81ED-4DB2-BD59-A6C34878D82A}">
                    <a16:rowId xmlns:a16="http://schemas.microsoft.com/office/drawing/2014/main" val="1622243859"/>
                  </a:ext>
                </a:extLst>
              </a:tr>
              <a:tr h="211755">
                <a:tc>
                  <a:txBody>
                    <a:bodyPr/>
                    <a:lstStyle/>
                    <a:p>
                      <a:pPr marL="0" algn="l" defTabSz="914400" rtl="0" eaLnBrk="1" latinLnBrk="0" hangingPunct="1"/>
                      <a:r>
                        <a:rPr lang="it-IT" sz="900" b="1" kern="1200">
                          <a:solidFill>
                            <a:schemeClr val="accent5">
                              <a:lumMod val="75000"/>
                            </a:schemeClr>
                          </a:solidFill>
                          <a:latin typeface="+mn-lt"/>
                          <a:ea typeface="+mn-ea"/>
                          <a:cs typeface="+mn-cs"/>
                        </a:rPr>
                        <a:t>Economia Circolare</a:t>
                      </a:r>
                    </a:p>
                  </a:txBody>
                  <a:tcPr>
                    <a:solidFill>
                      <a:srgbClr val="F9CA4E"/>
                    </a:solidFill>
                  </a:tcPr>
                </a:tc>
                <a:extLst>
                  <a:ext uri="{0D108BD9-81ED-4DB2-BD59-A6C34878D82A}">
                    <a16:rowId xmlns:a16="http://schemas.microsoft.com/office/drawing/2014/main" val="2308410205"/>
                  </a:ext>
                </a:extLst>
              </a:tr>
              <a:tr h="211755">
                <a:tc>
                  <a:txBody>
                    <a:bodyPr/>
                    <a:lstStyle/>
                    <a:p>
                      <a:pPr marL="0" algn="l" defTabSz="914400" rtl="0" eaLnBrk="1" latinLnBrk="0" hangingPunct="1"/>
                      <a:r>
                        <a:rPr lang="it-IT" sz="900" b="1" kern="1200">
                          <a:solidFill>
                            <a:schemeClr val="accent5">
                              <a:lumMod val="75000"/>
                            </a:schemeClr>
                          </a:solidFill>
                          <a:latin typeface="+mn-lt"/>
                          <a:ea typeface="+mn-ea"/>
                          <a:cs typeface="+mn-cs"/>
                        </a:rPr>
                        <a:t>Inquinamento</a:t>
                      </a:r>
                    </a:p>
                  </a:txBody>
                  <a:tcPr>
                    <a:solidFill>
                      <a:srgbClr val="F9CA4E"/>
                    </a:solidFill>
                  </a:tcPr>
                </a:tc>
                <a:extLst>
                  <a:ext uri="{0D108BD9-81ED-4DB2-BD59-A6C34878D82A}">
                    <a16:rowId xmlns:a16="http://schemas.microsoft.com/office/drawing/2014/main" val="2006366904"/>
                  </a:ext>
                </a:extLst>
              </a:tr>
              <a:tr h="211755">
                <a:tc>
                  <a:txBody>
                    <a:bodyPr/>
                    <a:lstStyle/>
                    <a:p>
                      <a:pPr marL="0" algn="l" defTabSz="914400" rtl="0" eaLnBrk="1" latinLnBrk="0" hangingPunct="1"/>
                      <a:r>
                        <a:rPr lang="it-IT" sz="900" b="1" kern="1200">
                          <a:solidFill>
                            <a:schemeClr val="accent5">
                              <a:lumMod val="75000"/>
                            </a:schemeClr>
                          </a:solidFill>
                          <a:latin typeface="+mn-lt"/>
                          <a:ea typeface="+mn-ea"/>
                          <a:cs typeface="+mn-cs"/>
                        </a:rPr>
                        <a:t>Biodiversità</a:t>
                      </a:r>
                    </a:p>
                  </a:txBody>
                  <a:tcPr>
                    <a:solidFill>
                      <a:srgbClr val="F9CA4E"/>
                    </a:solidFill>
                  </a:tcPr>
                </a:tc>
                <a:extLst>
                  <a:ext uri="{0D108BD9-81ED-4DB2-BD59-A6C34878D82A}">
                    <a16:rowId xmlns:a16="http://schemas.microsoft.com/office/drawing/2014/main" val="2799061225"/>
                  </a:ext>
                </a:extLst>
              </a:tr>
            </a:tbl>
          </a:graphicData>
        </a:graphic>
      </p:graphicFrame>
      <p:grpSp>
        <p:nvGrpSpPr>
          <p:cNvPr id="5" name="Group 4">
            <a:extLst>
              <a:ext uri="{FF2B5EF4-FFF2-40B4-BE49-F238E27FC236}">
                <a16:creationId xmlns:a16="http://schemas.microsoft.com/office/drawing/2014/main" id="{632DB719-C7D2-4CFE-BABC-91CE64C617D9}"/>
              </a:ext>
            </a:extLst>
          </p:cNvPr>
          <p:cNvGrpSpPr/>
          <p:nvPr/>
        </p:nvGrpSpPr>
        <p:grpSpPr>
          <a:xfrm>
            <a:off x="9872720" y="190511"/>
            <a:ext cx="302478" cy="1382650"/>
            <a:chOff x="9872720" y="190511"/>
            <a:chExt cx="302478" cy="1382650"/>
          </a:xfrm>
          <a:solidFill>
            <a:srgbClr val="1F4E79"/>
          </a:solidFill>
        </p:grpSpPr>
        <p:sp>
          <p:nvSpPr>
            <p:cNvPr id="26" name="Freeform 12">
              <a:extLst>
                <a:ext uri="{FF2B5EF4-FFF2-40B4-BE49-F238E27FC236}">
                  <a16:creationId xmlns:a16="http://schemas.microsoft.com/office/drawing/2014/main" id="{FE163971-833F-430E-93A6-75DB4C6093C8}"/>
                </a:ext>
              </a:extLst>
            </p:cNvPr>
            <p:cNvSpPr>
              <a:spLocks noEditPoints="1"/>
            </p:cNvSpPr>
            <p:nvPr/>
          </p:nvSpPr>
          <p:spPr bwMode="auto">
            <a:xfrm>
              <a:off x="9941760" y="894520"/>
              <a:ext cx="188972" cy="190754"/>
            </a:xfrm>
            <a:custGeom>
              <a:avLst/>
              <a:gdLst>
                <a:gd name="T0" fmla="*/ 157 w 392"/>
                <a:gd name="T1" fmla="*/ 18 h 368"/>
                <a:gd name="T2" fmla="*/ 102 w 392"/>
                <a:gd name="T3" fmla="*/ 33 h 368"/>
                <a:gd name="T4" fmla="*/ 76 w 392"/>
                <a:gd name="T5" fmla="*/ 76 h 368"/>
                <a:gd name="T6" fmla="*/ 148 w 392"/>
                <a:gd name="T7" fmla="*/ 120 h 368"/>
                <a:gd name="T8" fmla="*/ 187 w 392"/>
                <a:gd name="T9" fmla="*/ 58 h 368"/>
                <a:gd name="T10" fmla="*/ 157 w 392"/>
                <a:gd name="T11" fmla="*/ 18 h 368"/>
                <a:gd name="T12" fmla="*/ 326 w 392"/>
                <a:gd name="T13" fmla="*/ 268 h 368"/>
                <a:gd name="T14" fmla="*/ 241 w 392"/>
                <a:gd name="T15" fmla="*/ 268 h 368"/>
                <a:gd name="T16" fmla="*/ 241 w 392"/>
                <a:gd name="T17" fmla="*/ 241 h 368"/>
                <a:gd name="T18" fmla="*/ 216 w 392"/>
                <a:gd name="T19" fmla="*/ 274 h 368"/>
                <a:gd name="T20" fmla="*/ 191 w 392"/>
                <a:gd name="T21" fmla="*/ 306 h 368"/>
                <a:gd name="T22" fmla="*/ 216 w 392"/>
                <a:gd name="T23" fmla="*/ 339 h 368"/>
                <a:gd name="T24" fmla="*/ 238 w 392"/>
                <a:gd name="T25" fmla="*/ 368 h 368"/>
                <a:gd name="T26" fmla="*/ 241 w 392"/>
                <a:gd name="T27" fmla="*/ 368 h 368"/>
                <a:gd name="T28" fmla="*/ 241 w 392"/>
                <a:gd name="T29" fmla="*/ 353 h 368"/>
                <a:gd name="T30" fmla="*/ 286 w 392"/>
                <a:gd name="T31" fmla="*/ 352 h 368"/>
                <a:gd name="T32" fmla="*/ 336 w 392"/>
                <a:gd name="T33" fmla="*/ 332 h 368"/>
                <a:gd name="T34" fmla="*/ 380 w 392"/>
                <a:gd name="T35" fmla="*/ 251 h 368"/>
                <a:gd name="T36" fmla="*/ 380 w 392"/>
                <a:gd name="T37" fmla="*/ 250 h 368"/>
                <a:gd name="T38" fmla="*/ 326 w 392"/>
                <a:gd name="T39" fmla="*/ 268 h 368"/>
                <a:gd name="T40" fmla="*/ 196 w 392"/>
                <a:gd name="T41" fmla="*/ 43 h 368"/>
                <a:gd name="T42" fmla="*/ 237 w 392"/>
                <a:gd name="T43" fmla="*/ 119 h 368"/>
                <a:gd name="T44" fmla="*/ 213 w 392"/>
                <a:gd name="T45" fmla="*/ 132 h 368"/>
                <a:gd name="T46" fmla="*/ 253 w 392"/>
                <a:gd name="T47" fmla="*/ 138 h 368"/>
                <a:gd name="T48" fmla="*/ 294 w 392"/>
                <a:gd name="T49" fmla="*/ 144 h 368"/>
                <a:gd name="T50" fmla="*/ 311 w 392"/>
                <a:gd name="T51" fmla="*/ 107 h 368"/>
                <a:gd name="T52" fmla="*/ 328 w 392"/>
                <a:gd name="T53" fmla="*/ 69 h 368"/>
                <a:gd name="T54" fmla="*/ 311 w 392"/>
                <a:gd name="T55" fmla="*/ 78 h 368"/>
                <a:gd name="T56" fmla="*/ 288 w 392"/>
                <a:gd name="T57" fmla="*/ 39 h 368"/>
                <a:gd name="T58" fmla="*/ 248 w 392"/>
                <a:gd name="T59" fmla="*/ 4 h 368"/>
                <a:gd name="T60" fmla="*/ 152 w 392"/>
                <a:gd name="T61" fmla="*/ 4 h 368"/>
                <a:gd name="T62" fmla="*/ 196 w 392"/>
                <a:gd name="T63" fmla="*/ 43 h 368"/>
                <a:gd name="T64" fmla="*/ 71 w 392"/>
                <a:gd name="T65" fmla="*/ 311 h 368"/>
                <a:gd name="T66" fmla="*/ 110 w 392"/>
                <a:gd name="T67" fmla="*/ 351 h 368"/>
                <a:gd name="T68" fmla="*/ 161 w 392"/>
                <a:gd name="T69" fmla="*/ 352 h 368"/>
                <a:gd name="T70" fmla="*/ 162 w 392"/>
                <a:gd name="T71" fmla="*/ 267 h 368"/>
                <a:gd name="T72" fmla="*/ 89 w 392"/>
                <a:gd name="T73" fmla="*/ 265 h 368"/>
                <a:gd name="T74" fmla="*/ 71 w 392"/>
                <a:gd name="T75" fmla="*/ 311 h 368"/>
                <a:gd name="T76" fmla="*/ 114 w 392"/>
                <a:gd name="T77" fmla="*/ 193 h 368"/>
                <a:gd name="T78" fmla="*/ 137 w 392"/>
                <a:gd name="T79" fmla="*/ 207 h 368"/>
                <a:gd name="T80" fmla="*/ 122 w 392"/>
                <a:gd name="T81" fmla="*/ 168 h 368"/>
                <a:gd name="T82" fmla="*/ 107 w 392"/>
                <a:gd name="T83" fmla="*/ 130 h 368"/>
                <a:gd name="T84" fmla="*/ 66 w 392"/>
                <a:gd name="T85" fmla="*/ 134 h 368"/>
                <a:gd name="T86" fmla="*/ 25 w 392"/>
                <a:gd name="T87" fmla="*/ 139 h 368"/>
                <a:gd name="T88" fmla="*/ 41 w 392"/>
                <a:gd name="T89" fmla="*/ 148 h 368"/>
                <a:gd name="T90" fmla="*/ 19 w 392"/>
                <a:gd name="T91" fmla="*/ 188 h 368"/>
                <a:gd name="T92" fmla="*/ 9 w 392"/>
                <a:gd name="T93" fmla="*/ 241 h 368"/>
                <a:gd name="T94" fmla="*/ 58 w 392"/>
                <a:gd name="T95" fmla="*/ 324 h 368"/>
                <a:gd name="T96" fmla="*/ 69 w 392"/>
                <a:gd name="T97" fmla="*/ 266 h 368"/>
                <a:gd name="T98" fmla="*/ 114 w 392"/>
                <a:gd name="T99" fmla="*/ 193 h 368"/>
                <a:gd name="T100" fmla="*/ 313 w 392"/>
                <a:gd name="T101" fmla="*/ 253 h 368"/>
                <a:gd name="T102" fmla="*/ 362 w 392"/>
                <a:gd name="T103" fmla="*/ 244 h 368"/>
                <a:gd name="T104" fmla="*/ 375 w 392"/>
                <a:gd name="T105" fmla="*/ 190 h 368"/>
                <a:gd name="T106" fmla="*/ 350 w 392"/>
                <a:gd name="T107" fmla="*/ 146 h 368"/>
                <a:gd name="T108" fmla="*/ 277 w 392"/>
                <a:gd name="T109" fmla="*/ 189 h 368"/>
                <a:gd name="T110" fmla="*/ 313 w 392"/>
                <a:gd name="T111" fmla="*/ 253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2" h="368">
                  <a:moveTo>
                    <a:pt x="157" y="18"/>
                  </a:moveTo>
                  <a:cubicBezTo>
                    <a:pt x="127" y="0"/>
                    <a:pt x="102" y="33"/>
                    <a:pt x="102" y="33"/>
                  </a:cubicBezTo>
                  <a:cubicBezTo>
                    <a:pt x="76" y="76"/>
                    <a:pt x="76" y="76"/>
                    <a:pt x="76" y="76"/>
                  </a:cubicBezTo>
                  <a:cubicBezTo>
                    <a:pt x="148" y="120"/>
                    <a:pt x="148" y="120"/>
                    <a:pt x="148" y="120"/>
                  </a:cubicBezTo>
                  <a:cubicBezTo>
                    <a:pt x="187" y="58"/>
                    <a:pt x="187" y="58"/>
                    <a:pt x="187" y="58"/>
                  </a:cubicBezTo>
                  <a:cubicBezTo>
                    <a:pt x="172" y="23"/>
                    <a:pt x="157" y="18"/>
                    <a:pt x="157" y="18"/>
                  </a:cubicBezTo>
                  <a:close/>
                  <a:moveTo>
                    <a:pt x="326" y="268"/>
                  </a:moveTo>
                  <a:cubicBezTo>
                    <a:pt x="241" y="268"/>
                    <a:pt x="241" y="268"/>
                    <a:pt x="241" y="268"/>
                  </a:cubicBezTo>
                  <a:cubicBezTo>
                    <a:pt x="241" y="241"/>
                    <a:pt x="241" y="241"/>
                    <a:pt x="241" y="241"/>
                  </a:cubicBezTo>
                  <a:cubicBezTo>
                    <a:pt x="216" y="274"/>
                    <a:pt x="216" y="274"/>
                    <a:pt x="216" y="274"/>
                  </a:cubicBezTo>
                  <a:cubicBezTo>
                    <a:pt x="191" y="306"/>
                    <a:pt x="191" y="306"/>
                    <a:pt x="191" y="306"/>
                  </a:cubicBezTo>
                  <a:cubicBezTo>
                    <a:pt x="216" y="339"/>
                    <a:pt x="216" y="339"/>
                    <a:pt x="216" y="339"/>
                  </a:cubicBezTo>
                  <a:cubicBezTo>
                    <a:pt x="238" y="368"/>
                    <a:pt x="238" y="368"/>
                    <a:pt x="238" y="368"/>
                  </a:cubicBezTo>
                  <a:cubicBezTo>
                    <a:pt x="241" y="368"/>
                    <a:pt x="241" y="368"/>
                    <a:pt x="241" y="368"/>
                  </a:cubicBezTo>
                  <a:cubicBezTo>
                    <a:pt x="241" y="353"/>
                    <a:pt x="241" y="353"/>
                    <a:pt x="241" y="353"/>
                  </a:cubicBezTo>
                  <a:cubicBezTo>
                    <a:pt x="286" y="352"/>
                    <a:pt x="286" y="352"/>
                    <a:pt x="286" y="352"/>
                  </a:cubicBezTo>
                  <a:cubicBezTo>
                    <a:pt x="327" y="349"/>
                    <a:pt x="336" y="332"/>
                    <a:pt x="336" y="332"/>
                  </a:cubicBezTo>
                  <a:cubicBezTo>
                    <a:pt x="380" y="251"/>
                    <a:pt x="380" y="251"/>
                    <a:pt x="380" y="251"/>
                  </a:cubicBezTo>
                  <a:cubicBezTo>
                    <a:pt x="380" y="250"/>
                    <a:pt x="380" y="250"/>
                    <a:pt x="380" y="250"/>
                  </a:cubicBezTo>
                  <a:cubicBezTo>
                    <a:pt x="362" y="271"/>
                    <a:pt x="326" y="268"/>
                    <a:pt x="326" y="268"/>
                  </a:cubicBezTo>
                  <a:close/>
                  <a:moveTo>
                    <a:pt x="196" y="43"/>
                  </a:moveTo>
                  <a:cubicBezTo>
                    <a:pt x="237" y="119"/>
                    <a:pt x="237" y="119"/>
                    <a:pt x="237" y="119"/>
                  </a:cubicBezTo>
                  <a:cubicBezTo>
                    <a:pt x="213" y="132"/>
                    <a:pt x="213" y="132"/>
                    <a:pt x="213" y="132"/>
                  </a:cubicBezTo>
                  <a:cubicBezTo>
                    <a:pt x="253" y="138"/>
                    <a:pt x="253" y="138"/>
                    <a:pt x="253" y="138"/>
                  </a:cubicBezTo>
                  <a:cubicBezTo>
                    <a:pt x="294" y="144"/>
                    <a:pt x="294" y="144"/>
                    <a:pt x="294" y="144"/>
                  </a:cubicBezTo>
                  <a:cubicBezTo>
                    <a:pt x="311" y="107"/>
                    <a:pt x="311" y="107"/>
                    <a:pt x="311" y="107"/>
                  </a:cubicBezTo>
                  <a:cubicBezTo>
                    <a:pt x="328" y="69"/>
                    <a:pt x="328" y="69"/>
                    <a:pt x="328" y="69"/>
                  </a:cubicBezTo>
                  <a:cubicBezTo>
                    <a:pt x="311" y="78"/>
                    <a:pt x="311" y="78"/>
                    <a:pt x="311" y="78"/>
                  </a:cubicBezTo>
                  <a:cubicBezTo>
                    <a:pt x="288" y="39"/>
                    <a:pt x="288" y="39"/>
                    <a:pt x="288" y="39"/>
                  </a:cubicBezTo>
                  <a:cubicBezTo>
                    <a:pt x="267" y="4"/>
                    <a:pt x="248" y="4"/>
                    <a:pt x="248" y="4"/>
                  </a:cubicBezTo>
                  <a:cubicBezTo>
                    <a:pt x="152" y="4"/>
                    <a:pt x="152" y="4"/>
                    <a:pt x="152" y="4"/>
                  </a:cubicBezTo>
                  <a:cubicBezTo>
                    <a:pt x="180" y="7"/>
                    <a:pt x="196" y="43"/>
                    <a:pt x="196" y="43"/>
                  </a:cubicBezTo>
                  <a:close/>
                  <a:moveTo>
                    <a:pt x="71" y="311"/>
                  </a:moveTo>
                  <a:cubicBezTo>
                    <a:pt x="70" y="346"/>
                    <a:pt x="110" y="351"/>
                    <a:pt x="110" y="351"/>
                  </a:cubicBezTo>
                  <a:cubicBezTo>
                    <a:pt x="161" y="352"/>
                    <a:pt x="161" y="352"/>
                    <a:pt x="161" y="352"/>
                  </a:cubicBezTo>
                  <a:cubicBezTo>
                    <a:pt x="162" y="267"/>
                    <a:pt x="162" y="267"/>
                    <a:pt x="162" y="267"/>
                  </a:cubicBezTo>
                  <a:cubicBezTo>
                    <a:pt x="89" y="265"/>
                    <a:pt x="89" y="265"/>
                    <a:pt x="89" y="265"/>
                  </a:cubicBezTo>
                  <a:cubicBezTo>
                    <a:pt x="67" y="295"/>
                    <a:pt x="71" y="311"/>
                    <a:pt x="71" y="311"/>
                  </a:cubicBezTo>
                  <a:close/>
                  <a:moveTo>
                    <a:pt x="114" y="193"/>
                  </a:moveTo>
                  <a:cubicBezTo>
                    <a:pt x="137" y="207"/>
                    <a:pt x="137" y="207"/>
                    <a:pt x="137" y="207"/>
                  </a:cubicBezTo>
                  <a:cubicBezTo>
                    <a:pt x="122" y="168"/>
                    <a:pt x="122" y="168"/>
                    <a:pt x="122" y="168"/>
                  </a:cubicBezTo>
                  <a:cubicBezTo>
                    <a:pt x="107" y="130"/>
                    <a:pt x="107" y="130"/>
                    <a:pt x="107" y="130"/>
                  </a:cubicBezTo>
                  <a:cubicBezTo>
                    <a:pt x="66" y="134"/>
                    <a:pt x="66" y="134"/>
                    <a:pt x="66" y="134"/>
                  </a:cubicBezTo>
                  <a:cubicBezTo>
                    <a:pt x="25" y="139"/>
                    <a:pt x="25" y="139"/>
                    <a:pt x="25" y="139"/>
                  </a:cubicBezTo>
                  <a:cubicBezTo>
                    <a:pt x="41" y="148"/>
                    <a:pt x="41" y="148"/>
                    <a:pt x="41" y="148"/>
                  </a:cubicBezTo>
                  <a:cubicBezTo>
                    <a:pt x="19" y="188"/>
                    <a:pt x="19" y="188"/>
                    <a:pt x="19" y="188"/>
                  </a:cubicBezTo>
                  <a:cubicBezTo>
                    <a:pt x="0" y="224"/>
                    <a:pt x="9" y="241"/>
                    <a:pt x="9" y="241"/>
                  </a:cubicBezTo>
                  <a:cubicBezTo>
                    <a:pt x="58" y="324"/>
                    <a:pt x="58" y="324"/>
                    <a:pt x="58" y="324"/>
                  </a:cubicBezTo>
                  <a:cubicBezTo>
                    <a:pt x="47" y="298"/>
                    <a:pt x="69" y="266"/>
                    <a:pt x="69" y="266"/>
                  </a:cubicBezTo>
                  <a:lnTo>
                    <a:pt x="114" y="193"/>
                  </a:lnTo>
                  <a:close/>
                  <a:moveTo>
                    <a:pt x="313" y="253"/>
                  </a:moveTo>
                  <a:cubicBezTo>
                    <a:pt x="351" y="256"/>
                    <a:pt x="362" y="244"/>
                    <a:pt x="362" y="244"/>
                  </a:cubicBezTo>
                  <a:cubicBezTo>
                    <a:pt x="392" y="228"/>
                    <a:pt x="375" y="190"/>
                    <a:pt x="375" y="190"/>
                  </a:cubicBezTo>
                  <a:cubicBezTo>
                    <a:pt x="350" y="146"/>
                    <a:pt x="350" y="146"/>
                    <a:pt x="350" y="146"/>
                  </a:cubicBezTo>
                  <a:cubicBezTo>
                    <a:pt x="277" y="189"/>
                    <a:pt x="277" y="189"/>
                    <a:pt x="277" y="189"/>
                  </a:cubicBezTo>
                  <a:lnTo>
                    <a:pt x="313" y="253"/>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a:ea typeface="+mn-ea"/>
                <a:cs typeface="+mn-cs"/>
              </a:endParaRPr>
            </a:p>
          </p:txBody>
        </p:sp>
        <p:grpSp>
          <p:nvGrpSpPr>
            <p:cNvPr id="29" name="Group 28">
              <a:extLst>
                <a:ext uri="{FF2B5EF4-FFF2-40B4-BE49-F238E27FC236}">
                  <a16:creationId xmlns:a16="http://schemas.microsoft.com/office/drawing/2014/main" id="{55F4C4EC-5A66-42F4-A156-90C73F3D3755}"/>
                </a:ext>
              </a:extLst>
            </p:cNvPr>
            <p:cNvGrpSpPr/>
            <p:nvPr/>
          </p:nvGrpSpPr>
          <p:grpSpPr>
            <a:xfrm>
              <a:off x="9923521" y="1367383"/>
              <a:ext cx="251677" cy="205778"/>
              <a:chOff x="6637496" y="2894701"/>
              <a:chExt cx="528127" cy="530524"/>
            </a:xfrm>
            <a:grpFill/>
          </p:grpSpPr>
          <p:sp>
            <p:nvSpPr>
              <p:cNvPr id="30" name="Freeform 79">
                <a:extLst>
                  <a:ext uri="{FF2B5EF4-FFF2-40B4-BE49-F238E27FC236}">
                    <a16:creationId xmlns:a16="http://schemas.microsoft.com/office/drawing/2014/main" id="{3F4C2945-19F0-4589-BFD1-A16E40D9E982}"/>
                  </a:ext>
                </a:extLst>
              </p:cNvPr>
              <p:cNvSpPr>
                <a:spLocks noEditPoints="1"/>
              </p:cNvSpPr>
              <p:nvPr/>
            </p:nvSpPr>
            <p:spPr bwMode="auto">
              <a:xfrm>
                <a:off x="6672001" y="2894701"/>
                <a:ext cx="362281" cy="530524"/>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44" name="Freeform 79">
                <a:extLst>
                  <a:ext uri="{FF2B5EF4-FFF2-40B4-BE49-F238E27FC236}">
                    <a16:creationId xmlns:a16="http://schemas.microsoft.com/office/drawing/2014/main" id="{53681A0C-22AD-4516-860E-56544AB7D158}"/>
                  </a:ext>
                </a:extLst>
              </p:cNvPr>
              <p:cNvSpPr>
                <a:spLocks noEditPoints="1"/>
              </p:cNvSpPr>
              <p:nvPr/>
            </p:nvSpPr>
            <p:spPr bwMode="auto">
              <a:xfrm>
                <a:off x="6637496" y="3170780"/>
                <a:ext cx="171498" cy="251142"/>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45" name="Freeform 79">
                <a:extLst>
                  <a:ext uri="{FF2B5EF4-FFF2-40B4-BE49-F238E27FC236}">
                    <a16:creationId xmlns:a16="http://schemas.microsoft.com/office/drawing/2014/main" id="{699075A2-ADBD-426D-ACF2-55FCED21539E}"/>
                  </a:ext>
                </a:extLst>
              </p:cNvPr>
              <p:cNvSpPr>
                <a:spLocks noEditPoints="1"/>
              </p:cNvSpPr>
              <p:nvPr/>
            </p:nvSpPr>
            <p:spPr bwMode="auto">
              <a:xfrm>
                <a:off x="7019666" y="3203780"/>
                <a:ext cx="145957" cy="213739"/>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grpSp>
        <p:sp>
          <p:nvSpPr>
            <p:cNvPr id="46" name="Freeform 19">
              <a:extLst>
                <a:ext uri="{FF2B5EF4-FFF2-40B4-BE49-F238E27FC236}">
                  <a16:creationId xmlns:a16="http://schemas.microsoft.com/office/drawing/2014/main" id="{E5759450-318D-4721-9447-A7E36BABF6CF}"/>
                </a:ext>
              </a:extLst>
            </p:cNvPr>
            <p:cNvSpPr>
              <a:spLocks/>
            </p:cNvSpPr>
            <p:nvPr/>
          </p:nvSpPr>
          <p:spPr bwMode="auto">
            <a:xfrm>
              <a:off x="9872720" y="1096749"/>
              <a:ext cx="293403" cy="250825"/>
            </a:xfrm>
            <a:custGeom>
              <a:avLst/>
              <a:gdLst/>
              <a:ahLst/>
              <a:cxnLst/>
              <a:rect l="l" t="t" r="r" b="b"/>
              <a:pathLst>
                <a:path w="2887662" h="2106612">
                  <a:moveTo>
                    <a:pt x="1428794" y="742950"/>
                  </a:moveTo>
                  <a:cubicBezTo>
                    <a:pt x="1428809" y="742950"/>
                    <a:pt x="1430621" y="742950"/>
                    <a:pt x="1657438" y="742950"/>
                  </a:cubicBezTo>
                  <a:cubicBezTo>
                    <a:pt x="1657454" y="742950"/>
                    <a:pt x="1658098" y="742950"/>
                    <a:pt x="1687424" y="742950"/>
                  </a:cubicBezTo>
                  <a:cubicBezTo>
                    <a:pt x="1687453" y="742950"/>
                    <a:pt x="1689991" y="742950"/>
                    <a:pt x="1916068" y="742950"/>
                  </a:cubicBezTo>
                  <a:cubicBezTo>
                    <a:pt x="1916068" y="742972"/>
                    <a:pt x="1916068" y="745793"/>
                    <a:pt x="1916068" y="1106641"/>
                  </a:cubicBezTo>
                  <a:cubicBezTo>
                    <a:pt x="1916078" y="1106761"/>
                    <a:pt x="1931088" y="1294158"/>
                    <a:pt x="2013523" y="1440337"/>
                  </a:cubicBezTo>
                  <a:lnTo>
                    <a:pt x="2016819" y="1446574"/>
                  </a:lnTo>
                  <a:lnTo>
                    <a:pt x="2035792" y="1410269"/>
                  </a:lnTo>
                  <a:cubicBezTo>
                    <a:pt x="2092087" y="1312766"/>
                    <a:pt x="2103358" y="1185269"/>
                    <a:pt x="2103363" y="1185206"/>
                  </a:cubicBezTo>
                  <a:cubicBezTo>
                    <a:pt x="2103363" y="1185190"/>
                    <a:pt x="2103363" y="1183235"/>
                    <a:pt x="2103363" y="941387"/>
                  </a:cubicBezTo>
                  <a:cubicBezTo>
                    <a:pt x="2103381" y="941387"/>
                    <a:pt x="2104998" y="941387"/>
                    <a:pt x="2257276" y="941387"/>
                  </a:cubicBezTo>
                  <a:cubicBezTo>
                    <a:pt x="2257286" y="941387"/>
                    <a:pt x="2257742" y="941387"/>
                    <a:pt x="2279800" y="941387"/>
                  </a:cubicBezTo>
                  <a:cubicBezTo>
                    <a:pt x="2279819" y="941387"/>
                    <a:pt x="2281498" y="941387"/>
                    <a:pt x="2433712" y="941387"/>
                  </a:cubicBezTo>
                  <a:cubicBezTo>
                    <a:pt x="2433712" y="941417"/>
                    <a:pt x="2433712" y="944065"/>
                    <a:pt x="2433712" y="1185206"/>
                  </a:cubicBezTo>
                  <a:cubicBezTo>
                    <a:pt x="2433722" y="1185314"/>
                    <a:pt x="2444996" y="1312783"/>
                    <a:pt x="2497530" y="1410269"/>
                  </a:cubicBezTo>
                  <a:cubicBezTo>
                    <a:pt x="2544975" y="1492442"/>
                    <a:pt x="2576429" y="1558638"/>
                    <a:pt x="2584800" y="1698625"/>
                  </a:cubicBezTo>
                  <a:lnTo>
                    <a:pt x="2774949" y="1698625"/>
                  </a:lnTo>
                  <a:lnTo>
                    <a:pt x="2774949" y="1784350"/>
                  </a:lnTo>
                  <a:lnTo>
                    <a:pt x="2887662" y="1784350"/>
                  </a:lnTo>
                  <a:lnTo>
                    <a:pt x="2887662" y="2106612"/>
                  </a:lnTo>
                  <a:lnTo>
                    <a:pt x="0" y="2106612"/>
                  </a:lnTo>
                  <a:lnTo>
                    <a:pt x="0" y="1784350"/>
                  </a:lnTo>
                  <a:lnTo>
                    <a:pt x="569912" y="1784350"/>
                  </a:lnTo>
                  <a:lnTo>
                    <a:pt x="569912" y="1698625"/>
                  </a:lnTo>
                  <a:lnTo>
                    <a:pt x="760041" y="1698625"/>
                  </a:lnTo>
                  <a:cubicBezTo>
                    <a:pt x="768340" y="1558638"/>
                    <a:pt x="799297" y="1492442"/>
                    <a:pt x="843578" y="1410269"/>
                  </a:cubicBezTo>
                  <a:cubicBezTo>
                    <a:pt x="899880" y="1312756"/>
                    <a:pt x="911146" y="1185242"/>
                    <a:pt x="911150" y="1185206"/>
                  </a:cubicBezTo>
                  <a:cubicBezTo>
                    <a:pt x="911150" y="1185188"/>
                    <a:pt x="911150" y="1183158"/>
                    <a:pt x="911150" y="941387"/>
                  </a:cubicBezTo>
                  <a:cubicBezTo>
                    <a:pt x="911171" y="941387"/>
                    <a:pt x="912974" y="941387"/>
                    <a:pt x="1065062" y="941387"/>
                  </a:cubicBezTo>
                  <a:cubicBezTo>
                    <a:pt x="1065075" y="941387"/>
                    <a:pt x="1065591" y="941387"/>
                    <a:pt x="1087586" y="941387"/>
                  </a:cubicBezTo>
                  <a:cubicBezTo>
                    <a:pt x="1087604" y="941387"/>
                    <a:pt x="1089260" y="941387"/>
                    <a:pt x="1241499" y="941387"/>
                  </a:cubicBezTo>
                  <a:cubicBezTo>
                    <a:pt x="1241499" y="941406"/>
                    <a:pt x="1241499" y="943523"/>
                    <a:pt x="1241499" y="1185206"/>
                  </a:cubicBezTo>
                  <a:cubicBezTo>
                    <a:pt x="1241508" y="1185308"/>
                    <a:pt x="1252784" y="1312781"/>
                    <a:pt x="1309071" y="1410269"/>
                  </a:cubicBezTo>
                  <a:cubicBezTo>
                    <a:pt x="1316112" y="1422465"/>
                    <a:pt x="1322743" y="1434308"/>
                    <a:pt x="1328044" y="1446574"/>
                  </a:cubicBezTo>
                  <a:lnTo>
                    <a:pt x="1331339" y="1440337"/>
                  </a:lnTo>
                  <a:cubicBezTo>
                    <a:pt x="1410042" y="1294131"/>
                    <a:pt x="1428789" y="1106693"/>
                    <a:pt x="1428794" y="1106641"/>
                  </a:cubicBezTo>
                  <a:cubicBezTo>
                    <a:pt x="1428794" y="1106621"/>
                    <a:pt x="1428794" y="1103915"/>
                    <a:pt x="1428794" y="742950"/>
                  </a:cubicBezTo>
                  <a:close/>
                  <a:moveTo>
                    <a:pt x="2268736" y="217487"/>
                  </a:moveTo>
                  <a:cubicBezTo>
                    <a:pt x="2317607" y="217487"/>
                    <a:pt x="2355199" y="258770"/>
                    <a:pt x="2355199" y="303807"/>
                  </a:cubicBezTo>
                  <a:cubicBezTo>
                    <a:pt x="2355199" y="311313"/>
                    <a:pt x="2355199" y="315066"/>
                    <a:pt x="2351440" y="322572"/>
                  </a:cubicBezTo>
                  <a:cubicBezTo>
                    <a:pt x="2366477" y="333832"/>
                    <a:pt x="2373996" y="345091"/>
                    <a:pt x="2381514" y="360103"/>
                  </a:cubicBezTo>
                  <a:cubicBezTo>
                    <a:pt x="2381534" y="360103"/>
                    <a:pt x="2389038" y="360103"/>
                    <a:pt x="2392792" y="360103"/>
                  </a:cubicBezTo>
                  <a:cubicBezTo>
                    <a:pt x="2434144" y="360103"/>
                    <a:pt x="2471737" y="397633"/>
                    <a:pt x="2471737" y="438917"/>
                  </a:cubicBezTo>
                  <a:cubicBezTo>
                    <a:pt x="2471737" y="468942"/>
                    <a:pt x="2456700" y="491460"/>
                    <a:pt x="2434144" y="506472"/>
                  </a:cubicBezTo>
                  <a:cubicBezTo>
                    <a:pt x="2445420" y="581518"/>
                    <a:pt x="2358994" y="619048"/>
                    <a:pt x="2358959" y="619064"/>
                  </a:cubicBezTo>
                  <a:cubicBezTo>
                    <a:pt x="2385274" y="686619"/>
                    <a:pt x="2242421" y="694125"/>
                    <a:pt x="2298810" y="750421"/>
                  </a:cubicBezTo>
                  <a:cubicBezTo>
                    <a:pt x="2355188" y="806706"/>
                    <a:pt x="2321379" y="908009"/>
                    <a:pt x="2321366" y="908049"/>
                  </a:cubicBezTo>
                  <a:cubicBezTo>
                    <a:pt x="2321357" y="908049"/>
                    <a:pt x="2320831" y="908049"/>
                    <a:pt x="2287532" y="908049"/>
                  </a:cubicBezTo>
                  <a:cubicBezTo>
                    <a:pt x="2287532" y="795494"/>
                    <a:pt x="2204881" y="772954"/>
                    <a:pt x="2204828" y="772939"/>
                  </a:cubicBezTo>
                  <a:cubicBezTo>
                    <a:pt x="2088328" y="731669"/>
                    <a:pt x="2144643" y="645391"/>
                    <a:pt x="2144679" y="645335"/>
                  </a:cubicBezTo>
                  <a:cubicBezTo>
                    <a:pt x="2001827" y="641582"/>
                    <a:pt x="1983030" y="532743"/>
                    <a:pt x="1979271" y="513978"/>
                  </a:cubicBezTo>
                  <a:cubicBezTo>
                    <a:pt x="1949197" y="498966"/>
                    <a:pt x="1930400" y="472695"/>
                    <a:pt x="1930400" y="438917"/>
                  </a:cubicBezTo>
                  <a:cubicBezTo>
                    <a:pt x="1930400" y="397633"/>
                    <a:pt x="1964234" y="360103"/>
                    <a:pt x="2009345" y="360103"/>
                  </a:cubicBezTo>
                  <a:cubicBezTo>
                    <a:pt x="2024382" y="360103"/>
                    <a:pt x="2043179" y="367609"/>
                    <a:pt x="2054457" y="375115"/>
                  </a:cubicBezTo>
                  <a:cubicBezTo>
                    <a:pt x="2069494" y="360103"/>
                    <a:pt x="2088290" y="348844"/>
                    <a:pt x="2110846" y="348844"/>
                  </a:cubicBezTo>
                  <a:cubicBezTo>
                    <a:pt x="2110846" y="345091"/>
                    <a:pt x="2110846" y="345091"/>
                    <a:pt x="2110846" y="341338"/>
                  </a:cubicBezTo>
                  <a:cubicBezTo>
                    <a:pt x="2110846" y="296301"/>
                    <a:pt x="2144679" y="262524"/>
                    <a:pt x="2189791" y="262524"/>
                  </a:cubicBezTo>
                  <a:cubicBezTo>
                    <a:pt x="2193550" y="262524"/>
                    <a:pt x="2193550" y="262524"/>
                    <a:pt x="2197309" y="262524"/>
                  </a:cubicBezTo>
                  <a:cubicBezTo>
                    <a:pt x="2212347" y="236252"/>
                    <a:pt x="2238662" y="217487"/>
                    <a:pt x="2268736" y="217487"/>
                  </a:cubicBezTo>
                  <a:close/>
                  <a:moveTo>
                    <a:pt x="1687292" y="0"/>
                  </a:moveTo>
                  <a:cubicBezTo>
                    <a:pt x="1732271" y="0"/>
                    <a:pt x="1769754" y="37475"/>
                    <a:pt x="1769754" y="82446"/>
                  </a:cubicBezTo>
                  <a:cubicBezTo>
                    <a:pt x="1769754" y="89941"/>
                    <a:pt x="1769754" y="97436"/>
                    <a:pt x="1766006" y="104931"/>
                  </a:cubicBezTo>
                  <a:cubicBezTo>
                    <a:pt x="1780999" y="112426"/>
                    <a:pt x="1788495" y="127416"/>
                    <a:pt x="1795992" y="142406"/>
                  </a:cubicBezTo>
                  <a:cubicBezTo>
                    <a:pt x="1799740" y="142406"/>
                    <a:pt x="1803488" y="142406"/>
                    <a:pt x="1807237" y="142406"/>
                  </a:cubicBezTo>
                  <a:cubicBezTo>
                    <a:pt x="1848468" y="142406"/>
                    <a:pt x="1885950" y="176134"/>
                    <a:pt x="1885950" y="221105"/>
                  </a:cubicBezTo>
                  <a:cubicBezTo>
                    <a:pt x="1885950" y="247338"/>
                    <a:pt x="1870957" y="269823"/>
                    <a:pt x="1848468" y="284813"/>
                  </a:cubicBezTo>
                  <a:cubicBezTo>
                    <a:pt x="1859710" y="359749"/>
                    <a:pt x="1773537" y="400970"/>
                    <a:pt x="1773502" y="400987"/>
                  </a:cubicBezTo>
                  <a:cubicBezTo>
                    <a:pt x="1799740" y="468442"/>
                    <a:pt x="1657306" y="475938"/>
                    <a:pt x="1713530" y="528403"/>
                  </a:cubicBezTo>
                  <a:cubicBezTo>
                    <a:pt x="1769744" y="584607"/>
                    <a:pt x="1736032" y="685765"/>
                    <a:pt x="1736020" y="685800"/>
                  </a:cubicBezTo>
                  <a:cubicBezTo>
                    <a:pt x="1736020" y="685800"/>
                    <a:pt x="1736020" y="685800"/>
                    <a:pt x="1702285" y="685800"/>
                  </a:cubicBezTo>
                  <a:cubicBezTo>
                    <a:pt x="1702285" y="573397"/>
                    <a:pt x="1623604" y="554644"/>
                    <a:pt x="1623572" y="554636"/>
                  </a:cubicBezTo>
                  <a:cubicBezTo>
                    <a:pt x="1507399" y="513421"/>
                    <a:pt x="1563577" y="427255"/>
                    <a:pt x="1563600" y="427220"/>
                  </a:cubicBezTo>
                  <a:cubicBezTo>
                    <a:pt x="1417417" y="423472"/>
                    <a:pt x="1398676" y="311046"/>
                    <a:pt x="1394928" y="292308"/>
                  </a:cubicBezTo>
                  <a:cubicBezTo>
                    <a:pt x="1364942" y="281065"/>
                    <a:pt x="1346200" y="251085"/>
                    <a:pt x="1346200" y="221105"/>
                  </a:cubicBezTo>
                  <a:cubicBezTo>
                    <a:pt x="1346200" y="176134"/>
                    <a:pt x="1383683" y="142406"/>
                    <a:pt x="1424914" y="142406"/>
                  </a:cubicBezTo>
                  <a:cubicBezTo>
                    <a:pt x="1443655" y="142406"/>
                    <a:pt x="1458648" y="146154"/>
                    <a:pt x="1469893" y="153649"/>
                  </a:cubicBezTo>
                  <a:cubicBezTo>
                    <a:pt x="1484886" y="138659"/>
                    <a:pt x="1503627" y="127416"/>
                    <a:pt x="1526117" y="127416"/>
                  </a:cubicBezTo>
                  <a:lnTo>
                    <a:pt x="1526117" y="119921"/>
                  </a:lnTo>
                  <a:cubicBezTo>
                    <a:pt x="1526117" y="78698"/>
                    <a:pt x="1563600" y="41223"/>
                    <a:pt x="1604830" y="41223"/>
                  </a:cubicBezTo>
                  <a:cubicBezTo>
                    <a:pt x="1608579" y="41223"/>
                    <a:pt x="1608579" y="41223"/>
                    <a:pt x="1612327" y="41223"/>
                  </a:cubicBezTo>
                  <a:cubicBezTo>
                    <a:pt x="1627320" y="18738"/>
                    <a:pt x="1653558" y="0"/>
                    <a:pt x="1687292"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2" name="Group 1">
              <a:extLst>
                <a:ext uri="{FF2B5EF4-FFF2-40B4-BE49-F238E27FC236}">
                  <a16:creationId xmlns:a16="http://schemas.microsoft.com/office/drawing/2014/main" id="{F6F14E86-1AC7-457C-954F-4011F3CF142F}"/>
                </a:ext>
              </a:extLst>
            </p:cNvPr>
            <p:cNvGrpSpPr/>
            <p:nvPr/>
          </p:nvGrpSpPr>
          <p:grpSpPr>
            <a:xfrm>
              <a:off x="9920677" y="682929"/>
              <a:ext cx="254485" cy="188233"/>
              <a:chOff x="7520684" y="1327057"/>
              <a:chExt cx="420688" cy="436562"/>
            </a:xfrm>
            <a:grpFill/>
          </p:grpSpPr>
          <p:sp>
            <p:nvSpPr>
              <p:cNvPr id="47" name="Freeform 707">
                <a:extLst>
                  <a:ext uri="{FF2B5EF4-FFF2-40B4-BE49-F238E27FC236}">
                    <a16:creationId xmlns:a16="http://schemas.microsoft.com/office/drawing/2014/main" id="{DD48662C-9200-44D3-BCF0-DD70290E0AB0}"/>
                  </a:ext>
                </a:extLst>
              </p:cNvPr>
              <p:cNvSpPr>
                <a:spLocks noEditPoints="1"/>
              </p:cNvSpPr>
              <p:nvPr/>
            </p:nvSpPr>
            <p:spPr bwMode="auto">
              <a:xfrm>
                <a:off x="7520684" y="1327057"/>
                <a:ext cx="288925" cy="379413"/>
              </a:xfrm>
              <a:custGeom>
                <a:avLst/>
                <a:gdLst>
                  <a:gd name="T0" fmla="*/ 1 w 77"/>
                  <a:gd name="T1" fmla="*/ 1 h 101"/>
                  <a:gd name="T2" fmla="*/ 0 w 77"/>
                  <a:gd name="T3" fmla="*/ 5 h 101"/>
                  <a:gd name="T4" fmla="*/ 11 w 77"/>
                  <a:gd name="T5" fmla="*/ 97 h 101"/>
                  <a:gd name="T6" fmla="*/ 15 w 77"/>
                  <a:gd name="T7" fmla="*/ 101 h 101"/>
                  <a:gd name="T8" fmla="*/ 57 w 77"/>
                  <a:gd name="T9" fmla="*/ 101 h 101"/>
                  <a:gd name="T10" fmla="*/ 57 w 77"/>
                  <a:gd name="T11" fmla="*/ 99 h 101"/>
                  <a:gd name="T12" fmla="*/ 55 w 77"/>
                  <a:gd name="T13" fmla="*/ 92 h 101"/>
                  <a:gd name="T14" fmla="*/ 55 w 77"/>
                  <a:gd name="T15" fmla="*/ 88 h 101"/>
                  <a:gd name="T16" fmla="*/ 69 w 77"/>
                  <a:gd name="T17" fmla="*/ 55 h 101"/>
                  <a:gd name="T18" fmla="*/ 71 w 77"/>
                  <a:gd name="T19" fmla="*/ 53 h 101"/>
                  <a:gd name="T20" fmla="*/ 76 w 77"/>
                  <a:gd name="T21" fmla="*/ 5 h 101"/>
                  <a:gd name="T22" fmla="*/ 75 w 77"/>
                  <a:gd name="T23" fmla="*/ 1 h 101"/>
                  <a:gd name="T24" fmla="*/ 72 w 77"/>
                  <a:gd name="T25" fmla="*/ 0 h 101"/>
                  <a:gd name="T26" fmla="*/ 4 w 77"/>
                  <a:gd name="T27" fmla="*/ 0 h 101"/>
                  <a:gd name="T28" fmla="*/ 1 w 77"/>
                  <a:gd name="T29" fmla="*/ 1 h 101"/>
                  <a:gd name="T30" fmla="*/ 67 w 77"/>
                  <a:gd name="T31" fmla="*/ 8 h 101"/>
                  <a:gd name="T32" fmla="*/ 64 w 77"/>
                  <a:gd name="T33" fmla="*/ 37 h 101"/>
                  <a:gd name="T34" fmla="*/ 61 w 77"/>
                  <a:gd name="T35" fmla="*/ 38 h 101"/>
                  <a:gd name="T36" fmla="*/ 43 w 77"/>
                  <a:gd name="T37" fmla="*/ 37 h 101"/>
                  <a:gd name="T38" fmla="*/ 19 w 77"/>
                  <a:gd name="T39" fmla="*/ 33 h 101"/>
                  <a:gd name="T40" fmla="*/ 25 w 77"/>
                  <a:gd name="T41" fmla="*/ 82 h 101"/>
                  <a:gd name="T42" fmla="*/ 23 w 77"/>
                  <a:gd name="T43" fmla="*/ 85 h 101"/>
                  <a:gd name="T44" fmla="*/ 21 w 77"/>
                  <a:gd name="T45" fmla="*/ 85 h 101"/>
                  <a:gd name="T46" fmla="*/ 18 w 77"/>
                  <a:gd name="T47" fmla="*/ 83 h 101"/>
                  <a:gd name="T48" fmla="*/ 12 w 77"/>
                  <a:gd name="T49" fmla="*/ 35 h 101"/>
                  <a:gd name="T50" fmla="*/ 12 w 77"/>
                  <a:gd name="T51" fmla="*/ 35 h 101"/>
                  <a:gd name="T52" fmla="*/ 9 w 77"/>
                  <a:gd name="T53" fmla="*/ 8 h 101"/>
                  <a:gd name="T54" fmla="*/ 67 w 77"/>
                  <a:gd name="T55" fmla="*/ 8 h 101"/>
                  <a:gd name="T56" fmla="*/ 67 w 77"/>
                  <a:gd name="T57" fmla="*/ 8 h 101"/>
                  <a:gd name="T58" fmla="*/ 67 w 77"/>
                  <a:gd name="T59" fmla="*/ 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7" h="101">
                    <a:moveTo>
                      <a:pt x="1" y="1"/>
                    </a:moveTo>
                    <a:cubicBezTo>
                      <a:pt x="0" y="2"/>
                      <a:pt x="0" y="4"/>
                      <a:pt x="0" y="5"/>
                    </a:cubicBezTo>
                    <a:cubicBezTo>
                      <a:pt x="11" y="97"/>
                      <a:pt x="11" y="97"/>
                      <a:pt x="11" y="97"/>
                    </a:cubicBezTo>
                    <a:cubicBezTo>
                      <a:pt x="11" y="99"/>
                      <a:pt x="13" y="101"/>
                      <a:pt x="15" y="101"/>
                    </a:cubicBezTo>
                    <a:cubicBezTo>
                      <a:pt x="57" y="101"/>
                      <a:pt x="57" y="101"/>
                      <a:pt x="57" y="101"/>
                    </a:cubicBezTo>
                    <a:cubicBezTo>
                      <a:pt x="57" y="100"/>
                      <a:pt x="57" y="99"/>
                      <a:pt x="57" y="99"/>
                    </a:cubicBezTo>
                    <a:cubicBezTo>
                      <a:pt x="56" y="97"/>
                      <a:pt x="56" y="94"/>
                      <a:pt x="55" y="92"/>
                    </a:cubicBezTo>
                    <a:cubicBezTo>
                      <a:pt x="55" y="91"/>
                      <a:pt x="55" y="89"/>
                      <a:pt x="55" y="88"/>
                    </a:cubicBezTo>
                    <a:cubicBezTo>
                      <a:pt x="55" y="76"/>
                      <a:pt x="62" y="65"/>
                      <a:pt x="69" y="55"/>
                    </a:cubicBezTo>
                    <a:cubicBezTo>
                      <a:pt x="70" y="55"/>
                      <a:pt x="70" y="54"/>
                      <a:pt x="71" y="53"/>
                    </a:cubicBezTo>
                    <a:cubicBezTo>
                      <a:pt x="76" y="5"/>
                      <a:pt x="76" y="5"/>
                      <a:pt x="76" y="5"/>
                    </a:cubicBezTo>
                    <a:cubicBezTo>
                      <a:pt x="77" y="4"/>
                      <a:pt x="76" y="2"/>
                      <a:pt x="75" y="1"/>
                    </a:cubicBezTo>
                    <a:cubicBezTo>
                      <a:pt x="75" y="1"/>
                      <a:pt x="73" y="0"/>
                      <a:pt x="72" y="0"/>
                    </a:cubicBezTo>
                    <a:cubicBezTo>
                      <a:pt x="4" y="0"/>
                      <a:pt x="4" y="0"/>
                      <a:pt x="4" y="0"/>
                    </a:cubicBezTo>
                    <a:cubicBezTo>
                      <a:pt x="3" y="0"/>
                      <a:pt x="2" y="1"/>
                      <a:pt x="1" y="1"/>
                    </a:cubicBezTo>
                    <a:close/>
                    <a:moveTo>
                      <a:pt x="67" y="8"/>
                    </a:moveTo>
                    <a:cubicBezTo>
                      <a:pt x="64" y="37"/>
                      <a:pt x="64" y="37"/>
                      <a:pt x="64" y="37"/>
                    </a:cubicBezTo>
                    <a:cubicBezTo>
                      <a:pt x="63" y="37"/>
                      <a:pt x="62" y="37"/>
                      <a:pt x="61" y="38"/>
                    </a:cubicBezTo>
                    <a:cubicBezTo>
                      <a:pt x="55" y="39"/>
                      <a:pt x="49" y="38"/>
                      <a:pt x="43" y="37"/>
                    </a:cubicBezTo>
                    <a:cubicBezTo>
                      <a:pt x="35" y="35"/>
                      <a:pt x="27" y="32"/>
                      <a:pt x="19" y="33"/>
                    </a:cubicBezTo>
                    <a:cubicBezTo>
                      <a:pt x="25" y="82"/>
                      <a:pt x="25" y="82"/>
                      <a:pt x="25" y="82"/>
                    </a:cubicBezTo>
                    <a:cubicBezTo>
                      <a:pt x="25" y="84"/>
                      <a:pt x="24" y="85"/>
                      <a:pt x="23" y="85"/>
                    </a:cubicBezTo>
                    <a:cubicBezTo>
                      <a:pt x="21" y="85"/>
                      <a:pt x="21" y="85"/>
                      <a:pt x="21" y="85"/>
                    </a:cubicBezTo>
                    <a:cubicBezTo>
                      <a:pt x="19" y="86"/>
                      <a:pt x="18" y="85"/>
                      <a:pt x="18" y="83"/>
                    </a:cubicBezTo>
                    <a:cubicBezTo>
                      <a:pt x="12" y="35"/>
                      <a:pt x="12" y="35"/>
                      <a:pt x="12" y="35"/>
                    </a:cubicBezTo>
                    <a:cubicBezTo>
                      <a:pt x="12" y="35"/>
                      <a:pt x="12" y="35"/>
                      <a:pt x="12" y="35"/>
                    </a:cubicBezTo>
                    <a:cubicBezTo>
                      <a:pt x="9" y="8"/>
                      <a:pt x="9" y="8"/>
                      <a:pt x="9" y="8"/>
                    </a:cubicBezTo>
                    <a:cubicBezTo>
                      <a:pt x="67" y="8"/>
                      <a:pt x="67" y="8"/>
                      <a:pt x="67" y="8"/>
                    </a:cubicBezTo>
                    <a:close/>
                    <a:moveTo>
                      <a:pt x="67" y="8"/>
                    </a:moveTo>
                    <a:cubicBezTo>
                      <a:pt x="67" y="8"/>
                      <a:pt x="67" y="8"/>
                      <a:pt x="67" y="8"/>
                    </a:cubicBezTo>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 name="Freeform 708">
                <a:extLst>
                  <a:ext uri="{FF2B5EF4-FFF2-40B4-BE49-F238E27FC236}">
                    <a16:creationId xmlns:a16="http://schemas.microsoft.com/office/drawing/2014/main" id="{67BDF9D4-AB58-4916-862B-8B8D04AA93CB}"/>
                  </a:ext>
                </a:extLst>
              </p:cNvPr>
              <p:cNvSpPr>
                <a:spLocks noEditPoints="1"/>
              </p:cNvSpPr>
              <p:nvPr/>
            </p:nvSpPr>
            <p:spPr bwMode="auto">
              <a:xfrm>
                <a:off x="7733409" y="1477869"/>
                <a:ext cx="207963" cy="285750"/>
              </a:xfrm>
              <a:custGeom>
                <a:avLst/>
                <a:gdLst>
                  <a:gd name="T0" fmla="*/ 12 w 55"/>
                  <a:gd name="T1" fmla="*/ 22 h 76"/>
                  <a:gd name="T2" fmla="*/ 3 w 55"/>
                  <a:gd name="T3" fmla="*/ 57 h 76"/>
                  <a:gd name="T4" fmla="*/ 28 w 55"/>
                  <a:gd name="T5" fmla="*/ 76 h 76"/>
                  <a:gd name="T6" fmla="*/ 55 w 55"/>
                  <a:gd name="T7" fmla="*/ 48 h 76"/>
                  <a:gd name="T8" fmla="*/ 28 w 55"/>
                  <a:gd name="T9" fmla="*/ 0 h 76"/>
                  <a:gd name="T10" fmla="*/ 12 w 55"/>
                  <a:gd name="T11" fmla="*/ 22 h 76"/>
                  <a:gd name="T12" fmla="*/ 12 w 55"/>
                  <a:gd name="T13" fmla="*/ 22 h 76"/>
                  <a:gd name="T14" fmla="*/ 12 w 55"/>
                  <a:gd name="T15" fmla="*/ 22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76">
                    <a:moveTo>
                      <a:pt x="12" y="22"/>
                    </a:moveTo>
                    <a:cubicBezTo>
                      <a:pt x="6" y="32"/>
                      <a:pt x="0" y="45"/>
                      <a:pt x="3" y="57"/>
                    </a:cubicBezTo>
                    <a:cubicBezTo>
                      <a:pt x="6" y="69"/>
                      <a:pt x="17" y="76"/>
                      <a:pt x="28" y="76"/>
                    </a:cubicBezTo>
                    <a:cubicBezTo>
                      <a:pt x="43" y="76"/>
                      <a:pt x="55" y="66"/>
                      <a:pt x="55" y="48"/>
                    </a:cubicBezTo>
                    <a:cubicBezTo>
                      <a:pt x="55" y="30"/>
                      <a:pt x="28" y="0"/>
                      <a:pt x="28" y="0"/>
                    </a:cubicBezTo>
                    <a:cubicBezTo>
                      <a:pt x="28" y="0"/>
                      <a:pt x="20" y="10"/>
                      <a:pt x="12" y="22"/>
                    </a:cubicBezTo>
                    <a:close/>
                    <a:moveTo>
                      <a:pt x="12" y="22"/>
                    </a:moveTo>
                    <a:cubicBezTo>
                      <a:pt x="12" y="22"/>
                      <a:pt x="12" y="22"/>
                      <a:pt x="12" y="22"/>
                    </a:cubicBezTo>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nvGrpSpPr>
            <p:cNvPr id="3" name="Group 2">
              <a:extLst>
                <a:ext uri="{FF2B5EF4-FFF2-40B4-BE49-F238E27FC236}">
                  <a16:creationId xmlns:a16="http://schemas.microsoft.com/office/drawing/2014/main" id="{82FD07EA-AA43-4D88-A3D6-C72C9D3870CE}"/>
                </a:ext>
              </a:extLst>
            </p:cNvPr>
            <p:cNvGrpSpPr/>
            <p:nvPr/>
          </p:nvGrpSpPr>
          <p:grpSpPr>
            <a:xfrm>
              <a:off x="9877982" y="418484"/>
              <a:ext cx="297180" cy="237757"/>
              <a:chOff x="8705522" y="210395"/>
              <a:chExt cx="577990" cy="577990"/>
            </a:xfrm>
            <a:grpFill/>
          </p:grpSpPr>
          <p:pic>
            <p:nvPicPr>
              <p:cNvPr id="50" name="Graphic 49" descr="Earth globe: Africa and Europe with solid fill">
                <a:extLst>
                  <a:ext uri="{FF2B5EF4-FFF2-40B4-BE49-F238E27FC236}">
                    <a16:creationId xmlns:a16="http://schemas.microsoft.com/office/drawing/2014/main" id="{04246F8D-22CB-4D0A-AD43-236240F754AB}"/>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02575" y="432731"/>
                <a:ext cx="280937" cy="280937"/>
              </a:xfrm>
              <a:prstGeom prst="rect">
                <a:avLst/>
              </a:prstGeom>
            </p:spPr>
          </p:pic>
          <p:pic>
            <p:nvPicPr>
              <p:cNvPr id="51" name="Graphic 50" descr="Pandemic exponential curve line graph outline">
                <a:extLst>
                  <a:ext uri="{FF2B5EF4-FFF2-40B4-BE49-F238E27FC236}">
                    <a16:creationId xmlns:a16="http://schemas.microsoft.com/office/drawing/2014/main" id="{785CE202-10A7-4772-BF48-48162FEA1F37}"/>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8705522" y="210395"/>
                <a:ext cx="577990" cy="577990"/>
              </a:xfrm>
              <a:prstGeom prst="rect">
                <a:avLst/>
              </a:prstGeom>
            </p:spPr>
          </p:pic>
        </p:grpSp>
        <p:pic>
          <p:nvPicPr>
            <p:cNvPr id="54" name="Graphic 53" descr="High temperature outline">
              <a:extLst>
                <a:ext uri="{FF2B5EF4-FFF2-40B4-BE49-F238E27FC236}">
                  <a16:creationId xmlns:a16="http://schemas.microsoft.com/office/drawing/2014/main" id="{F49F3A70-67AA-4EFD-BF8A-31198E640538}"/>
                </a:ext>
              </a:extLst>
            </p:cNvPr>
            <p:cNvPicPr>
              <a:picLocks noChangeAspect="1"/>
            </p:cNvPicPr>
            <p:nvPr/>
          </p:nvPicPr>
          <p:blipFill>
            <a:blip r:embed="rId7">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flipH="1">
              <a:off x="9902448" y="190511"/>
              <a:ext cx="248247" cy="207365"/>
            </a:xfrm>
            <a:prstGeom prst="rect">
              <a:avLst/>
            </a:prstGeom>
          </p:spPr>
        </p:pic>
      </p:grpSp>
      <p:graphicFrame>
        <p:nvGraphicFramePr>
          <p:cNvPr id="6" name="Table 6">
            <a:extLst>
              <a:ext uri="{FF2B5EF4-FFF2-40B4-BE49-F238E27FC236}">
                <a16:creationId xmlns:a16="http://schemas.microsoft.com/office/drawing/2014/main" id="{2501257C-7571-46A4-A0DA-436D095611D5}"/>
              </a:ext>
            </a:extLst>
          </p:cNvPr>
          <p:cNvGraphicFramePr>
            <a:graphicFrameLocks noGrp="1"/>
          </p:cNvGraphicFramePr>
          <p:nvPr>
            <p:extLst>
              <p:ext uri="{D42A27DB-BD31-4B8C-83A1-F6EECF244321}">
                <p14:modId xmlns:p14="http://schemas.microsoft.com/office/powerpoint/2010/main" val="902112862"/>
              </p:ext>
            </p:extLst>
          </p:nvPr>
        </p:nvGraphicFramePr>
        <p:xfrm>
          <a:off x="764308" y="1632583"/>
          <a:ext cx="10825122" cy="4392804"/>
        </p:xfrm>
        <a:graphic>
          <a:graphicData uri="http://schemas.openxmlformats.org/drawingml/2006/table">
            <a:tbl>
              <a:tblPr firstRow="1" bandRow="1">
                <a:tableStyleId>{5C22544A-7EE6-4342-B048-85BDC9FD1C3A}</a:tableStyleId>
              </a:tblPr>
              <a:tblGrid>
                <a:gridCol w="639215">
                  <a:extLst>
                    <a:ext uri="{9D8B030D-6E8A-4147-A177-3AD203B41FA5}">
                      <a16:colId xmlns:a16="http://schemas.microsoft.com/office/drawing/2014/main" val="3091716854"/>
                    </a:ext>
                  </a:extLst>
                </a:gridCol>
                <a:gridCol w="2014380">
                  <a:extLst>
                    <a:ext uri="{9D8B030D-6E8A-4147-A177-3AD203B41FA5}">
                      <a16:colId xmlns:a16="http://schemas.microsoft.com/office/drawing/2014/main" val="3042728818"/>
                    </a:ext>
                  </a:extLst>
                </a:gridCol>
                <a:gridCol w="3027285">
                  <a:extLst>
                    <a:ext uri="{9D8B030D-6E8A-4147-A177-3AD203B41FA5}">
                      <a16:colId xmlns:a16="http://schemas.microsoft.com/office/drawing/2014/main" val="2960065760"/>
                    </a:ext>
                  </a:extLst>
                </a:gridCol>
                <a:gridCol w="5144242">
                  <a:extLst>
                    <a:ext uri="{9D8B030D-6E8A-4147-A177-3AD203B41FA5}">
                      <a16:colId xmlns:a16="http://schemas.microsoft.com/office/drawing/2014/main" val="1567145790"/>
                    </a:ext>
                  </a:extLst>
                </a:gridCol>
              </a:tblGrid>
              <a:tr h="284994">
                <a:tc rowSpan="3">
                  <a:txBody>
                    <a:bodyPr/>
                    <a:lstStyle/>
                    <a:p>
                      <a:pPr algn="ctr"/>
                      <a:r>
                        <a:rPr lang="it-IT" sz="1600" dirty="0">
                          <a:latin typeface="Arial" panose="020B0604020202020204" pitchFamily="34" charset="0"/>
                          <a:cs typeface="Arial" panose="020B0604020202020204" pitchFamily="34" charset="0"/>
                        </a:rPr>
                        <a:t>VINCOLI DNSH</a:t>
                      </a:r>
                    </a:p>
                  </a:txBody>
                  <a:tcPr vert="vert270" anchor="ctr"/>
                </a:tc>
                <a:tc gridSpan="2">
                  <a:txBody>
                    <a:bodyPr/>
                    <a:lstStyle/>
                    <a:p>
                      <a:pPr rtl="0" eaLnBrk="1" latinLnBrk="0" hangingPunct="1"/>
                      <a:r>
                        <a:rPr lang="it-IT" sz="1600" b="1" kern="1200" dirty="0">
                          <a:solidFill>
                            <a:schemeClr val="lt1"/>
                          </a:solidFill>
                          <a:effectLst/>
                          <a:latin typeface="Arial" panose="020B0604020202020204" pitchFamily="34" charset="0"/>
                          <a:ea typeface="+mn-ea"/>
                          <a:cs typeface="Arial" panose="020B0604020202020204" pitchFamily="34" charset="0"/>
                        </a:rPr>
                        <a:t>PC Desktop, PC Portatili, Tablet e Server</a:t>
                      </a:r>
                      <a:endParaRPr lang="it-IT" sz="1600" dirty="0">
                        <a:effectLst/>
                        <a:latin typeface="Arial" panose="020B0604020202020204" pitchFamily="34" charset="0"/>
                        <a:cs typeface="Arial" panose="020B0604020202020204" pitchFamily="34" charset="0"/>
                      </a:endParaRPr>
                    </a:p>
                  </a:txBody>
                  <a:tcPr/>
                </a:tc>
                <a:tc hMerge="1">
                  <a:txBody>
                    <a:bodyPr/>
                    <a:lstStyle/>
                    <a:p>
                      <a:endParaRPr lang="it-IT"/>
                    </a:p>
                  </a:txBody>
                  <a:tcPr/>
                </a:tc>
                <a:tc>
                  <a:txBody>
                    <a:bodyPr/>
                    <a:lstStyle/>
                    <a:p>
                      <a:pPr rtl="0" eaLnBrk="1" latinLnBrk="0" hangingPunct="1"/>
                      <a:r>
                        <a:rPr lang="it-IT" sz="1600" b="1" kern="1200" dirty="0">
                          <a:solidFill>
                            <a:schemeClr val="lt1"/>
                          </a:solidFill>
                          <a:effectLst/>
                          <a:latin typeface="Arial" panose="020B0604020202020204" pitchFamily="34" charset="0"/>
                          <a:ea typeface="+mn-ea"/>
                          <a:cs typeface="Arial" panose="020B0604020202020204" pitchFamily="34" charset="0"/>
                        </a:rPr>
                        <a:t>Apparecchiature per stampa, copia e multifunzione</a:t>
                      </a:r>
                      <a:endParaRPr lang="it-IT" sz="1600" dirty="0">
                        <a:effectLst/>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240919654"/>
                  </a:ext>
                </a:extLst>
              </a:tr>
              <a:tr h="440466">
                <a:tc vMerge="1">
                  <a:txBody>
                    <a:bodyPr/>
                    <a:lstStyle/>
                    <a:p>
                      <a:endParaRPr lang="it-IT" dirty="0"/>
                    </a:p>
                  </a:txBody>
                  <a:tcPr/>
                </a:tc>
                <a:tc>
                  <a:txBody>
                    <a:bodyPr/>
                    <a:lstStyle/>
                    <a:p>
                      <a:pPr algn="ctr"/>
                      <a:r>
                        <a:rPr lang="it-IT" sz="1600" b="1" dirty="0">
                          <a:latin typeface="Arial" panose="020B0604020202020204" pitchFamily="34" charset="0"/>
                          <a:cs typeface="Arial" panose="020B0604020202020204" pitchFamily="34" charset="0"/>
                        </a:rPr>
                        <a:t>Scenario 1</a:t>
                      </a:r>
                    </a:p>
                  </a:txBody>
                  <a:tcPr/>
                </a:tc>
                <a:tc>
                  <a:txBody>
                    <a:bodyPr/>
                    <a:lstStyle/>
                    <a:p>
                      <a:pPr algn="ctr"/>
                      <a:r>
                        <a:rPr lang="it-IT" sz="1600" b="1" dirty="0">
                          <a:latin typeface="Arial" panose="020B0604020202020204" pitchFamily="34" charset="0"/>
                          <a:cs typeface="Arial" panose="020B0604020202020204" pitchFamily="34" charset="0"/>
                        </a:rPr>
                        <a:t>Scenario 2</a:t>
                      </a:r>
                    </a:p>
                  </a:txBody>
                  <a:tcPr/>
                </a:tc>
                <a:tc>
                  <a:txBody>
                    <a:bodyPr/>
                    <a:lstStyle/>
                    <a:p>
                      <a:endParaRPr lang="it-IT" sz="1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416140517"/>
                  </a:ext>
                </a:extLst>
              </a:tr>
              <a:tr h="3617058">
                <a:tc vMerge="1">
                  <a:txBody>
                    <a:bodyPr/>
                    <a:lstStyle/>
                    <a:p>
                      <a:endParaRPr lang="it-IT" dirty="0"/>
                    </a:p>
                  </a:txBody>
                  <a:tcPr/>
                </a:tc>
                <a:tc>
                  <a:txBody>
                    <a:bodyPr/>
                    <a:lstStyle/>
                    <a:p>
                      <a:pPr marL="342900" indent="-342900">
                        <a:buFont typeface="+mj-lt"/>
                        <a:buAutoNum type="arabicPeriod"/>
                      </a:pPr>
                      <a:r>
                        <a:rPr lang="it-IT" sz="1200" dirty="0">
                          <a:latin typeface="Arial" panose="020B0604020202020204" pitchFamily="34" charset="0"/>
                          <a:cs typeface="Arial" panose="020B0604020202020204" pitchFamily="34" charset="0"/>
                        </a:rPr>
                        <a:t>Marchio ecologico di tipo I, secondo la UNI EN ISO 14024</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lang="it-IT" sz="1200" dirty="0">
                          <a:latin typeface="Arial" panose="020B0604020202020204" pitchFamily="34" charset="0"/>
                          <a:cs typeface="Arial" panose="020B0604020202020204" pitchFamily="34" charset="0"/>
                        </a:rPr>
                        <a:t>Iscrizione alla piattaforma RAEE</a:t>
                      </a:r>
                    </a:p>
                  </a:txBody>
                  <a:tcPr/>
                </a:tc>
                <a:tc>
                  <a:txBody>
                    <a:bodyPr/>
                    <a:lstStyle/>
                    <a:p>
                      <a:pPr marL="342900" indent="-342900">
                        <a:buFont typeface="+mj-lt"/>
                        <a:buAutoNum type="arabicPeriod"/>
                      </a:pPr>
                      <a:r>
                        <a:rPr lang="it-IT" sz="1200" kern="1200" dirty="0">
                          <a:solidFill>
                            <a:schemeClr val="dk1"/>
                          </a:solidFill>
                          <a:effectLst/>
                          <a:latin typeface="Arial" panose="020B0604020202020204" pitchFamily="34" charset="0"/>
                          <a:ea typeface="+mn-ea"/>
                          <a:cs typeface="Arial" panose="020B0604020202020204" pitchFamily="34" charset="0"/>
                        </a:rPr>
                        <a:t>Dichiarazione del produttore che attesti che il consumo tipico di energia elettrica (</a:t>
                      </a:r>
                      <a:r>
                        <a:rPr lang="it-IT" sz="1200" kern="1200" dirty="0" err="1">
                          <a:solidFill>
                            <a:schemeClr val="dk1"/>
                          </a:solidFill>
                          <a:effectLst/>
                          <a:latin typeface="Arial" panose="020B0604020202020204" pitchFamily="34" charset="0"/>
                          <a:ea typeface="+mn-ea"/>
                          <a:cs typeface="Arial" panose="020B0604020202020204" pitchFamily="34" charset="0"/>
                        </a:rPr>
                        <a:t>Etec</a:t>
                      </a:r>
                      <a:r>
                        <a:rPr lang="it-IT" sz="1200" kern="1200" dirty="0">
                          <a:solidFill>
                            <a:schemeClr val="dk1"/>
                          </a:solidFill>
                          <a:effectLst/>
                          <a:latin typeface="Arial" panose="020B0604020202020204" pitchFamily="34" charset="0"/>
                          <a:ea typeface="+mn-ea"/>
                          <a:cs typeface="Arial" panose="020B0604020202020204" pitchFamily="34" charset="0"/>
                        </a:rPr>
                        <a:t>), calcolato per ogni dispositivo offerto, non superi il TEC massimo necessario (</a:t>
                      </a:r>
                      <a:r>
                        <a:rPr lang="it-IT" sz="1200" kern="1200" dirty="0" err="1">
                          <a:solidFill>
                            <a:schemeClr val="dk1"/>
                          </a:solidFill>
                          <a:effectLst/>
                          <a:latin typeface="Arial" panose="020B0604020202020204" pitchFamily="34" charset="0"/>
                          <a:ea typeface="+mn-ea"/>
                          <a:cs typeface="Arial" panose="020B0604020202020204" pitchFamily="34" charset="0"/>
                        </a:rPr>
                        <a:t>Etec</a:t>
                      </a:r>
                      <a:r>
                        <a:rPr lang="it-IT" sz="1200" kern="1200" dirty="0">
                          <a:solidFill>
                            <a:schemeClr val="dk1"/>
                          </a:solidFill>
                          <a:effectLst/>
                          <a:latin typeface="Arial" panose="020B0604020202020204" pitchFamily="34" charset="0"/>
                          <a:ea typeface="+mn-ea"/>
                          <a:cs typeface="Arial" panose="020B0604020202020204" pitchFamily="34" charset="0"/>
                        </a:rPr>
                        <a:t>-max) in linea con quanto descritto nell’Allegato III dei criteri GPP UE</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lang="it-IT" sz="1200" kern="1200" dirty="0">
                          <a:solidFill>
                            <a:schemeClr val="dk1"/>
                          </a:solidFill>
                          <a:effectLst/>
                          <a:latin typeface="Arial" panose="020B0604020202020204" pitchFamily="34" charset="0"/>
                          <a:ea typeface="+mn-ea"/>
                          <a:cs typeface="Arial" panose="020B0604020202020204" pitchFamily="34" charset="0"/>
                        </a:rPr>
                        <a:t>Iscrizione alla piattaforma RAEE in qualità di produttore e/o distributore;</a:t>
                      </a:r>
                    </a:p>
                    <a:p>
                      <a:pPr marL="342900" indent="-342900">
                        <a:buFont typeface="+mj-lt"/>
                        <a:buAutoNum type="arabicPeriod"/>
                      </a:pPr>
                      <a:r>
                        <a:rPr lang="it-IT" sz="1200" dirty="0">
                          <a:latin typeface="Arial" panose="020B0604020202020204" pitchFamily="34" charset="0"/>
                          <a:cs typeface="Arial" panose="020B0604020202020204" pitchFamily="34" charset="0"/>
                        </a:rPr>
                        <a:t>Conformità alle normative in materia di </a:t>
                      </a:r>
                      <a:r>
                        <a:rPr lang="it-IT" sz="1200" b="1" dirty="0">
                          <a:latin typeface="Arial" panose="020B0604020202020204" pitchFamily="34" charset="0"/>
                          <a:cs typeface="Arial" panose="020B0604020202020204" pitchFamily="34" charset="0"/>
                        </a:rPr>
                        <a:t>ecodesign</a:t>
                      </a:r>
                      <a:r>
                        <a:rPr lang="it-IT" sz="1200" dirty="0">
                          <a:latin typeface="Arial" panose="020B0604020202020204" pitchFamily="34" charset="0"/>
                          <a:cs typeface="Arial" panose="020B0604020202020204" pitchFamily="34" charset="0"/>
                        </a:rPr>
                        <a:t>, </a:t>
                      </a:r>
                      <a:r>
                        <a:rPr lang="it-IT" sz="1200" b="1" dirty="0">
                          <a:latin typeface="Arial" panose="020B0604020202020204" pitchFamily="34" charset="0"/>
                          <a:cs typeface="Arial" panose="020B0604020202020204" pitchFamily="34" charset="0"/>
                        </a:rPr>
                        <a:t>compatibilità elettromagnetica</a:t>
                      </a:r>
                      <a:r>
                        <a:rPr lang="it-IT" sz="1200" dirty="0">
                          <a:latin typeface="Arial" panose="020B0604020202020204" pitchFamily="34" charset="0"/>
                          <a:cs typeface="Arial" panose="020B0604020202020204" pitchFamily="34" charset="0"/>
                        </a:rPr>
                        <a:t>, </a:t>
                      </a:r>
                      <a:r>
                        <a:rPr lang="it-IT" sz="1200" b="1" dirty="0">
                          <a:latin typeface="Arial" panose="020B0604020202020204" pitchFamily="34" charset="0"/>
                          <a:cs typeface="Arial" panose="020B0604020202020204" pitchFamily="34" charset="0"/>
                        </a:rPr>
                        <a:t>REACH e RoHS</a:t>
                      </a:r>
                      <a:r>
                        <a:rPr lang="it-IT" sz="1200" dirty="0">
                          <a:latin typeface="Arial" panose="020B0604020202020204" pitchFamily="34" charset="0"/>
                          <a:cs typeface="Arial" panose="020B0604020202020204" pitchFamily="34" charset="0"/>
                        </a:rPr>
                        <a:t>; </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lang="it-IT" sz="1200" kern="1200" dirty="0">
                          <a:solidFill>
                            <a:schemeClr val="dk1"/>
                          </a:solidFill>
                          <a:effectLst/>
                          <a:latin typeface="Arial" panose="020B0604020202020204" pitchFamily="34" charset="0"/>
                          <a:ea typeface="+mn-ea"/>
                          <a:cs typeface="Arial" panose="020B0604020202020204" pitchFamily="34" charset="0"/>
                        </a:rPr>
                        <a:t>Marcatura di alloggiamenti e mascherine di plastica secondo gli standard ISO 11469 e ISO 1043. </a:t>
                      </a:r>
                    </a:p>
                    <a:p>
                      <a:pPr marL="342900" indent="-342900">
                        <a:buFont typeface="+mj-lt"/>
                        <a:buAutoNum type="arabicPeriod"/>
                      </a:pPr>
                      <a:r>
                        <a:rPr lang="it-IT" sz="1200" dirty="0">
                          <a:latin typeface="Arial" panose="020B0604020202020204" pitchFamily="34" charset="0"/>
                          <a:cs typeface="Arial" panose="020B0604020202020204" pitchFamily="34" charset="0"/>
                        </a:rPr>
                        <a:t>Certificazione per garantire la qualità e sostenibilità delle apparecchiature ricondizionate/rifabbricate</a:t>
                      </a:r>
                    </a:p>
                  </a:txBody>
                  <a:tcPr/>
                </a:tc>
                <a:tc>
                  <a:txBody>
                    <a:bodyPr/>
                    <a:lstStyle/>
                    <a:p>
                      <a:pPr marL="342900" indent="-342900">
                        <a:buFont typeface="+mj-lt"/>
                        <a:buAutoNum type="arabicPeriod"/>
                      </a:pPr>
                      <a:r>
                        <a:rPr lang="it-IT" sz="1200" kern="1200" dirty="0">
                          <a:solidFill>
                            <a:schemeClr val="dk1"/>
                          </a:solidFill>
                          <a:effectLst/>
                          <a:latin typeface="Arial" panose="020B0604020202020204" pitchFamily="34" charset="0"/>
                          <a:ea typeface="+mn-ea"/>
                          <a:cs typeface="Arial" panose="020B0604020202020204" pitchFamily="34" charset="0"/>
                        </a:rPr>
                        <a:t>Conformità alle specifiche tecniche e clausole contrattuali dei Criteri ambientali minimi “Affidamento del servizio di stampa gestita, affidamento del servizio di noleggio di stampanti e di apparecchiature multifunzione per ufficio e acquisto o il leasing di stampanti e di apparecchiature multifunzione per ufficio</a:t>
                      </a:r>
                      <a:endParaRPr lang="it-IT"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245887225"/>
                  </a:ext>
                </a:extLst>
              </a:tr>
            </a:tbl>
          </a:graphicData>
        </a:graphic>
      </p:graphicFrame>
      <p:sp>
        <p:nvSpPr>
          <p:cNvPr id="35" name="Text Placeholder 2">
            <a:extLst>
              <a:ext uri="{FF2B5EF4-FFF2-40B4-BE49-F238E27FC236}">
                <a16:creationId xmlns:a16="http://schemas.microsoft.com/office/drawing/2014/main" id="{ED12F3B9-EE9C-4C8A-B308-70A55223FF30}"/>
              </a:ext>
            </a:extLst>
          </p:cNvPr>
          <p:cNvSpPr txBox="1">
            <a:spLocks/>
          </p:cNvSpPr>
          <p:nvPr/>
        </p:nvSpPr>
        <p:spPr>
          <a:xfrm>
            <a:off x="357647" y="16784"/>
            <a:ext cx="10825123"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t-IT" sz="1050" dirty="0">
                <a:solidFill>
                  <a:srgbClr val="002060"/>
                </a:solidFill>
                <a:latin typeface="Arial" panose="020B0604020202020204" pitchFamily="34" charset="0"/>
                <a:cs typeface="Arial" panose="020B0604020202020204" pitchFamily="34" charset="0"/>
              </a:rPr>
              <a:t>GUIDA OPERATIVA PER IL RISPETTO DEL PRINCIPIO DNSH – </a:t>
            </a:r>
            <a:r>
              <a:rPr lang="it-IT" sz="1050" b="1" dirty="0">
                <a:solidFill>
                  <a:srgbClr val="002060"/>
                </a:solidFill>
                <a:latin typeface="Arial" panose="020B0604020202020204" pitchFamily="34" charset="0"/>
                <a:cs typeface="Arial" panose="020B0604020202020204" pitchFamily="34" charset="0"/>
              </a:rPr>
              <a:t>SCHEDA 03: ACQUISTO, LEASING E NOLEGGIO DI COMPUTER E APPARECCHIATURE ELETTRICHE ED ELETTRONICHE</a:t>
            </a:r>
          </a:p>
        </p:txBody>
      </p:sp>
    </p:spTree>
    <p:extLst>
      <p:ext uri="{BB962C8B-B14F-4D97-AF65-F5344CB8AC3E}">
        <p14:creationId xmlns:p14="http://schemas.microsoft.com/office/powerpoint/2010/main" val="26530012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6F1566B-9046-4B97-A0CE-4BAC0C790332}"/>
              </a:ext>
            </a:extLst>
          </p:cNvPr>
          <p:cNvSpPr>
            <a:spLocks noGrp="1"/>
          </p:cNvSpPr>
          <p:nvPr>
            <p:ph type="body" sz="quarter" idx="10"/>
          </p:nvPr>
        </p:nvSpPr>
        <p:spPr>
          <a:xfrm>
            <a:off x="584669" y="2560216"/>
            <a:ext cx="5511331" cy="644850"/>
          </a:xfrm>
        </p:spPr>
        <p:txBody>
          <a:bodyPr/>
          <a:lstStyle/>
          <a:p>
            <a:r>
              <a:rPr lang="it-IT" sz="4000" dirty="0"/>
              <a:t>Schede 06 e 08</a:t>
            </a:r>
          </a:p>
        </p:txBody>
      </p:sp>
      <p:sp>
        <p:nvSpPr>
          <p:cNvPr id="3" name="Title 2">
            <a:extLst>
              <a:ext uri="{FF2B5EF4-FFF2-40B4-BE49-F238E27FC236}">
                <a16:creationId xmlns:a16="http://schemas.microsoft.com/office/drawing/2014/main" id="{C3AB981B-D328-41E5-BAEF-9952FC777C28}"/>
              </a:ext>
            </a:extLst>
          </p:cNvPr>
          <p:cNvSpPr>
            <a:spLocks noGrp="1"/>
          </p:cNvSpPr>
          <p:nvPr>
            <p:ph type="title"/>
          </p:nvPr>
        </p:nvSpPr>
        <p:spPr>
          <a:xfrm>
            <a:off x="584669" y="3127243"/>
            <a:ext cx="11285439" cy="1200329"/>
          </a:xfrm>
        </p:spPr>
        <p:txBody>
          <a:bodyPr/>
          <a:lstStyle/>
          <a:p>
            <a:r>
              <a:rPr lang="it-IT" dirty="0"/>
              <a:t>Servizi informatici di hosting e cloud </a:t>
            </a:r>
            <a:br>
              <a:rPr lang="it-IT" dirty="0"/>
            </a:br>
            <a:r>
              <a:rPr lang="it-IT" dirty="0"/>
              <a:t>Data center</a:t>
            </a:r>
          </a:p>
        </p:txBody>
      </p:sp>
    </p:spTree>
    <p:extLst>
      <p:ext uri="{BB962C8B-B14F-4D97-AF65-F5344CB8AC3E}">
        <p14:creationId xmlns:p14="http://schemas.microsoft.com/office/powerpoint/2010/main" val="23242906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Folded Corner 13">
            <a:extLst>
              <a:ext uri="{FF2B5EF4-FFF2-40B4-BE49-F238E27FC236}">
                <a16:creationId xmlns:a16="http://schemas.microsoft.com/office/drawing/2014/main" id="{D18B1CC7-1379-48F9-8156-61C06EAF3C58}"/>
              </a:ext>
            </a:extLst>
          </p:cNvPr>
          <p:cNvSpPr/>
          <p:nvPr/>
        </p:nvSpPr>
        <p:spPr>
          <a:xfrm rot="10800000">
            <a:off x="764306" y="1474664"/>
            <a:ext cx="10687887" cy="5366552"/>
          </a:xfrm>
          <a:prstGeom prst="foldedCorner">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Segnaposto numero diapositiva 5">
            <a:extLst>
              <a:ext uri="{FF2B5EF4-FFF2-40B4-BE49-F238E27FC236}">
                <a16:creationId xmlns:a16="http://schemas.microsoft.com/office/drawing/2014/main" id="{CC11CACA-3D43-6842-94A5-90E1FE5ACAA5}"/>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29</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
        <p:nvSpPr>
          <p:cNvPr id="8" name="Titolo 1">
            <a:extLst>
              <a:ext uri="{FF2B5EF4-FFF2-40B4-BE49-F238E27FC236}">
                <a16:creationId xmlns:a16="http://schemas.microsoft.com/office/drawing/2014/main" id="{6C201850-EF0C-49A7-ADAA-127E1684F2E6}"/>
              </a:ext>
            </a:extLst>
          </p:cNvPr>
          <p:cNvSpPr>
            <a:spLocks noGrp="1"/>
          </p:cNvSpPr>
          <p:nvPr>
            <p:ph type="title"/>
          </p:nvPr>
        </p:nvSpPr>
        <p:spPr>
          <a:xfrm>
            <a:off x="764308" y="578866"/>
            <a:ext cx="10515600" cy="761711"/>
          </a:xfrm>
        </p:spPr>
        <p:txBody>
          <a:bodyPr>
            <a:normAutofit/>
          </a:bodyPr>
          <a:lstStyle/>
          <a:p>
            <a:r>
              <a:rPr lang="it-IT" sz="2400" b="1" dirty="0">
                <a:solidFill>
                  <a:schemeClr val="accent1">
                    <a:lumMod val="50000"/>
                  </a:schemeClr>
                </a:solidFill>
                <a:latin typeface="Arial" panose="020B0604020202020204" pitchFamily="34" charset="0"/>
                <a:cs typeface="Arial" panose="020B0604020202020204" pitchFamily="34" charset="0"/>
              </a:rPr>
              <a:t>I. INTRODUZIONE</a:t>
            </a:r>
            <a:br>
              <a:rPr lang="it-IT" sz="2400" b="1" dirty="0">
                <a:solidFill>
                  <a:schemeClr val="accent1">
                    <a:lumMod val="50000"/>
                  </a:schemeClr>
                </a:solidFill>
                <a:latin typeface="Arial" panose="020B0604020202020204" pitchFamily="34" charset="0"/>
                <a:cs typeface="Arial" panose="020B0604020202020204" pitchFamily="34" charset="0"/>
              </a:rPr>
            </a:br>
            <a:r>
              <a:rPr lang="it-IT" sz="2000" b="1" i="1" dirty="0">
                <a:solidFill>
                  <a:schemeClr val="accent1">
                    <a:lumMod val="50000"/>
                  </a:schemeClr>
                </a:solidFill>
                <a:latin typeface="Arial" panose="020B0604020202020204" pitchFamily="34" charset="0"/>
                <a:cs typeface="Arial" panose="020B0604020202020204" pitchFamily="34" charset="0"/>
              </a:rPr>
              <a:t>Inquadramento Scheda</a:t>
            </a:r>
            <a:endParaRPr lang="it-IT" sz="2600" b="1" i="1" dirty="0">
              <a:solidFill>
                <a:schemeClr val="accent1">
                  <a:lumMod val="50000"/>
                </a:schemeClr>
              </a:solidFill>
              <a:latin typeface="Arial" panose="020B0604020202020204" pitchFamily="34" charset="0"/>
              <a:cs typeface="Arial" panose="020B0604020202020204" pitchFamily="34" charset="0"/>
            </a:endParaRPr>
          </a:p>
        </p:txBody>
      </p:sp>
      <p:graphicFrame>
        <p:nvGraphicFramePr>
          <p:cNvPr id="13" name="Table 13">
            <a:extLst>
              <a:ext uri="{FF2B5EF4-FFF2-40B4-BE49-F238E27FC236}">
                <a16:creationId xmlns:a16="http://schemas.microsoft.com/office/drawing/2014/main" id="{859F9F45-4AC4-49E9-8BA0-2E2B8C4F9F21}"/>
              </a:ext>
            </a:extLst>
          </p:cNvPr>
          <p:cNvGraphicFramePr>
            <a:graphicFrameLocks noGrp="1"/>
          </p:cNvGraphicFramePr>
          <p:nvPr>
            <p:extLst>
              <p:ext uri="{D42A27DB-BD31-4B8C-83A1-F6EECF244321}">
                <p14:modId xmlns:p14="http://schemas.microsoft.com/office/powerpoint/2010/main" val="3412173485"/>
              </p:ext>
            </p:extLst>
          </p:nvPr>
        </p:nvGraphicFramePr>
        <p:xfrm>
          <a:off x="1676892" y="1564859"/>
          <a:ext cx="9603015" cy="5156200"/>
        </p:xfrm>
        <a:graphic>
          <a:graphicData uri="http://schemas.openxmlformats.org/drawingml/2006/table">
            <a:tbl>
              <a:tblPr bandRow="1">
                <a:tableStyleId>{5C22544A-7EE6-4342-B048-85BDC9FD1C3A}</a:tableStyleId>
              </a:tblPr>
              <a:tblGrid>
                <a:gridCol w="3074364">
                  <a:extLst>
                    <a:ext uri="{9D8B030D-6E8A-4147-A177-3AD203B41FA5}">
                      <a16:colId xmlns:a16="http://schemas.microsoft.com/office/drawing/2014/main" val="272024016"/>
                    </a:ext>
                  </a:extLst>
                </a:gridCol>
                <a:gridCol w="6528651">
                  <a:extLst>
                    <a:ext uri="{9D8B030D-6E8A-4147-A177-3AD203B41FA5}">
                      <a16:colId xmlns:a16="http://schemas.microsoft.com/office/drawing/2014/main" val="3028555743"/>
                    </a:ext>
                  </a:extLst>
                </a:gridCol>
              </a:tblGrid>
              <a:tr h="370840">
                <a:tc>
                  <a:txBody>
                    <a:bodyPr/>
                    <a:lstStyle/>
                    <a:p>
                      <a:r>
                        <a:rPr lang="it-IT" b="1">
                          <a:solidFill>
                            <a:srgbClr val="1F4E79"/>
                          </a:solidFill>
                        </a:rPr>
                        <a:t>TITOLO SCHEDA</a:t>
                      </a:r>
                    </a:p>
                  </a:txBody>
                  <a:tcPr anchor="ctr"/>
                </a:tc>
                <a:tc>
                  <a:txBody>
                    <a:bodyPr/>
                    <a:lstStyle/>
                    <a:p>
                      <a:pPr algn="ctr"/>
                      <a:r>
                        <a:rPr lang="it-IT" dirty="0"/>
                        <a:t>Servizi informatici di hosting e cloud </a:t>
                      </a:r>
                    </a:p>
                  </a:txBody>
                  <a:tcPr anchor="ctr"/>
                </a:tc>
                <a:extLst>
                  <a:ext uri="{0D108BD9-81ED-4DB2-BD59-A6C34878D82A}">
                    <a16:rowId xmlns:a16="http://schemas.microsoft.com/office/drawing/2014/main" val="572393183"/>
                  </a:ext>
                </a:extLst>
              </a:tr>
              <a:tr h="370840">
                <a:tc>
                  <a:txBody>
                    <a:bodyPr/>
                    <a:lstStyle/>
                    <a:p>
                      <a:r>
                        <a:rPr lang="it-IT" b="1">
                          <a:solidFill>
                            <a:schemeClr val="accent5">
                              <a:lumMod val="75000"/>
                            </a:schemeClr>
                          </a:solidFill>
                        </a:rPr>
                        <a:t>NUMERO SCHEDA</a:t>
                      </a:r>
                    </a:p>
                  </a:txBody>
                  <a:tcPr anchor="ctr"/>
                </a:tc>
                <a:tc>
                  <a:txBody>
                    <a:bodyPr/>
                    <a:lstStyle/>
                    <a:p>
                      <a:pPr algn="ctr"/>
                      <a:r>
                        <a:rPr lang="it-IT" sz="3200" b="1" dirty="0"/>
                        <a:t>N. 6</a:t>
                      </a:r>
                    </a:p>
                  </a:txBody>
                  <a:tcPr anchor="ctr"/>
                </a:tc>
                <a:extLst>
                  <a:ext uri="{0D108BD9-81ED-4DB2-BD59-A6C34878D82A}">
                    <a16:rowId xmlns:a16="http://schemas.microsoft.com/office/drawing/2014/main" val="1802439872"/>
                  </a:ext>
                </a:extLst>
              </a:tr>
              <a:tr h="370840">
                <a:tc>
                  <a:txBody>
                    <a:bodyPr/>
                    <a:lstStyle/>
                    <a:p>
                      <a:r>
                        <a:rPr lang="it-IT" b="1" dirty="0">
                          <a:solidFill>
                            <a:schemeClr val="accent5">
                              <a:lumMod val="75000"/>
                            </a:schemeClr>
                          </a:solidFill>
                        </a:rPr>
                        <a:t>DESCRIZIONE ATTIVITA’</a:t>
                      </a:r>
                    </a:p>
                  </a:txBody>
                  <a:tcPr anchor="ctr"/>
                </a:tc>
                <a:tc>
                  <a:txBody>
                    <a:bodyPr/>
                    <a:lstStyle/>
                    <a:p>
                      <a:r>
                        <a:rPr lang="it-IT" sz="1800" kern="1200" dirty="0">
                          <a:solidFill>
                            <a:schemeClr val="dk1"/>
                          </a:solidFill>
                          <a:effectLst/>
                          <a:latin typeface="+mn-lt"/>
                          <a:ea typeface="+mn-ea"/>
                          <a:cs typeface="+mn-cs"/>
                        </a:rPr>
                        <a:t>Il campo di applicazione prevede l'esternalizzazione a un ambiente applicativo cloud e/o in hosting, acquistando un servizio e non un prodotto fisico. Per i servizi cloud ciò comprende: </a:t>
                      </a:r>
                    </a:p>
                    <a:p>
                      <a:pPr lvl="0"/>
                      <a:r>
                        <a:rPr lang="it-IT" sz="1800" kern="1200" dirty="0">
                          <a:solidFill>
                            <a:schemeClr val="dk1"/>
                          </a:solidFill>
                          <a:effectLst/>
                          <a:latin typeface="+mn-lt"/>
                          <a:ea typeface="+mn-ea"/>
                          <a:cs typeface="+mn-cs"/>
                        </a:rPr>
                        <a:t>l'acquisto di servizi di hosting; </a:t>
                      </a:r>
                    </a:p>
                    <a:p>
                      <a:pPr lvl="0"/>
                      <a:r>
                        <a:rPr lang="it-IT" sz="1800" kern="1200" dirty="0">
                          <a:solidFill>
                            <a:schemeClr val="dk1"/>
                          </a:solidFill>
                          <a:effectLst/>
                          <a:latin typeface="+mn-lt"/>
                          <a:ea typeface="+mn-ea"/>
                          <a:cs typeface="+mn-cs"/>
                        </a:rPr>
                        <a:t>l'acquisto di servizi cloud.</a:t>
                      </a:r>
                    </a:p>
                    <a:p>
                      <a:r>
                        <a:rPr lang="it-IT" sz="1800" kern="1200" dirty="0">
                          <a:solidFill>
                            <a:schemeClr val="dk1"/>
                          </a:solidFill>
                          <a:effectLst/>
                          <a:latin typeface="+mn-lt"/>
                          <a:ea typeface="+mn-ea"/>
                          <a:cs typeface="+mn-cs"/>
                        </a:rPr>
                        <a:t>Questo servizio è erogato</a:t>
                      </a:r>
                      <a:r>
                        <a:rPr lang="it-IT" sz="1800" b="1" kern="1200" dirty="0">
                          <a:solidFill>
                            <a:schemeClr val="dk1"/>
                          </a:solidFill>
                          <a:effectLst/>
                          <a:latin typeface="+mn-lt"/>
                          <a:ea typeface="+mn-ea"/>
                          <a:cs typeface="+mn-cs"/>
                        </a:rPr>
                        <a:t> da centri dati che forniscono servizi digitali nel cloud:</a:t>
                      </a:r>
                      <a:r>
                        <a:rPr lang="it-IT" sz="1800" kern="1200" dirty="0">
                          <a:solidFill>
                            <a:schemeClr val="dk1"/>
                          </a:solidFill>
                          <a:effectLst/>
                          <a:latin typeface="+mn-lt"/>
                          <a:ea typeface="+mn-ea"/>
                          <a:cs typeface="+mn-cs"/>
                        </a:rPr>
                        <a:t> in cui il cliente paga per un servizio e </a:t>
                      </a:r>
                      <a:r>
                        <a:rPr lang="it-IT" sz="1800" b="1" kern="1200" dirty="0">
                          <a:solidFill>
                            <a:schemeClr val="dk1"/>
                          </a:solidFill>
                          <a:effectLst/>
                          <a:latin typeface="+mn-lt"/>
                          <a:ea typeface="+mn-ea"/>
                          <a:cs typeface="+mn-cs"/>
                        </a:rPr>
                        <a:t>il fornitore offre e gestisce l'hardware/software TIC e le apparecchiature del centro dati necessarie per erogare il servizio</a:t>
                      </a:r>
                      <a:r>
                        <a:rPr lang="it-IT" sz="1800" kern="1200" dirty="0">
                          <a:solidFill>
                            <a:schemeClr val="dk1"/>
                          </a:solidFill>
                          <a:effectLst/>
                          <a:latin typeface="+mn-lt"/>
                          <a:ea typeface="+mn-ea"/>
                          <a:cs typeface="+mn-cs"/>
                        </a:rPr>
                        <a:t>. Diversi modelli d'impresa sono associati ai servizi cloud, ma è importante notare che l'ambito si estende solo alla componente dei centri dati. </a:t>
                      </a:r>
                      <a:r>
                        <a:rPr lang="en-US" sz="1800" kern="1200" dirty="0">
                          <a:solidFill>
                            <a:schemeClr val="dk1"/>
                          </a:solidFill>
                          <a:effectLst/>
                          <a:latin typeface="+mn-lt"/>
                          <a:ea typeface="+mn-ea"/>
                          <a:cs typeface="+mn-cs"/>
                        </a:rPr>
                        <a:t>I più comuni servizi cloud individuati sono:</a:t>
                      </a:r>
                      <a:endParaRPr lang="it-IT" sz="1800" kern="1200" dirty="0">
                        <a:solidFill>
                          <a:schemeClr val="dk1"/>
                        </a:solidFill>
                        <a:effectLst/>
                        <a:latin typeface="+mn-lt"/>
                        <a:ea typeface="+mn-ea"/>
                        <a:cs typeface="+mn-cs"/>
                      </a:endParaRPr>
                    </a:p>
                    <a:p>
                      <a:pPr lvl="0"/>
                      <a:r>
                        <a:rPr lang="it-IT" sz="1800" u="sng" kern="1200" dirty="0">
                          <a:solidFill>
                            <a:schemeClr val="dk1"/>
                          </a:solidFill>
                          <a:effectLst/>
                          <a:latin typeface="+mn-lt"/>
                          <a:ea typeface="+mn-ea"/>
                          <a:cs typeface="+mn-cs"/>
                        </a:rPr>
                        <a:t>servizi a livello di infrastruttura (Infrastructure as a Service – IaaS)servizi a livello di piattaforma (Platform as a Service - PaaS)</a:t>
                      </a:r>
                    </a:p>
                    <a:p>
                      <a:pPr lvl="0"/>
                      <a:r>
                        <a:rPr lang="it-IT" sz="1800" u="sng" kern="1200" dirty="0">
                          <a:solidFill>
                            <a:schemeClr val="dk1"/>
                          </a:solidFill>
                          <a:effectLst/>
                          <a:latin typeface="+mn-lt"/>
                          <a:ea typeface="+mn-ea"/>
                          <a:cs typeface="+mn-cs"/>
                        </a:rPr>
                        <a:t>servizi a livello di software (Software as a Service - SaaS):</a:t>
                      </a:r>
                      <a:endParaRPr lang="it-IT" dirty="0"/>
                    </a:p>
                  </a:txBody>
                  <a:tcPr anchor="ctr"/>
                </a:tc>
                <a:extLst>
                  <a:ext uri="{0D108BD9-81ED-4DB2-BD59-A6C34878D82A}">
                    <a16:rowId xmlns:a16="http://schemas.microsoft.com/office/drawing/2014/main" val="1782627545"/>
                  </a:ext>
                </a:extLst>
              </a:tr>
            </a:tbl>
          </a:graphicData>
        </a:graphic>
      </p:graphicFrame>
      <p:sp>
        <p:nvSpPr>
          <p:cNvPr id="7" name="Text Placeholder 2">
            <a:extLst>
              <a:ext uri="{FF2B5EF4-FFF2-40B4-BE49-F238E27FC236}">
                <a16:creationId xmlns:a16="http://schemas.microsoft.com/office/drawing/2014/main" id="{157C2CA6-FC7C-491A-B499-AB0AF6B62364}"/>
              </a:ext>
            </a:extLst>
          </p:cNvPr>
          <p:cNvSpPr txBox="1">
            <a:spLocks/>
          </p:cNvSpPr>
          <p:nvPr/>
        </p:nvSpPr>
        <p:spPr>
          <a:xfrm>
            <a:off x="357647" y="16784"/>
            <a:ext cx="9327891"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t-IT" sz="1050" dirty="0">
                <a:solidFill>
                  <a:srgbClr val="002060"/>
                </a:solidFill>
                <a:latin typeface="Arial" panose="020B0604020202020204" pitchFamily="34" charset="0"/>
                <a:cs typeface="Arial" panose="020B0604020202020204" pitchFamily="34" charset="0"/>
              </a:rPr>
              <a:t>GUIDA OPERATIVA PER IL RISPETTO DEL PRINCIPIO DNSH – </a:t>
            </a:r>
            <a:r>
              <a:rPr lang="it-IT" sz="1050" b="1" dirty="0">
                <a:solidFill>
                  <a:srgbClr val="002060"/>
                </a:solidFill>
                <a:latin typeface="Arial" panose="020B0604020202020204" pitchFamily="34" charset="0"/>
                <a:cs typeface="Arial" panose="020B0604020202020204" pitchFamily="34" charset="0"/>
              </a:rPr>
              <a:t>SCHEDA 6 - 8: SERVIZI INFORMATICI DI HOSTING E CLOUD – DATA CENTER</a:t>
            </a:r>
          </a:p>
        </p:txBody>
      </p:sp>
    </p:spTree>
    <p:extLst>
      <p:ext uri="{BB962C8B-B14F-4D97-AF65-F5344CB8AC3E}">
        <p14:creationId xmlns:p14="http://schemas.microsoft.com/office/powerpoint/2010/main" val="20017051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Folded Corner 13">
            <a:extLst>
              <a:ext uri="{FF2B5EF4-FFF2-40B4-BE49-F238E27FC236}">
                <a16:creationId xmlns:a16="http://schemas.microsoft.com/office/drawing/2014/main" id="{D18B1CC7-1379-48F9-8156-61C06EAF3C58}"/>
              </a:ext>
            </a:extLst>
          </p:cNvPr>
          <p:cNvSpPr/>
          <p:nvPr/>
        </p:nvSpPr>
        <p:spPr>
          <a:xfrm rot="10800000">
            <a:off x="764306" y="1474664"/>
            <a:ext cx="10687887" cy="5366552"/>
          </a:xfrm>
          <a:prstGeom prst="foldedCorner">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Segnaposto numero diapositiva 5">
            <a:extLst>
              <a:ext uri="{FF2B5EF4-FFF2-40B4-BE49-F238E27FC236}">
                <a16:creationId xmlns:a16="http://schemas.microsoft.com/office/drawing/2014/main" id="{CC11CACA-3D43-6842-94A5-90E1FE5ACAA5}"/>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30</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
        <p:nvSpPr>
          <p:cNvPr id="8" name="Titolo 1">
            <a:extLst>
              <a:ext uri="{FF2B5EF4-FFF2-40B4-BE49-F238E27FC236}">
                <a16:creationId xmlns:a16="http://schemas.microsoft.com/office/drawing/2014/main" id="{6C201850-EF0C-49A7-ADAA-127E1684F2E6}"/>
              </a:ext>
            </a:extLst>
          </p:cNvPr>
          <p:cNvSpPr>
            <a:spLocks noGrp="1"/>
          </p:cNvSpPr>
          <p:nvPr>
            <p:ph type="title"/>
          </p:nvPr>
        </p:nvSpPr>
        <p:spPr>
          <a:xfrm>
            <a:off x="764308" y="578866"/>
            <a:ext cx="10515600" cy="761711"/>
          </a:xfrm>
        </p:spPr>
        <p:txBody>
          <a:bodyPr>
            <a:normAutofit/>
          </a:bodyPr>
          <a:lstStyle/>
          <a:p>
            <a:r>
              <a:rPr lang="it-IT" sz="2400" b="1" dirty="0">
                <a:solidFill>
                  <a:schemeClr val="accent1">
                    <a:lumMod val="50000"/>
                  </a:schemeClr>
                </a:solidFill>
                <a:latin typeface="Arial" panose="020B0604020202020204" pitchFamily="34" charset="0"/>
                <a:cs typeface="Arial" panose="020B0604020202020204" pitchFamily="34" charset="0"/>
              </a:rPr>
              <a:t>I. INTRODUZIONE</a:t>
            </a:r>
            <a:br>
              <a:rPr lang="it-IT" sz="2400" b="1" dirty="0">
                <a:solidFill>
                  <a:schemeClr val="accent1">
                    <a:lumMod val="50000"/>
                  </a:schemeClr>
                </a:solidFill>
                <a:latin typeface="Arial" panose="020B0604020202020204" pitchFamily="34" charset="0"/>
                <a:cs typeface="Arial" panose="020B0604020202020204" pitchFamily="34" charset="0"/>
              </a:rPr>
            </a:br>
            <a:r>
              <a:rPr lang="it-IT" sz="2000" b="1" i="1" dirty="0">
                <a:solidFill>
                  <a:schemeClr val="accent1">
                    <a:lumMod val="50000"/>
                  </a:schemeClr>
                </a:solidFill>
                <a:latin typeface="Arial" panose="020B0604020202020204" pitchFamily="34" charset="0"/>
                <a:cs typeface="Arial" panose="020B0604020202020204" pitchFamily="34" charset="0"/>
              </a:rPr>
              <a:t>Inquadramento Scheda</a:t>
            </a:r>
            <a:endParaRPr lang="it-IT" sz="2600" b="1" i="1" dirty="0">
              <a:solidFill>
                <a:schemeClr val="accent1">
                  <a:lumMod val="50000"/>
                </a:schemeClr>
              </a:solidFill>
              <a:latin typeface="Arial" panose="020B0604020202020204" pitchFamily="34" charset="0"/>
              <a:cs typeface="Arial" panose="020B0604020202020204" pitchFamily="34" charset="0"/>
            </a:endParaRPr>
          </a:p>
        </p:txBody>
      </p:sp>
      <p:graphicFrame>
        <p:nvGraphicFramePr>
          <p:cNvPr id="13" name="Table 13">
            <a:extLst>
              <a:ext uri="{FF2B5EF4-FFF2-40B4-BE49-F238E27FC236}">
                <a16:creationId xmlns:a16="http://schemas.microsoft.com/office/drawing/2014/main" id="{859F9F45-4AC4-49E9-8BA0-2E2B8C4F9F21}"/>
              </a:ext>
            </a:extLst>
          </p:cNvPr>
          <p:cNvGraphicFramePr>
            <a:graphicFrameLocks noGrp="1"/>
          </p:cNvGraphicFramePr>
          <p:nvPr>
            <p:extLst>
              <p:ext uri="{D42A27DB-BD31-4B8C-83A1-F6EECF244321}">
                <p14:modId xmlns:p14="http://schemas.microsoft.com/office/powerpoint/2010/main" val="2688099982"/>
              </p:ext>
            </p:extLst>
          </p:nvPr>
        </p:nvGraphicFramePr>
        <p:xfrm>
          <a:off x="1570360" y="3180595"/>
          <a:ext cx="9603015" cy="2138680"/>
        </p:xfrm>
        <a:graphic>
          <a:graphicData uri="http://schemas.openxmlformats.org/drawingml/2006/table">
            <a:tbl>
              <a:tblPr bandRow="1">
                <a:tableStyleId>{5C22544A-7EE6-4342-B048-85BDC9FD1C3A}</a:tableStyleId>
              </a:tblPr>
              <a:tblGrid>
                <a:gridCol w="3074364">
                  <a:extLst>
                    <a:ext uri="{9D8B030D-6E8A-4147-A177-3AD203B41FA5}">
                      <a16:colId xmlns:a16="http://schemas.microsoft.com/office/drawing/2014/main" val="272024016"/>
                    </a:ext>
                  </a:extLst>
                </a:gridCol>
                <a:gridCol w="6528651">
                  <a:extLst>
                    <a:ext uri="{9D8B030D-6E8A-4147-A177-3AD203B41FA5}">
                      <a16:colId xmlns:a16="http://schemas.microsoft.com/office/drawing/2014/main" val="3028555743"/>
                    </a:ext>
                  </a:extLst>
                </a:gridCol>
              </a:tblGrid>
              <a:tr h="370840">
                <a:tc>
                  <a:txBody>
                    <a:bodyPr/>
                    <a:lstStyle/>
                    <a:p>
                      <a:r>
                        <a:rPr lang="it-IT" b="1">
                          <a:solidFill>
                            <a:srgbClr val="1F4E79"/>
                          </a:solidFill>
                        </a:rPr>
                        <a:t>TITOLO SCHEDA</a:t>
                      </a:r>
                    </a:p>
                  </a:txBody>
                  <a:tcPr anchor="ctr"/>
                </a:tc>
                <a:tc>
                  <a:txBody>
                    <a:bodyPr/>
                    <a:lstStyle/>
                    <a:p>
                      <a:pPr algn="ctr"/>
                      <a:r>
                        <a:rPr lang="it-IT" dirty="0"/>
                        <a:t>Data center</a:t>
                      </a:r>
                    </a:p>
                  </a:txBody>
                  <a:tcPr anchor="ctr"/>
                </a:tc>
                <a:extLst>
                  <a:ext uri="{0D108BD9-81ED-4DB2-BD59-A6C34878D82A}">
                    <a16:rowId xmlns:a16="http://schemas.microsoft.com/office/drawing/2014/main" val="572393183"/>
                  </a:ext>
                </a:extLst>
              </a:tr>
              <a:tr h="370840">
                <a:tc>
                  <a:txBody>
                    <a:bodyPr/>
                    <a:lstStyle/>
                    <a:p>
                      <a:r>
                        <a:rPr lang="it-IT" b="1">
                          <a:solidFill>
                            <a:schemeClr val="accent5">
                              <a:lumMod val="75000"/>
                            </a:schemeClr>
                          </a:solidFill>
                        </a:rPr>
                        <a:t>NUMERO SCHEDA</a:t>
                      </a:r>
                    </a:p>
                  </a:txBody>
                  <a:tcPr anchor="ctr"/>
                </a:tc>
                <a:tc>
                  <a:txBody>
                    <a:bodyPr/>
                    <a:lstStyle/>
                    <a:p>
                      <a:pPr algn="ctr"/>
                      <a:r>
                        <a:rPr lang="it-IT" sz="3200" b="1" dirty="0"/>
                        <a:t>N. 08</a:t>
                      </a:r>
                    </a:p>
                  </a:txBody>
                  <a:tcPr anchor="ctr"/>
                </a:tc>
                <a:extLst>
                  <a:ext uri="{0D108BD9-81ED-4DB2-BD59-A6C34878D82A}">
                    <a16:rowId xmlns:a16="http://schemas.microsoft.com/office/drawing/2014/main" val="1802439872"/>
                  </a:ext>
                </a:extLst>
              </a:tr>
              <a:tr h="370840">
                <a:tc>
                  <a:txBody>
                    <a:bodyPr/>
                    <a:lstStyle/>
                    <a:p>
                      <a:r>
                        <a:rPr lang="it-IT" b="1" dirty="0">
                          <a:solidFill>
                            <a:schemeClr val="accent5">
                              <a:lumMod val="75000"/>
                            </a:schemeClr>
                          </a:solidFill>
                        </a:rPr>
                        <a:t>DESCRIZIONE ATTIVITA’</a:t>
                      </a:r>
                    </a:p>
                  </a:txBody>
                  <a:tcPr anchor="ctr"/>
                </a:tc>
                <a:tc>
                  <a:txBody>
                    <a:bodyPr/>
                    <a:lstStyle/>
                    <a:p>
                      <a:r>
                        <a:rPr lang="it-IT" sz="1800" kern="1200" dirty="0">
                          <a:solidFill>
                            <a:schemeClr val="dk1"/>
                          </a:solidFill>
                          <a:effectLst/>
                          <a:latin typeface="+mn-lt"/>
                          <a:ea typeface="+mn-ea"/>
                          <a:cs typeface="+mn-cs"/>
                        </a:rPr>
                        <a:t>La presente scheda si applica a qualsiasi intervento che preveda:</a:t>
                      </a:r>
                    </a:p>
                    <a:p>
                      <a:r>
                        <a:rPr lang="it-IT" sz="1800" kern="1200" dirty="0">
                          <a:solidFill>
                            <a:schemeClr val="dk1"/>
                          </a:solidFill>
                          <a:effectLst/>
                          <a:latin typeface="+mn-lt"/>
                          <a:ea typeface="+mn-ea"/>
                          <a:cs typeface="+mn-cs"/>
                        </a:rPr>
                        <a:t> stoccaggio, manipolazione, gestione, movimentazione, controllo, switching, trasmissione, e processing di dati attraverso data centers (incluso l’edge computing).</a:t>
                      </a:r>
                    </a:p>
                  </a:txBody>
                  <a:tcPr anchor="ctr"/>
                </a:tc>
                <a:extLst>
                  <a:ext uri="{0D108BD9-81ED-4DB2-BD59-A6C34878D82A}">
                    <a16:rowId xmlns:a16="http://schemas.microsoft.com/office/drawing/2014/main" val="1782627545"/>
                  </a:ext>
                </a:extLst>
              </a:tr>
            </a:tbl>
          </a:graphicData>
        </a:graphic>
      </p:graphicFrame>
      <p:sp>
        <p:nvSpPr>
          <p:cNvPr id="9" name="Text Placeholder 2">
            <a:extLst>
              <a:ext uri="{FF2B5EF4-FFF2-40B4-BE49-F238E27FC236}">
                <a16:creationId xmlns:a16="http://schemas.microsoft.com/office/drawing/2014/main" id="{BE347693-DBC0-4F62-B655-F83B13B1EA87}"/>
              </a:ext>
            </a:extLst>
          </p:cNvPr>
          <p:cNvSpPr txBox="1">
            <a:spLocks/>
          </p:cNvSpPr>
          <p:nvPr/>
        </p:nvSpPr>
        <p:spPr>
          <a:xfrm>
            <a:off x="357647" y="16784"/>
            <a:ext cx="9327891"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t-IT" sz="1050" dirty="0">
                <a:solidFill>
                  <a:srgbClr val="002060"/>
                </a:solidFill>
                <a:latin typeface="Arial" panose="020B0604020202020204" pitchFamily="34" charset="0"/>
                <a:cs typeface="Arial" panose="020B0604020202020204" pitchFamily="34" charset="0"/>
              </a:rPr>
              <a:t>GUIDA OPERATIVA PER IL RISPETTO DEL PRINCIPIO DNSH – </a:t>
            </a:r>
            <a:r>
              <a:rPr lang="it-IT" sz="1050" b="1" dirty="0">
                <a:solidFill>
                  <a:srgbClr val="002060"/>
                </a:solidFill>
                <a:latin typeface="Arial" panose="020B0604020202020204" pitchFamily="34" charset="0"/>
                <a:cs typeface="Arial" panose="020B0604020202020204" pitchFamily="34" charset="0"/>
              </a:rPr>
              <a:t>SCHEDA 6 - 8: SERVIZI INFORMATICI DI HOSTING E CLOUD – DATA CENTER</a:t>
            </a:r>
          </a:p>
        </p:txBody>
      </p:sp>
    </p:spTree>
    <p:extLst>
      <p:ext uri="{BB962C8B-B14F-4D97-AF65-F5344CB8AC3E}">
        <p14:creationId xmlns:p14="http://schemas.microsoft.com/office/powerpoint/2010/main" val="9566879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37FF537A-B68E-4CE5-A110-D2345688D153}"/>
              </a:ext>
            </a:extLst>
          </p:cNvPr>
          <p:cNvGrpSpPr/>
          <p:nvPr/>
        </p:nvGrpSpPr>
        <p:grpSpPr>
          <a:xfrm>
            <a:off x="8414909" y="2630692"/>
            <a:ext cx="2411454" cy="1542340"/>
            <a:chOff x="8414909" y="2630692"/>
            <a:chExt cx="2411454" cy="1542340"/>
          </a:xfrm>
        </p:grpSpPr>
        <p:sp>
          <p:nvSpPr>
            <p:cNvPr id="137" name="Freeform 13">
              <a:extLst>
                <a:ext uri="{FF2B5EF4-FFF2-40B4-BE49-F238E27FC236}">
                  <a16:creationId xmlns:a16="http://schemas.microsoft.com/office/drawing/2014/main" id="{0D85DB0D-F2B3-448B-84F2-EE26B8952A31}"/>
                </a:ext>
              </a:extLst>
            </p:cNvPr>
            <p:cNvSpPr>
              <a:spLocks noEditPoints="1"/>
            </p:cNvSpPr>
            <p:nvPr/>
          </p:nvSpPr>
          <p:spPr bwMode="auto">
            <a:xfrm>
              <a:off x="8414909" y="2832196"/>
              <a:ext cx="806539" cy="1284341"/>
            </a:xfrm>
            <a:custGeom>
              <a:avLst/>
              <a:gdLst>
                <a:gd name="T0" fmla="*/ 404 w 404"/>
                <a:gd name="T1" fmla="*/ 682 h 682"/>
                <a:gd name="T2" fmla="*/ 0 w 404"/>
                <a:gd name="T3" fmla="*/ 682 h 682"/>
                <a:gd name="T4" fmla="*/ 0 w 404"/>
                <a:gd name="T5" fmla="*/ 0 h 682"/>
                <a:gd name="T6" fmla="*/ 404 w 404"/>
                <a:gd name="T7" fmla="*/ 0 h 682"/>
                <a:gd name="T8" fmla="*/ 404 w 404"/>
                <a:gd name="T9" fmla="*/ 682 h 682"/>
                <a:gd name="T10" fmla="*/ 18 w 404"/>
                <a:gd name="T11" fmla="*/ 664 h 682"/>
                <a:gd name="T12" fmla="*/ 386 w 404"/>
                <a:gd name="T13" fmla="*/ 664 h 682"/>
                <a:gd name="T14" fmla="*/ 386 w 404"/>
                <a:gd name="T15" fmla="*/ 18 h 682"/>
                <a:gd name="T16" fmla="*/ 18 w 404"/>
                <a:gd name="T17" fmla="*/ 18 h 682"/>
                <a:gd name="T18" fmla="*/ 18 w 404"/>
                <a:gd name="T19" fmla="*/ 664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4" h="682">
                  <a:moveTo>
                    <a:pt x="404" y="682"/>
                  </a:moveTo>
                  <a:lnTo>
                    <a:pt x="0" y="682"/>
                  </a:lnTo>
                  <a:lnTo>
                    <a:pt x="0" y="0"/>
                  </a:lnTo>
                  <a:lnTo>
                    <a:pt x="404" y="0"/>
                  </a:lnTo>
                  <a:lnTo>
                    <a:pt x="404" y="682"/>
                  </a:lnTo>
                  <a:close/>
                  <a:moveTo>
                    <a:pt x="18" y="664"/>
                  </a:moveTo>
                  <a:lnTo>
                    <a:pt x="386" y="664"/>
                  </a:lnTo>
                  <a:lnTo>
                    <a:pt x="386" y="18"/>
                  </a:lnTo>
                  <a:lnTo>
                    <a:pt x="18" y="18"/>
                  </a:lnTo>
                  <a:lnTo>
                    <a:pt x="18" y="664"/>
                  </a:ln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0" name="Rectangle 26">
              <a:extLst>
                <a:ext uri="{FF2B5EF4-FFF2-40B4-BE49-F238E27FC236}">
                  <a16:creationId xmlns:a16="http://schemas.microsoft.com/office/drawing/2014/main" id="{91302155-B1D1-4B8B-9EA9-E1B42E3B8A6A}"/>
                </a:ext>
              </a:extLst>
            </p:cNvPr>
            <p:cNvSpPr>
              <a:spLocks noChangeArrowheads="1"/>
            </p:cNvSpPr>
            <p:nvPr/>
          </p:nvSpPr>
          <p:spPr bwMode="auto">
            <a:xfrm>
              <a:off x="8554656" y="2979085"/>
              <a:ext cx="527045" cy="33898"/>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1" name="Rectangle 27">
              <a:extLst>
                <a:ext uri="{FF2B5EF4-FFF2-40B4-BE49-F238E27FC236}">
                  <a16:creationId xmlns:a16="http://schemas.microsoft.com/office/drawing/2014/main" id="{60A55CCF-B5C1-4B75-B87F-22BA911564BA}"/>
                </a:ext>
              </a:extLst>
            </p:cNvPr>
            <p:cNvSpPr>
              <a:spLocks noChangeArrowheads="1"/>
            </p:cNvSpPr>
            <p:nvPr/>
          </p:nvSpPr>
          <p:spPr bwMode="auto">
            <a:xfrm>
              <a:off x="8554656" y="3099610"/>
              <a:ext cx="527045" cy="33898"/>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2" name="Rectangle 28">
              <a:extLst>
                <a:ext uri="{FF2B5EF4-FFF2-40B4-BE49-F238E27FC236}">
                  <a16:creationId xmlns:a16="http://schemas.microsoft.com/office/drawing/2014/main" id="{B90516C8-5ECA-4D27-AD5F-FDF7944238A5}"/>
                </a:ext>
              </a:extLst>
            </p:cNvPr>
            <p:cNvSpPr>
              <a:spLocks noChangeArrowheads="1"/>
            </p:cNvSpPr>
            <p:nvPr/>
          </p:nvSpPr>
          <p:spPr bwMode="auto">
            <a:xfrm>
              <a:off x="8554656" y="3220135"/>
              <a:ext cx="527045" cy="33898"/>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3" name="Rectangle 29">
              <a:extLst>
                <a:ext uri="{FF2B5EF4-FFF2-40B4-BE49-F238E27FC236}">
                  <a16:creationId xmlns:a16="http://schemas.microsoft.com/office/drawing/2014/main" id="{73077C72-2204-4350-8824-A1F7323481A9}"/>
                </a:ext>
              </a:extLst>
            </p:cNvPr>
            <p:cNvSpPr>
              <a:spLocks noChangeArrowheads="1"/>
            </p:cNvSpPr>
            <p:nvPr/>
          </p:nvSpPr>
          <p:spPr bwMode="auto">
            <a:xfrm>
              <a:off x="8554656" y="3340659"/>
              <a:ext cx="527045" cy="33898"/>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4" name="Rectangle 30">
              <a:extLst>
                <a:ext uri="{FF2B5EF4-FFF2-40B4-BE49-F238E27FC236}">
                  <a16:creationId xmlns:a16="http://schemas.microsoft.com/office/drawing/2014/main" id="{CBC8A5A6-9BA5-4CB8-850E-A5421415B38B}"/>
                </a:ext>
              </a:extLst>
            </p:cNvPr>
            <p:cNvSpPr>
              <a:spLocks noChangeArrowheads="1"/>
            </p:cNvSpPr>
            <p:nvPr/>
          </p:nvSpPr>
          <p:spPr bwMode="auto">
            <a:xfrm>
              <a:off x="8554656" y="3461184"/>
              <a:ext cx="527045" cy="33898"/>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5" name="Rectangle 31">
              <a:extLst>
                <a:ext uri="{FF2B5EF4-FFF2-40B4-BE49-F238E27FC236}">
                  <a16:creationId xmlns:a16="http://schemas.microsoft.com/office/drawing/2014/main" id="{6B1C0AF4-AAF4-4D79-BE8F-8C4BF72E8045}"/>
                </a:ext>
              </a:extLst>
            </p:cNvPr>
            <p:cNvSpPr>
              <a:spLocks noChangeArrowheads="1"/>
            </p:cNvSpPr>
            <p:nvPr/>
          </p:nvSpPr>
          <p:spPr bwMode="auto">
            <a:xfrm>
              <a:off x="8554656" y="3581708"/>
              <a:ext cx="527045" cy="33898"/>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6" name="Rectangle 32">
              <a:extLst>
                <a:ext uri="{FF2B5EF4-FFF2-40B4-BE49-F238E27FC236}">
                  <a16:creationId xmlns:a16="http://schemas.microsoft.com/office/drawing/2014/main" id="{461DBB99-14FC-4E28-94A4-DB97B11503C8}"/>
                </a:ext>
              </a:extLst>
            </p:cNvPr>
            <p:cNvSpPr>
              <a:spLocks noChangeArrowheads="1"/>
            </p:cNvSpPr>
            <p:nvPr/>
          </p:nvSpPr>
          <p:spPr bwMode="auto">
            <a:xfrm>
              <a:off x="8554656" y="3702233"/>
              <a:ext cx="527045" cy="33898"/>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7" name="Freeform 33">
              <a:extLst>
                <a:ext uri="{FF2B5EF4-FFF2-40B4-BE49-F238E27FC236}">
                  <a16:creationId xmlns:a16="http://schemas.microsoft.com/office/drawing/2014/main" id="{6389A0F5-E9F1-42FA-9C8C-F85B6FE22AF0}"/>
                </a:ext>
              </a:extLst>
            </p:cNvPr>
            <p:cNvSpPr>
              <a:spLocks noEditPoints="1"/>
            </p:cNvSpPr>
            <p:nvPr/>
          </p:nvSpPr>
          <p:spPr bwMode="auto">
            <a:xfrm>
              <a:off x="8554656" y="3822758"/>
              <a:ext cx="527045" cy="218451"/>
            </a:xfrm>
            <a:custGeom>
              <a:avLst/>
              <a:gdLst>
                <a:gd name="T0" fmla="*/ 264 w 264"/>
                <a:gd name="T1" fmla="*/ 116 h 116"/>
                <a:gd name="T2" fmla="*/ 0 w 264"/>
                <a:gd name="T3" fmla="*/ 116 h 116"/>
                <a:gd name="T4" fmla="*/ 0 w 264"/>
                <a:gd name="T5" fmla="*/ 0 h 116"/>
                <a:gd name="T6" fmla="*/ 264 w 264"/>
                <a:gd name="T7" fmla="*/ 0 h 116"/>
                <a:gd name="T8" fmla="*/ 264 w 264"/>
                <a:gd name="T9" fmla="*/ 116 h 116"/>
                <a:gd name="T10" fmla="*/ 18 w 264"/>
                <a:gd name="T11" fmla="*/ 98 h 116"/>
                <a:gd name="T12" fmla="*/ 246 w 264"/>
                <a:gd name="T13" fmla="*/ 98 h 116"/>
                <a:gd name="T14" fmla="*/ 246 w 264"/>
                <a:gd name="T15" fmla="*/ 18 h 116"/>
                <a:gd name="T16" fmla="*/ 18 w 264"/>
                <a:gd name="T17" fmla="*/ 18 h 116"/>
                <a:gd name="T18" fmla="*/ 18 w 264"/>
                <a:gd name="T19" fmla="*/ 9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4" h="116">
                  <a:moveTo>
                    <a:pt x="264" y="116"/>
                  </a:moveTo>
                  <a:lnTo>
                    <a:pt x="0" y="116"/>
                  </a:lnTo>
                  <a:lnTo>
                    <a:pt x="0" y="0"/>
                  </a:lnTo>
                  <a:lnTo>
                    <a:pt x="264" y="0"/>
                  </a:lnTo>
                  <a:lnTo>
                    <a:pt x="264" y="116"/>
                  </a:lnTo>
                  <a:close/>
                  <a:moveTo>
                    <a:pt x="18" y="98"/>
                  </a:moveTo>
                  <a:lnTo>
                    <a:pt x="246" y="98"/>
                  </a:lnTo>
                  <a:lnTo>
                    <a:pt x="246" y="18"/>
                  </a:lnTo>
                  <a:lnTo>
                    <a:pt x="18" y="18"/>
                  </a:lnTo>
                  <a:lnTo>
                    <a:pt x="18" y="98"/>
                  </a:ln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9" name="Freeform 35">
              <a:extLst>
                <a:ext uri="{FF2B5EF4-FFF2-40B4-BE49-F238E27FC236}">
                  <a16:creationId xmlns:a16="http://schemas.microsoft.com/office/drawing/2014/main" id="{7648D48C-2282-44E3-9629-633B7A31B526}"/>
                </a:ext>
              </a:extLst>
            </p:cNvPr>
            <p:cNvSpPr>
              <a:spLocks noEditPoints="1"/>
            </p:cNvSpPr>
            <p:nvPr/>
          </p:nvSpPr>
          <p:spPr bwMode="auto">
            <a:xfrm>
              <a:off x="8510735" y="4082639"/>
              <a:ext cx="614886" cy="90393"/>
            </a:xfrm>
            <a:custGeom>
              <a:avLst/>
              <a:gdLst>
                <a:gd name="T0" fmla="*/ 308 w 308"/>
                <a:gd name="T1" fmla="*/ 48 h 48"/>
                <a:gd name="T2" fmla="*/ 0 w 308"/>
                <a:gd name="T3" fmla="*/ 48 h 48"/>
                <a:gd name="T4" fmla="*/ 0 w 308"/>
                <a:gd name="T5" fmla="*/ 0 h 48"/>
                <a:gd name="T6" fmla="*/ 308 w 308"/>
                <a:gd name="T7" fmla="*/ 0 h 48"/>
                <a:gd name="T8" fmla="*/ 308 w 308"/>
                <a:gd name="T9" fmla="*/ 48 h 48"/>
                <a:gd name="T10" fmla="*/ 18 w 308"/>
                <a:gd name="T11" fmla="*/ 30 h 48"/>
                <a:gd name="T12" fmla="*/ 290 w 308"/>
                <a:gd name="T13" fmla="*/ 30 h 48"/>
                <a:gd name="T14" fmla="*/ 290 w 308"/>
                <a:gd name="T15" fmla="*/ 18 h 48"/>
                <a:gd name="T16" fmla="*/ 18 w 308"/>
                <a:gd name="T17" fmla="*/ 18 h 48"/>
                <a:gd name="T18" fmla="*/ 18 w 308"/>
                <a:gd name="T19" fmla="*/ 3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8" h="48">
                  <a:moveTo>
                    <a:pt x="308" y="48"/>
                  </a:moveTo>
                  <a:lnTo>
                    <a:pt x="0" y="48"/>
                  </a:lnTo>
                  <a:lnTo>
                    <a:pt x="0" y="0"/>
                  </a:lnTo>
                  <a:lnTo>
                    <a:pt x="308" y="0"/>
                  </a:lnTo>
                  <a:lnTo>
                    <a:pt x="308" y="48"/>
                  </a:lnTo>
                  <a:close/>
                  <a:moveTo>
                    <a:pt x="18" y="30"/>
                  </a:moveTo>
                  <a:lnTo>
                    <a:pt x="290" y="30"/>
                  </a:lnTo>
                  <a:lnTo>
                    <a:pt x="290" y="18"/>
                  </a:lnTo>
                  <a:lnTo>
                    <a:pt x="18" y="18"/>
                  </a:lnTo>
                  <a:lnTo>
                    <a:pt x="18" y="30"/>
                  </a:ln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nvGrpSpPr>
            <p:cNvPr id="3" name="Group 2">
              <a:extLst>
                <a:ext uri="{FF2B5EF4-FFF2-40B4-BE49-F238E27FC236}">
                  <a16:creationId xmlns:a16="http://schemas.microsoft.com/office/drawing/2014/main" id="{744DEC94-C08F-4766-BE7C-ECFC4AB98B00}"/>
                </a:ext>
              </a:extLst>
            </p:cNvPr>
            <p:cNvGrpSpPr/>
            <p:nvPr/>
          </p:nvGrpSpPr>
          <p:grpSpPr>
            <a:xfrm>
              <a:off x="9194854" y="2630692"/>
              <a:ext cx="851564" cy="1451946"/>
              <a:chOff x="9916613" y="2837809"/>
              <a:chExt cx="641350" cy="1130300"/>
            </a:xfrm>
          </p:grpSpPr>
          <p:sp>
            <p:nvSpPr>
              <p:cNvPr id="160" name="Freeform 13">
                <a:extLst>
                  <a:ext uri="{FF2B5EF4-FFF2-40B4-BE49-F238E27FC236}">
                    <a16:creationId xmlns:a16="http://schemas.microsoft.com/office/drawing/2014/main" id="{F0568853-9319-42B7-B8A6-2853BB1ABD2D}"/>
                  </a:ext>
                </a:extLst>
              </p:cNvPr>
              <p:cNvSpPr>
                <a:spLocks noEditPoints="1"/>
              </p:cNvSpPr>
              <p:nvPr/>
            </p:nvSpPr>
            <p:spPr bwMode="auto">
              <a:xfrm>
                <a:off x="9916613" y="2837809"/>
                <a:ext cx="641350" cy="1082675"/>
              </a:xfrm>
              <a:custGeom>
                <a:avLst/>
                <a:gdLst>
                  <a:gd name="T0" fmla="*/ 404 w 404"/>
                  <a:gd name="T1" fmla="*/ 682 h 682"/>
                  <a:gd name="T2" fmla="*/ 0 w 404"/>
                  <a:gd name="T3" fmla="*/ 682 h 682"/>
                  <a:gd name="T4" fmla="*/ 0 w 404"/>
                  <a:gd name="T5" fmla="*/ 0 h 682"/>
                  <a:gd name="T6" fmla="*/ 404 w 404"/>
                  <a:gd name="T7" fmla="*/ 0 h 682"/>
                  <a:gd name="T8" fmla="*/ 404 w 404"/>
                  <a:gd name="T9" fmla="*/ 682 h 682"/>
                  <a:gd name="T10" fmla="*/ 18 w 404"/>
                  <a:gd name="T11" fmla="*/ 664 h 682"/>
                  <a:gd name="T12" fmla="*/ 386 w 404"/>
                  <a:gd name="T13" fmla="*/ 664 h 682"/>
                  <a:gd name="T14" fmla="*/ 386 w 404"/>
                  <a:gd name="T15" fmla="*/ 18 h 682"/>
                  <a:gd name="T16" fmla="*/ 18 w 404"/>
                  <a:gd name="T17" fmla="*/ 18 h 682"/>
                  <a:gd name="T18" fmla="*/ 18 w 404"/>
                  <a:gd name="T19" fmla="*/ 664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4" h="682">
                    <a:moveTo>
                      <a:pt x="404" y="682"/>
                    </a:moveTo>
                    <a:lnTo>
                      <a:pt x="0" y="682"/>
                    </a:lnTo>
                    <a:lnTo>
                      <a:pt x="0" y="0"/>
                    </a:lnTo>
                    <a:lnTo>
                      <a:pt x="404" y="0"/>
                    </a:lnTo>
                    <a:lnTo>
                      <a:pt x="404" y="682"/>
                    </a:lnTo>
                    <a:close/>
                    <a:moveTo>
                      <a:pt x="18" y="664"/>
                    </a:moveTo>
                    <a:lnTo>
                      <a:pt x="386" y="664"/>
                    </a:lnTo>
                    <a:lnTo>
                      <a:pt x="386" y="18"/>
                    </a:lnTo>
                    <a:lnTo>
                      <a:pt x="18" y="18"/>
                    </a:lnTo>
                    <a:lnTo>
                      <a:pt x="18" y="664"/>
                    </a:ln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1" name="Rectangle 26">
                <a:extLst>
                  <a:ext uri="{FF2B5EF4-FFF2-40B4-BE49-F238E27FC236}">
                    <a16:creationId xmlns:a16="http://schemas.microsoft.com/office/drawing/2014/main" id="{E09E004E-474A-4306-8E6E-32FE7A14CAD7}"/>
                  </a:ext>
                </a:extLst>
              </p:cNvPr>
              <p:cNvSpPr>
                <a:spLocks noChangeArrowheads="1"/>
              </p:cNvSpPr>
              <p:nvPr/>
            </p:nvSpPr>
            <p:spPr bwMode="auto">
              <a:xfrm>
                <a:off x="10027738" y="2961634"/>
                <a:ext cx="419100" cy="28575"/>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2" name="Rectangle 27">
                <a:extLst>
                  <a:ext uri="{FF2B5EF4-FFF2-40B4-BE49-F238E27FC236}">
                    <a16:creationId xmlns:a16="http://schemas.microsoft.com/office/drawing/2014/main" id="{89DA08F2-F622-4F86-9321-BFFE93EC21B3}"/>
                  </a:ext>
                </a:extLst>
              </p:cNvPr>
              <p:cNvSpPr>
                <a:spLocks noChangeArrowheads="1"/>
              </p:cNvSpPr>
              <p:nvPr/>
            </p:nvSpPr>
            <p:spPr bwMode="auto">
              <a:xfrm>
                <a:off x="10027738" y="3063234"/>
                <a:ext cx="419100" cy="28575"/>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3" name="Rectangle 28">
                <a:extLst>
                  <a:ext uri="{FF2B5EF4-FFF2-40B4-BE49-F238E27FC236}">
                    <a16:creationId xmlns:a16="http://schemas.microsoft.com/office/drawing/2014/main" id="{7E083B49-EC8A-48E2-89C5-B2222156C7A0}"/>
                  </a:ext>
                </a:extLst>
              </p:cNvPr>
              <p:cNvSpPr>
                <a:spLocks noChangeArrowheads="1"/>
              </p:cNvSpPr>
              <p:nvPr/>
            </p:nvSpPr>
            <p:spPr bwMode="auto">
              <a:xfrm>
                <a:off x="10027738" y="3164834"/>
                <a:ext cx="419100" cy="28575"/>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4" name="Rectangle 29">
                <a:extLst>
                  <a:ext uri="{FF2B5EF4-FFF2-40B4-BE49-F238E27FC236}">
                    <a16:creationId xmlns:a16="http://schemas.microsoft.com/office/drawing/2014/main" id="{8BBA3934-741B-4DF1-9D5C-00F25DA8FD0D}"/>
                  </a:ext>
                </a:extLst>
              </p:cNvPr>
              <p:cNvSpPr>
                <a:spLocks noChangeArrowheads="1"/>
              </p:cNvSpPr>
              <p:nvPr/>
            </p:nvSpPr>
            <p:spPr bwMode="auto">
              <a:xfrm>
                <a:off x="10027738" y="3266434"/>
                <a:ext cx="419100" cy="28575"/>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5" name="Rectangle 30">
                <a:extLst>
                  <a:ext uri="{FF2B5EF4-FFF2-40B4-BE49-F238E27FC236}">
                    <a16:creationId xmlns:a16="http://schemas.microsoft.com/office/drawing/2014/main" id="{D4C7FA23-B22C-4380-84C4-FAA8FB687864}"/>
                  </a:ext>
                </a:extLst>
              </p:cNvPr>
              <p:cNvSpPr>
                <a:spLocks noChangeArrowheads="1"/>
              </p:cNvSpPr>
              <p:nvPr/>
            </p:nvSpPr>
            <p:spPr bwMode="auto">
              <a:xfrm>
                <a:off x="10027738" y="3368034"/>
                <a:ext cx="419100" cy="28575"/>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6" name="Rectangle 31">
                <a:extLst>
                  <a:ext uri="{FF2B5EF4-FFF2-40B4-BE49-F238E27FC236}">
                    <a16:creationId xmlns:a16="http://schemas.microsoft.com/office/drawing/2014/main" id="{6E01BA64-FA18-4929-B9F3-C90EA851E27B}"/>
                  </a:ext>
                </a:extLst>
              </p:cNvPr>
              <p:cNvSpPr>
                <a:spLocks noChangeArrowheads="1"/>
              </p:cNvSpPr>
              <p:nvPr/>
            </p:nvSpPr>
            <p:spPr bwMode="auto">
              <a:xfrm>
                <a:off x="10027738" y="3469634"/>
                <a:ext cx="419100" cy="28575"/>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7" name="Rectangle 32">
                <a:extLst>
                  <a:ext uri="{FF2B5EF4-FFF2-40B4-BE49-F238E27FC236}">
                    <a16:creationId xmlns:a16="http://schemas.microsoft.com/office/drawing/2014/main" id="{8D204219-96A4-4660-B94C-88F375626102}"/>
                  </a:ext>
                </a:extLst>
              </p:cNvPr>
              <p:cNvSpPr>
                <a:spLocks noChangeArrowheads="1"/>
              </p:cNvSpPr>
              <p:nvPr/>
            </p:nvSpPr>
            <p:spPr bwMode="auto">
              <a:xfrm>
                <a:off x="10027738" y="3571234"/>
                <a:ext cx="419100" cy="28575"/>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8" name="Freeform 33">
                <a:extLst>
                  <a:ext uri="{FF2B5EF4-FFF2-40B4-BE49-F238E27FC236}">
                    <a16:creationId xmlns:a16="http://schemas.microsoft.com/office/drawing/2014/main" id="{D219159F-D2B1-4F84-AC0E-5029A1FBF587}"/>
                  </a:ext>
                </a:extLst>
              </p:cNvPr>
              <p:cNvSpPr>
                <a:spLocks noEditPoints="1"/>
              </p:cNvSpPr>
              <p:nvPr/>
            </p:nvSpPr>
            <p:spPr bwMode="auto">
              <a:xfrm>
                <a:off x="10027738" y="3672834"/>
                <a:ext cx="419100" cy="184150"/>
              </a:xfrm>
              <a:custGeom>
                <a:avLst/>
                <a:gdLst>
                  <a:gd name="T0" fmla="*/ 264 w 264"/>
                  <a:gd name="T1" fmla="*/ 116 h 116"/>
                  <a:gd name="T2" fmla="*/ 0 w 264"/>
                  <a:gd name="T3" fmla="*/ 116 h 116"/>
                  <a:gd name="T4" fmla="*/ 0 w 264"/>
                  <a:gd name="T5" fmla="*/ 0 h 116"/>
                  <a:gd name="T6" fmla="*/ 264 w 264"/>
                  <a:gd name="T7" fmla="*/ 0 h 116"/>
                  <a:gd name="T8" fmla="*/ 264 w 264"/>
                  <a:gd name="T9" fmla="*/ 116 h 116"/>
                  <a:gd name="T10" fmla="*/ 18 w 264"/>
                  <a:gd name="T11" fmla="*/ 98 h 116"/>
                  <a:gd name="T12" fmla="*/ 246 w 264"/>
                  <a:gd name="T13" fmla="*/ 98 h 116"/>
                  <a:gd name="T14" fmla="*/ 246 w 264"/>
                  <a:gd name="T15" fmla="*/ 18 h 116"/>
                  <a:gd name="T16" fmla="*/ 18 w 264"/>
                  <a:gd name="T17" fmla="*/ 18 h 116"/>
                  <a:gd name="T18" fmla="*/ 18 w 264"/>
                  <a:gd name="T19" fmla="*/ 9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4" h="116">
                    <a:moveTo>
                      <a:pt x="264" y="116"/>
                    </a:moveTo>
                    <a:lnTo>
                      <a:pt x="0" y="116"/>
                    </a:lnTo>
                    <a:lnTo>
                      <a:pt x="0" y="0"/>
                    </a:lnTo>
                    <a:lnTo>
                      <a:pt x="264" y="0"/>
                    </a:lnTo>
                    <a:lnTo>
                      <a:pt x="264" y="116"/>
                    </a:lnTo>
                    <a:close/>
                    <a:moveTo>
                      <a:pt x="18" y="98"/>
                    </a:moveTo>
                    <a:lnTo>
                      <a:pt x="246" y="98"/>
                    </a:lnTo>
                    <a:lnTo>
                      <a:pt x="246" y="18"/>
                    </a:lnTo>
                    <a:lnTo>
                      <a:pt x="18" y="18"/>
                    </a:lnTo>
                    <a:lnTo>
                      <a:pt x="18" y="98"/>
                    </a:ln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9" name="Freeform 35">
                <a:extLst>
                  <a:ext uri="{FF2B5EF4-FFF2-40B4-BE49-F238E27FC236}">
                    <a16:creationId xmlns:a16="http://schemas.microsoft.com/office/drawing/2014/main" id="{D6A81FAB-1CC7-47E9-B329-53BECE6F271B}"/>
                  </a:ext>
                </a:extLst>
              </p:cNvPr>
              <p:cNvSpPr>
                <a:spLocks noEditPoints="1"/>
              </p:cNvSpPr>
              <p:nvPr/>
            </p:nvSpPr>
            <p:spPr bwMode="auto">
              <a:xfrm>
                <a:off x="9992813" y="3891909"/>
                <a:ext cx="488950" cy="76200"/>
              </a:xfrm>
              <a:custGeom>
                <a:avLst/>
                <a:gdLst>
                  <a:gd name="T0" fmla="*/ 308 w 308"/>
                  <a:gd name="T1" fmla="*/ 48 h 48"/>
                  <a:gd name="T2" fmla="*/ 0 w 308"/>
                  <a:gd name="T3" fmla="*/ 48 h 48"/>
                  <a:gd name="T4" fmla="*/ 0 w 308"/>
                  <a:gd name="T5" fmla="*/ 0 h 48"/>
                  <a:gd name="T6" fmla="*/ 308 w 308"/>
                  <a:gd name="T7" fmla="*/ 0 h 48"/>
                  <a:gd name="T8" fmla="*/ 308 w 308"/>
                  <a:gd name="T9" fmla="*/ 48 h 48"/>
                  <a:gd name="T10" fmla="*/ 18 w 308"/>
                  <a:gd name="T11" fmla="*/ 30 h 48"/>
                  <a:gd name="T12" fmla="*/ 290 w 308"/>
                  <a:gd name="T13" fmla="*/ 30 h 48"/>
                  <a:gd name="T14" fmla="*/ 290 w 308"/>
                  <a:gd name="T15" fmla="*/ 18 h 48"/>
                  <a:gd name="T16" fmla="*/ 18 w 308"/>
                  <a:gd name="T17" fmla="*/ 18 h 48"/>
                  <a:gd name="T18" fmla="*/ 18 w 308"/>
                  <a:gd name="T19" fmla="*/ 3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8" h="48">
                    <a:moveTo>
                      <a:pt x="308" y="48"/>
                    </a:moveTo>
                    <a:lnTo>
                      <a:pt x="0" y="48"/>
                    </a:lnTo>
                    <a:lnTo>
                      <a:pt x="0" y="0"/>
                    </a:lnTo>
                    <a:lnTo>
                      <a:pt x="308" y="0"/>
                    </a:lnTo>
                    <a:lnTo>
                      <a:pt x="308" y="48"/>
                    </a:lnTo>
                    <a:close/>
                    <a:moveTo>
                      <a:pt x="18" y="30"/>
                    </a:moveTo>
                    <a:lnTo>
                      <a:pt x="290" y="30"/>
                    </a:lnTo>
                    <a:lnTo>
                      <a:pt x="290" y="18"/>
                    </a:lnTo>
                    <a:lnTo>
                      <a:pt x="18" y="18"/>
                    </a:lnTo>
                    <a:lnTo>
                      <a:pt x="18" y="30"/>
                    </a:ln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70" name="Group 169">
              <a:extLst>
                <a:ext uri="{FF2B5EF4-FFF2-40B4-BE49-F238E27FC236}">
                  <a16:creationId xmlns:a16="http://schemas.microsoft.com/office/drawing/2014/main" id="{29B9E0BA-F607-4A61-8CF8-AD43F7CEC258}"/>
                </a:ext>
              </a:extLst>
            </p:cNvPr>
            <p:cNvGrpSpPr/>
            <p:nvPr/>
          </p:nvGrpSpPr>
          <p:grpSpPr>
            <a:xfrm>
              <a:off x="10019824" y="2808206"/>
              <a:ext cx="806539" cy="1340837"/>
              <a:chOff x="9916613" y="2837809"/>
              <a:chExt cx="641350" cy="1130300"/>
            </a:xfrm>
          </p:grpSpPr>
          <p:sp>
            <p:nvSpPr>
              <p:cNvPr id="171" name="Freeform 13">
                <a:extLst>
                  <a:ext uri="{FF2B5EF4-FFF2-40B4-BE49-F238E27FC236}">
                    <a16:creationId xmlns:a16="http://schemas.microsoft.com/office/drawing/2014/main" id="{D761D74C-AF00-47BB-80CC-E076CE8359EC}"/>
                  </a:ext>
                </a:extLst>
              </p:cNvPr>
              <p:cNvSpPr>
                <a:spLocks noEditPoints="1"/>
              </p:cNvSpPr>
              <p:nvPr/>
            </p:nvSpPr>
            <p:spPr bwMode="auto">
              <a:xfrm>
                <a:off x="9916613" y="2837809"/>
                <a:ext cx="641350" cy="1082675"/>
              </a:xfrm>
              <a:custGeom>
                <a:avLst/>
                <a:gdLst>
                  <a:gd name="T0" fmla="*/ 404 w 404"/>
                  <a:gd name="T1" fmla="*/ 682 h 682"/>
                  <a:gd name="T2" fmla="*/ 0 w 404"/>
                  <a:gd name="T3" fmla="*/ 682 h 682"/>
                  <a:gd name="T4" fmla="*/ 0 w 404"/>
                  <a:gd name="T5" fmla="*/ 0 h 682"/>
                  <a:gd name="T6" fmla="*/ 404 w 404"/>
                  <a:gd name="T7" fmla="*/ 0 h 682"/>
                  <a:gd name="T8" fmla="*/ 404 w 404"/>
                  <a:gd name="T9" fmla="*/ 682 h 682"/>
                  <a:gd name="T10" fmla="*/ 18 w 404"/>
                  <a:gd name="T11" fmla="*/ 664 h 682"/>
                  <a:gd name="T12" fmla="*/ 386 w 404"/>
                  <a:gd name="T13" fmla="*/ 664 h 682"/>
                  <a:gd name="T14" fmla="*/ 386 w 404"/>
                  <a:gd name="T15" fmla="*/ 18 h 682"/>
                  <a:gd name="T16" fmla="*/ 18 w 404"/>
                  <a:gd name="T17" fmla="*/ 18 h 682"/>
                  <a:gd name="T18" fmla="*/ 18 w 404"/>
                  <a:gd name="T19" fmla="*/ 664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4" h="682">
                    <a:moveTo>
                      <a:pt x="404" y="682"/>
                    </a:moveTo>
                    <a:lnTo>
                      <a:pt x="0" y="682"/>
                    </a:lnTo>
                    <a:lnTo>
                      <a:pt x="0" y="0"/>
                    </a:lnTo>
                    <a:lnTo>
                      <a:pt x="404" y="0"/>
                    </a:lnTo>
                    <a:lnTo>
                      <a:pt x="404" y="682"/>
                    </a:lnTo>
                    <a:close/>
                    <a:moveTo>
                      <a:pt x="18" y="664"/>
                    </a:moveTo>
                    <a:lnTo>
                      <a:pt x="386" y="664"/>
                    </a:lnTo>
                    <a:lnTo>
                      <a:pt x="386" y="18"/>
                    </a:lnTo>
                    <a:lnTo>
                      <a:pt x="18" y="18"/>
                    </a:lnTo>
                    <a:lnTo>
                      <a:pt x="18" y="664"/>
                    </a:ln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2" name="Rectangle 26">
                <a:extLst>
                  <a:ext uri="{FF2B5EF4-FFF2-40B4-BE49-F238E27FC236}">
                    <a16:creationId xmlns:a16="http://schemas.microsoft.com/office/drawing/2014/main" id="{9019995B-79C5-4091-9D42-FEF3EECEB87F}"/>
                  </a:ext>
                </a:extLst>
              </p:cNvPr>
              <p:cNvSpPr>
                <a:spLocks noChangeArrowheads="1"/>
              </p:cNvSpPr>
              <p:nvPr/>
            </p:nvSpPr>
            <p:spPr bwMode="auto">
              <a:xfrm>
                <a:off x="10027738" y="2961634"/>
                <a:ext cx="419100" cy="28575"/>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3" name="Rectangle 27">
                <a:extLst>
                  <a:ext uri="{FF2B5EF4-FFF2-40B4-BE49-F238E27FC236}">
                    <a16:creationId xmlns:a16="http://schemas.microsoft.com/office/drawing/2014/main" id="{0857C450-4949-48CC-A64F-FF0C301D7A44}"/>
                  </a:ext>
                </a:extLst>
              </p:cNvPr>
              <p:cNvSpPr>
                <a:spLocks noChangeArrowheads="1"/>
              </p:cNvSpPr>
              <p:nvPr/>
            </p:nvSpPr>
            <p:spPr bwMode="auto">
              <a:xfrm>
                <a:off x="10027738" y="3063234"/>
                <a:ext cx="419100" cy="28575"/>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4" name="Rectangle 28">
                <a:extLst>
                  <a:ext uri="{FF2B5EF4-FFF2-40B4-BE49-F238E27FC236}">
                    <a16:creationId xmlns:a16="http://schemas.microsoft.com/office/drawing/2014/main" id="{0C9B51F5-BF53-4033-8BE8-BC5403A97348}"/>
                  </a:ext>
                </a:extLst>
              </p:cNvPr>
              <p:cNvSpPr>
                <a:spLocks noChangeArrowheads="1"/>
              </p:cNvSpPr>
              <p:nvPr/>
            </p:nvSpPr>
            <p:spPr bwMode="auto">
              <a:xfrm>
                <a:off x="10027738" y="3164834"/>
                <a:ext cx="419100" cy="28575"/>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5" name="Rectangle 29">
                <a:extLst>
                  <a:ext uri="{FF2B5EF4-FFF2-40B4-BE49-F238E27FC236}">
                    <a16:creationId xmlns:a16="http://schemas.microsoft.com/office/drawing/2014/main" id="{C2756057-0BCB-44E6-85B9-628ADD5620AA}"/>
                  </a:ext>
                </a:extLst>
              </p:cNvPr>
              <p:cNvSpPr>
                <a:spLocks noChangeArrowheads="1"/>
              </p:cNvSpPr>
              <p:nvPr/>
            </p:nvSpPr>
            <p:spPr bwMode="auto">
              <a:xfrm>
                <a:off x="10027738" y="3266434"/>
                <a:ext cx="419100" cy="28575"/>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6" name="Rectangle 30">
                <a:extLst>
                  <a:ext uri="{FF2B5EF4-FFF2-40B4-BE49-F238E27FC236}">
                    <a16:creationId xmlns:a16="http://schemas.microsoft.com/office/drawing/2014/main" id="{54F322CD-2590-43DA-A914-7A7DF7B27916}"/>
                  </a:ext>
                </a:extLst>
              </p:cNvPr>
              <p:cNvSpPr>
                <a:spLocks noChangeArrowheads="1"/>
              </p:cNvSpPr>
              <p:nvPr/>
            </p:nvSpPr>
            <p:spPr bwMode="auto">
              <a:xfrm>
                <a:off x="10027738" y="3368034"/>
                <a:ext cx="419100" cy="28575"/>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7" name="Rectangle 31">
                <a:extLst>
                  <a:ext uri="{FF2B5EF4-FFF2-40B4-BE49-F238E27FC236}">
                    <a16:creationId xmlns:a16="http://schemas.microsoft.com/office/drawing/2014/main" id="{F03C263C-D3E9-4E80-A6A3-8EA0FA2E1CD5}"/>
                  </a:ext>
                </a:extLst>
              </p:cNvPr>
              <p:cNvSpPr>
                <a:spLocks noChangeArrowheads="1"/>
              </p:cNvSpPr>
              <p:nvPr/>
            </p:nvSpPr>
            <p:spPr bwMode="auto">
              <a:xfrm>
                <a:off x="10027738" y="3469634"/>
                <a:ext cx="419100" cy="28575"/>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8" name="Rectangle 32">
                <a:extLst>
                  <a:ext uri="{FF2B5EF4-FFF2-40B4-BE49-F238E27FC236}">
                    <a16:creationId xmlns:a16="http://schemas.microsoft.com/office/drawing/2014/main" id="{E8490E84-E359-4D0B-A121-C1069B38C493}"/>
                  </a:ext>
                </a:extLst>
              </p:cNvPr>
              <p:cNvSpPr>
                <a:spLocks noChangeArrowheads="1"/>
              </p:cNvSpPr>
              <p:nvPr/>
            </p:nvSpPr>
            <p:spPr bwMode="auto">
              <a:xfrm>
                <a:off x="10027738" y="3571234"/>
                <a:ext cx="419100" cy="28575"/>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9" name="Freeform 33">
                <a:extLst>
                  <a:ext uri="{FF2B5EF4-FFF2-40B4-BE49-F238E27FC236}">
                    <a16:creationId xmlns:a16="http://schemas.microsoft.com/office/drawing/2014/main" id="{79A9BD3A-99A0-43B1-A1EA-79E3695EAD0E}"/>
                  </a:ext>
                </a:extLst>
              </p:cNvPr>
              <p:cNvSpPr>
                <a:spLocks noEditPoints="1"/>
              </p:cNvSpPr>
              <p:nvPr/>
            </p:nvSpPr>
            <p:spPr bwMode="auto">
              <a:xfrm>
                <a:off x="10027738" y="3672834"/>
                <a:ext cx="419100" cy="184150"/>
              </a:xfrm>
              <a:custGeom>
                <a:avLst/>
                <a:gdLst>
                  <a:gd name="T0" fmla="*/ 264 w 264"/>
                  <a:gd name="T1" fmla="*/ 116 h 116"/>
                  <a:gd name="T2" fmla="*/ 0 w 264"/>
                  <a:gd name="T3" fmla="*/ 116 h 116"/>
                  <a:gd name="T4" fmla="*/ 0 w 264"/>
                  <a:gd name="T5" fmla="*/ 0 h 116"/>
                  <a:gd name="T6" fmla="*/ 264 w 264"/>
                  <a:gd name="T7" fmla="*/ 0 h 116"/>
                  <a:gd name="T8" fmla="*/ 264 w 264"/>
                  <a:gd name="T9" fmla="*/ 116 h 116"/>
                  <a:gd name="T10" fmla="*/ 18 w 264"/>
                  <a:gd name="T11" fmla="*/ 98 h 116"/>
                  <a:gd name="T12" fmla="*/ 246 w 264"/>
                  <a:gd name="T13" fmla="*/ 98 h 116"/>
                  <a:gd name="T14" fmla="*/ 246 w 264"/>
                  <a:gd name="T15" fmla="*/ 18 h 116"/>
                  <a:gd name="T16" fmla="*/ 18 w 264"/>
                  <a:gd name="T17" fmla="*/ 18 h 116"/>
                  <a:gd name="T18" fmla="*/ 18 w 264"/>
                  <a:gd name="T19" fmla="*/ 9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4" h="116">
                    <a:moveTo>
                      <a:pt x="264" y="116"/>
                    </a:moveTo>
                    <a:lnTo>
                      <a:pt x="0" y="116"/>
                    </a:lnTo>
                    <a:lnTo>
                      <a:pt x="0" y="0"/>
                    </a:lnTo>
                    <a:lnTo>
                      <a:pt x="264" y="0"/>
                    </a:lnTo>
                    <a:lnTo>
                      <a:pt x="264" y="116"/>
                    </a:lnTo>
                    <a:close/>
                    <a:moveTo>
                      <a:pt x="18" y="98"/>
                    </a:moveTo>
                    <a:lnTo>
                      <a:pt x="246" y="98"/>
                    </a:lnTo>
                    <a:lnTo>
                      <a:pt x="246" y="18"/>
                    </a:lnTo>
                    <a:lnTo>
                      <a:pt x="18" y="18"/>
                    </a:lnTo>
                    <a:lnTo>
                      <a:pt x="18" y="98"/>
                    </a:ln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0" name="Freeform 35">
                <a:extLst>
                  <a:ext uri="{FF2B5EF4-FFF2-40B4-BE49-F238E27FC236}">
                    <a16:creationId xmlns:a16="http://schemas.microsoft.com/office/drawing/2014/main" id="{FCE8F4CD-E531-4ECC-9746-591C96A6BBD8}"/>
                  </a:ext>
                </a:extLst>
              </p:cNvPr>
              <p:cNvSpPr>
                <a:spLocks noEditPoints="1"/>
              </p:cNvSpPr>
              <p:nvPr/>
            </p:nvSpPr>
            <p:spPr bwMode="auto">
              <a:xfrm>
                <a:off x="9992813" y="3891909"/>
                <a:ext cx="488950" cy="76200"/>
              </a:xfrm>
              <a:custGeom>
                <a:avLst/>
                <a:gdLst>
                  <a:gd name="T0" fmla="*/ 308 w 308"/>
                  <a:gd name="T1" fmla="*/ 48 h 48"/>
                  <a:gd name="T2" fmla="*/ 0 w 308"/>
                  <a:gd name="T3" fmla="*/ 48 h 48"/>
                  <a:gd name="T4" fmla="*/ 0 w 308"/>
                  <a:gd name="T5" fmla="*/ 0 h 48"/>
                  <a:gd name="T6" fmla="*/ 308 w 308"/>
                  <a:gd name="T7" fmla="*/ 0 h 48"/>
                  <a:gd name="T8" fmla="*/ 308 w 308"/>
                  <a:gd name="T9" fmla="*/ 48 h 48"/>
                  <a:gd name="T10" fmla="*/ 18 w 308"/>
                  <a:gd name="T11" fmla="*/ 30 h 48"/>
                  <a:gd name="T12" fmla="*/ 290 w 308"/>
                  <a:gd name="T13" fmla="*/ 30 h 48"/>
                  <a:gd name="T14" fmla="*/ 290 w 308"/>
                  <a:gd name="T15" fmla="*/ 18 h 48"/>
                  <a:gd name="T16" fmla="*/ 18 w 308"/>
                  <a:gd name="T17" fmla="*/ 18 h 48"/>
                  <a:gd name="T18" fmla="*/ 18 w 308"/>
                  <a:gd name="T19" fmla="*/ 3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8" h="48">
                    <a:moveTo>
                      <a:pt x="308" y="48"/>
                    </a:moveTo>
                    <a:lnTo>
                      <a:pt x="0" y="48"/>
                    </a:lnTo>
                    <a:lnTo>
                      <a:pt x="0" y="0"/>
                    </a:lnTo>
                    <a:lnTo>
                      <a:pt x="308" y="0"/>
                    </a:lnTo>
                    <a:lnTo>
                      <a:pt x="308" y="48"/>
                    </a:lnTo>
                    <a:close/>
                    <a:moveTo>
                      <a:pt x="18" y="30"/>
                    </a:moveTo>
                    <a:lnTo>
                      <a:pt x="290" y="30"/>
                    </a:lnTo>
                    <a:lnTo>
                      <a:pt x="290" y="18"/>
                    </a:lnTo>
                    <a:lnTo>
                      <a:pt x="18" y="18"/>
                    </a:lnTo>
                    <a:lnTo>
                      <a:pt x="18" y="30"/>
                    </a:ln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sp>
        <p:nvSpPr>
          <p:cNvPr id="5" name="Oval 4">
            <a:extLst>
              <a:ext uri="{FF2B5EF4-FFF2-40B4-BE49-F238E27FC236}">
                <a16:creationId xmlns:a16="http://schemas.microsoft.com/office/drawing/2014/main" id="{C3164AEF-BA34-4B94-AFF2-078D4F851D5B}"/>
              </a:ext>
            </a:extLst>
          </p:cNvPr>
          <p:cNvSpPr/>
          <p:nvPr/>
        </p:nvSpPr>
        <p:spPr>
          <a:xfrm>
            <a:off x="9151864" y="3754925"/>
            <a:ext cx="958412" cy="142739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4" name="Segnaposto numero diapositiva 5">
            <a:extLst>
              <a:ext uri="{FF2B5EF4-FFF2-40B4-BE49-F238E27FC236}">
                <a16:creationId xmlns:a16="http://schemas.microsoft.com/office/drawing/2014/main" id="{CC11CACA-3D43-6842-94A5-90E1FE5ACAA5}"/>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31</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
        <p:nvSpPr>
          <p:cNvPr id="19" name="Titolo 1">
            <a:extLst>
              <a:ext uri="{FF2B5EF4-FFF2-40B4-BE49-F238E27FC236}">
                <a16:creationId xmlns:a16="http://schemas.microsoft.com/office/drawing/2014/main" id="{53B85B3A-21E3-4DF8-84DD-5B2F267B440F}"/>
              </a:ext>
            </a:extLst>
          </p:cNvPr>
          <p:cNvSpPr>
            <a:spLocks noGrp="1"/>
          </p:cNvSpPr>
          <p:nvPr>
            <p:ph type="title"/>
          </p:nvPr>
        </p:nvSpPr>
        <p:spPr>
          <a:xfrm>
            <a:off x="764308" y="578866"/>
            <a:ext cx="10515600" cy="761711"/>
          </a:xfrm>
        </p:spPr>
        <p:txBody>
          <a:bodyPr>
            <a:normAutofit/>
          </a:bodyPr>
          <a:lstStyle/>
          <a:p>
            <a:r>
              <a:rPr lang="it-IT" sz="2400" b="1" dirty="0">
                <a:solidFill>
                  <a:schemeClr val="accent1">
                    <a:lumMod val="50000"/>
                  </a:schemeClr>
                </a:solidFill>
                <a:latin typeface="Arial" panose="020B0604020202020204" pitchFamily="34" charset="0"/>
                <a:cs typeface="Arial" panose="020B0604020202020204" pitchFamily="34" charset="0"/>
              </a:rPr>
              <a:t>I. INTRODUZIONE</a:t>
            </a:r>
            <a:br>
              <a:rPr lang="it-IT" sz="2400" b="1" dirty="0">
                <a:solidFill>
                  <a:schemeClr val="accent1">
                    <a:lumMod val="50000"/>
                  </a:schemeClr>
                </a:solidFill>
                <a:latin typeface="Arial" panose="020B0604020202020204" pitchFamily="34" charset="0"/>
                <a:cs typeface="Arial" panose="020B0604020202020204" pitchFamily="34" charset="0"/>
              </a:rPr>
            </a:br>
            <a:r>
              <a:rPr lang="it-IT" sz="2400" b="1" dirty="0">
                <a:solidFill>
                  <a:schemeClr val="accent1">
                    <a:lumMod val="50000"/>
                  </a:schemeClr>
                </a:solidFill>
                <a:latin typeface="Arial" panose="020B0604020202020204" pitchFamily="34" charset="0"/>
                <a:cs typeface="Arial" panose="020B0604020202020204" pitchFamily="34" charset="0"/>
              </a:rPr>
              <a:t>Servizi di Hosting e Cloud – Data center</a:t>
            </a:r>
            <a:endParaRPr lang="it-IT" sz="2600" b="1" i="1" dirty="0">
              <a:solidFill>
                <a:schemeClr val="accent1">
                  <a:lumMod val="50000"/>
                </a:schemeClr>
              </a:solidFill>
              <a:latin typeface="Arial" panose="020B0604020202020204" pitchFamily="34" charset="0"/>
              <a:cs typeface="Arial" panose="020B0604020202020204" pitchFamily="34" charset="0"/>
            </a:endParaRPr>
          </a:p>
        </p:txBody>
      </p:sp>
      <p:sp>
        <p:nvSpPr>
          <p:cNvPr id="21" name="TextBox 20">
            <a:extLst>
              <a:ext uri="{FF2B5EF4-FFF2-40B4-BE49-F238E27FC236}">
                <a16:creationId xmlns:a16="http://schemas.microsoft.com/office/drawing/2014/main" id="{796BCDC6-6793-46AA-9B01-9DD377C0F928}"/>
              </a:ext>
            </a:extLst>
          </p:cNvPr>
          <p:cNvSpPr txBox="1"/>
          <p:nvPr/>
        </p:nvSpPr>
        <p:spPr>
          <a:xfrm>
            <a:off x="764308" y="1488273"/>
            <a:ext cx="10683980" cy="369332"/>
          </a:xfrm>
          <a:prstGeom prst="rect">
            <a:avLst/>
          </a:prstGeom>
          <a:noFill/>
        </p:spPr>
        <p:txBody>
          <a:bodyPr wrap="square" rtlCol="0">
            <a:spAutoFit/>
          </a:bodyPr>
          <a:lstStyle/>
          <a:p>
            <a:r>
              <a:rPr lang="it-IT" sz="1800"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Gli interventi possono essere ricollegati alle </a:t>
            </a:r>
            <a:r>
              <a:rPr lang="it-IT" sz="1800" b="1"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due categorie di attività:</a:t>
            </a:r>
            <a:endParaRPr lang="it-IT" sz="1800" b="1" dirty="0">
              <a:solidFill>
                <a:schemeClr val="accent1">
                  <a:lumMod val="50000"/>
                </a:schemeClr>
              </a:solidFill>
              <a:effectLst/>
              <a:latin typeface="Arial" panose="020B0604020202020204" pitchFamily="34" charset="0"/>
              <a:ea typeface="Arial Unicode MS"/>
              <a:cs typeface="Arial" panose="020B0604020202020204" pitchFamily="34" charset="0"/>
            </a:endParaRPr>
          </a:p>
        </p:txBody>
      </p:sp>
      <p:cxnSp>
        <p:nvCxnSpPr>
          <p:cNvPr id="90" name="Straight Connector 89">
            <a:extLst>
              <a:ext uri="{FF2B5EF4-FFF2-40B4-BE49-F238E27FC236}">
                <a16:creationId xmlns:a16="http://schemas.microsoft.com/office/drawing/2014/main" id="{CE91B36A-3E10-4E55-BA72-8D72472E87D1}"/>
              </a:ext>
            </a:extLst>
          </p:cNvPr>
          <p:cNvCxnSpPr>
            <a:cxnSpLocks/>
          </p:cNvCxnSpPr>
          <p:nvPr/>
        </p:nvCxnSpPr>
        <p:spPr>
          <a:xfrm>
            <a:off x="6812280" y="2299196"/>
            <a:ext cx="0" cy="3443236"/>
          </a:xfrm>
          <a:prstGeom prst="line">
            <a:avLst/>
          </a:prstGeom>
          <a:ln w="28575">
            <a:solidFill>
              <a:schemeClr val="accent1">
                <a:lumMod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91" name="Rectangle: Rounded Corners 90">
            <a:extLst>
              <a:ext uri="{FF2B5EF4-FFF2-40B4-BE49-F238E27FC236}">
                <a16:creationId xmlns:a16="http://schemas.microsoft.com/office/drawing/2014/main" id="{CA62C264-E93A-4D10-9670-89C70A028E6C}"/>
              </a:ext>
            </a:extLst>
          </p:cNvPr>
          <p:cNvSpPr/>
          <p:nvPr/>
        </p:nvSpPr>
        <p:spPr>
          <a:xfrm>
            <a:off x="1801911" y="5732349"/>
            <a:ext cx="3659147" cy="49558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4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a:p>
            <a:pPr algn="ctr"/>
            <a:r>
              <a:rPr lang="it-IT" sz="14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Servizi di hosting e cloud</a:t>
            </a:r>
          </a:p>
          <a:p>
            <a:pPr algn="ctr"/>
            <a:r>
              <a:rPr lang="it-IT" sz="1400" b="1" dirty="0">
                <a:solidFill>
                  <a:schemeClr val="bg1"/>
                </a:solidFill>
                <a:latin typeface="Arial" panose="020B0604020202020204" pitchFamily="34" charset="0"/>
                <a:ea typeface="Calibri" panose="020F0502020204030204" pitchFamily="34" charset="0"/>
                <a:cs typeface="Arial" panose="020B0604020202020204" pitchFamily="34" charset="0"/>
              </a:rPr>
              <a:t>SCHEDA 6</a:t>
            </a:r>
            <a:endParaRPr lang="it-IT" sz="1400" b="1"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p>
            <a:pPr algn="ctr"/>
            <a:endParaRPr lang="it-IT" dirty="0"/>
          </a:p>
        </p:txBody>
      </p:sp>
      <p:sp>
        <p:nvSpPr>
          <p:cNvPr id="92" name="Rectangle: Rounded Corners 91">
            <a:extLst>
              <a:ext uri="{FF2B5EF4-FFF2-40B4-BE49-F238E27FC236}">
                <a16:creationId xmlns:a16="http://schemas.microsoft.com/office/drawing/2014/main" id="{F5B2B8BB-A5BE-47F2-A9A8-471BBE685D5D}"/>
              </a:ext>
            </a:extLst>
          </p:cNvPr>
          <p:cNvSpPr/>
          <p:nvPr/>
        </p:nvSpPr>
        <p:spPr>
          <a:xfrm>
            <a:off x="7489044" y="5729017"/>
            <a:ext cx="3659147" cy="49558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4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Data center </a:t>
            </a:r>
          </a:p>
          <a:p>
            <a:pPr algn="ctr"/>
            <a:r>
              <a:rPr lang="it-IT" sz="1400" b="1" dirty="0">
                <a:solidFill>
                  <a:schemeClr val="bg1"/>
                </a:solidFill>
                <a:latin typeface="Arial" panose="020B0604020202020204" pitchFamily="34" charset="0"/>
                <a:cs typeface="Arial" panose="020B0604020202020204" pitchFamily="34" charset="0"/>
              </a:rPr>
              <a:t>SCHEDA 8</a:t>
            </a:r>
            <a:endParaRPr lang="it-IT" sz="1400" b="1" dirty="0"/>
          </a:p>
        </p:txBody>
      </p:sp>
      <p:grpSp>
        <p:nvGrpSpPr>
          <p:cNvPr id="93" name="Group 58">
            <a:extLst>
              <a:ext uri="{FF2B5EF4-FFF2-40B4-BE49-F238E27FC236}">
                <a16:creationId xmlns:a16="http://schemas.microsoft.com/office/drawing/2014/main" id="{70361EB7-2821-493C-A987-F682D9D1A2F1}"/>
              </a:ext>
            </a:extLst>
          </p:cNvPr>
          <p:cNvGrpSpPr>
            <a:grpSpLocks noChangeAspect="1"/>
          </p:cNvGrpSpPr>
          <p:nvPr/>
        </p:nvGrpSpPr>
        <p:grpSpPr bwMode="auto">
          <a:xfrm>
            <a:off x="1916142" y="2655101"/>
            <a:ext cx="1225550" cy="1041400"/>
            <a:chOff x="507" y="1957"/>
            <a:chExt cx="772" cy="656"/>
          </a:xfrm>
          <a:solidFill>
            <a:schemeClr val="tx1">
              <a:lumMod val="65000"/>
              <a:lumOff val="35000"/>
            </a:schemeClr>
          </a:solidFill>
        </p:grpSpPr>
        <p:sp>
          <p:nvSpPr>
            <p:cNvPr id="94" name="Freeform 59">
              <a:extLst>
                <a:ext uri="{FF2B5EF4-FFF2-40B4-BE49-F238E27FC236}">
                  <a16:creationId xmlns:a16="http://schemas.microsoft.com/office/drawing/2014/main" id="{3D257DFB-3F77-4705-AE2F-5AE127A0C460}"/>
                </a:ext>
              </a:extLst>
            </p:cNvPr>
            <p:cNvSpPr>
              <a:spLocks/>
            </p:cNvSpPr>
            <p:nvPr/>
          </p:nvSpPr>
          <p:spPr bwMode="auto">
            <a:xfrm>
              <a:off x="507" y="1957"/>
              <a:ext cx="772" cy="516"/>
            </a:xfrm>
            <a:custGeom>
              <a:avLst/>
              <a:gdLst>
                <a:gd name="T0" fmla="*/ 170 w 772"/>
                <a:gd name="T1" fmla="*/ 516 h 516"/>
                <a:gd name="T2" fmla="*/ 118 w 772"/>
                <a:gd name="T3" fmla="*/ 502 h 516"/>
                <a:gd name="T4" fmla="*/ 60 w 772"/>
                <a:gd name="T5" fmla="*/ 466 h 516"/>
                <a:gd name="T6" fmla="*/ 20 w 772"/>
                <a:gd name="T7" fmla="*/ 414 h 516"/>
                <a:gd name="T8" fmla="*/ 0 w 772"/>
                <a:gd name="T9" fmla="*/ 346 h 516"/>
                <a:gd name="T10" fmla="*/ 4 w 772"/>
                <a:gd name="T11" fmla="*/ 290 h 516"/>
                <a:gd name="T12" fmla="*/ 32 w 772"/>
                <a:gd name="T13" fmla="*/ 224 h 516"/>
                <a:gd name="T14" fmla="*/ 82 w 772"/>
                <a:gd name="T15" fmla="*/ 172 h 516"/>
                <a:gd name="T16" fmla="*/ 150 w 772"/>
                <a:gd name="T17" fmla="*/ 144 h 516"/>
                <a:gd name="T18" fmla="*/ 212 w 772"/>
                <a:gd name="T19" fmla="*/ 140 h 516"/>
                <a:gd name="T20" fmla="*/ 236 w 772"/>
                <a:gd name="T21" fmla="*/ 84 h 516"/>
                <a:gd name="T22" fmla="*/ 276 w 772"/>
                <a:gd name="T23" fmla="*/ 40 h 516"/>
                <a:gd name="T24" fmla="*/ 328 w 772"/>
                <a:gd name="T25" fmla="*/ 10 h 516"/>
                <a:gd name="T26" fmla="*/ 388 w 772"/>
                <a:gd name="T27" fmla="*/ 0 h 516"/>
                <a:gd name="T28" fmla="*/ 442 w 772"/>
                <a:gd name="T29" fmla="*/ 8 h 516"/>
                <a:gd name="T30" fmla="*/ 504 w 772"/>
                <a:gd name="T31" fmla="*/ 42 h 516"/>
                <a:gd name="T32" fmla="*/ 548 w 772"/>
                <a:gd name="T33" fmla="*/ 96 h 516"/>
                <a:gd name="T34" fmla="*/ 570 w 772"/>
                <a:gd name="T35" fmla="*/ 164 h 516"/>
                <a:gd name="T36" fmla="*/ 610 w 772"/>
                <a:gd name="T37" fmla="*/ 192 h 516"/>
                <a:gd name="T38" fmla="*/ 674 w 772"/>
                <a:gd name="T39" fmla="*/ 204 h 516"/>
                <a:gd name="T40" fmla="*/ 726 w 772"/>
                <a:gd name="T41" fmla="*/ 240 h 516"/>
                <a:gd name="T42" fmla="*/ 760 w 772"/>
                <a:gd name="T43" fmla="*/ 290 h 516"/>
                <a:gd name="T44" fmla="*/ 772 w 772"/>
                <a:gd name="T45" fmla="*/ 354 h 516"/>
                <a:gd name="T46" fmla="*/ 766 w 772"/>
                <a:gd name="T47" fmla="*/ 402 h 516"/>
                <a:gd name="T48" fmla="*/ 736 w 772"/>
                <a:gd name="T49" fmla="*/ 458 h 516"/>
                <a:gd name="T50" fmla="*/ 688 w 772"/>
                <a:gd name="T51" fmla="*/ 496 h 516"/>
                <a:gd name="T52" fmla="*/ 628 w 772"/>
                <a:gd name="T53" fmla="*/ 516 h 516"/>
                <a:gd name="T54" fmla="*/ 604 w 772"/>
                <a:gd name="T55" fmla="*/ 514 h 516"/>
                <a:gd name="T56" fmla="*/ 602 w 772"/>
                <a:gd name="T57" fmla="*/ 504 h 516"/>
                <a:gd name="T58" fmla="*/ 610 w 772"/>
                <a:gd name="T59" fmla="*/ 498 h 516"/>
                <a:gd name="T60" fmla="*/ 666 w 772"/>
                <a:gd name="T61" fmla="*/ 486 h 516"/>
                <a:gd name="T62" fmla="*/ 712 w 772"/>
                <a:gd name="T63" fmla="*/ 456 h 516"/>
                <a:gd name="T64" fmla="*/ 744 w 772"/>
                <a:gd name="T65" fmla="*/ 410 h 516"/>
                <a:gd name="T66" fmla="*/ 754 w 772"/>
                <a:gd name="T67" fmla="*/ 354 h 516"/>
                <a:gd name="T68" fmla="*/ 748 w 772"/>
                <a:gd name="T69" fmla="*/ 312 h 516"/>
                <a:gd name="T70" fmla="*/ 722 w 772"/>
                <a:gd name="T71" fmla="*/ 262 h 516"/>
                <a:gd name="T72" fmla="*/ 680 w 772"/>
                <a:gd name="T73" fmla="*/ 228 h 516"/>
                <a:gd name="T74" fmla="*/ 626 w 772"/>
                <a:gd name="T75" fmla="*/ 210 h 516"/>
                <a:gd name="T76" fmla="*/ 552 w 772"/>
                <a:gd name="T77" fmla="*/ 182 h 516"/>
                <a:gd name="T78" fmla="*/ 540 w 772"/>
                <a:gd name="T79" fmla="*/ 118 h 516"/>
                <a:gd name="T80" fmla="*/ 504 w 772"/>
                <a:gd name="T81" fmla="*/ 66 h 516"/>
                <a:gd name="T82" fmla="*/ 452 w 772"/>
                <a:gd name="T83" fmla="*/ 32 h 516"/>
                <a:gd name="T84" fmla="*/ 388 w 772"/>
                <a:gd name="T85" fmla="*/ 18 h 516"/>
                <a:gd name="T86" fmla="*/ 346 w 772"/>
                <a:gd name="T87" fmla="*/ 24 h 516"/>
                <a:gd name="T88" fmla="*/ 284 w 772"/>
                <a:gd name="T89" fmla="*/ 56 h 516"/>
                <a:gd name="T90" fmla="*/ 242 w 772"/>
                <a:gd name="T91" fmla="*/ 110 h 516"/>
                <a:gd name="T92" fmla="*/ 226 w 772"/>
                <a:gd name="T93" fmla="*/ 158 h 516"/>
                <a:gd name="T94" fmla="*/ 154 w 772"/>
                <a:gd name="T95" fmla="*/ 162 h 516"/>
                <a:gd name="T96" fmla="*/ 92 w 772"/>
                <a:gd name="T97" fmla="*/ 188 h 516"/>
                <a:gd name="T98" fmla="*/ 46 w 772"/>
                <a:gd name="T99" fmla="*/ 234 h 516"/>
                <a:gd name="T100" fmla="*/ 22 w 772"/>
                <a:gd name="T101" fmla="*/ 294 h 516"/>
                <a:gd name="T102" fmla="*/ 18 w 772"/>
                <a:gd name="T103" fmla="*/ 344 h 516"/>
                <a:gd name="T104" fmla="*/ 36 w 772"/>
                <a:gd name="T105" fmla="*/ 404 h 516"/>
                <a:gd name="T106" fmla="*/ 72 w 772"/>
                <a:gd name="T107" fmla="*/ 454 h 516"/>
                <a:gd name="T108" fmla="*/ 124 w 772"/>
                <a:gd name="T109" fmla="*/ 486 h 516"/>
                <a:gd name="T110" fmla="*/ 188 w 772"/>
                <a:gd name="T111" fmla="*/ 498 h 516"/>
                <a:gd name="T112" fmla="*/ 196 w 772"/>
                <a:gd name="T113" fmla="*/ 504 h 516"/>
                <a:gd name="T114" fmla="*/ 194 w 772"/>
                <a:gd name="T115" fmla="*/ 514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72" h="516">
                  <a:moveTo>
                    <a:pt x="188" y="516"/>
                  </a:moveTo>
                  <a:lnTo>
                    <a:pt x="188" y="516"/>
                  </a:lnTo>
                  <a:lnTo>
                    <a:pt x="188" y="516"/>
                  </a:lnTo>
                  <a:lnTo>
                    <a:pt x="170" y="516"/>
                  </a:lnTo>
                  <a:lnTo>
                    <a:pt x="170" y="516"/>
                  </a:lnTo>
                  <a:lnTo>
                    <a:pt x="152" y="512"/>
                  </a:lnTo>
                  <a:lnTo>
                    <a:pt x="134" y="508"/>
                  </a:lnTo>
                  <a:lnTo>
                    <a:pt x="118" y="502"/>
                  </a:lnTo>
                  <a:lnTo>
                    <a:pt x="102" y="496"/>
                  </a:lnTo>
                  <a:lnTo>
                    <a:pt x="88" y="488"/>
                  </a:lnTo>
                  <a:lnTo>
                    <a:pt x="74" y="478"/>
                  </a:lnTo>
                  <a:lnTo>
                    <a:pt x="60" y="466"/>
                  </a:lnTo>
                  <a:lnTo>
                    <a:pt x="48" y="454"/>
                  </a:lnTo>
                  <a:lnTo>
                    <a:pt x="38" y="442"/>
                  </a:lnTo>
                  <a:lnTo>
                    <a:pt x="28" y="428"/>
                  </a:lnTo>
                  <a:lnTo>
                    <a:pt x="20" y="414"/>
                  </a:lnTo>
                  <a:lnTo>
                    <a:pt x="12" y="398"/>
                  </a:lnTo>
                  <a:lnTo>
                    <a:pt x="8" y="382"/>
                  </a:lnTo>
                  <a:lnTo>
                    <a:pt x="4" y="364"/>
                  </a:lnTo>
                  <a:lnTo>
                    <a:pt x="0" y="346"/>
                  </a:lnTo>
                  <a:lnTo>
                    <a:pt x="0" y="328"/>
                  </a:lnTo>
                  <a:lnTo>
                    <a:pt x="0" y="328"/>
                  </a:lnTo>
                  <a:lnTo>
                    <a:pt x="0" y="310"/>
                  </a:lnTo>
                  <a:lnTo>
                    <a:pt x="4" y="290"/>
                  </a:lnTo>
                  <a:lnTo>
                    <a:pt x="8" y="272"/>
                  </a:lnTo>
                  <a:lnTo>
                    <a:pt x="14" y="256"/>
                  </a:lnTo>
                  <a:lnTo>
                    <a:pt x="22" y="240"/>
                  </a:lnTo>
                  <a:lnTo>
                    <a:pt x="32" y="224"/>
                  </a:lnTo>
                  <a:lnTo>
                    <a:pt x="42" y="210"/>
                  </a:lnTo>
                  <a:lnTo>
                    <a:pt x="54" y="196"/>
                  </a:lnTo>
                  <a:lnTo>
                    <a:pt x="68" y="184"/>
                  </a:lnTo>
                  <a:lnTo>
                    <a:pt x="82" y="172"/>
                  </a:lnTo>
                  <a:lnTo>
                    <a:pt x="98" y="164"/>
                  </a:lnTo>
                  <a:lnTo>
                    <a:pt x="114" y="156"/>
                  </a:lnTo>
                  <a:lnTo>
                    <a:pt x="132" y="150"/>
                  </a:lnTo>
                  <a:lnTo>
                    <a:pt x="150" y="144"/>
                  </a:lnTo>
                  <a:lnTo>
                    <a:pt x="168" y="142"/>
                  </a:lnTo>
                  <a:lnTo>
                    <a:pt x="188" y="140"/>
                  </a:lnTo>
                  <a:lnTo>
                    <a:pt x="212" y="140"/>
                  </a:lnTo>
                  <a:lnTo>
                    <a:pt x="212" y="140"/>
                  </a:lnTo>
                  <a:lnTo>
                    <a:pt x="216" y="126"/>
                  </a:lnTo>
                  <a:lnTo>
                    <a:pt x="222" y="112"/>
                  </a:lnTo>
                  <a:lnTo>
                    <a:pt x="228" y="98"/>
                  </a:lnTo>
                  <a:lnTo>
                    <a:pt x="236" y="84"/>
                  </a:lnTo>
                  <a:lnTo>
                    <a:pt x="244" y="72"/>
                  </a:lnTo>
                  <a:lnTo>
                    <a:pt x="254" y="60"/>
                  </a:lnTo>
                  <a:lnTo>
                    <a:pt x="264" y="50"/>
                  </a:lnTo>
                  <a:lnTo>
                    <a:pt x="276" y="40"/>
                  </a:lnTo>
                  <a:lnTo>
                    <a:pt x="288" y="30"/>
                  </a:lnTo>
                  <a:lnTo>
                    <a:pt x="300" y="24"/>
                  </a:lnTo>
                  <a:lnTo>
                    <a:pt x="314" y="16"/>
                  </a:lnTo>
                  <a:lnTo>
                    <a:pt x="328" y="10"/>
                  </a:lnTo>
                  <a:lnTo>
                    <a:pt x="342" y="6"/>
                  </a:lnTo>
                  <a:lnTo>
                    <a:pt x="358" y="2"/>
                  </a:lnTo>
                  <a:lnTo>
                    <a:pt x="374" y="0"/>
                  </a:lnTo>
                  <a:lnTo>
                    <a:pt x="388" y="0"/>
                  </a:lnTo>
                  <a:lnTo>
                    <a:pt x="388" y="0"/>
                  </a:lnTo>
                  <a:lnTo>
                    <a:pt x="408" y="2"/>
                  </a:lnTo>
                  <a:lnTo>
                    <a:pt x="426" y="4"/>
                  </a:lnTo>
                  <a:lnTo>
                    <a:pt x="442" y="8"/>
                  </a:lnTo>
                  <a:lnTo>
                    <a:pt x="460" y="14"/>
                  </a:lnTo>
                  <a:lnTo>
                    <a:pt x="476" y="22"/>
                  </a:lnTo>
                  <a:lnTo>
                    <a:pt x="490" y="32"/>
                  </a:lnTo>
                  <a:lnTo>
                    <a:pt x="504" y="42"/>
                  </a:lnTo>
                  <a:lnTo>
                    <a:pt x="518" y="54"/>
                  </a:lnTo>
                  <a:lnTo>
                    <a:pt x="530" y="66"/>
                  </a:lnTo>
                  <a:lnTo>
                    <a:pt x="540" y="80"/>
                  </a:lnTo>
                  <a:lnTo>
                    <a:pt x="548" y="96"/>
                  </a:lnTo>
                  <a:lnTo>
                    <a:pt x="556" y="112"/>
                  </a:lnTo>
                  <a:lnTo>
                    <a:pt x="562" y="128"/>
                  </a:lnTo>
                  <a:lnTo>
                    <a:pt x="568" y="146"/>
                  </a:lnTo>
                  <a:lnTo>
                    <a:pt x="570" y="164"/>
                  </a:lnTo>
                  <a:lnTo>
                    <a:pt x="570" y="182"/>
                  </a:lnTo>
                  <a:lnTo>
                    <a:pt x="570" y="192"/>
                  </a:lnTo>
                  <a:lnTo>
                    <a:pt x="610" y="192"/>
                  </a:lnTo>
                  <a:lnTo>
                    <a:pt x="610" y="192"/>
                  </a:lnTo>
                  <a:lnTo>
                    <a:pt x="628" y="192"/>
                  </a:lnTo>
                  <a:lnTo>
                    <a:pt x="644" y="196"/>
                  </a:lnTo>
                  <a:lnTo>
                    <a:pt x="658" y="200"/>
                  </a:lnTo>
                  <a:lnTo>
                    <a:pt x="674" y="204"/>
                  </a:lnTo>
                  <a:lnTo>
                    <a:pt x="688" y="212"/>
                  </a:lnTo>
                  <a:lnTo>
                    <a:pt x="702" y="220"/>
                  </a:lnTo>
                  <a:lnTo>
                    <a:pt x="714" y="228"/>
                  </a:lnTo>
                  <a:lnTo>
                    <a:pt x="726" y="240"/>
                  </a:lnTo>
                  <a:lnTo>
                    <a:pt x="736" y="250"/>
                  </a:lnTo>
                  <a:lnTo>
                    <a:pt x="746" y="264"/>
                  </a:lnTo>
                  <a:lnTo>
                    <a:pt x="754" y="276"/>
                  </a:lnTo>
                  <a:lnTo>
                    <a:pt x="760" y="290"/>
                  </a:lnTo>
                  <a:lnTo>
                    <a:pt x="766" y="306"/>
                  </a:lnTo>
                  <a:lnTo>
                    <a:pt x="770" y="322"/>
                  </a:lnTo>
                  <a:lnTo>
                    <a:pt x="772" y="338"/>
                  </a:lnTo>
                  <a:lnTo>
                    <a:pt x="772" y="354"/>
                  </a:lnTo>
                  <a:lnTo>
                    <a:pt x="772" y="354"/>
                  </a:lnTo>
                  <a:lnTo>
                    <a:pt x="772" y="370"/>
                  </a:lnTo>
                  <a:lnTo>
                    <a:pt x="770" y="386"/>
                  </a:lnTo>
                  <a:lnTo>
                    <a:pt x="766" y="402"/>
                  </a:lnTo>
                  <a:lnTo>
                    <a:pt x="760" y="418"/>
                  </a:lnTo>
                  <a:lnTo>
                    <a:pt x="754" y="432"/>
                  </a:lnTo>
                  <a:lnTo>
                    <a:pt x="746" y="444"/>
                  </a:lnTo>
                  <a:lnTo>
                    <a:pt x="736" y="458"/>
                  </a:lnTo>
                  <a:lnTo>
                    <a:pt x="726" y="468"/>
                  </a:lnTo>
                  <a:lnTo>
                    <a:pt x="714" y="480"/>
                  </a:lnTo>
                  <a:lnTo>
                    <a:pt x="702" y="488"/>
                  </a:lnTo>
                  <a:lnTo>
                    <a:pt x="688" y="496"/>
                  </a:lnTo>
                  <a:lnTo>
                    <a:pt x="674" y="504"/>
                  </a:lnTo>
                  <a:lnTo>
                    <a:pt x="658" y="508"/>
                  </a:lnTo>
                  <a:lnTo>
                    <a:pt x="644" y="512"/>
                  </a:lnTo>
                  <a:lnTo>
                    <a:pt x="628" y="516"/>
                  </a:lnTo>
                  <a:lnTo>
                    <a:pt x="610" y="516"/>
                  </a:lnTo>
                  <a:lnTo>
                    <a:pt x="610" y="516"/>
                  </a:lnTo>
                  <a:lnTo>
                    <a:pt x="608" y="516"/>
                  </a:lnTo>
                  <a:lnTo>
                    <a:pt x="604" y="514"/>
                  </a:lnTo>
                  <a:lnTo>
                    <a:pt x="602" y="510"/>
                  </a:lnTo>
                  <a:lnTo>
                    <a:pt x="602" y="508"/>
                  </a:lnTo>
                  <a:lnTo>
                    <a:pt x="602" y="508"/>
                  </a:lnTo>
                  <a:lnTo>
                    <a:pt x="602" y="504"/>
                  </a:lnTo>
                  <a:lnTo>
                    <a:pt x="604" y="500"/>
                  </a:lnTo>
                  <a:lnTo>
                    <a:pt x="608" y="498"/>
                  </a:lnTo>
                  <a:lnTo>
                    <a:pt x="610" y="498"/>
                  </a:lnTo>
                  <a:lnTo>
                    <a:pt x="610" y="498"/>
                  </a:lnTo>
                  <a:lnTo>
                    <a:pt x="626" y="498"/>
                  </a:lnTo>
                  <a:lnTo>
                    <a:pt x="640" y="496"/>
                  </a:lnTo>
                  <a:lnTo>
                    <a:pt x="654" y="492"/>
                  </a:lnTo>
                  <a:lnTo>
                    <a:pt x="666" y="486"/>
                  </a:lnTo>
                  <a:lnTo>
                    <a:pt x="680" y="480"/>
                  </a:lnTo>
                  <a:lnTo>
                    <a:pt x="692" y="474"/>
                  </a:lnTo>
                  <a:lnTo>
                    <a:pt x="702" y="466"/>
                  </a:lnTo>
                  <a:lnTo>
                    <a:pt x="712" y="456"/>
                  </a:lnTo>
                  <a:lnTo>
                    <a:pt x="722" y="446"/>
                  </a:lnTo>
                  <a:lnTo>
                    <a:pt x="730" y="434"/>
                  </a:lnTo>
                  <a:lnTo>
                    <a:pt x="738" y="422"/>
                  </a:lnTo>
                  <a:lnTo>
                    <a:pt x="744" y="410"/>
                  </a:lnTo>
                  <a:lnTo>
                    <a:pt x="748" y="396"/>
                  </a:lnTo>
                  <a:lnTo>
                    <a:pt x="752" y="382"/>
                  </a:lnTo>
                  <a:lnTo>
                    <a:pt x="754" y="368"/>
                  </a:lnTo>
                  <a:lnTo>
                    <a:pt x="754" y="354"/>
                  </a:lnTo>
                  <a:lnTo>
                    <a:pt x="754" y="354"/>
                  </a:lnTo>
                  <a:lnTo>
                    <a:pt x="754" y="340"/>
                  </a:lnTo>
                  <a:lnTo>
                    <a:pt x="752" y="324"/>
                  </a:lnTo>
                  <a:lnTo>
                    <a:pt x="748" y="312"/>
                  </a:lnTo>
                  <a:lnTo>
                    <a:pt x="744" y="298"/>
                  </a:lnTo>
                  <a:lnTo>
                    <a:pt x="738" y="286"/>
                  </a:lnTo>
                  <a:lnTo>
                    <a:pt x="730" y="274"/>
                  </a:lnTo>
                  <a:lnTo>
                    <a:pt x="722" y="262"/>
                  </a:lnTo>
                  <a:lnTo>
                    <a:pt x="712" y="252"/>
                  </a:lnTo>
                  <a:lnTo>
                    <a:pt x="702" y="242"/>
                  </a:lnTo>
                  <a:lnTo>
                    <a:pt x="692" y="234"/>
                  </a:lnTo>
                  <a:lnTo>
                    <a:pt x="680" y="228"/>
                  </a:lnTo>
                  <a:lnTo>
                    <a:pt x="666" y="222"/>
                  </a:lnTo>
                  <a:lnTo>
                    <a:pt x="654" y="216"/>
                  </a:lnTo>
                  <a:lnTo>
                    <a:pt x="640" y="212"/>
                  </a:lnTo>
                  <a:lnTo>
                    <a:pt x="626" y="210"/>
                  </a:lnTo>
                  <a:lnTo>
                    <a:pt x="610" y="210"/>
                  </a:lnTo>
                  <a:lnTo>
                    <a:pt x="552" y="210"/>
                  </a:lnTo>
                  <a:lnTo>
                    <a:pt x="552" y="182"/>
                  </a:lnTo>
                  <a:lnTo>
                    <a:pt x="552" y="182"/>
                  </a:lnTo>
                  <a:lnTo>
                    <a:pt x="552" y="166"/>
                  </a:lnTo>
                  <a:lnTo>
                    <a:pt x="550" y="150"/>
                  </a:lnTo>
                  <a:lnTo>
                    <a:pt x="546" y="134"/>
                  </a:lnTo>
                  <a:lnTo>
                    <a:pt x="540" y="118"/>
                  </a:lnTo>
                  <a:lnTo>
                    <a:pt x="534" y="104"/>
                  </a:lnTo>
                  <a:lnTo>
                    <a:pt x="524" y="90"/>
                  </a:lnTo>
                  <a:lnTo>
                    <a:pt x="516" y="78"/>
                  </a:lnTo>
                  <a:lnTo>
                    <a:pt x="504" y="66"/>
                  </a:lnTo>
                  <a:lnTo>
                    <a:pt x="494" y="56"/>
                  </a:lnTo>
                  <a:lnTo>
                    <a:pt x="480" y="46"/>
                  </a:lnTo>
                  <a:lnTo>
                    <a:pt x="468" y="38"/>
                  </a:lnTo>
                  <a:lnTo>
                    <a:pt x="452" y="32"/>
                  </a:lnTo>
                  <a:lnTo>
                    <a:pt x="438" y="26"/>
                  </a:lnTo>
                  <a:lnTo>
                    <a:pt x="422" y="22"/>
                  </a:lnTo>
                  <a:lnTo>
                    <a:pt x="406" y="20"/>
                  </a:lnTo>
                  <a:lnTo>
                    <a:pt x="388" y="18"/>
                  </a:lnTo>
                  <a:lnTo>
                    <a:pt x="388" y="18"/>
                  </a:lnTo>
                  <a:lnTo>
                    <a:pt x="374" y="18"/>
                  </a:lnTo>
                  <a:lnTo>
                    <a:pt x="360" y="20"/>
                  </a:lnTo>
                  <a:lnTo>
                    <a:pt x="346" y="24"/>
                  </a:lnTo>
                  <a:lnTo>
                    <a:pt x="332" y="28"/>
                  </a:lnTo>
                  <a:lnTo>
                    <a:pt x="320" y="34"/>
                  </a:lnTo>
                  <a:lnTo>
                    <a:pt x="308" y="40"/>
                  </a:lnTo>
                  <a:lnTo>
                    <a:pt x="284" y="56"/>
                  </a:lnTo>
                  <a:lnTo>
                    <a:pt x="264" y="76"/>
                  </a:lnTo>
                  <a:lnTo>
                    <a:pt x="256" y="86"/>
                  </a:lnTo>
                  <a:lnTo>
                    <a:pt x="248" y="98"/>
                  </a:lnTo>
                  <a:lnTo>
                    <a:pt x="242" y="110"/>
                  </a:lnTo>
                  <a:lnTo>
                    <a:pt x="236" y="124"/>
                  </a:lnTo>
                  <a:lnTo>
                    <a:pt x="232" y="138"/>
                  </a:lnTo>
                  <a:lnTo>
                    <a:pt x="228" y="152"/>
                  </a:lnTo>
                  <a:lnTo>
                    <a:pt x="226" y="158"/>
                  </a:lnTo>
                  <a:lnTo>
                    <a:pt x="188" y="158"/>
                  </a:lnTo>
                  <a:lnTo>
                    <a:pt x="188" y="158"/>
                  </a:lnTo>
                  <a:lnTo>
                    <a:pt x="170" y="160"/>
                  </a:lnTo>
                  <a:lnTo>
                    <a:pt x="154" y="162"/>
                  </a:lnTo>
                  <a:lnTo>
                    <a:pt x="138" y="166"/>
                  </a:lnTo>
                  <a:lnTo>
                    <a:pt x="122" y="172"/>
                  </a:lnTo>
                  <a:lnTo>
                    <a:pt x="106" y="180"/>
                  </a:lnTo>
                  <a:lnTo>
                    <a:pt x="92" y="188"/>
                  </a:lnTo>
                  <a:lnTo>
                    <a:pt x="80" y="198"/>
                  </a:lnTo>
                  <a:lnTo>
                    <a:pt x="68" y="208"/>
                  </a:lnTo>
                  <a:lnTo>
                    <a:pt x="56" y="220"/>
                  </a:lnTo>
                  <a:lnTo>
                    <a:pt x="46" y="234"/>
                  </a:lnTo>
                  <a:lnTo>
                    <a:pt x="38" y="248"/>
                  </a:lnTo>
                  <a:lnTo>
                    <a:pt x="32" y="262"/>
                  </a:lnTo>
                  <a:lnTo>
                    <a:pt x="26" y="278"/>
                  </a:lnTo>
                  <a:lnTo>
                    <a:pt x="22" y="294"/>
                  </a:lnTo>
                  <a:lnTo>
                    <a:pt x="18" y="312"/>
                  </a:lnTo>
                  <a:lnTo>
                    <a:pt x="18" y="328"/>
                  </a:lnTo>
                  <a:lnTo>
                    <a:pt x="18" y="328"/>
                  </a:lnTo>
                  <a:lnTo>
                    <a:pt x="18" y="344"/>
                  </a:lnTo>
                  <a:lnTo>
                    <a:pt x="20" y="360"/>
                  </a:lnTo>
                  <a:lnTo>
                    <a:pt x="24" y="376"/>
                  </a:lnTo>
                  <a:lnTo>
                    <a:pt x="30" y="390"/>
                  </a:lnTo>
                  <a:lnTo>
                    <a:pt x="36" y="404"/>
                  </a:lnTo>
                  <a:lnTo>
                    <a:pt x="44" y="418"/>
                  </a:lnTo>
                  <a:lnTo>
                    <a:pt x="52" y="430"/>
                  </a:lnTo>
                  <a:lnTo>
                    <a:pt x="62" y="442"/>
                  </a:lnTo>
                  <a:lnTo>
                    <a:pt x="72" y="454"/>
                  </a:lnTo>
                  <a:lnTo>
                    <a:pt x="84" y="464"/>
                  </a:lnTo>
                  <a:lnTo>
                    <a:pt x="98" y="472"/>
                  </a:lnTo>
                  <a:lnTo>
                    <a:pt x="110" y="480"/>
                  </a:lnTo>
                  <a:lnTo>
                    <a:pt x="124" y="486"/>
                  </a:lnTo>
                  <a:lnTo>
                    <a:pt x="140" y="492"/>
                  </a:lnTo>
                  <a:lnTo>
                    <a:pt x="156" y="494"/>
                  </a:lnTo>
                  <a:lnTo>
                    <a:pt x="172" y="498"/>
                  </a:lnTo>
                  <a:lnTo>
                    <a:pt x="188" y="498"/>
                  </a:lnTo>
                  <a:lnTo>
                    <a:pt x="188" y="498"/>
                  </a:lnTo>
                  <a:lnTo>
                    <a:pt x="192" y="498"/>
                  </a:lnTo>
                  <a:lnTo>
                    <a:pt x="194" y="502"/>
                  </a:lnTo>
                  <a:lnTo>
                    <a:pt x="196" y="504"/>
                  </a:lnTo>
                  <a:lnTo>
                    <a:pt x="196" y="508"/>
                  </a:lnTo>
                  <a:lnTo>
                    <a:pt x="196" y="508"/>
                  </a:lnTo>
                  <a:lnTo>
                    <a:pt x="196" y="510"/>
                  </a:lnTo>
                  <a:lnTo>
                    <a:pt x="194" y="514"/>
                  </a:lnTo>
                  <a:lnTo>
                    <a:pt x="190" y="516"/>
                  </a:lnTo>
                  <a:lnTo>
                    <a:pt x="188" y="516"/>
                  </a:lnTo>
                  <a:lnTo>
                    <a:pt x="188" y="5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Line 60">
              <a:extLst>
                <a:ext uri="{FF2B5EF4-FFF2-40B4-BE49-F238E27FC236}">
                  <a16:creationId xmlns:a16="http://schemas.microsoft.com/office/drawing/2014/main" id="{1BD1C76F-A1C5-4F39-B757-3A3B40EA79BB}"/>
                </a:ext>
              </a:extLst>
            </p:cNvPr>
            <p:cNvSpPr>
              <a:spLocks noChangeShapeType="1"/>
            </p:cNvSpPr>
            <p:nvPr/>
          </p:nvSpPr>
          <p:spPr bwMode="auto">
            <a:xfrm>
              <a:off x="799" y="2465"/>
              <a:ext cx="0" cy="0"/>
            </a:xfrm>
            <a:prstGeom prst="lin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Line 61">
              <a:extLst>
                <a:ext uri="{FF2B5EF4-FFF2-40B4-BE49-F238E27FC236}">
                  <a16:creationId xmlns:a16="http://schemas.microsoft.com/office/drawing/2014/main" id="{DD7C94D1-94B0-44F2-AC48-9A027736BC8A}"/>
                </a:ext>
              </a:extLst>
            </p:cNvPr>
            <p:cNvSpPr>
              <a:spLocks noChangeShapeType="1"/>
            </p:cNvSpPr>
            <p:nvPr/>
          </p:nvSpPr>
          <p:spPr bwMode="auto">
            <a:xfrm>
              <a:off x="799" y="2465"/>
              <a:ext cx="0" cy="0"/>
            </a:xfrm>
            <a:prstGeom prst="line">
              <a:avLst/>
            </a:prstGeom>
            <a:grpFill/>
            <a:ln w="1270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7" name="Freeform 62">
              <a:extLst>
                <a:ext uri="{FF2B5EF4-FFF2-40B4-BE49-F238E27FC236}">
                  <a16:creationId xmlns:a16="http://schemas.microsoft.com/office/drawing/2014/main" id="{AA3677CA-4334-4480-868C-B581152DB5FB}"/>
                </a:ext>
              </a:extLst>
            </p:cNvPr>
            <p:cNvSpPr>
              <a:spLocks noEditPoints="1"/>
            </p:cNvSpPr>
            <p:nvPr/>
          </p:nvSpPr>
          <p:spPr bwMode="auto">
            <a:xfrm>
              <a:off x="875" y="2227"/>
              <a:ext cx="316" cy="274"/>
            </a:xfrm>
            <a:custGeom>
              <a:avLst/>
              <a:gdLst>
                <a:gd name="T0" fmla="*/ 8 w 316"/>
                <a:gd name="T1" fmla="*/ 274 h 274"/>
                <a:gd name="T2" fmla="*/ 8 w 316"/>
                <a:gd name="T3" fmla="*/ 274 h 274"/>
                <a:gd name="T4" fmla="*/ 0 w 316"/>
                <a:gd name="T5" fmla="*/ 266 h 274"/>
                <a:gd name="T6" fmla="*/ 2 w 316"/>
                <a:gd name="T7" fmla="*/ 234 h 274"/>
                <a:gd name="T8" fmla="*/ 12 w 316"/>
                <a:gd name="T9" fmla="*/ 182 h 274"/>
                <a:gd name="T10" fmla="*/ 32 w 316"/>
                <a:gd name="T11" fmla="*/ 140 h 274"/>
                <a:gd name="T12" fmla="*/ 58 w 316"/>
                <a:gd name="T13" fmla="*/ 108 h 274"/>
                <a:gd name="T14" fmla="*/ 88 w 316"/>
                <a:gd name="T15" fmla="*/ 84 h 274"/>
                <a:gd name="T16" fmla="*/ 118 w 316"/>
                <a:gd name="T17" fmla="*/ 66 h 274"/>
                <a:gd name="T18" fmla="*/ 160 w 316"/>
                <a:gd name="T19" fmla="*/ 52 h 274"/>
                <a:gd name="T20" fmla="*/ 184 w 316"/>
                <a:gd name="T21" fmla="*/ 10 h 274"/>
                <a:gd name="T22" fmla="*/ 184 w 316"/>
                <a:gd name="T23" fmla="*/ 4 h 274"/>
                <a:gd name="T24" fmla="*/ 188 w 316"/>
                <a:gd name="T25" fmla="*/ 2 h 274"/>
                <a:gd name="T26" fmla="*/ 198 w 316"/>
                <a:gd name="T27" fmla="*/ 2 h 274"/>
                <a:gd name="T28" fmla="*/ 312 w 316"/>
                <a:gd name="T29" fmla="*/ 100 h 274"/>
                <a:gd name="T30" fmla="*/ 316 w 316"/>
                <a:gd name="T31" fmla="*/ 108 h 274"/>
                <a:gd name="T32" fmla="*/ 314 w 316"/>
                <a:gd name="T33" fmla="*/ 112 h 274"/>
                <a:gd name="T34" fmla="*/ 198 w 316"/>
                <a:gd name="T35" fmla="*/ 212 h 274"/>
                <a:gd name="T36" fmla="*/ 194 w 316"/>
                <a:gd name="T37" fmla="*/ 214 h 274"/>
                <a:gd name="T38" fmla="*/ 188 w 316"/>
                <a:gd name="T39" fmla="*/ 214 h 274"/>
                <a:gd name="T40" fmla="*/ 184 w 316"/>
                <a:gd name="T41" fmla="*/ 206 h 274"/>
                <a:gd name="T42" fmla="*/ 184 w 316"/>
                <a:gd name="T43" fmla="*/ 158 h 274"/>
                <a:gd name="T44" fmla="*/ 138 w 316"/>
                <a:gd name="T45" fmla="*/ 166 h 274"/>
                <a:gd name="T46" fmla="*/ 102 w 316"/>
                <a:gd name="T47" fmla="*/ 178 h 274"/>
                <a:gd name="T48" fmla="*/ 72 w 316"/>
                <a:gd name="T49" fmla="*/ 196 h 274"/>
                <a:gd name="T50" fmla="*/ 52 w 316"/>
                <a:gd name="T51" fmla="*/ 214 h 274"/>
                <a:gd name="T52" fmla="*/ 26 w 316"/>
                <a:gd name="T53" fmla="*/ 250 h 274"/>
                <a:gd name="T54" fmla="*/ 18 w 316"/>
                <a:gd name="T55" fmla="*/ 268 h 274"/>
                <a:gd name="T56" fmla="*/ 14 w 316"/>
                <a:gd name="T57" fmla="*/ 272 h 274"/>
                <a:gd name="T58" fmla="*/ 8 w 316"/>
                <a:gd name="T59" fmla="*/ 274 h 274"/>
                <a:gd name="T60" fmla="*/ 202 w 316"/>
                <a:gd name="T61" fmla="*/ 56 h 274"/>
                <a:gd name="T62" fmla="*/ 200 w 316"/>
                <a:gd name="T63" fmla="*/ 60 h 274"/>
                <a:gd name="T64" fmla="*/ 196 w 316"/>
                <a:gd name="T65" fmla="*/ 64 h 274"/>
                <a:gd name="T66" fmla="*/ 194 w 316"/>
                <a:gd name="T67" fmla="*/ 66 h 274"/>
                <a:gd name="T68" fmla="*/ 154 w 316"/>
                <a:gd name="T69" fmla="*/ 74 h 274"/>
                <a:gd name="T70" fmla="*/ 114 w 316"/>
                <a:gd name="T71" fmla="*/ 88 h 274"/>
                <a:gd name="T72" fmla="*/ 88 w 316"/>
                <a:gd name="T73" fmla="*/ 106 h 274"/>
                <a:gd name="T74" fmla="*/ 62 w 316"/>
                <a:gd name="T75" fmla="*/ 130 h 274"/>
                <a:gd name="T76" fmla="*/ 42 w 316"/>
                <a:gd name="T77" fmla="*/ 160 h 274"/>
                <a:gd name="T78" fmla="*/ 26 w 316"/>
                <a:gd name="T79" fmla="*/ 200 h 274"/>
                <a:gd name="T80" fmla="*/ 20 w 316"/>
                <a:gd name="T81" fmla="*/ 224 h 274"/>
                <a:gd name="T82" fmla="*/ 44 w 316"/>
                <a:gd name="T83" fmla="*/ 196 h 274"/>
                <a:gd name="T84" fmla="*/ 80 w 316"/>
                <a:gd name="T85" fmla="*/ 170 h 274"/>
                <a:gd name="T86" fmla="*/ 128 w 316"/>
                <a:gd name="T87" fmla="*/ 150 h 274"/>
                <a:gd name="T88" fmla="*/ 192 w 316"/>
                <a:gd name="T89" fmla="*/ 140 h 274"/>
                <a:gd name="T90" fmla="*/ 196 w 316"/>
                <a:gd name="T91" fmla="*/ 140 h 274"/>
                <a:gd name="T92" fmla="*/ 198 w 316"/>
                <a:gd name="T93" fmla="*/ 142 h 274"/>
                <a:gd name="T94" fmla="*/ 202 w 316"/>
                <a:gd name="T95" fmla="*/ 150 h 274"/>
                <a:gd name="T96" fmla="*/ 292 w 316"/>
                <a:gd name="T97" fmla="*/ 108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16" h="274">
                  <a:moveTo>
                    <a:pt x="8" y="274"/>
                  </a:moveTo>
                  <a:lnTo>
                    <a:pt x="8" y="274"/>
                  </a:lnTo>
                  <a:lnTo>
                    <a:pt x="8" y="274"/>
                  </a:lnTo>
                  <a:lnTo>
                    <a:pt x="8" y="274"/>
                  </a:lnTo>
                  <a:lnTo>
                    <a:pt x="2" y="272"/>
                  </a:lnTo>
                  <a:lnTo>
                    <a:pt x="0" y="266"/>
                  </a:lnTo>
                  <a:lnTo>
                    <a:pt x="0" y="266"/>
                  </a:lnTo>
                  <a:lnTo>
                    <a:pt x="2" y="234"/>
                  </a:lnTo>
                  <a:lnTo>
                    <a:pt x="6" y="206"/>
                  </a:lnTo>
                  <a:lnTo>
                    <a:pt x="12" y="182"/>
                  </a:lnTo>
                  <a:lnTo>
                    <a:pt x="22" y="158"/>
                  </a:lnTo>
                  <a:lnTo>
                    <a:pt x="32" y="140"/>
                  </a:lnTo>
                  <a:lnTo>
                    <a:pt x="44" y="122"/>
                  </a:lnTo>
                  <a:lnTo>
                    <a:pt x="58" y="108"/>
                  </a:lnTo>
                  <a:lnTo>
                    <a:pt x="72" y="94"/>
                  </a:lnTo>
                  <a:lnTo>
                    <a:pt x="88" y="84"/>
                  </a:lnTo>
                  <a:lnTo>
                    <a:pt x="102" y="74"/>
                  </a:lnTo>
                  <a:lnTo>
                    <a:pt x="118" y="66"/>
                  </a:lnTo>
                  <a:lnTo>
                    <a:pt x="132" y="60"/>
                  </a:lnTo>
                  <a:lnTo>
                    <a:pt x="160" y="52"/>
                  </a:lnTo>
                  <a:lnTo>
                    <a:pt x="184" y="48"/>
                  </a:lnTo>
                  <a:lnTo>
                    <a:pt x="184" y="10"/>
                  </a:lnTo>
                  <a:lnTo>
                    <a:pt x="184" y="10"/>
                  </a:lnTo>
                  <a:lnTo>
                    <a:pt x="184" y="4"/>
                  </a:lnTo>
                  <a:lnTo>
                    <a:pt x="188" y="2"/>
                  </a:lnTo>
                  <a:lnTo>
                    <a:pt x="188" y="2"/>
                  </a:lnTo>
                  <a:lnTo>
                    <a:pt x="194" y="0"/>
                  </a:lnTo>
                  <a:lnTo>
                    <a:pt x="198" y="2"/>
                  </a:lnTo>
                  <a:lnTo>
                    <a:pt x="312" y="100"/>
                  </a:lnTo>
                  <a:lnTo>
                    <a:pt x="312" y="100"/>
                  </a:lnTo>
                  <a:lnTo>
                    <a:pt x="314" y="104"/>
                  </a:lnTo>
                  <a:lnTo>
                    <a:pt x="316" y="108"/>
                  </a:lnTo>
                  <a:lnTo>
                    <a:pt x="316" y="108"/>
                  </a:lnTo>
                  <a:lnTo>
                    <a:pt x="314" y="112"/>
                  </a:lnTo>
                  <a:lnTo>
                    <a:pt x="312" y="114"/>
                  </a:lnTo>
                  <a:lnTo>
                    <a:pt x="198" y="212"/>
                  </a:lnTo>
                  <a:lnTo>
                    <a:pt x="198" y="212"/>
                  </a:lnTo>
                  <a:lnTo>
                    <a:pt x="194" y="214"/>
                  </a:lnTo>
                  <a:lnTo>
                    <a:pt x="188" y="214"/>
                  </a:lnTo>
                  <a:lnTo>
                    <a:pt x="188" y="214"/>
                  </a:lnTo>
                  <a:lnTo>
                    <a:pt x="184" y="210"/>
                  </a:lnTo>
                  <a:lnTo>
                    <a:pt x="184" y="206"/>
                  </a:lnTo>
                  <a:lnTo>
                    <a:pt x="184" y="158"/>
                  </a:lnTo>
                  <a:lnTo>
                    <a:pt x="184" y="158"/>
                  </a:lnTo>
                  <a:lnTo>
                    <a:pt x="160" y="162"/>
                  </a:lnTo>
                  <a:lnTo>
                    <a:pt x="138" y="166"/>
                  </a:lnTo>
                  <a:lnTo>
                    <a:pt x="118" y="172"/>
                  </a:lnTo>
                  <a:lnTo>
                    <a:pt x="102" y="178"/>
                  </a:lnTo>
                  <a:lnTo>
                    <a:pt x="86" y="186"/>
                  </a:lnTo>
                  <a:lnTo>
                    <a:pt x="72" y="196"/>
                  </a:lnTo>
                  <a:lnTo>
                    <a:pt x="62" y="206"/>
                  </a:lnTo>
                  <a:lnTo>
                    <a:pt x="52" y="214"/>
                  </a:lnTo>
                  <a:lnTo>
                    <a:pt x="36" y="234"/>
                  </a:lnTo>
                  <a:lnTo>
                    <a:pt x="26" y="250"/>
                  </a:lnTo>
                  <a:lnTo>
                    <a:pt x="20" y="262"/>
                  </a:lnTo>
                  <a:lnTo>
                    <a:pt x="18" y="268"/>
                  </a:lnTo>
                  <a:lnTo>
                    <a:pt x="18" y="268"/>
                  </a:lnTo>
                  <a:lnTo>
                    <a:pt x="14" y="272"/>
                  </a:lnTo>
                  <a:lnTo>
                    <a:pt x="8" y="274"/>
                  </a:lnTo>
                  <a:lnTo>
                    <a:pt x="8" y="274"/>
                  </a:lnTo>
                  <a:close/>
                  <a:moveTo>
                    <a:pt x="202" y="30"/>
                  </a:moveTo>
                  <a:lnTo>
                    <a:pt x="202" y="56"/>
                  </a:lnTo>
                  <a:lnTo>
                    <a:pt x="202" y="56"/>
                  </a:lnTo>
                  <a:lnTo>
                    <a:pt x="200" y="60"/>
                  </a:lnTo>
                  <a:lnTo>
                    <a:pt x="198" y="62"/>
                  </a:lnTo>
                  <a:lnTo>
                    <a:pt x="196" y="64"/>
                  </a:lnTo>
                  <a:lnTo>
                    <a:pt x="194" y="66"/>
                  </a:lnTo>
                  <a:lnTo>
                    <a:pt x="194" y="66"/>
                  </a:lnTo>
                  <a:lnTo>
                    <a:pt x="176" y="68"/>
                  </a:lnTo>
                  <a:lnTo>
                    <a:pt x="154" y="74"/>
                  </a:lnTo>
                  <a:lnTo>
                    <a:pt x="128" y="82"/>
                  </a:lnTo>
                  <a:lnTo>
                    <a:pt x="114" y="88"/>
                  </a:lnTo>
                  <a:lnTo>
                    <a:pt x="100" y="96"/>
                  </a:lnTo>
                  <a:lnTo>
                    <a:pt x="88" y="106"/>
                  </a:lnTo>
                  <a:lnTo>
                    <a:pt x="74" y="116"/>
                  </a:lnTo>
                  <a:lnTo>
                    <a:pt x="62" y="130"/>
                  </a:lnTo>
                  <a:lnTo>
                    <a:pt x="52" y="144"/>
                  </a:lnTo>
                  <a:lnTo>
                    <a:pt x="42" y="160"/>
                  </a:lnTo>
                  <a:lnTo>
                    <a:pt x="32" y="180"/>
                  </a:lnTo>
                  <a:lnTo>
                    <a:pt x="26" y="200"/>
                  </a:lnTo>
                  <a:lnTo>
                    <a:pt x="20" y="224"/>
                  </a:lnTo>
                  <a:lnTo>
                    <a:pt x="20" y="224"/>
                  </a:lnTo>
                  <a:lnTo>
                    <a:pt x="32" y="210"/>
                  </a:lnTo>
                  <a:lnTo>
                    <a:pt x="44" y="196"/>
                  </a:lnTo>
                  <a:lnTo>
                    <a:pt x="60" y="182"/>
                  </a:lnTo>
                  <a:lnTo>
                    <a:pt x="80" y="170"/>
                  </a:lnTo>
                  <a:lnTo>
                    <a:pt x="102" y="158"/>
                  </a:lnTo>
                  <a:lnTo>
                    <a:pt x="128" y="150"/>
                  </a:lnTo>
                  <a:lnTo>
                    <a:pt x="158" y="144"/>
                  </a:lnTo>
                  <a:lnTo>
                    <a:pt x="192" y="140"/>
                  </a:lnTo>
                  <a:lnTo>
                    <a:pt x="192" y="140"/>
                  </a:lnTo>
                  <a:lnTo>
                    <a:pt x="196" y="140"/>
                  </a:lnTo>
                  <a:lnTo>
                    <a:pt x="198" y="142"/>
                  </a:lnTo>
                  <a:lnTo>
                    <a:pt x="198" y="142"/>
                  </a:lnTo>
                  <a:lnTo>
                    <a:pt x="200" y="146"/>
                  </a:lnTo>
                  <a:lnTo>
                    <a:pt x="202" y="150"/>
                  </a:lnTo>
                  <a:lnTo>
                    <a:pt x="202" y="186"/>
                  </a:lnTo>
                  <a:lnTo>
                    <a:pt x="292" y="108"/>
                  </a:lnTo>
                  <a:lnTo>
                    <a:pt x="202"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63">
              <a:extLst>
                <a:ext uri="{FF2B5EF4-FFF2-40B4-BE49-F238E27FC236}">
                  <a16:creationId xmlns:a16="http://schemas.microsoft.com/office/drawing/2014/main" id="{E1399438-AA71-4692-8931-13A72A870438}"/>
                </a:ext>
              </a:extLst>
            </p:cNvPr>
            <p:cNvSpPr>
              <a:spLocks/>
            </p:cNvSpPr>
            <p:nvPr/>
          </p:nvSpPr>
          <p:spPr bwMode="auto">
            <a:xfrm>
              <a:off x="715" y="2317"/>
              <a:ext cx="382" cy="296"/>
            </a:xfrm>
            <a:custGeom>
              <a:avLst/>
              <a:gdLst>
                <a:gd name="T0" fmla="*/ 382 w 382"/>
                <a:gd name="T1" fmla="*/ 296 h 296"/>
                <a:gd name="T2" fmla="*/ 0 w 382"/>
                <a:gd name="T3" fmla="*/ 296 h 296"/>
                <a:gd name="T4" fmla="*/ 0 w 382"/>
                <a:gd name="T5" fmla="*/ 0 h 296"/>
                <a:gd name="T6" fmla="*/ 128 w 382"/>
                <a:gd name="T7" fmla="*/ 0 h 296"/>
                <a:gd name="T8" fmla="*/ 174 w 382"/>
                <a:gd name="T9" fmla="*/ 44 h 296"/>
                <a:gd name="T10" fmla="*/ 174 w 382"/>
                <a:gd name="T11" fmla="*/ 44 h 296"/>
                <a:gd name="T12" fmla="*/ 176 w 382"/>
                <a:gd name="T13" fmla="*/ 46 h 296"/>
                <a:gd name="T14" fmla="*/ 176 w 382"/>
                <a:gd name="T15" fmla="*/ 50 h 296"/>
                <a:gd name="T16" fmla="*/ 176 w 382"/>
                <a:gd name="T17" fmla="*/ 54 h 296"/>
                <a:gd name="T18" fmla="*/ 174 w 382"/>
                <a:gd name="T19" fmla="*/ 56 h 296"/>
                <a:gd name="T20" fmla="*/ 174 w 382"/>
                <a:gd name="T21" fmla="*/ 56 h 296"/>
                <a:gd name="T22" fmla="*/ 172 w 382"/>
                <a:gd name="T23" fmla="*/ 58 h 296"/>
                <a:gd name="T24" fmla="*/ 168 w 382"/>
                <a:gd name="T25" fmla="*/ 60 h 296"/>
                <a:gd name="T26" fmla="*/ 164 w 382"/>
                <a:gd name="T27" fmla="*/ 58 h 296"/>
                <a:gd name="T28" fmla="*/ 162 w 382"/>
                <a:gd name="T29" fmla="*/ 56 h 296"/>
                <a:gd name="T30" fmla="*/ 120 w 382"/>
                <a:gd name="T31" fmla="*/ 18 h 296"/>
                <a:gd name="T32" fmla="*/ 18 w 382"/>
                <a:gd name="T33" fmla="*/ 18 h 296"/>
                <a:gd name="T34" fmla="*/ 18 w 382"/>
                <a:gd name="T35" fmla="*/ 278 h 296"/>
                <a:gd name="T36" fmla="*/ 364 w 382"/>
                <a:gd name="T37" fmla="*/ 278 h 296"/>
                <a:gd name="T38" fmla="*/ 364 w 382"/>
                <a:gd name="T39" fmla="*/ 146 h 296"/>
                <a:gd name="T40" fmla="*/ 364 w 382"/>
                <a:gd name="T41" fmla="*/ 146 h 296"/>
                <a:gd name="T42" fmla="*/ 366 w 382"/>
                <a:gd name="T43" fmla="*/ 144 h 296"/>
                <a:gd name="T44" fmla="*/ 368 w 382"/>
                <a:gd name="T45" fmla="*/ 140 h 296"/>
                <a:gd name="T46" fmla="*/ 370 w 382"/>
                <a:gd name="T47" fmla="*/ 138 h 296"/>
                <a:gd name="T48" fmla="*/ 374 w 382"/>
                <a:gd name="T49" fmla="*/ 138 h 296"/>
                <a:gd name="T50" fmla="*/ 374 w 382"/>
                <a:gd name="T51" fmla="*/ 138 h 296"/>
                <a:gd name="T52" fmla="*/ 378 w 382"/>
                <a:gd name="T53" fmla="*/ 138 h 296"/>
                <a:gd name="T54" fmla="*/ 380 w 382"/>
                <a:gd name="T55" fmla="*/ 140 h 296"/>
                <a:gd name="T56" fmla="*/ 382 w 382"/>
                <a:gd name="T57" fmla="*/ 144 h 296"/>
                <a:gd name="T58" fmla="*/ 382 w 382"/>
                <a:gd name="T59" fmla="*/ 146 h 296"/>
                <a:gd name="T60" fmla="*/ 382 w 382"/>
                <a:gd name="T61" fmla="*/ 296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82" h="296">
                  <a:moveTo>
                    <a:pt x="382" y="296"/>
                  </a:moveTo>
                  <a:lnTo>
                    <a:pt x="0" y="296"/>
                  </a:lnTo>
                  <a:lnTo>
                    <a:pt x="0" y="0"/>
                  </a:lnTo>
                  <a:lnTo>
                    <a:pt x="128" y="0"/>
                  </a:lnTo>
                  <a:lnTo>
                    <a:pt x="174" y="44"/>
                  </a:lnTo>
                  <a:lnTo>
                    <a:pt x="174" y="44"/>
                  </a:lnTo>
                  <a:lnTo>
                    <a:pt x="176" y="46"/>
                  </a:lnTo>
                  <a:lnTo>
                    <a:pt x="176" y="50"/>
                  </a:lnTo>
                  <a:lnTo>
                    <a:pt x="176" y="54"/>
                  </a:lnTo>
                  <a:lnTo>
                    <a:pt x="174" y="56"/>
                  </a:lnTo>
                  <a:lnTo>
                    <a:pt x="174" y="56"/>
                  </a:lnTo>
                  <a:lnTo>
                    <a:pt x="172" y="58"/>
                  </a:lnTo>
                  <a:lnTo>
                    <a:pt x="168" y="60"/>
                  </a:lnTo>
                  <a:lnTo>
                    <a:pt x="164" y="58"/>
                  </a:lnTo>
                  <a:lnTo>
                    <a:pt x="162" y="56"/>
                  </a:lnTo>
                  <a:lnTo>
                    <a:pt x="120" y="18"/>
                  </a:lnTo>
                  <a:lnTo>
                    <a:pt x="18" y="18"/>
                  </a:lnTo>
                  <a:lnTo>
                    <a:pt x="18" y="278"/>
                  </a:lnTo>
                  <a:lnTo>
                    <a:pt x="364" y="278"/>
                  </a:lnTo>
                  <a:lnTo>
                    <a:pt x="364" y="146"/>
                  </a:lnTo>
                  <a:lnTo>
                    <a:pt x="364" y="146"/>
                  </a:lnTo>
                  <a:lnTo>
                    <a:pt x="366" y="144"/>
                  </a:lnTo>
                  <a:lnTo>
                    <a:pt x="368" y="140"/>
                  </a:lnTo>
                  <a:lnTo>
                    <a:pt x="370" y="138"/>
                  </a:lnTo>
                  <a:lnTo>
                    <a:pt x="374" y="138"/>
                  </a:lnTo>
                  <a:lnTo>
                    <a:pt x="374" y="138"/>
                  </a:lnTo>
                  <a:lnTo>
                    <a:pt x="378" y="138"/>
                  </a:lnTo>
                  <a:lnTo>
                    <a:pt x="380" y="140"/>
                  </a:lnTo>
                  <a:lnTo>
                    <a:pt x="382" y="144"/>
                  </a:lnTo>
                  <a:lnTo>
                    <a:pt x="382" y="146"/>
                  </a:lnTo>
                  <a:lnTo>
                    <a:pt x="382" y="2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64">
              <a:extLst>
                <a:ext uri="{FF2B5EF4-FFF2-40B4-BE49-F238E27FC236}">
                  <a16:creationId xmlns:a16="http://schemas.microsoft.com/office/drawing/2014/main" id="{B708FBA3-4BE7-4C83-9964-E2B126A51E27}"/>
                </a:ext>
              </a:extLst>
            </p:cNvPr>
            <p:cNvSpPr>
              <a:spLocks/>
            </p:cNvSpPr>
            <p:nvPr/>
          </p:nvSpPr>
          <p:spPr bwMode="auto">
            <a:xfrm>
              <a:off x="737" y="2359"/>
              <a:ext cx="110" cy="18"/>
            </a:xfrm>
            <a:custGeom>
              <a:avLst/>
              <a:gdLst>
                <a:gd name="T0" fmla="*/ 102 w 110"/>
                <a:gd name="T1" fmla="*/ 18 h 18"/>
                <a:gd name="T2" fmla="*/ 8 w 110"/>
                <a:gd name="T3" fmla="*/ 18 h 18"/>
                <a:gd name="T4" fmla="*/ 8 w 110"/>
                <a:gd name="T5" fmla="*/ 18 h 18"/>
                <a:gd name="T6" fmla="*/ 4 w 110"/>
                <a:gd name="T7" fmla="*/ 16 h 18"/>
                <a:gd name="T8" fmla="*/ 2 w 110"/>
                <a:gd name="T9" fmla="*/ 14 h 18"/>
                <a:gd name="T10" fmla="*/ 0 w 110"/>
                <a:gd name="T11" fmla="*/ 12 h 18"/>
                <a:gd name="T12" fmla="*/ 0 w 110"/>
                <a:gd name="T13" fmla="*/ 8 h 18"/>
                <a:gd name="T14" fmla="*/ 0 w 110"/>
                <a:gd name="T15" fmla="*/ 8 h 18"/>
                <a:gd name="T16" fmla="*/ 0 w 110"/>
                <a:gd name="T17" fmla="*/ 6 h 18"/>
                <a:gd name="T18" fmla="*/ 2 w 110"/>
                <a:gd name="T19" fmla="*/ 2 h 18"/>
                <a:gd name="T20" fmla="*/ 4 w 110"/>
                <a:gd name="T21" fmla="*/ 0 h 18"/>
                <a:gd name="T22" fmla="*/ 8 w 110"/>
                <a:gd name="T23" fmla="*/ 0 h 18"/>
                <a:gd name="T24" fmla="*/ 102 w 110"/>
                <a:gd name="T25" fmla="*/ 0 h 18"/>
                <a:gd name="T26" fmla="*/ 102 w 110"/>
                <a:gd name="T27" fmla="*/ 0 h 18"/>
                <a:gd name="T28" fmla="*/ 106 w 110"/>
                <a:gd name="T29" fmla="*/ 0 h 18"/>
                <a:gd name="T30" fmla="*/ 108 w 110"/>
                <a:gd name="T31" fmla="*/ 2 h 18"/>
                <a:gd name="T32" fmla="*/ 110 w 110"/>
                <a:gd name="T33" fmla="*/ 6 h 18"/>
                <a:gd name="T34" fmla="*/ 110 w 110"/>
                <a:gd name="T35" fmla="*/ 8 h 18"/>
                <a:gd name="T36" fmla="*/ 110 w 110"/>
                <a:gd name="T37" fmla="*/ 8 h 18"/>
                <a:gd name="T38" fmla="*/ 110 w 110"/>
                <a:gd name="T39" fmla="*/ 12 h 18"/>
                <a:gd name="T40" fmla="*/ 108 w 110"/>
                <a:gd name="T41" fmla="*/ 14 h 18"/>
                <a:gd name="T42" fmla="*/ 106 w 110"/>
                <a:gd name="T43" fmla="*/ 16 h 18"/>
                <a:gd name="T44" fmla="*/ 102 w 110"/>
                <a:gd name="T45" fmla="*/ 18 h 18"/>
                <a:gd name="T46" fmla="*/ 102 w 110"/>
                <a:gd name="T4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0" h="18">
                  <a:moveTo>
                    <a:pt x="102" y="18"/>
                  </a:moveTo>
                  <a:lnTo>
                    <a:pt x="8" y="18"/>
                  </a:lnTo>
                  <a:lnTo>
                    <a:pt x="8" y="18"/>
                  </a:lnTo>
                  <a:lnTo>
                    <a:pt x="4" y="16"/>
                  </a:lnTo>
                  <a:lnTo>
                    <a:pt x="2" y="14"/>
                  </a:lnTo>
                  <a:lnTo>
                    <a:pt x="0" y="12"/>
                  </a:lnTo>
                  <a:lnTo>
                    <a:pt x="0" y="8"/>
                  </a:lnTo>
                  <a:lnTo>
                    <a:pt x="0" y="8"/>
                  </a:lnTo>
                  <a:lnTo>
                    <a:pt x="0" y="6"/>
                  </a:lnTo>
                  <a:lnTo>
                    <a:pt x="2" y="2"/>
                  </a:lnTo>
                  <a:lnTo>
                    <a:pt x="4" y="0"/>
                  </a:lnTo>
                  <a:lnTo>
                    <a:pt x="8" y="0"/>
                  </a:lnTo>
                  <a:lnTo>
                    <a:pt x="102" y="0"/>
                  </a:lnTo>
                  <a:lnTo>
                    <a:pt x="102" y="0"/>
                  </a:lnTo>
                  <a:lnTo>
                    <a:pt x="106" y="0"/>
                  </a:lnTo>
                  <a:lnTo>
                    <a:pt x="108" y="2"/>
                  </a:lnTo>
                  <a:lnTo>
                    <a:pt x="110" y="6"/>
                  </a:lnTo>
                  <a:lnTo>
                    <a:pt x="110" y="8"/>
                  </a:lnTo>
                  <a:lnTo>
                    <a:pt x="110" y="8"/>
                  </a:lnTo>
                  <a:lnTo>
                    <a:pt x="110" y="12"/>
                  </a:lnTo>
                  <a:lnTo>
                    <a:pt x="108" y="14"/>
                  </a:lnTo>
                  <a:lnTo>
                    <a:pt x="106" y="16"/>
                  </a:lnTo>
                  <a:lnTo>
                    <a:pt x="102" y="18"/>
                  </a:lnTo>
                  <a:lnTo>
                    <a:pt x="102"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65">
              <a:extLst>
                <a:ext uri="{FF2B5EF4-FFF2-40B4-BE49-F238E27FC236}">
                  <a16:creationId xmlns:a16="http://schemas.microsoft.com/office/drawing/2014/main" id="{DACC8D26-9E51-4E2B-A8AF-0691FAD5C6D1}"/>
                </a:ext>
              </a:extLst>
            </p:cNvPr>
            <p:cNvSpPr>
              <a:spLocks/>
            </p:cNvSpPr>
            <p:nvPr/>
          </p:nvSpPr>
          <p:spPr bwMode="auto">
            <a:xfrm>
              <a:off x="595" y="2161"/>
              <a:ext cx="78" cy="78"/>
            </a:xfrm>
            <a:custGeom>
              <a:avLst/>
              <a:gdLst>
                <a:gd name="T0" fmla="*/ 8 w 78"/>
                <a:gd name="T1" fmla="*/ 78 h 78"/>
                <a:gd name="T2" fmla="*/ 8 w 78"/>
                <a:gd name="T3" fmla="*/ 78 h 78"/>
                <a:gd name="T4" fmla="*/ 4 w 78"/>
                <a:gd name="T5" fmla="*/ 76 h 78"/>
                <a:gd name="T6" fmla="*/ 2 w 78"/>
                <a:gd name="T7" fmla="*/ 74 h 78"/>
                <a:gd name="T8" fmla="*/ 0 w 78"/>
                <a:gd name="T9" fmla="*/ 72 h 78"/>
                <a:gd name="T10" fmla="*/ 0 w 78"/>
                <a:gd name="T11" fmla="*/ 68 h 78"/>
                <a:gd name="T12" fmla="*/ 0 w 78"/>
                <a:gd name="T13" fmla="*/ 68 h 78"/>
                <a:gd name="T14" fmla="*/ 0 w 78"/>
                <a:gd name="T15" fmla="*/ 54 h 78"/>
                <a:gd name="T16" fmla="*/ 4 w 78"/>
                <a:gd name="T17" fmla="*/ 42 h 78"/>
                <a:gd name="T18" fmla="*/ 12 w 78"/>
                <a:gd name="T19" fmla="*/ 30 h 78"/>
                <a:gd name="T20" fmla="*/ 20 w 78"/>
                <a:gd name="T21" fmla="*/ 20 h 78"/>
                <a:gd name="T22" fmla="*/ 30 w 78"/>
                <a:gd name="T23" fmla="*/ 12 h 78"/>
                <a:gd name="T24" fmla="*/ 42 w 78"/>
                <a:gd name="T25" fmla="*/ 6 h 78"/>
                <a:gd name="T26" fmla="*/ 54 w 78"/>
                <a:gd name="T27" fmla="*/ 2 h 78"/>
                <a:gd name="T28" fmla="*/ 68 w 78"/>
                <a:gd name="T29" fmla="*/ 0 h 78"/>
                <a:gd name="T30" fmla="*/ 68 w 78"/>
                <a:gd name="T31" fmla="*/ 0 h 78"/>
                <a:gd name="T32" fmla="*/ 72 w 78"/>
                <a:gd name="T33" fmla="*/ 0 h 78"/>
                <a:gd name="T34" fmla="*/ 74 w 78"/>
                <a:gd name="T35" fmla="*/ 2 h 78"/>
                <a:gd name="T36" fmla="*/ 76 w 78"/>
                <a:gd name="T37" fmla="*/ 6 h 78"/>
                <a:gd name="T38" fmla="*/ 78 w 78"/>
                <a:gd name="T39" fmla="*/ 8 h 78"/>
                <a:gd name="T40" fmla="*/ 78 w 78"/>
                <a:gd name="T41" fmla="*/ 8 h 78"/>
                <a:gd name="T42" fmla="*/ 76 w 78"/>
                <a:gd name="T43" fmla="*/ 12 h 78"/>
                <a:gd name="T44" fmla="*/ 74 w 78"/>
                <a:gd name="T45" fmla="*/ 16 h 78"/>
                <a:gd name="T46" fmla="*/ 72 w 78"/>
                <a:gd name="T47" fmla="*/ 18 h 78"/>
                <a:gd name="T48" fmla="*/ 68 w 78"/>
                <a:gd name="T49" fmla="*/ 18 h 78"/>
                <a:gd name="T50" fmla="*/ 68 w 78"/>
                <a:gd name="T51" fmla="*/ 18 h 78"/>
                <a:gd name="T52" fmla="*/ 58 w 78"/>
                <a:gd name="T53" fmla="*/ 18 h 78"/>
                <a:gd name="T54" fmla="*/ 48 w 78"/>
                <a:gd name="T55" fmla="*/ 22 h 78"/>
                <a:gd name="T56" fmla="*/ 40 w 78"/>
                <a:gd name="T57" fmla="*/ 26 h 78"/>
                <a:gd name="T58" fmla="*/ 32 w 78"/>
                <a:gd name="T59" fmla="*/ 32 h 78"/>
                <a:gd name="T60" fmla="*/ 26 w 78"/>
                <a:gd name="T61" fmla="*/ 40 h 78"/>
                <a:gd name="T62" fmla="*/ 22 w 78"/>
                <a:gd name="T63" fmla="*/ 48 h 78"/>
                <a:gd name="T64" fmla="*/ 18 w 78"/>
                <a:gd name="T65" fmla="*/ 58 h 78"/>
                <a:gd name="T66" fmla="*/ 18 w 78"/>
                <a:gd name="T67" fmla="*/ 68 h 78"/>
                <a:gd name="T68" fmla="*/ 18 w 78"/>
                <a:gd name="T69" fmla="*/ 68 h 78"/>
                <a:gd name="T70" fmla="*/ 16 w 78"/>
                <a:gd name="T71" fmla="*/ 72 h 78"/>
                <a:gd name="T72" fmla="*/ 14 w 78"/>
                <a:gd name="T73" fmla="*/ 74 h 78"/>
                <a:gd name="T74" fmla="*/ 12 w 78"/>
                <a:gd name="T75" fmla="*/ 76 h 78"/>
                <a:gd name="T76" fmla="*/ 8 w 78"/>
                <a:gd name="T77" fmla="*/ 78 h 78"/>
                <a:gd name="T78" fmla="*/ 8 w 78"/>
                <a:gd name="T79"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8" h="78">
                  <a:moveTo>
                    <a:pt x="8" y="78"/>
                  </a:moveTo>
                  <a:lnTo>
                    <a:pt x="8" y="78"/>
                  </a:lnTo>
                  <a:lnTo>
                    <a:pt x="4" y="76"/>
                  </a:lnTo>
                  <a:lnTo>
                    <a:pt x="2" y="74"/>
                  </a:lnTo>
                  <a:lnTo>
                    <a:pt x="0" y="72"/>
                  </a:lnTo>
                  <a:lnTo>
                    <a:pt x="0" y="68"/>
                  </a:lnTo>
                  <a:lnTo>
                    <a:pt x="0" y="68"/>
                  </a:lnTo>
                  <a:lnTo>
                    <a:pt x="0" y="54"/>
                  </a:lnTo>
                  <a:lnTo>
                    <a:pt x="4" y="42"/>
                  </a:lnTo>
                  <a:lnTo>
                    <a:pt x="12" y="30"/>
                  </a:lnTo>
                  <a:lnTo>
                    <a:pt x="20" y="20"/>
                  </a:lnTo>
                  <a:lnTo>
                    <a:pt x="30" y="12"/>
                  </a:lnTo>
                  <a:lnTo>
                    <a:pt x="42" y="6"/>
                  </a:lnTo>
                  <a:lnTo>
                    <a:pt x="54" y="2"/>
                  </a:lnTo>
                  <a:lnTo>
                    <a:pt x="68" y="0"/>
                  </a:lnTo>
                  <a:lnTo>
                    <a:pt x="68" y="0"/>
                  </a:lnTo>
                  <a:lnTo>
                    <a:pt x="72" y="0"/>
                  </a:lnTo>
                  <a:lnTo>
                    <a:pt x="74" y="2"/>
                  </a:lnTo>
                  <a:lnTo>
                    <a:pt x="76" y="6"/>
                  </a:lnTo>
                  <a:lnTo>
                    <a:pt x="78" y="8"/>
                  </a:lnTo>
                  <a:lnTo>
                    <a:pt x="78" y="8"/>
                  </a:lnTo>
                  <a:lnTo>
                    <a:pt x="76" y="12"/>
                  </a:lnTo>
                  <a:lnTo>
                    <a:pt x="74" y="16"/>
                  </a:lnTo>
                  <a:lnTo>
                    <a:pt x="72" y="18"/>
                  </a:lnTo>
                  <a:lnTo>
                    <a:pt x="68" y="18"/>
                  </a:lnTo>
                  <a:lnTo>
                    <a:pt x="68" y="18"/>
                  </a:lnTo>
                  <a:lnTo>
                    <a:pt x="58" y="18"/>
                  </a:lnTo>
                  <a:lnTo>
                    <a:pt x="48" y="22"/>
                  </a:lnTo>
                  <a:lnTo>
                    <a:pt x="40" y="26"/>
                  </a:lnTo>
                  <a:lnTo>
                    <a:pt x="32" y="32"/>
                  </a:lnTo>
                  <a:lnTo>
                    <a:pt x="26" y="40"/>
                  </a:lnTo>
                  <a:lnTo>
                    <a:pt x="22" y="48"/>
                  </a:lnTo>
                  <a:lnTo>
                    <a:pt x="18" y="58"/>
                  </a:lnTo>
                  <a:lnTo>
                    <a:pt x="18" y="68"/>
                  </a:lnTo>
                  <a:lnTo>
                    <a:pt x="18" y="68"/>
                  </a:lnTo>
                  <a:lnTo>
                    <a:pt x="16" y="72"/>
                  </a:lnTo>
                  <a:lnTo>
                    <a:pt x="14" y="74"/>
                  </a:lnTo>
                  <a:lnTo>
                    <a:pt x="12" y="76"/>
                  </a:lnTo>
                  <a:lnTo>
                    <a:pt x="8" y="78"/>
                  </a:lnTo>
                  <a:lnTo>
                    <a:pt x="8"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17" name="Group 116">
            <a:extLst>
              <a:ext uri="{FF2B5EF4-FFF2-40B4-BE49-F238E27FC236}">
                <a16:creationId xmlns:a16="http://schemas.microsoft.com/office/drawing/2014/main" id="{CC80BAFB-E7FC-4C79-819D-72BEBFC13CB2}"/>
              </a:ext>
            </a:extLst>
          </p:cNvPr>
          <p:cNvGrpSpPr>
            <a:grpSpLocks noChangeAspect="1"/>
          </p:cNvGrpSpPr>
          <p:nvPr/>
        </p:nvGrpSpPr>
        <p:grpSpPr bwMode="auto">
          <a:xfrm>
            <a:off x="4434061" y="2685410"/>
            <a:ext cx="1225550" cy="1168400"/>
            <a:chOff x="4440" y="2955"/>
            <a:chExt cx="772" cy="736"/>
          </a:xfrm>
          <a:solidFill>
            <a:schemeClr val="tx1">
              <a:lumMod val="65000"/>
              <a:lumOff val="35000"/>
            </a:schemeClr>
          </a:solidFill>
        </p:grpSpPr>
        <p:sp>
          <p:nvSpPr>
            <p:cNvPr id="118" name="Freeform 119">
              <a:extLst>
                <a:ext uri="{FF2B5EF4-FFF2-40B4-BE49-F238E27FC236}">
                  <a16:creationId xmlns:a16="http://schemas.microsoft.com/office/drawing/2014/main" id="{0C2A2EF2-2BA1-488B-A66D-2592563788BC}"/>
                </a:ext>
              </a:extLst>
            </p:cNvPr>
            <p:cNvSpPr>
              <a:spLocks/>
            </p:cNvSpPr>
            <p:nvPr/>
          </p:nvSpPr>
          <p:spPr bwMode="auto">
            <a:xfrm>
              <a:off x="4440" y="2955"/>
              <a:ext cx="772" cy="516"/>
            </a:xfrm>
            <a:custGeom>
              <a:avLst/>
              <a:gdLst>
                <a:gd name="T0" fmla="*/ 542 w 772"/>
                <a:gd name="T1" fmla="*/ 516 h 516"/>
                <a:gd name="T2" fmla="*/ 538 w 772"/>
                <a:gd name="T3" fmla="*/ 508 h 516"/>
                <a:gd name="T4" fmla="*/ 546 w 772"/>
                <a:gd name="T5" fmla="*/ 498 h 516"/>
                <a:gd name="T6" fmla="*/ 640 w 772"/>
                <a:gd name="T7" fmla="*/ 496 h 516"/>
                <a:gd name="T8" fmla="*/ 690 w 772"/>
                <a:gd name="T9" fmla="*/ 474 h 516"/>
                <a:gd name="T10" fmla="*/ 730 w 772"/>
                <a:gd name="T11" fmla="*/ 434 h 516"/>
                <a:gd name="T12" fmla="*/ 752 w 772"/>
                <a:gd name="T13" fmla="*/ 384 h 516"/>
                <a:gd name="T14" fmla="*/ 754 w 772"/>
                <a:gd name="T15" fmla="*/ 340 h 516"/>
                <a:gd name="T16" fmla="*/ 736 w 772"/>
                <a:gd name="T17" fmla="*/ 286 h 516"/>
                <a:gd name="T18" fmla="*/ 702 w 772"/>
                <a:gd name="T19" fmla="*/ 244 h 516"/>
                <a:gd name="T20" fmla="*/ 654 w 772"/>
                <a:gd name="T21" fmla="*/ 216 h 516"/>
                <a:gd name="T22" fmla="*/ 552 w 772"/>
                <a:gd name="T23" fmla="*/ 210 h 516"/>
                <a:gd name="T24" fmla="*/ 550 w 772"/>
                <a:gd name="T25" fmla="*/ 150 h 516"/>
                <a:gd name="T26" fmla="*/ 524 w 772"/>
                <a:gd name="T27" fmla="*/ 90 h 516"/>
                <a:gd name="T28" fmla="*/ 480 w 772"/>
                <a:gd name="T29" fmla="*/ 46 h 516"/>
                <a:gd name="T30" fmla="*/ 422 w 772"/>
                <a:gd name="T31" fmla="*/ 22 h 516"/>
                <a:gd name="T32" fmla="*/ 374 w 772"/>
                <a:gd name="T33" fmla="*/ 20 h 516"/>
                <a:gd name="T34" fmla="*/ 318 w 772"/>
                <a:gd name="T35" fmla="*/ 34 h 516"/>
                <a:gd name="T36" fmla="*/ 256 w 772"/>
                <a:gd name="T37" fmla="*/ 86 h 516"/>
                <a:gd name="T38" fmla="*/ 230 w 772"/>
                <a:gd name="T39" fmla="*/ 138 h 516"/>
                <a:gd name="T40" fmla="*/ 186 w 772"/>
                <a:gd name="T41" fmla="*/ 160 h 516"/>
                <a:gd name="T42" fmla="*/ 122 w 772"/>
                <a:gd name="T43" fmla="*/ 172 h 516"/>
                <a:gd name="T44" fmla="*/ 68 w 772"/>
                <a:gd name="T45" fmla="*/ 208 h 516"/>
                <a:gd name="T46" fmla="*/ 30 w 772"/>
                <a:gd name="T47" fmla="*/ 262 h 516"/>
                <a:gd name="T48" fmla="*/ 18 w 772"/>
                <a:gd name="T49" fmla="*/ 328 h 516"/>
                <a:gd name="T50" fmla="*/ 24 w 772"/>
                <a:gd name="T51" fmla="*/ 376 h 516"/>
                <a:gd name="T52" fmla="*/ 52 w 772"/>
                <a:gd name="T53" fmla="*/ 432 h 516"/>
                <a:gd name="T54" fmla="*/ 96 w 772"/>
                <a:gd name="T55" fmla="*/ 472 h 516"/>
                <a:gd name="T56" fmla="*/ 154 w 772"/>
                <a:gd name="T57" fmla="*/ 496 h 516"/>
                <a:gd name="T58" fmla="*/ 256 w 772"/>
                <a:gd name="T59" fmla="*/ 498 h 516"/>
                <a:gd name="T60" fmla="*/ 264 w 772"/>
                <a:gd name="T61" fmla="*/ 508 h 516"/>
                <a:gd name="T62" fmla="*/ 258 w 772"/>
                <a:gd name="T63" fmla="*/ 516 h 516"/>
                <a:gd name="T64" fmla="*/ 152 w 772"/>
                <a:gd name="T65" fmla="*/ 512 h 516"/>
                <a:gd name="T66" fmla="*/ 86 w 772"/>
                <a:gd name="T67" fmla="*/ 488 h 516"/>
                <a:gd name="T68" fmla="*/ 38 w 772"/>
                <a:gd name="T69" fmla="*/ 442 h 516"/>
                <a:gd name="T70" fmla="*/ 6 w 772"/>
                <a:gd name="T71" fmla="*/ 382 h 516"/>
                <a:gd name="T72" fmla="*/ 0 w 772"/>
                <a:gd name="T73" fmla="*/ 328 h 516"/>
                <a:gd name="T74" fmla="*/ 14 w 772"/>
                <a:gd name="T75" fmla="*/ 256 h 516"/>
                <a:gd name="T76" fmla="*/ 54 w 772"/>
                <a:gd name="T77" fmla="*/ 196 h 516"/>
                <a:gd name="T78" fmla="*/ 114 w 772"/>
                <a:gd name="T79" fmla="*/ 156 h 516"/>
                <a:gd name="T80" fmla="*/ 186 w 772"/>
                <a:gd name="T81" fmla="*/ 142 h 516"/>
                <a:gd name="T82" fmla="*/ 220 w 772"/>
                <a:gd name="T83" fmla="*/ 112 h 516"/>
                <a:gd name="T84" fmla="*/ 254 w 772"/>
                <a:gd name="T85" fmla="*/ 60 h 516"/>
                <a:gd name="T86" fmla="*/ 300 w 772"/>
                <a:gd name="T87" fmla="*/ 24 h 516"/>
                <a:gd name="T88" fmla="*/ 358 w 772"/>
                <a:gd name="T89" fmla="*/ 4 h 516"/>
                <a:gd name="T90" fmla="*/ 406 w 772"/>
                <a:gd name="T91" fmla="*/ 2 h 516"/>
                <a:gd name="T92" fmla="*/ 476 w 772"/>
                <a:gd name="T93" fmla="*/ 22 h 516"/>
                <a:gd name="T94" fmla="*/ 528 w 772"/>
                <a:gd name="T95" fmla="*/ 66 h 516"/>
                <a:gd name="T96" fmla="*/ 562 w 772"/>
                <a:gd name="T97" fmla="*/ 128 h 516"/>
                <a:gd name="T98" fmla="*/ 570 w 772"/>
                <a:gd name="T99" fmla="*/ 192 h 516"/>
                <a:gd name="T100" fmla="*/ 642 w 772"/>
                <a:gd name="T101" fmla="*/ 196 h 516"/>
                <a:gd name="T102" fmla="*/ 700 w 772"/>
                <a:gd name="T103" fmla="*/ 220 h 516"/>
                <a:gd name="T104" fmla="*/ 744 w 772"/>
                <a:gd name="T105" fmla="*/ 264 h 516"/>
                <a:gd name="T106" fmla="*/ 770 w 772"/>
                <a:gd name="T107" fmla="*/ 322 h 516"/>
                <a:gd name="T108" fmla="*/ 772 w 772"/>
                <a:gd name="T109" fmla="*/ 370 h 516"/>
                <a:gd name="T110" fmla="*/ 752 w 772"/>
                <a:gd name="T111" fmla="*/ 432 h 516"/>
                <a:gd name="T112" fmla="*/ 714 w 772"/>
                <a:gd name="T113" fmla="*/ 480 h 516"/>
                <a:gd name="T114" fmla="*/ 658 w 772"/>
                <a:gd name="T115" fmla="*/ 510 h 516"/>
                <a:gd name="T116" fmla="*/ 610 w 772"/>
                <a:gd name="T117" fmla="*/ 516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72" h="516">
                  <a:moveTo>
                    <a:pt x="610" y="516"/>
                  </a:moveTo>
                  <a:lnTo>
                    <a:pt x="546" y="516"/>
                  </a:lnTo>
                  <a:lnTo>
                    <a:pt x="546" y="516"/>
                  </a:lnTo>
                  <a:lnTo>
                    <a:pt x="542" y="516"/>
                  </a:lnTo>
                  <a:lnTo>
                    <a:pt x="540" y="514"/>
                  </a:lnTo>
                  <a:lnTo>
                    <a:pt x="538" y="510"/>
                  </a:lnTo>
                  <a:lnTo>
                    <a:pt x="538" y="508"/>
                  </a:lnTo>
                  <a:lnTo>
                    <a:pt x="538" y="508"/>
                  </a:lnTo>
                  <a:lnTo>
                    <a:pt x="538" y="504"/>
                  </a:lnTo>
                  <a:lnTo>
                    <a:pt x="540" y="500"/>
                  </a:lnTo>
                  <a:lnTo>
                    <a:pt x="542" y="500"/>
                  </a:lnTo>
                  <a:lnTo>
                    <a:pt x="546" y="498"/>
                  </a:lnTo>
                  <a:lnTo>
                    <a:pt x="610" y="498"/>
                  </a:lnTo>
                  <a:lnTo>
                    <a:pt x="610" y="498"/>
                  </a:lnTo>
                  <a:lnTo>
                    <a:pt x="624" y="498"/>
                  </a:lnTo>
                  <a:lnTo>
                    <a:pt x="640" y="496"/>
                  </a:lnTo>
                  <a:lnTo>
                    <a:pt x="654" y="492"/>
                  </a:lnTo>
                  <a:lnTo>
                    <a:pt x="666" y="486"/>
                  </a:lnTo>
                  <a:lnTo>
                    <a:pt x="678" y="480"/>
                  </a:lnTo>
                  <a:lnTo>
                    <a:pt x="690" y="474"/>
                  </a:lnTo>
                  <a:lnTo>
                    <a:pt x="702" y="466"/>
                  </a:lnTo>
                  <a:lnTo>
                    <a:pt x="712" y="456"/>
                  </a:lnTo>
                  <a:lnTo>
                    <a:pt x="722" y="446"/>
                  </a:lnTo>
                  <a:lnTo>
                    <a:pt x="730" y="434"/>
                  </a:lnTo>
                  <a:lnTo>
                    <a:pt x="736" y="422"/>
                  </a:lnTo>
                  <a:lnTo>
                    <a:pt x="744" y="410"/>
                  </a:lnTo>
                  <a:lnTo>
                    <a:pt x="748" y="398"/>
                  </a:lnTo>
                  <a:lnTo>
                    <a:pt x="752" y="384"/>
                  </a:lnTo>
                  <a:lnTo>
                    <a:pt x="754" y="368"/>
                  </a:lnTo>
                  <a:lnTo>
                    <a:pt x="754" y="354"/>
                  </a:lnTo>
                  <a:lnTo>
                    <a:pt x="754" y="354"/>
                  </a:lnTo>
                  <a:lnTo>
                    <a:pt x="754" y="340"/>
                  </a:lnTo>
                  <a:lnTo>
                    <a:pt x="752" y="326"/>
                  </a:lnTo>
                  <a:lnTo>
                    <a:pt x="748" y="312"/>
                  </a:lnTo>
                  <a:lnTo>
                    <a:pt x="744" y="298"/>
                  </a:lnTo>
                  <a:lnTo>
                    <a:pt x="736" y="286"/>
                  </a:lnTo>
                  <a:lnTo>
                    <a:pt x="730" y="274"/>
                  </a:lnTo>
                  <a:lnTo>
                    <a:pt x="722" y="262"/>
                  </a:lnTo>
                  <a:lnTo>
                    <a:pt x="712" y="252"/>
                  </a:lnTo>
                  <a:lnTo>
                    <a:pt x="702" y="244"/>
                  </a:lnTo>
                  <a:lnTo>
                    <a:pt x="690" y="234"/>
                  </a:lnTo>
                  <a:lnTo>
                    <a:pt x="678" y="228"/>
                  </a:lnTo>
                  <a:lnTo>
                    <a:pt x="666" y="222"/>
                  </a:lnTo>
                  <a:lnTo>
                    <a:pt x="654" y="216"/>
                  </a:lnTo>
                  <a:lnTo>
                    <a:pt x="640" y="214"/>
                  </a:lnTo>
                  <a:lnTo>
                    <a:pt x="624" y="210"/>
                  </a:lnTo>
                  <a:lnTo>
                    <a:pt x="610" y="210"/>
                  </a:lnTo>
                  <a:lnTo>
                    <a:pt x="552" y="210"/>
                  </a:lnTo>
                  <a:lnTo>
                    <a:pt x="552" y="182"/>
                  </a:lnTo>
                  <a:lnTo>
                    <a:pt x="552" y="182"/>
                  </a:lnTo>
                  <a:lnTo>
                    <a:pt x="552" y="166"/>
                  </a:lnTo>
                  <a:lnTo>
                    <a:pt x="550" y="150"/>
                  </a:lnTo>
                  <a:lnTo>
                    <a:pt x="546" y="134"/>
                  </a:lnTo>
                  <a:lnTo>
                    <a:pt x="540" y="118"/>
                  </a:lnTo>
                  <a:lnTo>
                    <a:pt x="532" y="104"/>
                  </a:lnTo>
                  <a:lnTo>
                    <a:pt x="524" y="90"/>
                  </a:lnTo>
                  <a:lnTo>
                    <a:pt x="514" y="78"/>
                  </a:lnTo>
                  <a:lnTo>
                    <a:pt x="504" y="66"/>
                  </a:lnTo>
                  <a:lnTo>
                    <a:pt x="492" y="56"/>
                  </a:lnTo>
                  <a:lnTo>
                    <a:pt x="480" y="46"/>
                  </a:lnTo>
                  <a:lnTo>
                    <a:pt x="466" y="38"/>
                  </a:lnTo>
                  <a:lnTo>
                    <a:pt x="452" y="32"/>
                  </a:lnTo>
                  <a:lnTo>
                    <a:pt x="438" y="26"/>
                  </a:lnTo>
                  <a:lnTo>
                    <a:pt x="422" y="22"/>
                  </a:lnTo>
                  <a:lnTo>
                    <a:pt x="406" y="20"/>
                  </a:lnTo>
                  <a:lnTo>
                    <a:pt x="388" y="18"/>
                  </a:lnTo>
                  <a:lnTo>
                    <a:pt x="388" y="18"/>
                  </a:lnTo>
                  <a:lnTo>
                    <a:pt x="374" y="20"/>
                  </a:lnTo>
                  <a:lnTo>
                    <a:pt x="360" y="22"/>
                  </a:lnTo>
                  <a:lnTo>
                    <a:pt x="346" y="24"/>
                  </a:lnTo>
                  <a:lnTo>
                    <a:pt x="332" y="28"/>
                  </a:lnTo>
                  <a:lnTo>
                    <a:pt x="318" y="34"/>
                  </a:lnTo>
                  <a:lnTo>
                    <a:pt x="306" y="40"/>
                  </a:lnTo>
                  <a:lnTo>
                    <a:pt x="284" y="56"/>
                  </a:lnTo>
                  <a:lnTo>
                    <a:pt x="264" y="76"/>
                  </a:lnTo>
                  <a:lnTo>
                    <a:pt x="256" y="86"/>
                  </a:lnTo>
                  <a:lnTo>
                    <a:pt x="248" y="98"/>
                  </a:lnTo>
                  <a:lnTo>
                    <a:pt x="240" y="110"/>
                  </a:lnTo>
                  <a:lnTo>
                    <a:pt x="236" y="124"/>
                  </a:lnTo>
                  <a:lnTo>
                    <a:pt x="230" y="138"/>
                  </a:lnTo>
                  <a:lnTo>
                    <a:pt x="228" y="152"/>
                  </a:lnTo>
                  <a:lnTo>
                    <a:pt x="226" y="160"/>
                  </a:lnTo>
                  <a:lnTo>
                    <a:pt x="186" y="160"/>
                  </a:lnTo>
                  <a:lnTo>
                    <a:pt x="186" y="160"/>
                  </a:lnTo>
                  <a:lnTo>
                    <a:pt x="170" y="160"/>
                  </a:lnTo>
                  <a:lnTo>
                    <a:pt x="152" y="162"/>
                  </a:lnTo>
                  <a:lnTo>
                    <a:pt x="136" y="166"/>
                  </a:lnTo>
                  <a:lnTo>
                    <a:pt x="122" y="172"/>
                  </a:lnTo>
                  <a:lnTo>
                    <a:pt x="106" y="180"/>
                  </a:lnTo>
                  <a:lnTo>
                    <a:pt x="92" y="188"/>
                  </a:lnTo>
                  <a:lnTo>
                    <a:pt x="80" y="198"/>
                  </a:lnTo>
                  <a:lnTo>
                    <a:pt x="68" y="208"/>
                  </a:lnTo>
                  <a:lnTo>
                    <a:pt x="56" y="220"/>
                  </a:lnTo>
                  <a:lnTo>
                    <a:pt x="46" y="234"/>
                  </a:lnTo>
                  <a:lnTo>
                    <a:pt x="38" y="248"/>
                  </a:lnTo>
                  <a:lnTo>
                    <a:pt x="30" y="262"/>
                  </a:lnTo>
                  <a:lnTo>
                    <a:pt x="26" y="278"/>
                  </a:lnTo>
                  <a:lnTo>
                    <a:pt x="20" y="294"/>
                  </a:lnTo>
                  <a:lnTo>
                    <a:pt x="18" y="312"/>
                  </a:lnTo>
                  <a:lnTo>
                    <a:pt x="18" y="328"/>
                  </a:lnTo>
                  <a:lnTo>
                    <a:pt x="18" y="328"/>
                  </a:lnTo>
                  <a:lnTo>
                    <a:pt x="18" y="346"/>
                  </a:lnTo>
                  <a:lnTo>
                    <a:pt x="20" y="360"/>
                  </a:lnTo>
                  <a:lnTo>
                    <a:pt x="24" y="376"/>
                  </a:lnTo>
                  <a:lnTo>
                    <a:pt x="30" y="390"/>
                  </a:lnTo>
                  <a:lnTo>
                    <a:pt x="36" y="406"/>
                  </a:lnTo>
                  <a:lnTo>
                    <a:pt x="42" y="418"/>
                  </a:lnTo>
                  <a:lnTo>
                    <a:pt x="52" y="432"/>
                  </a:lnTo>
                  <a:lnTo>
                    <a:pt x="62" y="442"/>
                  </a:lnTo>
                  <a:lnTo>
                    <a:pt x="72" y="454"/>
                  </a:lnTo>
                  <a:lnTo>
                    <a:pt x="84" y="464"/>
                  </a:lnTo>
                  <a:lnTo>
                    <a:pt x="96" y="472"/>
                  </a:lnTo>
                  <a:lnTo>
                    <a:pt x="110" y="480"/>
                  </a:lnTo>
                  <a:lnTo>
                    <a:pt x="124" y="486"/>
                  </a:lnTo>
                  <a:lnTo>
                    <a:pt x="140" y="492"/>
                  </a:lnTo>
                  <a:lnTo>
                    <a:pt x="154" y="496"/>
                  </a:lnTo>
                  <a:lnTo>
                    <a:pt x="170" y="498"/>
                  </a:lnTo>
                  <a:lnTo>
                    <a:pt x="188" y="498"/>
                  </a:lnTo>
                  <a:lnTo>
                    <a:pt x="256" y="498"/>
                  </a:lnTo>
                  <a:lnTo>
                    <a:pt x="256" y="498"/>
                  </a:lnTo>
                  <a:lnTo>
                    <a:pt x="258" y="500"/>
                  </a:lnTo>
                  <a:lnTo>
                    <a:pt x="262" y="500"/>
                  </a:lnTo>
                  <a:lnTo>
                    <a:pt x="264" y="504"/>
                  </a:lnTo>
                  <a:lnTo>
                    <a:pt x="264" y="508"/>
                  </a:lnTo>
                  <a:lnTo>
                    <a:pt x="264" y="508"/>
                  </a:lnTo>
                  <a:lnTo>
                    <a:pt x="264" y="510"/>
                  </a:lnTo>
                  <a:lnTo>
                    <a:pt x="262" y="514"/>
                  </a:lnTo>
                  <a:lnTo>
                    <a:pt x="258" y="516"/>
                  </a:lnTo>
                  <a:lnTo>
                    <a:pt x="256" y="516"/>
                  </a:lnTo>
                  <a:lnTo>
                    <a:pt x="170" y="516"/>
                  </a:lnTo>
                  <a:lnTo>
                    <a:pt x="170" y="516"/>
                  </a:lnTo>
                  <a:lnTo>
                    <a:pt x="152" y="512"/>
                  </a:lnTo>
                  <a:lnTo>
                    <a:pt x="134" y="508"/>
                  </a:lnTo>
                  <a:lnTo>
                    <a:pt x="118" y="504"/>
                  </a:lnTo>
                  <a:lnTo>
                    <a:pt x="102" y="496"/>
                  </a:lnTo>
                  <a:lnTo>
                    <a:pt x="86" y="488"/>
                  </a:lnTo>
                  <a:lnTo>
                    <a:pt x="72" y="478"/>
                  </a:lnTo>
                  <a:lnTo>
                    <a:pt x="60" y="468"/>
                  </a:lnTo>
                  <a:lnTo>
                    <a:pt x="48" y="456"/>
                  </a:lnTo>
                  <a:lnTo>
                    <a:pt x="38" y="442"/>
                  </a:lnTo>
                  <a:lnTo>
                    <a:pt x="28" y="428"/>
                  </a:lnTo>
                  <a:lnTo>
                    <a:pt x="20" y="414"/>
                  </a:lnTo>
                  <a:lnTo>
                    <a:pt x="12" y="398"/>
                  </a:lnTo>
                  <a:lnTo>
                    <a:pt x="6" y="382"/>
                  </a:lnTo>
                  <a:lnTo>
                    <a:pt x="2" y="364"/>
                  </a:lnTo>
                  <a:lnTo>
                    <a:pt x="0" y="346"/>
                  </a:lnTo>
                  <a:lnTo>
                    <a:pt x="0" y="328"/>
                  </a:lnTo>
                  <a:lnTo>
                    <a:pt x="0" y="328"/>
                  </a:lnTo>
                  <a:lnTo>
                    <a:pt x="0" y="310"/>
                  </a:lnTo>
                  <a:lnTo>
                    <a:pt x="4" y="290"/>
                  </a:lnTo>
                  <a:lnTo>
                    <a:pt x="8" y="272"/>
                  </a:lnTo>
                  <a:lnTo>
                    <a:pt x="14" y="256"/>
                  </a:lnTo>
                  <a:lnTo>
                    <a:pt x="22" y="240"/>
                  </a:lnTo>
                  <a:lnTo>
                    <a:pt x="32" y="224"/>
                  </a:lnTo>
                  <a:lnTo>
                    <a:pt x="42" y="210"/>
                  </a:lnTo>
                  <a:lnTo>
                    <a:pt x="54" y="196"/>
                  </a:lnTo>
                  <a:lnTo>
                    <a:pt x="68" y="184"/>
                  </a:lnTo>
                  <a:lnTo>
                    <a:pt x="82" y="174"/>
                  </a:lnTo>
                  <a:lnTo>
                    <a:pt x="98" y="164"/>
                  </a:lnTo>
                  <a:lnTo>
                    <a:pt x="114" y="156"/>
                  </a:lnTo>
                  <a:lnTo>
                    <a:pt x="132" y="150"/>
                  </a:lnTo>
                  <a:lnTo>
                    <a:pt x="150" y="144"/>
                  </a:lnTo>
                  <a:lnTo>
                    <a:pt x="168" y="142"/>
                  </a:lnTo>
                  <a:lnTo>
                    <a:pt x="186" y="142"/>
                  </a:lnTo>
                  <a:lnTo>
                    <a:pt x="210" y="142"/>
                  </a:lnTo>
                  <a:lnTo>
                    <a:pt x="210" y="142"/>
                  </a:lnTo>
                  <a:lnTo>
                    <a:pt x="216" y="126"/>
                  </a:lnTo>
                  <a:lnTo>
                    <a:pt x="220" y="112"/>
                  </a:lnTo>
                  <a:lnTo>
                    <a:pt x="228" y="98"/>
                  </a:lnTo>
                  <a:lnTo>
                    <a:pt x="234" y="84"/>
                  </a:lnTo>
                  <a:lnTo>
                    <a:pt x="244" y="72"/>
                  </a:lnTo>
                  <a:lnTo>
                    <a:pt x="254" y="60"/>
                  </a:lnTo>
                  <a:lnTo>
                    <a:pt x="264" y="50"/>
                  </a:lnTo>
                  <a:lnTo>
                    <a:pt x="274" y="40"/>
                  </a:lnTo>
                  <a:lnTo>
                    <a:pt x="288" y="32"/>
                  </a:lnTo>
                  <a:lnTo>
                    <a:pt x="300" y="24"/>
                  </a:lnTo>
                  <a:lnTo>
                    <a:pt x="314" y="16"/>
                  </a:lnTo>
                  <a:lnTo>
                    <a:pt x="328" y="10"/>
                  </a:lnTo>
                  <a:lnTo>
                    <a:pt x="342" y="6"/>
                  </a:lnTo>
                  <a:lnTo>
                    <a:pt x="358" y="4"/>
                  </a:lnTo>
                  <a:lnTo>
                    <a:pt x="372" y="2"/>
                  </a:lnTo>
                  <a:lnTo>
                    <a:pt x="388" y="0"/>
                  </a:lnTo>
                  <a:lnTo>
                    <a:pt x="388" y="0"/>
                  </a:lnTo>
                  <a:lnTo>
                    <a:pt x="406" y="2"/>
                  </a:lnTo>
                  <a:lnTo>
                    <a:pt x="424" y="4"/>
                  </a:lnTo>
                  <a:lnTo>
                    <a:pt x="442" y="8"/>
                  </a:lnTo>
                  <a:lnTo>
                    <a:pt x="460" y="14"/>
                  </a:lnTo>
                  <a:lnTo>
                    <a:pt x="476" y="22"/>
                  </a:lnTo>
                  <a:lnTo>
                    <a:pt x="490" y="32"/>
                  </a:lnTo>
                  <a:lnTo>
                    <a:pt x="504" y="42"/>
                  </a:lnTo>
                  <a:lnTo>
                    <a:pt x="518" y="54"/>
                  </a:lnTo>
                  <a:lnTo>
                    <a:pt x="528" y="66"/>
                  </a:lnTo>
                  <a:lnTo>
                    <a:pt x="540" y="80"/>
                  </a:lnTo>
                  <a:lnTo>
                    <a:pt x="548" y="96"/>
                  </a:lnTo>
                  <a:lnTo>
                    <a:pt x="556" y="112"/>
                  </a:lnTo>
                  <a:lnTo>
                    <a:pt x="562" y="128"/>
                  </a:lnTo>
                  <a:lnTo>
                    <a:pt x="566" y="146"/>
                  </a:lnTo>
                  <a:lnTo>
                    <a:pt x="570" y="164"/>
                  </a:lnTo>
                  <a:lnTo>
                    <a:pt x="570" y="182"/>
                  </a:lnTo>
                  <a:lnTo>
                    <a:pt x="570" y="192"/>
                  </a:lnTo>
                  <a:lnTo>
                    <a:pt x="610" y="192"/>
                  </a:lnTo>
                  <a:lnTo>
                    <a:pt x="610" y="192"/>
                  </a:lnTo>
                  <a:lnTo>
                    <a:pt x="626" y="192"/>
                  </a:lnTo>
                  <a:lnTo>
                    <a:pt x="642" y="196"/>
                  </a:lnTo>
                  <a:lnTo>
                    <a:pt x="658" y="200"/>
                  </a:lnTo>
                  <a:lnTo>
                    <a:pt x="674" y="204"/>
                  </a:lnTo>
                  <a:lnTo>
                    <a:pt x="688" y="212"/>
                  </a:lnTo>
                  <a:lnTo>
                    <a:pt x="700" y="220"/>
                  </a:lnTo>
                  <a:lnTo>
                    <a:pt x="714" y="230"/>
                  </a:lnTo>
                  <a:lnTo>
                    <a:pt x="724" y="240"/>
                  </a:lnTo>
                  <a:lnTo>
                    <a:pt x="736" y="252"/>
                  </a:lnTo>
                  <a:lnTo>
                    <a:pt x="744" y="264"/>
                  </a:lnTo>
                  <a:lnTo>
                    <a:pt x="752" y="278"/>
                  </a:lnTo>
                  <a:lnTo>
                    <a:pt x="760" y="292"/>
                  </a:lnTo>
                  <a:lnTo>
                    <a:pt x="766" y="306"/>
                  </a:lnTo>
                  <a:lnTo>
                    <a:pt x="770" y="322"/>
                  </a:lnTo>
                  <a:lnTo>
                    <a:pt x="772" y="338"/>
                  </a:lnTo>
                  <a:lnTo>
                    <a:pt x="772" y="354"/>
                  </a:lnTo>
                  <a:lnTo>
                    <a:pt x="772" y="354"/>
                  </a:lnTo>
                  <a:lnTo>
                    <a:pt x="772" y="370"/>
                  </a:lnTo>
                  <a:lnTo>
                    <a:pt x="770" y="386"/>
                  </a:lnTo>
                  <a:lnTo>
                    <a:pt x="766" y="402"/>
                  </a:lnTo>
                  <a:lnTo>
                    <a:pt x="760" y="418"/>
                  </a:lnTo>
                  <a:lnTo>
                    <a:pt x="752" y="432"/>
                  </a:lnTo>
                  <a:lnTo>
                    <a:pt x="744" y="444"/>
                  </a:lnTo>
                  <a:lnTo>
                    <a:pt x="736" y="458"/>
                  </a:lnTo>
                  <a:lnTo>
                    <a:pt x="724" y="468"/>
                  </a:lnTo>
                  <a:lnTo>
                    <a:pt x="714" y="480"/>
                  </a:lnTo>
                  <a:lnTo>
                    <a:pt x="700" y="488"/>
                  </a:lnTo>
                  <a:lnTo>
                    <a:pt x="688" y="496"/>
                  </a:lnTo>
                  <a:lnTo>
                    <a:pt x="674" y="504"/>
                  </a:lnTo>
                  <a:lnTo>
                    <a:pt x="658" y="510"/>
                  </a:lnTo>
                  <a:lnTo>
                    <a:pt x="642" y="514"/>
                  </a:lnTo>
                  <a:lnTo>
                    <a:pt x="626" y="516"/>
                  </a:lnTo>
                  <a:lnTo>
                    <a:pt x="610" y="516"/>
                  </a:lnTo>
                  <a:lnTo>
                    <a:pt x="610" y="5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9" name="Freeform 120">
              <a:extLst>
                <a:ext uri="{FF2B5EF4-FFF2-40B4-BE49-F238E27FC236}">
                  <a16:creationId xmlns:a16="http://schemas.microsoft.com/office/drawing/2014/main" id="{DA393FF8-A36E-4C86-8E99-9E4C9CAA8A4F}"/>
                </a:ext>
              </a:extLst>
            </p:cNvPr>
            <p:cNvSpPr>
              <a:spLocks/>
            </p:cNvSpPr>
            <p:nvPr/>
          </p:nvSpPr>
          <p:spPr bwMode="auto">
            <a:xfrm>
              <a:off x="4708" y="3259"/>
              <a:ext cx="220" cy="274"/>
            </a:xfrm>
            <a:custGeom>
              <a:avLst/>
              <a:gdLst>
                <a:gd name="T0" fmla="*/ 74 w 220"/>
                <a:gd name="T1" fmla="*/ 274 h 274"/>
                <a:gd name="T2" fmla="*/ 74 w 220"/>
                <a:gd name="T3" fmla="*/ 274 h 274"/>
                <a:gd name="T4" fmla="*/ 70 w 220"/>
                <a:gd name="T5" fmla="*/ 274 h 274"/>
                <a:gd name="T6" fmla="*/ 68 w 220"/>
                <a:gd name="T7" fmla="*/ 272 h 274"/>
                <a:gd name="T8" fmla="*/ 66 w 220"/>
                <a:gd name="T9" fmla="*/ 268 h 274"/>
                <a:gd name="T10" fmla="*/ 64 w 220"/>
                <a:gd name="T11" fmla="*/ 266 h 274"/>
                <a:gd name="T12" fmla="*/ 64 w 220"/>
                <a:gd name="T13" fmla="*/ 132 h 274"/>
                <a:gd name="T14" fmla="*/ 8 w 220"/>
                <a:gd name="T15" fmla="*/ 132 h 274"/>
                <a:gd name="T16" fmla="*/ 8 w 220"/>
                <a:gd name="T17" fmla="*/ 132 h 274"/>
                <a:gd name="T18" fmla="*/ 4 w 220"/>
                <a:gd name="T19" fmla="*/ 132 h 274"/>
                <a:gd name="T20" fmla="*/ 0 w 220"/>
                <a:gd name="T21" fmla="*/ 128 h 274"/>
                <a:gd name="T22" fmla="*/ 0 w 220"/>
                <a:gd name="T23" fmla="*/ 128 h 274"/>
                <a:gd name="T24" fmla="*/ 0 w 220"/>
                <a:gd name="T25" fmla="*/ 122 h 274"/>
                <a:gd name="T26" fmla="*/ 2 w 220"/>
                <a:gd name="T27" fmla="*/ 118 h 274"/>
                <a:gd name="T28" fmla="*/ 104 w 220"/>
                <a:gd name="T29" fmla="*/ 4 h 274"/>
                <a:gd name="T30" fmla="*/ 104 w 220"/>
                <a:gd name="T31" fmla="*/ 4 h 274"/>
                <a:gd name="T32" fmla="*/ 106 w 220"/>
                <a:gd name="T33" fmla="*/ 2 h 274"/>
                <a:gd name="T34" fmla="*/ 110 w 220"/>
                <a:gd name="T35" fmla="*/ 0 h 274"/>
                <a:gd name="T36" fmla="*/ 114 w 220"/>
                <a:gd name="T37" fmla="*/ 2 h 274"/>
                <a:gd name="T38" fmla="*/ 116 w 220"/>
                <a:gd name="T39" fmla="*/ 4 h 274"/>
                <a:gd name="T40" fmla="*/ 218 w 220"/>
                <a:gd name="T41" fmla="*/ 118 h 274"/>
                <a:gd name="T42" fmla="*/ 218 w 220"/>
                <a:gd name="T43" fmla="*/ 118 h 274"/>
                <a:gd name="T44" fmla="*/ 220 w 220"/>
                <a:gd name="T45" fmla="*/ 122 h 274"/>
                <a:gd name="T46" fmla="*/ 220 w 220"/>
                <a:gd name="T47" fmla="*/ 128 h 274"/>
                <a:gd name="T48" fmla="*/ 220 w 220"/>
                <a:gd name="T49" fmla="*/ 128 h 274"/>
                <a:gd name="T50" fmla="*/ 216 w 220"/>
                <a:gd name="T51" fmla="*/ 132 h 274"/>
                <a:gd name="T52" fmla="*/ 212 w 220"/>
                <a:gd name="T53" fmla="*/ 132 h 274"/>
                <a:gd name="T54" fmla="*/ 156 w 220"/>
                <a:gd name="T55" fmla="*/ 132 h 274"/>
                <a:gd name="T56" fmla="*/ 156 w 220"/>
                <a:gd name="T57" fmla="*/ 194 h 274"/>
                <a:gd name="T58" fmla="*/ 156 w 220"/>
                <a:gd name="T59" fmla="*/ 194 h 274"/>
                <a:gd name="T60" fmla="*/ 154 w 220"/>
                <a:gd name="T61" fmla="*/ 198 h 274"/>
                <a:gd name="T62" fmla="*/ 154 w 220"/>
                <a:gd name="T63" fmla="*/ 202 h 274"/>
                <a:gd name="T64" fmla="*/ 150 w 220"/>
                <a:gd name="T65" fmla="*/ 202 h 274"/>
                <a:gd name="T66" fmla="*/ 146 w 220"/>
                <a:gd name="T67" fmla="*/ 204 h 274"/>
                <a:gd name="T68" fmla="*/ 146 w 220"/>
                <a:gd name="T69" fmla="*/ 204 h 274"/>
                <a:gd name="T70" fmla="*/ 144 w 220"/>
                <a:gd name="T71" fmla="*/ 202 h 274"/>
                <a:gd name="T72" fmla="*/ 140 w 220"/>
                <a:gd name="T73" fmla="*/ 202 h 274"/>
                <a:gd name="T74" fmla="*/ 138 w 220"/>
                <a:gd name="T75" fmla="*/ 198 h 274"/>
                <a:gd name="T76" fmla="*/ 138 w 220"/>
                <a:gd name="T77" fmla="*/ 194 h 274"/>
                <a:gd name="T78" fmla="*/ 138 w 220"/>
                <a:gd name="T79" fmla="*/ 124 h 274"/>
                <a:gd name="T80" fmla="*/ 138 w 220"/>
                <a:gd name="T81" fmla="*/ 124 h 274"/>
                <a:gd name="T82" fmla="*/ 138 w 220"/>
                <a:gd name="T83" fmla="*/ 120 h 274"/>
                <a:gd name="T84" fmla="*/ 140 w 220"/>
                <a:gd name="T85" fmla="*/ 118 h 274"/>
                <a:gd name="T86" fmla="*/ 144 w 220"/>
                <a:gd name="T87" fmla="*/ 116 h 274"/>
                <a:gd name="T88" fmla="*/ 146 w 220"/>
                <a:gd name="T89" fmla="*/ 114 h 274"/>
                <a:gd name="T90" fmla="*/ 192 w 220"/>
                <a:gd name="T91" fmla="*/ 114 h 274"/>
                <a:gd name="T92" fmla="*/ 110 w 220"/>
                <a:gd name="T93" fmla="*/ 24 h 274"/>
                <a:gd name="T94" fmla="*/ 28 w 220"/>
                <a:gd name="T95" fmla="*/ 114 h 274"/>
                <a:gd name="T96" fmla="*/ 74 w 220"/>
                <a:gd name="T97" fmla="*/ 114 h 274"/>
                <a:gd name="T98" fmla="*/ 74 w 220"/>
                <a:gd name="T99" fmla="*/ 114 h 274"/>
                <a:gd name="T100" fmla="*/ 78 w 220"/>
                <a:gd name="T101" fmla="*/ 116 h 274"/>
                <a:gd name="T102" fmla="*/ 80 w 220"/>
                <a:gd name="T103" fmla="*/ 118 h 274"/>
                <a:gd name="T104" fmla="*/ 82 w 220"/>
                <a:gd name="T105" fmla="*/ 120 h 274"/>
                <a:gd name="T106" fmla="*/ 82 w 220"/>
                <a:gd name="T107" fmla="*/ 124 h 274"/>
                <a:gd name="T108" fmla="*/ 82 w 220"/>
                <a:gd name="T109" fmla="*/ 266 h 274"/>
                <a:gd name="T110" fmla="*/ 82 w 220"/>
                <a:gd name="T111" fmla="*/ 266 h 274"/>
                <a:gd name="T112" fmla="*/ 82 w 220"/>
                <a:gd name="T113" fmla="*/ 268 h 274"/>
                <a:gd name="T114" fmla="*/ 80 w 220"/>
                <a:gd name="T115" fmla="*/ 272 h 274"/>
                <a:gd name="T116" fmla="*/ 78 w 220"/>
                <a:gd name="T117" fmla="*/ 274 h 274"/>
                <a:gd name="T118" fmla="*/ 74 w 220"/>
                <a:gd name="T119" fmla="*/ 274 h 274"/>
                <a:gd name="T120" fmla="*/ 74 w 220"/>
                <a:gd name="T121" fmla="*/ 27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20" h="274">
                  <a:moveTo>
                    <a:pt x="74" y="274"/>
                  </a:moveTo>
                  <a:lnTo>
                    <a:pt x="74" y="274"/>
                  </a:lnTo>
                  <a:lnTo>
                    <a:pt x="70" y="274"/>
                  </a:lnTo>
                  <a:lnTo>
                    <a:pt x="68" y="272"/>
                  </a:lnTo>
                  <a:lnTo>
                    <a:pt x="66" y="268"/>
                  </a:lnTo>
                  <a:lnTo>
                    <a:pt x="64" y="266"/>
                  </a:lnTo>
                  <a:lnTo>
                    <a:pt x="64" y="132"/>
                  </a:lnTo>
                  <a:lnTo>
                    <a:pt x="8" y="132"/>
                  </a:lnTo>
                  <a:lnTo>
                    <a:pt x="8" y="132"/>
                  </a:lnTo>
                  <a:lnTo>
                    <a:pt x="4" y="132"/>
                  </a:lnTo>
                  <a:lnTo>
                    <a:pt x="0" y="128"/>
                  </a:lnTo>
                  <a:lnTo>
                    <a:pt x="0" y="128"/>
                  </a:lnTo>
                  <a:lnTo>
                    <a:pt x="0" y="122"/>
                  </a:lnTo>
                  <a:lnTo>
                    <a:pt x="2" y="118"/>
                  </a:lnTo>
                  <a:lnTo>
                    <a:pt x="104" y="4"/>
                  </a:lnTo>
                  <a:lnTo>
                    <a:pt x="104" y="4"/>
                  </a:lnTo>
                  <a:lnTo>
                    <a:pt x="106" y="2"/>
                  </a:lnTo>
                  <a:lnTo>
                    <a:pt x="110" y="0"/>
                  </a:lnTo>
                  <a:lnTo>
                    <a:pt x="114" y="2"/>
                  </a:lnTo>
                  <a:lnTo>
                    <a:pt x="116" y="4"/>
                  </a:lnTo>
                  <a:lnTo>
                    <a:pt x="218" y="118"/>
                  </a:lnTo>
                  <a:lnTo>
                    <a:pt x="218" y="118"/>
                  </a:lnTo>
                  <a:lnTo>
                    <a:pt x="220" y="122"/>
                  </a:lnTo>
                  <a:lnTo>
                    <a:pt x="220" y="128"/>
                  </a:lnTo>
                  <a:lnTo>
                    <a:pt x="220" y="128"/>
                  </a:lnTo>
                  <a:lnTo>
                    <a:pt x="216" y="132"/>
                  </a:lnTo>
                  <a:lnTo>
                    <a:pt x="212" y="132"/>
                  </a:lnTo>
                  <a:lnTo>
                    <a:pt x="156" y="132"/>
                  </a:lnTo>
                  <a:lnTo>
                    <a:pt x="156" y="194"/>
                  </a:lnTo>
                  <a:lnTo>
                    <a:pt x="156" y="194"/>
                  </a:lnTo>
                  <a:lnTo>
                    <a:pt x="154" y="198"/>
                  </a:lnTo>
                  <a:lnTo>
                    <a:pt x="154" y="202"/>
                  </a:lnTo>
                  <a:lnTo>
                    <a:pt x="150" y="202"/>
                  </a:lnTo>
                  <a:lnTo>
                    <a:pt x="146" y="204"/>
                  </a:lnTo>
                  <a:lnTo>
                    <a:pt x="146" y="204"/>
                  </a:lnTo>
                  <a:lnTo>
                    <a:pt x="144" y="202"/>
                  </a:lnTo>
                  <a:lnTo>
                    <a:pt x="140" y="202"/>
                  </a:lnTo>
                  <a:lnTo>
                    <a:pt x="138" y="198"/>
                  </a:lnTo>
                  <a:lnTo>
                    <a:pt x="138" y="194"/>
                  </a:lnTo>
                  <a:lnTo>
                    <a:pt x="138" y="124"/>
                  </a:lnTo>
                  <a:lnTo>
                    <a:pt x="138" y="124"/>
                  </a:lnTo>
                  <a:lnTo>
                    <a:pt x="138" y="120"/>
                  </a:lnTo>
                  <a:lnTo>
                    <a:pt x="140" y="118"/>
                  </a:lnTo>
                  <a:lnTo>
                    <a:pt x="144" y="116"/>
                  </a:lnTo>
                  <a:lnTo>
                    <a:pt x="146" y="114"/>
                  </a:lnTo>
                  <a:lnTo>
                    <a:pt x="192" y="114"/>
                  </a:lnTo>
                  <a:lnTo>
                    <a:pt x="110" y="24"/>
                  </a:lnTo>
                  <a:lnTo>
                    <a:pt x="28" y="114"/>
                  </a:lnTo>
                  <a:lnTo>
                    <a:pt x="74" y="114"/>
                  </a:lnTo>
                  <a:lnTo>
                    <a:pt x="74" y="114"/>
                  </a:lnTo>
                  <a:lnTo>
                    <a:pt x="78" y="116"/>
                  </a:lnTo>
                  <a:lnTo>
                    <a:pt x="80" y="118"/>
                  </a:lnTo>
                  <a:lnTo>
                    <a:pt x="82" y="120"/>
                  </a:lnTo>
                  <a:lnTo>
                    <a:pt x="82" y="124"/>
                  </a:lnTo>
                  <a:lnTo>
                    <a:pt x="82" y="266"/>
                  </a:lnTo>
                  <a:lnTo>
                    <a:pt x="82" y="266"/>
                  </a:lnTo>
                  <a:lnTo>
                    <a:pt x="82" y="268"/>
                  </a:lnTo>
                  <a:lnTo>
                    <a:pt x="80" y="272"/>
                  </a:lnTo>
                  <a:lnTo>
                    <a:pt x="78" y="274"/>
                  </a:lnTo>
                  <a:lnTo>
                    <a:pt x="74" y="274"/>
                  </a:lnTo>
                  <a:lnTo>
                    <a:pt x="74"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0" name="Freeform 121">
              <a:extLst>
                <a:ext uri="{FF2B5EF4-FFF2-40B4-BE49-F238E27FC236}">
                  <a16:creationId xmlns:a16="http://schemas.microsoft.com/office/drawing/2014/main" id="{05BF8B82-EA69-4AD1-9773-5A2B0A934559}"/>
                </a:ext>
              </a:extLst>
            </p:cNvPr>
            <p:cNvSpPr>
              <a:spLocks/>
            </p:cNvSpPr>
            <p:nvPr/>
          </p:nvSpPr>
          <p:spPr bwMode="auto">
            <a:xfrm>
              <a:off x="4744" y="3417"/>
              <a:ext cx="222" cy="274"/>
            </a:xfrm>
            <a:custGeom>
              <a:avLst/>
              <a:gdLst>
                <a:gd name="T0" fmla="*/ 112 w 222"/>
                <a:gd name="T1" fmla="*/ 274 h 274"/>
                <a:gd name="T2" fmla="*/ 112 w 222"/>
                <a:gd name="T3" fmla="*/ 274 h 274"/>
                <a:gd name="T4" fmla="*/ 108 w 222"/>
                <a:gd name="T5" fmla="*/ 274 h 274"/>
                <a:gd name="T6" fmla="*/ 104 w 222"/>
                <a:gd name="T7" fmla="*/ 272 h 274"/>
                <a:gd name="T8" fmla="*/ 2 w 222"/>
                <a:gd name="T9" fmla="*/ 158 h 274"/>
                <a:gd name="T10" fmla="*/ 2 w 222"/>
                <a:gd name="T11" fmla="*/ 158 h 274"/>
                <a:gd name="T12" fmla="*/ 0 w 222"/>
                <a:gd name="T13" fmla="*/ 152 h 274"/>
                <a:gd name="T14" fmla="*/ 2 w 222"/>
                <a:gd name="T15" fmla="*/ 148 h 274"/>
                <a:gd name="T16" fmla="*/ 2 w 222"/>
                <a:gd name="T17" fmla="*/ 148 h 274"/>
                <a:gd name="T18" fmla="*/ 4 w 222"/>
                <a:gd name="T19" fmla="*/ 144 h 274"/>
                <a:gd name="T20" fmla="*/ 10 w 222"/>
                <a:gd name="T21" fmla="*/ 142 h 274"/>
                <a:gd name="T22" fmla="*/ 66 w 222"/>
                <a:gd name="T23" fmla="*/ 142 h 274"/>
                <a:gd name="T24" fmla="*/ 66 w 222"/>
                <a:gd name="T25" fmla="*/ 56 h 274"/>
                <a:gd name="T26" fmla="*/ 66 w 222"/>
                <a:gd name="T27" fmla="*/ 56 h 274"/>
                <a:gd name="T28" fmla="*/ 66 w 222"/>
                <a:gd name="T29" fmla="*/ 52 h 274"/>
                <a:gd name="T30" fmla="*/ 68 w 222"/>
                <a:gd name="T31" fmla="*/ 48 h 274"/>
                <a:gd name="T32" fmla="*/ 72 w 222"/>
                <a:gd name="T33" fmla="*/ 46 h 274"/>
                <a:gd name="T34" fmla="*/ 74 w 222"/>
                <a:gd name="T35" fmla="*/ 46 h 274"/>
                <a:gd name="T36" fmla="*/ 74 w 222"/>
                <a:gd name="T37" fmla="*/ 46 h 274"/>
                <a:gd name="T38" fmla="*/ 78 w 222"/>
                <a:gd name="T39" fmla="*/ 46 h 274"/>
                <a:gd name="T40" fmla="*/ 82 w 222"/>
                <a:gd name="T41" fmla="*/ 48 h 274"/>
                <a:gd name="T42" fmla="*/ 82 w 222"/>
                <a:gd name="T43" fmla="*/ 52 h 274"/>
                <a:gd name="T44" fmla="*/ 84 w 222"/>
                <a:gd name="T45" fmla="*/ 56 h 274"/>
                <a:gd name="T46" fmla="*/ 84 w 222"/>
                <a:gd name="T47" fmla="*/ 152 h 274"/>
                <a:gd name="T48" fmla="*/ 84 w 222"/>
                <a:gd name="T49" fmla="*/ 152 h 274"/>
                <a:gd name="T50" fmla="*/ 82 w 222"/>
                <a:gd name="T51" fmla="*/ 156 h 274"/>
                <a:gd name="T52" fmla="*/ 82 w 222"/>
                <a:gd name="T53" fmla="*/ 158 h 274"/>
                <a:gd name="T54" fmla="*/ 78 w 222"/>
                <a:gd name="T55" fmla="*/ 160 h 274"/>
                <a:gd name="T56" fmla="*/ 74 w 222"/>
                <a:gd name="T57" fmla="*/ 160 h 274"/>
                <a:gd name="T58" fmla="*/ 30 w 222"/>
                <a:gd name="T59" fmla="*/ 160 h 274"/>
                <a:gd name="T60" fmla="*/ 112 w 222"/>
                <a:gd name="T61" fmla="*/ 252 h 274"/>
                <a:gd name="T62" fmla="*/ 192 w 222"/>
                <a:gd name="T63" fmla="*/ 160 h 274"/>
                <a:gd name="T64" fmla="*/ 148 w 222"/>
                <a:gd name="T65" fmla="*/ 160 h 274"/>
                <a:gd name="T66" fmla="*/ 148 w 222"/>
                <a:gd name="T67" fmla="*/ 160 h 274"/>
                <a:gd name="T68" fmla="*/ 144 w 222"/>
                <a:gd name="T69" fmla="*/ 160 h 274"/>
                <a:gd name="T70" fmla="*/ 142 w 222"/>
                <a:gd name="T71" fmla="*/ 158 h 274"/>
                <a:gd name="T72" fmla="*/ 140 w 222"/>
                <a:gd name="T73" fmla="*/ 156 h 274"/>
                <a:gd name="T74" fmla="*/ 138 w 222"/>
                <a:gd name="T75" fmla="*/ 152 h 274"/>
                <a:gd name="T76" fmla="*/ 138 w 222"/>
                <a:gd name="T77" fmla="*/ 10 h 274"/>
                <a:gd name="T78" fmla="*/ 138 w 222"/>
                <a:gd name="T79" fmla="*/ 10 h 274"/>
                <a:gd name="T80" fmla="*/ 140 w 222"/>
                <a:gd name="T81" fmla="*/ 6 h 274"/>
                <a:gd name="T82" fmla="*/ 142 w 222"/>
                <a:gd name="T83" fmla="*/ 4 h 274"/>
                <a:gd name="T84" fmla="*/ 144 w 222"/>
                <a:gd name="T85" fmla="*/ 2 h 274"/>
                <a:gd name="T86" fmla="*/ 148 w 222"/>
                <a:gd name="T87" fmla="*/ 0 h 274"/>
                <a:gd name="T88" fmla="*/ 148 w 222"/>
                <a:gd name="T89" fmla="*/ 0 h 274"/>
                <a:gd name="T90" fmla="*/ 152 w 222"/>
                <a:gd name="T91" fmla="*/ 2 h 274"/>
                <a:gd name="T92" fmla="*/ 154 w 222"/>
                <a:gd name="T93" fmla="*/ 4 h 274"/>
                <a:gd name="T94" fmla="*/ 156 w 222"/>
                <a:gd name="T95" fmla="*/ 6 h 274"/>
                <a:gd name="T96" fmla="*/ 156 w 222"/>
                <a:gd name="T97" fmla="*/ 10 h 274"/>
                <a:gd name="T98" fmla="*/ 156 w 222"/>
                <a:gd name="T99" fmla="*/ 142 h 274"/>
                <a:gd name="T100" fmla="*/ 212 w 222"/>
                <a:gd name="T101" fmla="*/ 142 h 274"/>
                <a:gd name="T102" fmla="*/ 212 w 222"/>
                <a:gd name="T103" fmla="*/ 142 h 274"/>
                <a:gd name="T104" fmla="*/ 218 w 222"/>
                <a:gd name="T105" fmla="*/ 144 h 274"/>
                <a:gd name="T106" fmla="*/ 222 w 222"/>
                <a:gd name="T107" fmla="*/ 148 h 274"/>
                <a:gd name="T108" fmla="*/ 222 w 222"/>
                <a:gd name="T109" fmla="*/ 148 h 274"/>
                <a:gd name="T110" fmla="*/ 222 w 222"/>
                <a:gd name="T111" fmla="*/ 152 h 274"/>
                <a:gd name="T112" fmla="*/ 220 w 222"/>
                <a:gd name="T113" fmla="*/ 158 h 274"/>
                <a:gd name="T114" fmla="*/ 118 w 222"/>
                <a:gd name="T115" fmla="*/ 272 h 274"/>
                <a:gd name="T116" fmla="*/ 118 w 222"/>
                <a:gd name="T117" fmla="*/ 272 h 274"/>
                <a:gd name="T118" fmla="*/ 114 w 222"/>
                <a:gd name="T119" fmla="*/ 274 h 274"/>
                <a:gd name="T120" fmla="*/ 112 w 222"/>
                <a:gd name="T121" fmla="*/ 274 h 274"/>
                <a:gd name="T122" fmla="*/ 112 w 222"/>
                <a:gd name="T123" fmla="*/ 27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2" h="274">
                  <a:moveTo>
                    <a:pt x="112" y="274"/>
                  </a:moveTo>
                  <a:lnTo>
                    <a:pt x="112" y="274"/>
                  </a:lnTo>
                  <a:lnTo>
                    <a:pt x="108" y="274"/>
                  </a:lnTo>
                  <a:lnTo>
                    <a:pt x="104" y="272"/>
                  </a:lnTo>
                  <a:lnTo>
                    <a:pt x="2" y="158"/>
                  </a:lnTo>
                  <a:lnTo>
                    <a:pt x="2" y="158"/>
                  </a:lnTo>
                  <a:lnTo>
                    <a:pt x="0" y="152"/>
                  </a:lnTo>
                  <a:lnTo>
                    <a:pt x="2" y="148"/>
                  </a:lnTo>
                  <a:lnTo>
                    <a:pt x="2" y="148"/>
                  </a:lnTo>
                  <a:lnTo>
                    <a:pt x="4" y="144"/>
                  </a:lnTo>
                  <a:lnTo>
                    <a:pt x="10" y="142"/>
                  </a:lnTo>
                  <a:lnTo>
                    <a:pt x="66" y="142"/>
                  </a:lnTo>
                  <a:lnTo>
                    <a:pt x="66" y="56"/>
                  </a:lnTo>
                  <a:lnTo>
                    <a:pt x="66" y="56"/>
                  </a:lnTo>
                  <a:lnTo>
                    <a:pt x="66" y="52"/>
                  </a:lnTo>
                  <a:lnTo>
                    <a:pt x="68" y="48"/>
                  </a:lnTo>
                  <a:lnTo>
                    <a:pt x="72" y="46"/>
                  </a:lnTo>
                  <a:lnTo>
                    <a:pt x="74" y="46"/>
                  </a:lnTo>
                  <a:lnTo>
                    <a:pt x="74" y="46"/>
                  </a:lnTo>
                  <a:lnTo>
                    <a:pt x="78" y="46"/>
                  </a:lnTo>
                  <a:lnTo>
                    <a:pt x="82" y="48"/>
                  </a:lnTo>
                  <a:lnTo>
                    <a:pt x="82" y="52"/>
                  </a:lnTo>
                  <a:lnTo>
                    <a:pt x="84" y="56"/>
                  </a:lnTo>
                  <a:lnTo>
                    <a:pt x="84" y="152"/>
                  </a:lnTo>
                  <a:lnTo>
                    <a:pt x="84" y="152"/>
                  </a:lnTo>
                  <a:lnTo>
                    <a:pt x="82" y="156"/>
                  </a:lnTo>
                  <a:lnTo>
                    <a:pt x="82" y="158"/>
                  </a:lnTo>
                  <a:lnTo>
                    <a:pt x="78" y="160"/>
                  </a:lnTo>
                  <a:lnTo>
                    <a:pt x="74" y="160"/>
                  </a:lnTo>
                  <a:lnTo>
                    <a:pt x="30" y="160"/>
                  </a:lnTo>
                  <a:lnTo>
                    <a:pt x="112" y="252"/>
                  </a:lnTo>
                  <a:lnTo>
                    <a:pt x="192" y="160"/>
                  </a:lnTo>
                  <a:lnTo>
                    <a:pt x="148" y="160"/>
                  </a:lnTo>
                  <a:lnTo>
                    <a:pt x="148" y="160"/>
                  </a:lnTo>
                  <a:lnTo>
                    <a:pt x="144" y="160"/>
                  </a:lnTo>
                  <a:lnTo>
                    <a:pt x="142" y="158"/>
                  </a:lnTo>
                  <a:lnTo>
                    <a:pt x="140" y="156"/>
                  </a:lnTo>
                  <a:lnTo>
                    <a:pt x="138" y="152"/>
                  </a:lnTo>
                  <a:lnTo>
                    <a:pt x="138" y="10"/>
                  </a:lnTo>
                  <a:lnTo>
                    <a:pt x="138" y="10"/>
                  </a:lnTo>
                  <a:lnTo>
                    <a:pt x="140" y="6"/>
                  </a:lnTo>
                  <a:lnTo>
                    <a:pt x="142" y="4"/>
                  </a:lnTo>
                  <a:lnTo>
                    <a:pt x="144" y="2"/>
                  </a:lnTo>
                  <a:lnTo>
                    <a:pt x="148" y="0"/>
                  </a:lnTo>
                  <a:lnTo>
                    <a:pt x="148" y="0"/>
                  </a:lnTo>
                  <a:lnTo>
                    <a:pt x="152" y="2"/>
                  </a:lnTo>
                  <a:lnTo>
                    <a:pt x="154" y="4"/>
                  </a:lnTo>
                  <a:lnTo>
                    <a:pt x="156" y="6"/>
                  </a:lnTo>
                  <a:lnTo>
                    <a:pt x="156" y="10"/>
                  </a:lnTo>
                  <a:lnTo>
                    <a:pt x="156" y="142"/>
                  </a:lnTo>
                  <a:lnTo>
                    <a:pt x="212" y="142"/>
                  </a:lnTo>
                  <a:lnTo>
                    <a:pt x="212" y="142"/>
                  </a:lnTo>
                  <a:lnTo>
                    <a:pt x="218" y="144"/>
                  </a:lnTo>
                  <a:lnTo>
                    <a:pt x="222" y="148"/>
                  </a:lnTo>
                  <a:lnTo>
                    <a:pt x="222" y="148"/>
                  </a:lnTo>
                  <a:lnTo>
                    <a:pt x="222" y="152"/>
                  </a:lnTo>
                  <a:lnTo>
                    <a:pt x="220" y="158"/>
                  </a:lnTo>
                  <a:lnTo>
                    <a:pt x="118" y="272"/>
                  </a:lnTo>
                  <a:lnTo>
                    <a:pt x="118" y="272"/>
                  </a:lnTo>
                  <a:lnTo>
                    <a:pt x="114" y="274"/>
                  </a:lnTo>
                  <a:lnTo>
                    <a:pt x="112" y="274"/>
                  </a:lnTo>
                  <a:lnTo>
                    <a:pt x="112"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1" name="Freeform 122">
              <a:extLst>
                <a:ext uri="{FF2B5EF4-FFF2-40B4-BE49-F238E27FC236}">
                  <a16:creationId xmlns:a16="http://schemas.microsoft.com/office/drawing/2014/main" id="{253FD5C8-89A2-4620-9279-94DEA20DF819}"/>
                </a:ext>
              </a:extLst>
            </p:cNvPr>
            <p:cNvSpPr>
              <a:spLocks/>
            </p:cNvSpPr>
            <p:nvPr/>
          </p:nvSpPr>
          <p:spPr bwMode="auto">
            <a:xfrm>
              <a:off x="4506" y="3171"/>
              <a:ext cx="78" cy="76"/>
            </a:xfrm>
            <a:custGeom>
              <a:avLst/>
              <a:gdLst>
                <a:gd name="T0" fmla="*/ 10 w 78"/>
                <a:gd name="T1" fmla="*/ 76 h 76"/>
                <a:gd name="T2" fmla="*/ 10 w 78"/>
                <a:gd name="T3" fmla="*/ 76 h 76"/>
                <a:gd name="T4" fmla="*/ 6 w 78"/>
                <a:gd name="T5" fmla="*/ 76 h 76"/>
                <a:gd name="T6" fmla="*/ 4 w 78"/>
                <a:gd name="T7" fmla="*/ 74 h 76"/>
                <a:gd name="T8" fmla="*/ 2 w 78"/>
                <a:gd name="T9" fmla="*/ 72 h 76"/>
                <a:gd name="T10" fmla="*/ 0 w 78"/>
                <a:gd name="T11" fmla="*/ 68 h 76"/>
                <a:gd name="T12" fmla="*/ 0 w 78"/>
                <a:gd name="T13" fmla="*/ 68 h 76"/>
                <a:gd name="T14" fmla="*/ 2 w 78"/>
                <a:gd name="T15" fmla="*/ 54 h 76"/>
                <a:gd name="T16" fmla="*/ 6 w 78"/>
                <a:gd name="T17" fmla="*/ 40 h 76"/>
                <a:gd name="T18" fmla="*/ 12 w 78"/>
                <a:gd name="T19" fmla="*/ 30 h 76"/>
                <a:gd name="T20" fmla="*/ 20 w 78"/>
                <a:gd name="T21" fmla="*/ 20 h 76"/>
                <a:gd name="T22" fmla="*/ 30 w 78"/>
                <a:gd name="T23" fmla="*/ 10 h 76"/>
                <a:gd name="T24" fmla="*/ 42 w 78"/>
                <a:gd name="T25" fmla="*/ 4 h 76"/>
                <a:gd name="T26" fmla="*/ 56 w 78"/>
                <a:gd name="T27" fmla="*/ 0 h 76"/>
                <a:gd name="T28" fmla="*/ 70 w 78"/>
                <a:gd name="T29" fmla="*/ 0 h 76"/>
                <a:gd name="T30" fmla="*/ 70 w 78"/>
                <a:gd name="T31" fmla="*/ 0 h 76"/>
                <a:gd name="T32" fmla="*/ 72 w 78"/>
                <a:gd name="T33" fmla="*/ 0 h 76"/>
                <a:gd name="T34" fmla="*/ 76 w 78"/>
                <a:gd name="T35" fmla="*/ 2 h 76"/>
                <a:gd name="T36" fmla="*/ 78 w 78"/>
                <a:gd name="T37" fmla="*/ 4 h 76"/>
                <a:gd name="T38" fmla="*/ 78 w 78"/>
                <a:gd name="T39" fmla="*/ 8 h 76"/>
                <a:gd name="T40" fmla="*/ 78 w 78"/>
                <a:gd name="T41" fmla="*/ 8 h 76"/>
                <a:gd name="T42" fmla="*/ 78 w 78"/>
                <a:gd name="T43" fmla="*/ 12 h 76"/>
                <a:gd name="T44" fmla="*/ 76 w 78"/>
                <a:gd name="T45" fmla="*/ 14 h 76"/>
                <a:gd name="T46" fmla="*/ 72 w 78"/>
                <a:gd name="T47" fmla="*/ 16 h 76"/>
                <a:gd name="T48" fmla="*/ 70 w 78"/>
                <a:gd name="T49" fmla="*/ 18 h 76"/>
                <a:gd name="T50" fmla="*/ 70 w 78"/>
                <a:gd name="T51" fmla="*/ 18 h 76"/>
                <a:gd name="T52" fmla="*/ 60 w 78"/>
                <a:gd name="T53" fmla="*/ 18 h 76"/>
                <a:gd name="T54" fmla="*/ 50 w 78"/>
                <a:gd name="T55" fmla="*/ 22 h 76"/>
                <a:gd name="T56" fmla="*/ 42 w 78"/>
                <a:gd name="T57" fmla="*/ 26 h 76"/>
                <a:gd name="T58" fmla="*/ 34 w 78"/>
                <a:gd name="T59" fmla="*/ 32 h 76"/>
                <a:gd name="T60" fmla="*/ 28 w 78"/>
                <a:gd name="T61" fmla="*/ 40 h 76"/>
                <a:gd name="T62" fmla="*/ 22 w 78"/>
                <a:gd name="T63" fmla="*/ 48 h 76"/>
                <a:gd name="T64" fmla="*/ 20 w 78"/>
                <a:gd name="T65" fmla="*/ 58 h 76"/>
                <a:gd name="T66" fmla="*/ 18 w 78"/>
                <a:gd name="T67" fmla="*/ 68 h 76"/>
                <a:gd name="T68" fmla="*/ 18 w 78"/>
                <a:gd name="T69" fmla="*/ 68 h 76"/>
                <a:gd name="T70" fmla="*/ 18 w 78"/>
                <a:gd name="T71" fmla="*/ 72 h 76"/>
                <a:gd name="T72" fmla="*/ 16 w 78"/>
                <a:gd name="T73" fmla="*/ 74 h 76"/>
                <a:gd name="T74" fmla="*/ 14 w 78"/>
                <a:gd name="T75" fmla="*/ 76 h 76"/>
                <a:gd name="T76" fmla="*/ 10 w 78"/>
                <a:gd name="T77" fmla="*/ 76 h 76"/>
                <a:gd name="T78" fmla="*/ 10 w 78"/>
                <a:gd name="T79" fmla="*/ 7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8" h="76">
                  <a:moveTo>
                    <a:pt x="10" y="76"/>
                  </a:moveTo>
                  <a:lnTo>
                    <a:pt x="10" y="76"/>
                  </a:lnTo>
                  <a:lnTo>
                    <a:pt x="6" y="76"/>
                  </a:lnTo>
                  <a:lnTo>
                    <a:pt x="4" y="74"/>
                  </a:lnTo>
                  <a:lnTo>
                    <a:pt x="2" y="72"/>
                  </a:lnTo>
                  <a:lnTo>
                    <a:pt x="0" y="68"/>
                  </a:lnTo>
                  <a:lnTo>
                    <a:pt x="0" y="68"/>
                  </a:lnTo>
                  <a:lnTo>
                    <a:pt x="2" y="54"/>
                  </a:lnTo>
                  <a:lnTo>
                    <a:pt x="6" y="40"/>
                  </a:lnTo>
                  <a:lnTo>
                    <a:pt x="12" y="30"/>
                  </a:lnTo>
                  <a:lnTo>
                    <a:pt x="20" y="20"/>
                  </a:lnTo>
                  <a:lnTo>
                    <a:pt x="30" y="10"/>
                  </a:lnTo>
                  <a:lnTo>
                    <a:pt x="42" y="4"/>
                  </a:lnTo>
                  <a:lnTo>
                    <a:pt x="56" y="0"/>
                  </a:lnTo>
                  <a:lnTo>
                    <a:pt x="70" y="0"/>
                  </a:lnTo>
                  <a:lnTo>
                    <a:pt x="70" y="0"/>
                  </a:lnTo>
                  <a:lnTo>
                    <a:pt x="72" y="0"/>
                  </a:lnTo>
                  <a:lnTo>
                    <a:pt x="76" y="2"/>
                  </a:lnTo>
                  <a:lnTo>
                    <a:pt x="78" y="4"/>
                  </a:lnTo>
                  <a:lnTo>
                    <a:pt x="78" y="8"/>
                  </a:lnTo>
                  <a:lnTo>
                    <a:pt x="78" y="8"/>
                  </a:lnTo>
                  <a:lnTo>
                    <a:pt x="78" y="12"/>
                  </a:lnTo>
                  <a:lnTo>
                    <a:pt x="76" y="14"/>
                  </a:lnTo>
                  <a:lnTo>
                    <a:pt x="72" y="16"/>
                  </a:lnTo>
                  <a:lnTo>
                    <a:pt x="70" y="18"/>
                  </a:lnTo>
                  <a:lnTo>
                    <a:pt x="70" y="18"/>
                  </a:lnTo>
                  <a:lnTo>
                    <a:pt x="60" y="18"/>
                  </a:lnTo>
                  <a:lnTo>
                    <a:pt x="50" y="22"/>
                  </a:lnTo>
                  <a:lnTo>
                    <a:pt x="42" y="26"/>
                  </a:lnTo>
                  <a:lnTo>
                    <a:pt x="34" y="32"/>
                  </a:lnTo>
                  <a:lnTo>
                    <a:pt x="28" y="40"/>
                  </a:lnTo>
                  <a:lnTo>
                    <a:pt x="22" y="48"/>
                  </a:lnTo>
                  <a:lnTo>
                    <a:pt x="20" y="58"/>
                  </a:lnTo>
                  <a:lnTo>
                    <a:pt x="18" y="68"/>
                  </a:lnTo>
                  <a:lnTo>
                    <a:pt x="18" y="68"/>
                  </a:lnTo>
                  <a:lnTo>
                    <a:pt x="18" y="72"/>
                  </a:lnTo>
                  <a:lnTo>
                    <a:pt x="16" y="74"/>
                  </a:lnTo>
                  <a:lnTo>
                    <a:pt x="14" y="76"/>
                  </a:lnTo>
                  <a:lnTo>
                    <a:pt x="10" y="76"/>
                  </a:lnTo>
                  <a:lnTo>
                    <a:pt x="10"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22" name="Group 18">
            <a:extLst>
              <a:ext uri="{FF2B5EF4-FFF2-40B4-BE49-F238E27FC236}">
                <a16:creationId xmlns:a16="http://schemas.microsoft.com/office/drawing/2014/main" id="{B29A1B9F-384D-4E77-9DD7-5AC7D27DC206}"/>
              </a:ext>
            </a:extLst>
          </p:cNvPr>
          <p:cNvGrpSpPr>
            <a:grpSpLocks noChangeAspect="1"/>
          </p:cNvGrpSpPr>
          <p:nvPr/>
        </p:nvGrpSpPr>
        <p:grpSpPr bwMode="auto">
          <a:xfrm>
            <a:off x="3223988" y="4013289"/>
            <a:ext cx="1085850" cy="1066800"/>
            <a:chOff x="1854" y="920"/>
            <a:chExt cx="684" cy="672"/>
          </a:xfrm>
          <a:solidFill>
            <a:schemeClr val="tx1">
              <a:lumMod val="65000"/>
              <a:lumOff val="35000"/>
            </a:schemeClr>
          </a:solidFill>
        </p:grpSpPr>
        <p:sp>
          <p:nvSpPr>
            <p:cNvPr id="123" name="Freeform 19">
              <a:extLst>
                <a:ext uri="{FF2B5EF4-FFF2-40B4-BE49-F238E27FC236}">
                  <a16:creationId xmlns:a16="http://schemas.microsoft.com/office/drawing/2014/main" id="{5F6F6255-E841-494C-A06E-218D44AA67B2}"/>
                </a:ext>
              </a:extLst>
            </p:cNvPr>
            <p:cNvSpPr>
              <a:spLocks/>
            </p:cNvSpPr>
            <p:nvPr/>
          </p:nvSpPr>
          <p:spPr bwMode="auto">
            <a:xfrm>
              <a:off x="2186" y="1348"/>
              <a:ext cx="18" cy="94"/>
            </a:xfrm>
            <a:custGeom>
              <a:avLst/>
              <a:gdLst>
                <a:gd name="T0" fmla="*/ 10 w 18"/>
                <a:gd name="T1" fmla="*/ 94 h 94"/>
                <a:gd name="T2" fmla="*/ 10 w 18"/>
                <a:gd name="T3" fmla="*/ 94 h 94"/>
                <a:gd name="T4" fmla="*/ 6 w 18"/>
                <a:gd name="T5" fmla="*/ 94 h 94"/>
                <a:gd name="T6" fmla="*/ 2 w 18"/>
                <a:gd name="T7" fmla="*/ 92 h 94"/>
                <a:gd name="T8" fmla="*/ 2 w 18"/>
                <a:gd name="T9" fmla="*/ 90 h 94"/>
                <a:gd name="T10" fmla="*/ 0 w 18"/>
                <a:gd name="T11" fmla="*/ 86 h 94"/>
                <a:gd name="T12" fmla="*/ 0 w 18"/>
                <a:gd name="T13" fmla="*/ 8 h 94"/>
                <a:gd name="T14" fmla="*/ 0 w 18"/>
                <a:gd name="T15" fmla="*/ 8 h 94"/>
                <a:gd name="T16" fmla="*/ 2 w 18"/>
                <a:gd name="T17" fmla="*/ 6 h 94"/>
                <a:gd name="T18" fmla="*/ 2 w 18"/>
                <a:gd name="T19" fmla="*/ 2 h 94"/>
                <a:gd name="T20" fmla="*/ 6 w 18"/>
                <a:gd name="T21" fmla="*/ 0 h 94"/>
                <a:gd name="T22" fmla="*/ 10 w 18"/>
                <a:gd name="T23" fmla="*/ 0 h 94"/>
                <a:gd name="T24" fmla="*/ 10 w 18"/>
                <a:gd name="T25" fmla="*/ 0 h 94"/>
                <a:gd name="T26" fmla="*/ 12 w 18"/>
                <a:gd name="T27" fmla="*/ 0 h 94"/>
                <a:gd name="T28" fmla="*/ 16 w 18"/>
                <a:gd name="T29" fmla="*/ 2 h 94"/>
                <a:gd name="T30" fmla="*/ 18 w 18"/>
                <a:gd name="T31" fmla="*/ 6 h 94"/>
                <a:gd name="T32" fmla="*/ 18 w 18"/>
                <a:gd name="T33" fmla="*/ 8 h 94"/>
                <a:gd name="T34" fmla="*/ 18 w 18"/>
                <a:gd name="T35" fmla="*/ 86 h 94"/>
                <a:gd name="T36" fmla="*/ 18 w 18"/>
                <a:gd name="T37" fmla="*/ 86 h 94"/>
                <a:gd name="T38" fmla="*/ 18 w 18"/>
                <a:gd name="T39" fmla="*/ 90 h 94"/>
                <a:gd name="T40" fmla="*/ 16 w 18"/>
                <a:gd name="T41" fmla="*/ 92 h 94"/>
                <a:gd name="T42" fmla="*/ 12 w 18"/>
                <a:gd name="T43" fmla="*/ 94 h 94"/>
                <a:gd name="T44" fmla="*/ 10 w 18"/>
                <a:gd name="T45" fmla="*/ 94 h 94"/>
                <a:gd name="T46" fmla="*/ 10 w 18"/>
                <a:gd name="T47" fmla="*/ 94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8" h="94">
                  <a:moveTo>
                    <a:pt x="10" y="94"/>
                  </a:moveTo>
                  <a:lnTo>
                    <a:pt x="10" y="94"/>
                  </a:lnTo>
                  <a:lnTo>
                    <a:pt x="6" y="94"/>
                  </a:lnTo>
                  <a:lnTo>
                    <a:pt x="2" y="92"/>
                  </a:lnTo>
                  <a:lnTo>
                    <a:pt x="2" y="90"/>
                  </a:lnTo>
                  <a:lnTo>
                    <a:pt x="0" y="86"/>
                  </a:lnTo>
                  <a:lnTo>
                    <a:pt x="0" y="8"/>
                  </a:lnTo>
                  <a:lnTo>
                    <a:pt x="0" y="8"/>
                  </a:lnTo>
                  <a:lnTo>
                    <a:pt x="2" y="6"/>
                  </a:lnTo>
                  <a:lnTo>
                    <a:pt x="2" y="2"/>
                  </a:lnTo>
                  <a:lnTo>
                    <a:pt x="6" y="0"/>
                  </a:lnTo>
                  <a:lnTo>
                    <a:pt x="10" y="0"/>
                  </a:lnTo>
                  <a:lnTo>
                    <a:pt x="10" y="0"/>
                  </a:lnTo>
                  <a:lnTo>
                    <a:pt x="12" y="0"/>
                  </a:lnTo>
                  <a:lnTo>
                    <a:pt x="16" y="2"/>
                  </a:lnTo>
                  <a:lnTo>
                    <a:pt x="18" y="6"/>
                  </a:lnTo>
                  <a:lnTo>
                    <a:pt x="18" y="8"/>
                  </a:lnTo>
                  <a:lnTo>
                    <a:pt x="18" y="86"/>
                  </a:lnTo>
                  <a:lnTo>
                    <a:pt x="18" y="86"/>
                  </a:lnTo>
                  <a:lnTo>
                    <a:pt x="18" y="90"/>
                  </a:lnTo>
                  <a:lnTo>
                    <a:pt x="16" y="92"/>
                  </a:lnTo>
                  <a:lnTo>
                    <a:pt x="12" y="94"/>
                  </a:lnTo>
                  <a:lnTo>
                    <a:pt x="10" y="94"/>
                  </a:lnTo>
                  <a:lnTo>
                    <a:pt x="10" y="9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4" name="Freeform 20">
              <a:extLst>
                <a:ext uri="{FF2B5EF4-FFF2-40B4-BE49-F238E27FC236}">
                  <a16:creationId xmlns:a16="http://schemas.microsoft.com/office/drawing/2014/main" id="{1416ACC5-D6CC-4744-AA39-324A19F76AFF}"/>
                </a:ext>
              </a:extLst>
            </p:cNvPr>
            <p:cNvSpPr>
              <a:spLocks/>
            </p:cNvSpPr>
            <p:nvPr/>
          </p:nvSpPr>
          <p:spPr bwMode="auto">
            <a:xfrm>
              <a:off x="2262" y="1498"/>
              <a:ext cx="276" cy="18"/>
            </a:xfrm>
            <a:custGeom>
              <a:avLst/>
              <a:gdLst>
                <a:gd name="T0" fmla="*/ 266 w 276"/>
                <a:gd name="T1" fmla="*/ 18 h 18"/>
                <a:gd name="T2" fmla="*/ 10 w 276"/>
                <a:gd name="T3" fmla="*/ 18 h 18"/>
                <a:gd name="T4" fmla="*/ 10 w 276"/>
                <a:gd name="T5" fmla="*/ 18 h 18"/>
                <a:gd name="T6" fmla="*/ 6 w 276"/>
                <a:gd name="T7" fmla="*/ 18 h 18"/>
                <a:gd name="T8" fmla="*/ 2 w 276"/>
                <a:gd name="T9" fmla="*/ 16 h 18"/>
                <a:gd name="T10" fmla="*/ 0 w 276"/>
                <a:gd name="T11" fmla="*/ 12 h 18"/>
                <a:gd name="T12" fmla="*/ 0 w 276"/>
                <a:gd name="T13" fmla="*/ 10 h 18"/>
                <a:gd name="T14" fmla="*/ 0 w 276"/>
                <a:gd name="T15" fmla="*/ 10 h 18"/>
                <a:gd name="T16" fmla="*/ 0 w 276"/>
                <a:gd name="T17" fmla="*/ 6 h 18"/>
                <a:gd name="T18" fmla="*/ 2 w 276"/>
                <a:gd name="T19" fmla="*/ 2 h 18"/>
                <a:gd name="T20" fmla="*/ 6 w 276"/>
                <a:gd name="T21" fmla="*/ 0 h 18"/>
                <a:gd name="T22" fmla="*/ 10 w 276"/>
                <a:gd name="T23" fmla="*/ 0 h 18"/>
                <a:gd name="T24" fmla="*/ 266 w 276"/>
                <a:gd name="T25" fmla="*/ 0 h 18"/>
                <a:gd name="T26" fmla="*/ 266 w 276"/>
                <a:gd name="T27" fmla="*/ 0 h 18"/>
                <a:gd name="T28" fmla="*/ 270 w 276"/>
                <a:gd name="T29" fmla="*/ 0 h 18"/>
                <a:gd name="T30" fmla="*/ 272 w 276"/>
                <a:gd name="T31" fmla="*/ 2 h 18"/>
                <a:gd name="T32" fmla="*/ 274 w 276"/>
                <a:gd name="T33" fmla="*/ 6 h 18"/>
                <a:gd name="T34" fmla="*/ 276 w 276"/>
                <a:gd name="T35" fmla="*/ 10 h 18"/>
                <a:gd name="T36" fmla="*/ 276 w 276"/>
                <a:gd name="T37" fmla="*/ 10 h 18"/>
                <a:gd name="T38" fmla="*/ 274 w 276"/>
                <a:gd name="T39" fmla="*/ 12 h 18"/>
                <a:gd name="T40" fmla="*/ 272 w 276"/>
                <a:gd name="T41" fmla="*/ 16 h 18"/>
                <a:gd name="T42" fmla="*/ 270 w 276"/>
                <a:gd name="T43" fmla="*/ 18 h 18"/>
                <a:gd name="T44" fmla="*/ 266 w 276"/>
                <a:gd name="T45" fmla="*/ 18 h 18"/>
                <a:gd name="T46" fmla="*/ 266 w 276"/>
                <a:gd name="T4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76" h="18">
                  <a:moveTo>
                    <a:pt x="266" y="18"/>
                  </a:moveTo>
                  <a:lnTo>
                    <a:pt x="10" y="18"/>
                  </a:lnTo>
                  <a:lnTo>
                    <a:pt x="10" y="18"/>
                  </a:lnTo>
                  <a:lnTo>
                    <a:pt x="6" y="18"/>
                  </a:lnTo>
                  <a:lnTo>
                    <a:pt x="2" y="16"/>
                  </a:lnTo>
                  <a:lnTo>
                    <a:pt x="0" y="12"/>
                  </a:lnTo>
                  <a:lnTo>
                    <a:pt x="0" y="10"/>
                  </a:lnTo>
                  <a:lnTo>
                    <a:pt x="0" y="10"/>
                  </a:lnTo>
                  <a:lnTo>
                    <a:pt x="0" y="6"/>
                  </a:lnTo>
                  <a:lnTo>
                    <a:pt x="2" y="2"/>
                  </a:lnTo>
                  <a:lnTo>
                    <a:pt x="6" y="0"/>
                  </a:lnTo>
                  <a:lnTo>
                    <a:pt x="10" y="0"/>
                  </a:lnTo>
                  <a:lnTo>
                    <a:pt x="266" y="0"/>
                  </a:lnTo>
                  <a:lnTo>
                    <a:pt x="266" y="0"/>
                  </a:lnTo>
                  <a:lnTo>
                    <a:pt x="270" y="0"/>
                  </a:lnTo>
                  <a:lnTo>
                    <a:pt x="272" y="2"/>
                  </a:lnTo>
                  <a:lnTo>
                    <a:pt x="274" y="6"/>
                  </a:lnTo>
                  <a:lnTo>
                    <a:pt x="276" y="10"/>
                  </a:lnTo>
                  <a:lnTo>
                    <a:pt x="276" y="10"/>
                  </a:lnTo>
                  <a:lnTo>
                    <a:pt x="274" y="12"/>
                  </a:lnTo>
                  <a:lnTo>
                    <a:pt x="272" y="16"/>
                  </a:lnTo>
                  <a:lnTo>
                    <a:pt x="270" y="18"/>
                  </a:lnTo>
                  <a:lnTo>
                    <a:pt x="266" y="18"/>
                  </a:lnTo>
                  <a:lnTo>
                    <a:pt x="266"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5" name="Freeform 21">
              <a:extLst>
                <a:ext uri="{FF2B5EF4-FFF2-40B4-BE49-F238E27FC236}">
                  <a16:creationId xmlns:a16="http://schemas.microsoft.com/office/drawing/2014/main" id="{0FDDD5F6-762B-488E-B406-2F58D3434A29}"/>
                </a:ext>
              </a:extLst>
            </p:cNvPr>
            <p:cNvSpPr>
              <a:spLocks/>
            </p:cNvSpPr>
            <p:nvPr/>
          </p:nvSpPr>
          <p:spPr bwMode="auto">
            <a:xfrm>
              <a:off x="1854" y="1498"/>
              <a:ext cx="274" cy="18"/>
            </a:xfrm>
            <a:custGeom>
              <a:avLst/>
              <a:gdLst>
                <a:gd name="T0" fmla="*/ 266 w 274"/>
                <a:gd name="T1" fmla="*/ 18 h 18"/>
                <a:gd name="T2" fmla="*/ 8 w 274"/>
                <a:gd name="T3" fmla="*/ 18 h 18"/>
                <a:gd name="T4" fmla="*/ 8 w 274"/>
                <a:gd name="T5" fmla="*/ 18 h 18"/>
                <a:gd name="T6" fmla="*/ 4 w 274"/>
                <a:gd name="T7" fmla="*/ 18 h 18"/>
                <a:gd name="T8" fmla="*/ 2 w 274"/>
                <a:gd name="T9" fmla="*/ 16 h 18"/>
                <a:gd name="T10" fmla="*/ 0 w 274"/>
                <a:gd name="T11" fmla="*/ 12 h 18"/>
                <a:gd name="T12" fmla="*/ 0 w 274"/>
                <a:gd name="T13" fmla="*/ 10 h 18"/>
                <a:gd name="T14" fmla="*/ 0 w 274"/>
                <a:gd name="T15" fmla="*/ 10 h 18"/>
                <a:gd name="T16" fmla="*/ 0 w 274"/>
                <a:gd name="T17" fmla="*/ 6 h 18"/>
                <a:gd name="T18" fmla="*/ 2 w 274"/>
                <a:gd name="T19" fmla="*/ 2 h 18"/>
                <a:gd name="T20" fmla="*/ 4 w 274"/>
                <a:gd name="T21" fmla="*/ 0 h 18"/>
                <a:gd name="T22" fmla="*/ 8 w 274"/>
                <a:gd name="T23" fmla="*/ 0 h 18"/>
                <a:gd name="T24" fmla="*/ 266 w 274"/>
                <a:gd name="T25" fmla="*/ 0 h 18"/>
                <a:gd name="T26" fmla="*/ 266 w 274"/>
                <a:gd name="T27" fmla="*/ 0 h 18"/>
                <a:gd name="T28" fmla="*/ 268 w 274"/>
                <a:gd name="T29" fmla="*/ 0 h 18"/>
                <a:gd name="T30" fmla="*/ 272 w 274"/>
                <a:gd name="T31" fmla="*/ 2 h 18"/>
                <a:gd name="T32" fmla="*/ 274 w 274"/>
                <a:gd name="T33" fmla="*/ 6 h 18"/>
                <a:gd name="T34" fmla="*/ 274 w 274"/>
                <a:gd name="T35" fmla="*/ 10 h 18"/>
                <a:gd name="T36" fmla="*/ 274 w 274"/>
                <a:gd name="T37" fmla="*/ 10 h 18"/>
                <a:gd name="T38" fmla="*/ 274 w 274"/>
                <a:gd name="T39" fmla="*/ 12 h 18"/>
                <a:gd name="T40" fmla="*/ 272 w 274"/>
                <a:gd name="T41" fmla="*/ 16 h 18"/>
                <a:gd name="T42" fmla="*/ 268 w 274"/>
                <a:gd name="T43" fmla="*/ 18 h 18"/>
                <a:gd name="T44" fmla="*/ 266 w 274"/>
                <a:gd name="T45" fmla="*/ 18 h 18"/>
                <a:gd name="T46" fmla="*/ 266 w 274"/>
                <a:gd name="T4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74" h="18">
                  <a:moveTo>
                    <a:pt x="266" y="18"/>
                  </a:moveTo>
                  <a:lnTo>
                    <a:pt x="8" y="18"/>
                  </a:lnTo>
                  <a:lnTo>
                    <a:pt x="8" y="18"/>
                  </a:lnTo>
                  <a:lnTo>
                    <a:pt x="4" y="18"/>
                  </a:lnTo>
                  <a:lnTo>
                    <a:pt x="2" y="16"/>
                  </a:lnTo>
                  <a:lnTo>
                    <a:pt x="0" y="12"/>
                  </a:lnTo>
                  <a:lnTo>
                    <a:pt x="0" y="10"/>
                  </a:lnTo>
                  <a:lnTo>
                    <a:pt x="0" y="10"/>
                  </a:lnTo>
                  <a:lnTo>
                    <a:pt x="0" y="6"/>
                  </a:lnTo>
                  <a:lnTo>
                    <a:pt x="2" y="2"/>
                  </a:lnTo>
                  <a:lnTo>
                    <a:pt x="4" y="0"/>
                  </a:lnTo>
                  <a:lnTo>
                    <a:pt x="8" y="0"/>
                  </a:lnTo>
                  <a:lnTo>
                    <a:pt x="266" y="0"/>
                  </a:lnTo>
                  <a:lnTo>
                    <a:pt x="266" y="0"/>
                  </a:lnTo>
                  <a:lnTo>
                    <a:pt x="268" y="0"/>
                  </a:lnTo>
                  <a:lnTo>
                    <a:pt x="272" y="2"/>
                  </a:lnTo>
                  <a:lnTo>
                    <a:pt x="274" y="6"/>
                  </a:lnTo>
                  <a:lnTo>
                    <a:pt x="274" y="10"/>
                  </a:lnTo>
                  <a:lnTo>
                    <a:pt x="274" y="10"/>
                  </a:lnTo>
                  <a:lnTo>
                    <a:pt x="274" y="12"/>
                  </a:lnTo>
                  <a:lnTo>
                    <a:pt x="272" y="16"/>
                  </a:lnTo>
                  <a:lnTo>
                    <a:pt x="268" y="18"/>
                  </a:lnTo>
                  <a:lnTo>
                    <a:pt x="266" y="18"/>
                  </a:lnTo>
                  <a:lnTo>
                    <a:pt x="266"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6" name="Freeform 22">
              <a:extLst>
                <a:ext uri="{FF2B5EF4-FFF2-40B4-BE49-F238E27FC236}">
                  <a16:creationId xmlns:a16="http://schemas.microsoft.com/office/drawing/2014/main" id="{2E1B531F-83CC-4E3A-8835-26351DF0F310}"/>
                </a:ext>
              </a:extLst>
            </p:cNvPr>
            <p:cNvSpPr>
              <a:spLocks noEditPoints="1"/>
            </p:cNvSpPr>
            <p:nvPr/>
          </p:nvSpPr>
          <p:spPr bwMode="auto">
            <a:xfrm>
              <a:off x="2110" y="1422"/>
              <a:ext cx="170" cy="170"/>
            </a:xfrm>
            <a:custGeom>
              <a:avLst/>
              <a:gdLst>
                <a:gd name="T0" fmla="*/ 86 w 170"/>
                <a:gd name="T1" fmla="*/ 170 h 170"/>
                <a:gd name="T2" fmla="*/ 52 w 170"/>
                <a:gd name="T3" fmla="*/ 164 h 170"/>
                <a:gd name="T4" fmla="*/ 26 w 170"/>
                <a:gd name="T5" fmla="*/ 146 h 170"/>
                <a:gd name="T6" fmla="*/ 8 w 170"/>
                <a:gd name="T7" fmla="*/ 118 h 170"/>
                <a:gd name="T8" fmla="*/ 0 w 170"/>
                <a:gd name="T9" fmla="*/ 86 h 170"/>
                <a:gd name="T10" fmla="*/ 2 w 170"/>
                <a:gd name="T11" fmla="*/ 68 h 170"/>
                <a:gd name="T12" fmla="*/ 14 w 170"/>
                <a:gd name="T13" fmla="*/ 38 h 170"/>
                <a:gd name="T14" fmla="*/ 38 w 170"/>
                <a:gd name="T15" fmla="*/ 14 h 170"/>
                <a:gd name="T16" fmla="*/ 68 w 170"/>
                <a:gd name="T17" fmla="*/ 2 h 170"/>
                <a:gd name="T18" fmla="*/ 86 w 170"/>
                <a:gd name="T19" fmla="*/ 0 h 170"/>
                <a:gd name="T20" fmla="*/ 118 w 170"/>
                <a:gd name="T21" fmla="*/ 6 h 170"/>
                <a:gd name="T22" fmla="*/ 146 w 170"/>
                <a:gd name="T23" fmla="*/ 26 h 170"/>
                <a:gd name="T24" fmla="*/ 164 w 170"/>
                <a:gd name="T25" fmla="*/ 52 h 170"/>
                <a:gd name="T26" fmla="*/ 170 w 170"/>
                <a:gd name="T27" fmla="*/ 86 h 170"/>
                <a:gd name="T28" fmla="*/ 168 w 170"/>
                <a:gd name="T29" fmla="*/ 102 h 170"/>
                <a:gd name="T30" fmla="*/ 156 w 170"/>
                <a:gd name="T31" fmla="*/ 132 h 170"/>
                <a:gd name="T32" fmla="*/ 132 w 170"/>
                <a:gd name="T33" fmla="*/ 156 h 170"/>
                <a:gd name="T34" fmla="*/ 102 w 170"/>
                <a:gd name="T35" fmla="*/ 168 h 170"/>
                <a:gd name="T36" fmla="*/ 86 w 170"/>
                <a:gd name="T37" fmla="*/ 170 h 170"/>
                <a:gd name="T38" fmla="*/ 86 w 170"/>
                <a:gd name="T39" fmla="*/ 18 h 170"/>
                <a:gd name="T40" fmla="*/ 60 w 170"/>
                <a:gd name="T41" fmla="*/ 24 h 170"/>
                <a:gd name="T42" fmla="*/ 38 w 170"/>
                <a:gd name="T43" fmla="*/ 38 h 170"/>
                <a:gd name="T44" fmla="*/ 24 w 170"/>
                <a:gd name="T45" fmla="*/ 60 h 170"/>
                <a:gd name="T46" fmla="*/ 18 w 170"/>
                <a:gd name="T47" fmla="*/ 86 h 170"/>
                <a:gd name="T48" fmla="*/ 20 w 170"/>
                <a:gd name="T49" fmla="*/ 98 h 170"/>
                <a:gd name="T50" fmla="*/ 30 w 170"/>
                <a:gd name="T51" fmla="*/ 122 h 170"/>
                <a:gd name="T52" fmla="*/ 48 w 170"/>
                <a:gd name="T53" fmla="*/ 140 h 170"/>
                <a:gd name="T54" fmla="*/ 72 w 170"/>
                <a:gd name="T55" fmla="*/ 150 h 170"/>
                <a:gd name="T56" fmla="*/ 86 w 170"/>
                <a:gd name="T57" fmla="*/ 152 h 170"/>
                <a:gd name="T58" fmla="*/ 112 w 170"/>
                <a:gd name="T59" fmla="*/ 146 h 170"/>
                <a:gd name="T60" fmla="*/ 132 w 170"/>
                <a:gd name="T61" fmla="*/ 132 h 170"/>
                <a:gd name="T62" fmla="*/ 146 w 170"/>
                <a:gd name="T63" fmla="*/ 112 h 170"/>
                <a:gd name="T64" fmla="*/ 152 w 170"/>
                <a:gd name="T65" fmla="*/ 86 h 170"/>
                <a:gd name="T66" fmla="*/ 150 w 170"/>
                <a:gd name="T67" fmla="*/ 72 h 170"/>
                <a:gd name="T68" fmla="*/ 140 w 170"/>
                <a:gd name="T69" fmla="*/ 48 h 170"/>
                <a:gd name="T70" fmla="*/ 122 w 170"/>
                <a:gd name="T71" fmla="*/ 30 h 170"/>
                <a:gd name="T72" fmla="*/ 98 w 170"/>
                <a:gd name="T73" fmla="*/ 20 h 170"/>
                <a:gd name="T74" fmla="*/ 86 w 170"/>
                <a:gd name="T75" fmla="*/ 18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70" h="170">
                  <a:moveTo>
                    <a:pt x="86" y="170"/>
                  </a:moveTo>
                  <a:lnTo>
                    <a:pt x="86" y="170"/>
                  </a:lnTo>
                  <a:lnTo>
                    <a:pt x="68" y="168"/>
                  </a:lnTo>
                  <a:lnTo>
                    <a:pt x="52" y="164"/>
                  </a:lnTo>
                  <a:lnTo>
                    <a:pt x="38" y="156"/>
                  </a:lnTo>
                  <a:lnTo>
                    <a:pt x="26" y="146"/>
                  </a:lnTo>
                  <a:lnTo>
                    <a:pt x="14" y="132"/>
                  </a:lnTo>
                  <a:lnTo>
                    <a:pt x="8" y="118"/>
                  </a:lnTo>
                  <a:lnTo>
                    <a:pt x="2" y="102"/>
                  </a:lnTo>
                  <a:lnTo>
                    <a:pt x="0" y="86"/>
                  </a:lnTo>
                  <a:lnTo>
                    <a:pt x="0" y="86"/>
                  </a:lnTo>
                  <a:lnTo>
                    <a:pt x="2" y="68"/>
                  </a:lnTo>
                  <a:lnTo>
                    <a:pt x="8" y="52"/>
                  </a:lnTo>
                  <a:lnTo>
                    <a:pt x="14" y="38"/>
                  </a:lnTo>
                  <a:lnTo>
                    <a:pt x="26" y="26"/>
                  </a:lnTo>
                  <a:lnTo>
                    <a:pt x="38" y="14"/>
                  </a:lnTo>
                  <a:lnTo>
                    <a:pt x="52" y="6"/>
                  </a:lnTo>
                  <a:lnTo>
                    <a:pt x="68" y="2"/>
                  </a:lnTo>
                  <a:lnTo>
                    <a:pt x="86" y="0"/>
                  </a:lnTo>
                  <a:lnTo>
                    <a:pt x="86" y="0"/>
                  </a:lnTo>
                  <a:lnTo>
                    <a:pt x="102" y="2"/>
                  </a:lnTo>
                  <a:lnTo>
                    <a:pt x="118" y="6"/>
                  </a:lnTo>
                  <a:lnTo>
                    <a:pt x="132" y="14"/>
                  </a:lnTo>
                  <a:lnTo>
                    <a:pt x="146" y="26"/>
                  </a:lnTo>
                  <a:lnTo>
                    <a:pt x="156" y="38"/>
                  </a:lnTo>
                  <a:lnTo>
                    <a:pt x="164" y="52"/>
                  </a:lnTo>
                  <a:lnTo>
                    <a:pt x="168" y="68"/>
                  </a:lnTo>
                  <a:lnTo>
                    <a:pt x="170" y="86"/>
                  </a:lnTo>
                  <a:lnTo>
                    <a:pt x="170" y="86"/>
                  </a:lnTo>
                  <a:lnTo>
                    <a:pt x="168" y="102"/>
                  </a:lnTo>
                  <a:lnTo>
                    <a:pt x="164" y="118"/>
                  </a:lnTo>
                  <a:lnTo>
                    <a:pt x="156" y="132"/>
                  </a:lnTo>
                  <a:lnTo>
                    <a:pt x="146" y="146"/>
                  </a:lnTo>
                  <a:lnTo>
                    <a:pt x="132" y="156"/>
                  </a:lnTo>
                  <a:lnTo>
                    <a:pt x="118" y="164"/>
                  </a:lnTo>
                  <a:lnTo>
                    <a:pt x="102" y="168"/>
                  </a:lnTo>
                  <a:lnTo>
                    <a:pt x="86" y="170"/>
                  </a:lnTo>
                  <a:lnTo>
                    <a:pt x="86" y="170"/>
                  </a:lnTo>
                  <a:close/>
                  <a:moveTo>
                    <a:pt x="86" y="18"/>
                  </a:moveTo>
                  <a:lnTo>
                    <a:pt x="86" y="18"/>
                  </a:lnTo>
                  <a:lnTo>
                    <a:pt x="72" y="20"/>
                  </a:lnTo>
                  <a:lnTo>
                    <a:pt x="60" y="24"/>
                  </a:lnTo>
                  <a:lnTo>
                    <a:pt x="48" y="30"/>
                  </a:lnTo>
                  <a:lnTo>
                    <a:pt x="38" y="38"/>
                  </a:lnTo>
                  <a:lnTo>
                    <a:pt x="30" y="48"/>
                  </a:lnTo>
                  <a:lnTo>
                    <a:pt x="24" y="60"/>
                  </a:lnTo>
                  <a:lnTo>
                    <a:pt x="20" y="72"/>
                  </a:lnTo>
                  <a:lnTo>
                    <a:pt x="18" y="86"/>
                  </a:lnTo>
                  <a:lnTo>
                    <a:pt x="18" y="86"/>
                  </a:lnTo>
                  <a:lnTo>
                    <a:pt x="20" y="98"/>
                  </a:lnTo>
                  <a:lnTo>
                    <a:pt x="24" y="112"/>
                  </a:lnTo>
                  <a:lnTo>
                    <a:pt x="30" y="122"/>
                  </a:lnTo>
                  <a:lnTo>
                    <a:pt x="38" y="132"/>
                  </a:lnTo>
                  <a:lnTo>
                    <a:pt x="48" y="140"/>
                  </a:lnTo>
                  <a:lnTo>
                    <a:pt x="60" y="146"/>
                  </a:lnTo>
                  <a:lnTo>
                    <a:pt x="72" y="150"/>
                  </a:lnTo>
                  <a:lnTo>
                    <a:pt x="86" y="152"/>
                  </a:lnTo>
                  <a:lnTo>
                    <a:pt x="86" y="152"/>
                  </a:lnTo>
                  <a:lnTo>
                    <a:pt x="98" y="150"/>
                  </a:lnTo>
                  <a:lnTo>
                    <a:pt x="112" y="146"/>
                  </a:lnTo>
                  <a:lnTo>
                    <a:pt x="122" y="140"/>
                  </a:lnTo>
                  <a:lnTo>
                    <a:pt x="132" y="132"/>
                  </a:lnTo>
                  <a:lnTo>
                    <a:pt x="140" y="122"/>
                  </a:lnTo>
                  <a:lnTo>
                    <a:pt x="146" y="112"/>
                  </a:lnTo>
                  <a:lnTo>
                    <a:pt x="150" y="98"/>
                  </a:lnTo>
                  <a:lnTo>
                    <a:pt x="152" y="86"/>
                  </a:lnTo>
                  <a:lnTo>
                    <a:pt x="152" y="86"/>
                  </a:lnTo>
                  <a:lnTo>
                    <a:pt x="150" y="72"/>
                  </a:lnTo>
                  <a:lnTo>
                    <a:pt x="146" y="60"/>
                  </a:lnTo>
                  <a:lnTo>
                    <a:pt x="140" y="48"/>
                  </a:lnTo>
                  <a:lnTo>
                    <a:pt x="132" y="38"/>
                  </a:lnTo>
                  <a:lnTo>
                    <a:pt x="122" y="30"/>
                  </a:lnTo>
                  <a:lnTo>
                    <a:pt x="112" y="24"/>
                  </a:lnTo>
                  <a:lnTo>
                    <a:pt x="98" y="20"/>
                  </a:lnTo>
                  <a:lnTo>
                    <a:pt x="86" y="18"/>
                  </a:lnTo>
                  <a:lnTo>
                    <a:pt x="86"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7" name="Freeform 23">
              <a:extLst>
                <a:ext uri="{FF2B5EF4-FFF2-40B4-BE49-F238E27FC236}">
                  <a16:creationId xmlns:a16="http://schemas.microsoft.com/office/drawing/2014/main" id="{0E9C7B59-B19C-49AC-A40D-C91D45C248C4}"/>
                </a:ext>
              </a:extLst>
            </p:cNvPr>
            <p:cNvSpPr>
              <a:spLocks noEditPoints="1"/>
            </p:cNvSpPr>
            <p:nvPr/>
          </p:nvSpPr>
          <p:spPr bwMode="auto">
            <a:xfrm>
              <a:off x="1904" y="920"/>
              <a:ext cx="582" cy="446"/>
            </a:xfrm>
            <a:custGeom>
              <a:avLst/>
              <a:gdLst>
                <a:gd name="T0" fmla="*/ 582 w 582"/>
                <a:gd name="T1" fmla="*/ 446 h 446"/>
                <a:gd name="T2" fmla="*/ 0 w 582"/>
                <a:gd name="T3" fmla="*/ 446 h 446"/>
                <a:gd name="T4" fmla="*/ 0 w 582"/>
                <a:gd name="T5" fmla="*/ 0 h 446"/>
                <a:gd name="T6" fmla="*/ 582 w 582"/>
                <a:gd name="T7" fmla="*/ 0 h 446"/>
                <a:gd name="T8" fmla="*/ 582 w 582"/>
                <a:gd name="T9" fmla="*/ 446 h 446"/>
                <a:gd name="T10" fmla="*/ 18 w 582"/>
                <a:gd name="T11" fmla="*/ 428 h 446"/>
                <a:gd name="T12" fmla="*/ 564 w 582"/>
                <a:gd name="T13" fmla="*/ 428 h 446"/>
                <a:gd name="T14" fmla="*/ 564 w 582"/>
                <a:gd name="T15" fmla="*/ 18 h 446"/>
                <a:gd name="T16" fmla="*/ 18 w 582"/>
                <a:gd name="T17" fmla="*/ 18 h 446"/>
                <a:gd name="T18" fmla="*/ 18 w 582"/>
                <a:gd name="T19" fmla="*/ 428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2" h="446">
                  <a:moveTo>
                    <a:pt x="582" y="446"/>
                  </a:moveTo>
                  <a:lnTo>
                    <a:pt x="0" y="446"/>
                  </a:lnTo>
                  <a:lnTo>
                    <a:pt x="0" y="0"/>
                  </a:lnTo>
                  <a:lnTo>
                    <a:pt x="582" y="0"/>
                  </a:lnTo>
                  <a:lnTo>
                    <a:pt x="582" y="446"/>
                  </a:lnTo>
                  <a:close/>
                  <a:moveTo>
                    <a:pt x="18" y="428"/>
                  </a:moveTo>
                  <a:lnTo>
                    <a:pt x="564" y="428"/>
                  </a:lnTo>
                  <a:lnTo>
                    <a:pt x="564" y="18"/>
                  </a:lnTo>
                  <a:lnTo>
                    <a:pt x="18" y="18"/>
                  </a:lnTo>
                  <a:lnTo>
                    <a:pt x="18" y="4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8" name="Freeform 24">
              <a:extLst>
                <a:ext uri="{FF2B5EF4-FFF2-40B4-BE49-F238E27FC236}">
                  <a16:creationId xmlns:a16="http://schemas.microsoft.com/office/drawing/2014/main" id="{8A2B2635-61D0-435E-B3E0-2A5E8FA46CEB}"/>
                </a:ext>
              </a:extLst>
            </p:cNvPr>
            <p:cNvSpPr>
              <a:spLocks/>
            </p:cNvSpPr>
            <p:nvPr/>
          </p:nvSpPr>
          <p:spPr bwMode="auto">
            <a:xfrm>
              <a:off x="1904" y="1062"/>
              <a:ext cx="582" cy="18"/>
            </a:xfrm>
            <a:custGeom>
              <a:avLst/>
              <a:gdLst>
                <a:gd name="T0" fmla="*/ 574 w 582"/>
                <a:gd name="T1" fmla="*/ 18 h 18"/>
                <a:gd name="T2" fmla="*/ 10 w 582"/>
                <a:gd name="T3" fmla="*/ 18 h 18"/>
                <a:gd name="T4" fmla="*/ 10 w 582"/>
                <a:gd name="T5" fmla="*/ 18 h 18"/>
                <a:gd name="T6" fmla="*/ 6 w 582"/>
                <a:gd name="T7" fmla="*/ 18 h 18"/>
                <a:gd name="T8" fmla="*/ 4 w 582"/>
                <a:gd name="T9" fmla="*/ 16 h 18"/>
                <a:gd name="T10" fmla="*/ 2 w 582"/>
                <a:gd name="T11" fmla="*/ 12 h 18"/>
                <a:gd name="T12" fmla="*/ 0 w 582"/>
                <a:gd name="T13" fmla="*/ 10 h 18"/>
                <a:gd name="T14" fmla="*/ 0 w 582"/>
                <a:gd name="T15" fmla="*/ 10 h 18"/>
                <a:gd name="T16" fmla="*/ 2 w 582"/>
                <a:gd name="T17" fmla="*/ 6 h 18"/>
                <a:gd name="T18" fmla="*/ 4 w 582"/>
                <a:gd name="T19" fmla="*/ 2 h 18"/>
                <a:gd name="T20" fmla="*/ 6 w 582"/>
                <a:gd name="T21" fmla="*/ 0 h 18"/>
                <a:gd name="T22" fmla="*/ 10 w 582"/>
                <a:gd name="T23" fmla="*/ 0 h 18"/>
                <a:gd name="T24" fmla="*/ 574 w 582"/>
                <a:gd name="T25" fmla="*/ 0 h 18"/>
                <a:gd name="T26" fmla="*/ 574 w 582"/>
                <a:gd name="T27" fmla="*/ 0 h 18"/>
                <a:gd name="T28" fmla="*/ 576 w 582"/>
                <a:gd name="T29" fmla="*/ 0 h 18"/>
                <a:gd name="T30" fmla="*/ 580 w 582"/>
                <a:gd name="T31" fmla="*/ 2 h 18"/>
                <a:gd name="T32" fmla="*/ 582 w 582"/>
                <a:gd name="T33" fmla="*/ 6 h 18"/>
                <a:gd name="T34" fmla="*/ 582 w 582"/>
                <a:gd name="T35" fmla="*/ 10 h 18"/>
                <a:gd name="T36" fmla="*/ 582 w 582"/>
                <a:gd name="T37" fmla="*/ 10 h 18"/>
                <a:gd name="T38" fmla="*/ 582 w 582"/>
                <a:gd name="T39" fmla="*/ 12 h 18"/>
                <a:gd name="T40" fmla="*/ 580 w 582"/>
                <a:gd name="T41" fmla="*/ 16 h 18"/>
                <a:gd name="T42" fmla="*/ 576 w 582"/>
                <a:gd name="T43" fmla="*/ 18 h 18"/>
                <a:gd name="T44" fmla="*/ 574 w 582"/>
                <a:gd name="T45" fmla="*/ 18 h 18"/>
                <a:gd name="T46" fmla="*/ 574 w 582"/>
                <a:gd name="T4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82" h="18">
                  <a:moveTo>
                    <a:pt x="574" y="18"/>
                  </a:moveTo>
                  <a:lnTo>
                    <a:pt x="10" y="18"/>
                  </a:lnTo>
                  <a:lnTo>
                    <a:pt x="10" y="18"/>
                  </a:lnTo>
                  <a:lnTo>
                    <a:pt x="6" y="18"/>
                  </a:lnTo>
                  <a:lnTo>
                    <a:pt x="4" y="16"/>
                  </a:lnTo>
                  <a:lnTo>
                    <a:pt x="2" y="12"/>
                  </a:lnTo>
                  <a:lnTo>
                    <a:pt x="0" y="10"/>
                  </a:lnTo>
                  <a:lnTo>
                    <a:pt x="0" y="10"/>
                  </a:lnTo>
                  <a:lnTo>
                    <a:pt x="2" y="6"/>
                  </a:lnTo>
                  <a:lnTo>
                    <a:pt x="4" y="2"/>
                  </a:lnTo>
                  <a:lnTo>
                    <a:pt x="6" y="0"/>
                  </a:lnTo>
                  <a:lnTo>
                    <a:pt x="10" y="0"/>
                  </a:lnTo>
                  <a:lnTo>
                    <a:pt x="574" y="0"/>
                  </a:lnTo>
                  <a:lnTo>
                    <a:pt x="574" y="0"/>
                  </a:lnTo>
                  <a:lnTo>
                    <a:pt x="576" y="0"/>
                  </a:lnTo>
                  <a:lnTo>
                    <a:pt x="580" y="2"/>
                  </a:lnTo>
                  <a:lnTo>
                    <a:pt x="582" y="6"/>
                  </a:lnTo>
                  <a:lnTo>
                    <a:pt x="582" y="10"/>
                  </a:lnTo>
                  <a:lnTo>
                    <a:pt x="582" y="10"/>
                  </a:lnTo>
                  <a:lnTo>
                    <a:pt x="582" y="12"/>
                  </a:lnTo>
                  <a:lnTo>
                    <a:pt x="580" y="16"/>
                  </a:lnTo>
                  <a:lnTo>
                    <a:pt x="576" y="18"/>
                  </a:lnTo>
                  <a:lnTo>
                    <a:pt x="574" y="18"/>
                  </a:lnTo>
                  <a:lnTo>
                    <a:pt x="574"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9" name="Freeform 25">
              <a:extLst>
                <a:ext uri="{FF2B5EF4-FFF2-40B4-BE49-F238E27FC236}">
                  <a16:creationId xmlns:a16="http://schemas.microsoft.com/office/drawing/2014/main" id="{94501416-27BE-4267-89D6-AE91DE708BCD}"/>
                </a:ext>
              </a:extLst>
            </p:cNvPr>
            <p:cNvSpPr>
              <a:spLocks/>
            </p:cNvSpPr>
            <p:nvPr/>
          </p:nvSpPr>
          <p:spPr bwMode="auto">
            <a:xfrm>
              <a:off x="1904" y="1206"/>
              <a:ext cx="582" cy="18"/>
            </a:xfrm>
            <a:custGeom>
              <a:avLst/>
              <a:gdLst>
                <a:gd name="T0" fmla="*/ 574 w 582"/>
                <a:gd name="T1" fmla="*/ 18 h 18"/>
                <a:gd name="T2" fmla="*/ 10 w 582"/>
                <a:gd name="T3" fmla="*/ 18 h 18"/>
                <a:gd name="T4" fmla="*/ 10 w 582"/>
                <a:gd name="T5" fmla="*/ 18 h 18"/>
                <a:gd name="T6" fmla="*/ 6 w 582"/>
                <a:gd name="T7" fmla="*/ 16 h 18"/>
                <a:gd name="T8" fmla="*/ 4 w 582"/>
                <a:gd name="T9" fmla="*/ 14 h 18"/>
                <a:gd name="T10" fmla="*/ 2 w 582"/>
                <a:gd name="T11" fmla="*/ 12 h 18"/>
                <a:gd name="T12" fmla="*/ 0 w 582"/>
                <a:gd name="T13" fmla="*/ 8 h 18"/>
                <a:gd name="T14" fmla="*/ 0 w 582"/>
                <a:gd name="T15" fmla="*/ 8 h 18"/>
                <a:gd name="T16" fmla="*/ 2 w 582"/>
                <a:gd name="T17" fmla="*/ 4 h 18"/>
                <a:gd name="T18" fmla="*/ 4 w 582"/>
                <a:gd name="T19" fmla="*/ 2 h 18"/>
                <a:gd name="T20" fmla="*/ 6 w 582"/>
                <a:gd name="T21" fmla="*/ 0 h 18"/>
                <a:gd name="T22" fmla="*/ 10 w 582"/>
                <a:gd name="T23" fmla="*/ 0 h 18"/>
                <a:gd name="T24" fmla="*/ 574 w 582"/>
                <a:gd name="T25" fmla="*/ 0 h 18"/>
                <a:gd name="T26" fmla="*/ 574 w 582"/>
                <a:gd name="T27" fmla="*/ 0 h 18"/>
                <a:gd name="T28" fmla="*/ 576 w 582"/>
                <a:gd name="T29" fmla="*/ 0 h 18"/>
                <a:gd name="T30" fmla="*/ 580 w 582"/>
                <a:gd name="T31" fmla="*/ 2 h 18"/>
                <a:gd name="T32" fmla="*/ 582 w 582"/>
                <a:gd name="T33" fmla="*/ 4 h 18"/>
                <a:gd name="T34" fmla="*/ 582 w 582"/>
                <a:gd name="T35" fmla="*/ 8 h 18"/>
                <a:gd name="T36" fmla="*/ 582 w 582"/>
                <a:gd name="T37" fmla="*/ 8 h 18"/>
                <a:gd name="T38" fmla="*/ 582 w 582"/>
                <a:gd name="T39" fmla="*/ 12 h 18"/>
                <a:gd name="T40" fmla="*/ 580 w 582"/>
                <a:gd name="T41" fmla="*/ 14 h 18"/>
                <a:gd name="T42" fmla="*/ 576 w 582"/>
                <a:gd name="T43" fmla="*/ 16 h 18"/>
                <a:gd name="T44" fmla="*/ 574 w 582"/>
                <a:gd name="T45" fmla="*/ 18 h 18"/>
                <a:gd name="T46" fmla="*/ 574 w 582"/>
                <a:gd name="T4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82" h="18">
                  <a:moveTo>
                    <a:pt x="574" y="18"/>
                  </a:moveTo>
                  <a:lnTo>
                    <a:pt x="10" y="18"/>
                  </a:lnTo>
                  <a:lnTo>
                    <a:pt x="10" y="18"/>
                  </a:lnTo>
                  <a:lnTo>
                    <a:pt x="6" y="16"/>
                  </a:lnTo>
                  <a:lnTo>
                    <a:pt x="4" y="14"/>
                  </a:lnTo>
                  <a:lnTo>
                    <a:pt x="2" y="12"/>
                  </a:lnTo>
                  <a:lnTo>
                    <a:pt x="0" y="8"/>
                  </a:lnTo>
                  <a:lnTo>
                    <a:pt x="0" y="8"/>
                  </a:lnTo>
                  <a:lnTo>
                    <a:pt x="2" y="4"/>
                  </a:lnTo>
                  <a:lnTo>
                    <a:pt x="4" y="2"/>
                  </a:lnTo>
                  <a:lnTo>
                    <a:pt x="6" y="0"/>
                  </a:lnTo>
                  <a:lnTo>
                    <a:pt x="10" y="0"/>
                  </a:lnTo>
                  <a:lnTo>
                    <a:pt x="574" y="0"/>
                  </a:lnTo>
                  <a:lnTo>
                    <a:pt x="574" y="0"/>
                  </a:lnTo>
                  <a:lnTo>
                    <a:pt x="576" y="0"/>
                  </a:lnTo>
                  <a:lnTo>
                    <a:pt x="580" y="2"/>
                  </a:lnTo>
                  <a:lnTo>
                    <a:pt x="582" y="4"/>
                  </a:lnTo>
                  <a:lnTo>
                    <a:pt x="582" y="8"/>
                  </a:lnTo>
                  <a:lnTo>
                    <a:pt x="582" y="8"/>
                  </a:lnTo>
                  <a:lnTo>
                    <a:pt x="582" y="12"/>
                  </a:lnTo>
                  <a:lnTo>
                    <a:pt x="580" y="14"/>
                  </a:lnTo>
                  <a:lnTo>
                    <a:pt x="576" y="16"/>
                  </a:lnTo>
                  <a:lnTo>
                    <a:pt x="574" y="18"/>
                  </a:lnTo>
                  <a:lnTo>
                    <a:pt x="574"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0" name="Freeform 26">
              <a:extLst>
                <a:ext uri="{FF2B5EF4-FFF2-40B4-BE49-F238E27FC236}">
                  <a16:creationId xmlns:a16="http://schemas.microsoft.com/office/drawing/2014/main" id="{BBCDBC2B-B267-4DAA-8BDA-FB59099A3694}"/>
                </a:ext>
              </a:extLst>
            </p:cNvPr>
            <p:cNvSpPr>
              <a:spLocks/>
            </p:cNvSpPr>
            <p:nvPr/>
          </p:nvSpPr>
          <p:spPr bwMode="auto">
            <a:xfrm>
              <a:off x="2264" y="990"/>
              <a:ext cx="132" cy="18"/>
            </a:xfrm>
            <a:custGeom>
              <a:avLst/>
              <a:gdLst>
                <a:gd name="T0" fmla="*/ 124 w 132"/>
                <a:gd name="T1" fmla="*/ 18 h 18"/>
                <a:gd name="T2" fmla="*/ 10 w 132"/>
                <a:gd name="T3" fmla="*/ 18 h 18"/>
                <a:gd name="T4" fmla="*/ 10 w 132"/>
                <a:gd name="T5" fmla="*/ 18 h 18"/>
                <a:gd name="T6" fmla="*/ 6 w 132"/>
                <a:gd name="T7" fmla="*/ 18 h 18"/>
                <a:gd name="T8" fmla="*/ 4 w 132"/>
                <a:gd name="T9" fmla="*/ 16 h 18"/>
                <a:gd name="T10" fmla="*/ 2 w 132"/>
                <a:gd name="T11" fmla="*/ 14 h 18"/>
                <a:gd name="T12" fmla="*/ 0 w 132"/>
                <a:gd name="T13" fmla="*/ 10 h 18"/>
                <a:gd name="T14" fmla="*/ 0 w 132"/>
                <a:gd name="T15" fmla="*/ 10 h 18"/>
                <a:gd name="T16" fmla="*/ 2 w 132"/>
                <a:gd name="T17" fmla="*/ 6 h 18"/>
                <a:gd name="T18" fmla="*/ 4 w 132"/>
                <a:gd name="T19" fmla="*/ 4 h 18"/>
                <a:gd name="T20" fmla="*/ 6 w 132"/>
                <a:gd name="T21" fmla="*/ 2 h 18"/>
                <a:gd name="T22" fmla="*/ 10 w 132"/>
                <a:gd name="T23" fmla="*/ 0 h 18"/>
                <a:gd name="T24" fmla="*/ 124 w 132"/>
                <a:gd name="T25" fmla="*/ 0 h 18"/>
                <a:gd name="T26" fmla="*/ 124 w 132"/>
                <a:gd name="T27" fmla="*/ 0 h 18"/>
                <a:gd name="T28" fmla="*/ 126 w 132"/>
                <a:gd name="T29" fmla="*/ 2 h 18"/>
                <a:gd name="T30" fmla="*/ 130 w 132"/>
                <a:gd name="T31" fmla="*/ 4 h 18"/>
                <a:gd name="T32" fmla="*/ 132 w 132"/>
                <a:gd name="T33" fmla="*/ 6 h 18"/>
                <a:gd name="T34" fmla="*/ 132 w 132"/>
                <a:gd name="T35" fmla="*/ 10 h 18"/>
                <a:gd name="T36" fmla="*/ 132 w 132"/>
                <a:gd name="T37" fmla="*/ 10 h 18"/>
                <a:gd name="T38" fmla="*/ 132 w 132"/>
                <a:gd name="T39" fmla="*/ 14 h 18"/>
                <a:gd name="T40" fmla="*/ 130 w 132"/>
                <a:gd name="T41" fmla="*/ 16 h 18"/>
                <a:gd name="T42" fmla="*/ 126 w 132"/>
                <a:gd name="T43" fmla="*/ 18 h 18"/>
                <a:gd name="T44" fmla="*/ 124 w 132"/>
                <a:gd name="T45" fmla="*/ 18 h 18"/>
                <a:gd name="T46" fmla="*/ 124 w 132"/>
                <a:gd name="T4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2" h="18">
                  <a:moveTo>
                    <a:pt x="124" y="18"/>
                  </a:moveTo>
                  <a:lnTo>
                    <a:pt x="10" y="18"/>
                  </a:lnTo>
                  <a:lnTo>
                    <a:pt x="10" y="18"/>
                  </a:lnTo>
                  <a:lnTo>
                    <a:pt x="6" y="18"/>
                  </a:lnTo>
                  <a:lnTo>
                    <a:pt x="4" y="16"/>
                  </a:lnTo>
                  <a:lnTo>
                    <a:pt x="2" y="14"/>
                  </a:lnTo>
                  <a:lnTo>
                    <a:pt x="0" y="10"/>
                  </a:lnTo>
                  <a:lnTo>
                    <a:pt x="0" y="10"/>
                  </a:lnTo>
                  <a:lnTo>
                    <a:pt x="2" y="6"/>
                  </a:lnTo>
                  <a:lnTo>
                    <a:pt x="4" y="4"/>
                  </a:lnTo>
                  <a:lnTo>
                    <a:pt x="6" y="2"/>
                  </a:lnTo>
                  <a:lnTo>
                    <a:pt x="10" y="0"/>
                  </a:lnTo>
                  <a:lnTo>
                    <a:pt x="124" y="0"/>
                  </a:lnTo>
                  <a:lnTo>
                    <a:pt x="124" y="0"/>
                  </a:lnTo>
                  <a:lnTo>
                    <a:pt x="126" y="2"/>
                  </a:lnTo>
                  <a:lnTo>
                    <a:pt x="130" y="4"/>
                  </a:lnTo>
                  <a:lnTo>
                    <a:pt x="132" y="6"/>
                  </a:lnTo>
                  <a:lnTo>
                    <a:pt x="132" y="10"/>
                  </a:lnTo>
                  <a:lnTo>
                    <a:pt x="132" y="10"/>
                  </a:lnTo>
                  <a:lnTo>
                    <a:pt x="132" y="14"/>
                  </a:lnTo>
                  <a:lnTo>
                    <a:pt x="130" y="16"/>
                  </a:lnTo>
                  <a:lnTo>
                    <a:pt x="126" y="18"/>
                  </a:lnTo>
                  <a:lnTo>
                    <a:pt x="124" y="18"/>
                  </a:lnTo>
                  <a:lnTo>
                    <a:pt x="124"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1" name="Freeform 27">
              <a:extLst>
                <a:ext uri="{FF2B5EF4-FFF2-40B4-BE49-F238E27FC236}">
                  <a16:creationId xmlns:a16="http://schemas.microsoft.com/office/drawing/2014/main" id="{AE3B5F34-5897-46F4-899E-FF6DF562CE6D}"/>
                </a:ext>
              </a:extLst>
            </p:cNvPr>
            <p:cNvSpPr>
              <a:spLocks/>
            </p:cNvSpPr>
            <p:nvPr/>
          </p:nvSpPr>
          <p:spPr bwMode="auto">
            <a:xfrm>
              <a:off x="2264" y="1134"/>
              <a:ext cx="132" cy="18"/>
            </a:xfrm>
            <a:custGeom>
              <a:avLst/>
              <a:gdLst>
                <a:gd name="T0" fmla="*/ 124 w 132"/>
                <a:gd name="T1" fmla="*/ 18 h 18"/>
                <a:gd name="T2" fmla="*/ 10 w 132"/>
                <a:gd name="T3" fmla="*/ 18 h 18"/>
                <a:gd name="T4" fmla="*/ 10 w 132"/>
                <a:gd name="T5" fmla="*/ 18 h 18"/>
                <a:gd name="T6" fmla="*/ 6 w 132"/>
                <a:gd name="T7" fmla="*/ 16 h 18"/>
                <a:gd name="T8" fmla="*/ 4 w 132"/>
                <a:gd name="T9" fmla="*/ 14 h 18"/>
                <a:gd name="T10" fmla="*/ 2 w 132"/>
                <a:gd name="T11" fmla="*/ 12 h 18"/>
                <a:gd name="T12" fmla="*/ 0 w 132"/>
                <a:gd name="T13" fmla="*/ 8 h 18"/>
                <a:gd name="T14" fmla="*/ 0 w 132"/>
                <a:gd name="T15" fmla="*/ 8 h 18"/>
                <a:gd name="T16" fmla="*/ 2 w 132"/>
                <a:gd name="T17" fmla="*/ 6 h 18"/>
                <a:gd name="T18" fmla="*/ 4 w 132"/>
                <a:gd name="T19" fmla="*/ 2 h 18"/>
                <a:gd name="T20" fmla="*/ 6 w 132"/>
                <a:gd name="T21" fmla="*/ 0 h 18"/>
                <a:gd name="T22" fmla="*/ 10 w 132"/>
                <a:gd name="T23" fmla="*/ 0 h 18"/>
                <a:gd name="T24" fmla="*/ 124 w 132"/>
                <a:gd name="T25" fmla="*/ 0 h 18"/>
                <a:gd name="T26" fmla="*/ 124 w 132"/>
                <a:gd name="T27" fmla="*/ 0 h 18"/>
                <a:gd name="T28" fmla="*/ 126 w 132"/>
                <a:gd name="T29" fmla="*/ 0 h 18"/>
                <a:gd name="T30" fmla="*/ 130 w 132"/>
                <a:gd name="T31" fmla="*/ 2 h 18"/>
                <a:gd name="T32" fmla="*/ 132 w 132"/>
                <a:gd name="T33" fmla="*/ 6 h 18"/>
                <a:gd name="T34" fmla="*/ 132 w 132"/>
                <a:gd name="T35" fmla="*/ 8 h 18"/>
                <a:gd name="T36" fmla="*/ 132 w 132"/>
                <a:gd name="T37" fmla="*/ 8 h 18"/>
                <a:gd name="T38" fmla="*/ 132 w 132"/>
                <a:gd name="T39" fmla="*/ 12 h 18"/>
                <a:gd name="T40" fmla="*/ 130 w 132"/>
                <a:gd name="T41" fmla="*/ 14 h 18"/>
                <a:gd name="T42" fmla="*/ 126 w 132"/>
                <a:gd name="T43" fmla="*/ 16 h 18"/>
                <a:gd name="T44" fmla="*/ 124 w 132"/>
                <a:gd name="T45" fmla="*/ 18 h 18"/>
                <a:gd name="T46" fmla="*/ 124 w 132"/>
                <a:gd name="T4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2" h="18">
                  <a:moveTo>
                    <a:pt x="124" y="18"/>
                  </a:moveTo>
                  <a:lnTo>
                    <a:pt x="10" y="18"/>
                  </a:lnTo>
                  <a:lnTo>
                    <a:pt x="10" y="18"/>
                  </a:lnTo>
                  <a:lnTo>
                    <a:pt x="6" y="16"/>
                  </a:lnTo>
                  <a:lnTo>
                    <a:pt x="4" y="14"/>
                  </a:lnTo>
                  <a:lnTo>
                    <a:pt x="2" y="12"/>
                  </a:lnTo>
                  <a:lnTo>
                    <a:pt x="0" y="8"/>
                  </a:lnTo>
                  <a:lnTo>
                    <a:pt x="0" y="8"/>
                  </a:lnTo>
                  <a:lnTo>
                    <a:pt x="2" y="6"/>
                  </a:lnTo>
                  <a:lnTo>
                    <a:pt x="4" y="2"/>
                  </a:lnTo>
                  <a:lnTo>
                    <a:pt x="6" y="0"/>
                  </a:lnTo>
                  <a:lnTo>
                    <a:pt x="10" y="0"/>
                  </a:lnTo>
                  <a:lnTo>
                    <a:pt x="124" y="0"/>
                  </a:lnTo>
                  <a:lnTo>
                    <a:pt x="124" y="0"/>
                  </a:lnTo>
                  <a:lnTo>
                    <a:pt x="126" y="0"/>
                  </a:lnTo>
                  <a:lnTo>
                    <a:pt x="130" y="2"/>
                  </a:lnTo>
                  <a:lnTo>
                    <a:pt x="132" y="6"/>
                  </a:lnTo>
                  <a:lnTo>
                    <a:pt x="132" y="8"/>
                  </a:lnTo>
                  <a:lnTo>
                    <a:pt x="132" y="8"/>
                  </a:lnTo>
                  <a:lnTo>
                    <a:pt x="132" y="12"/>
                  </a:lnTo>
                  <a:lnTo>
                    <a:pt x="130" y="14"/>
                  </a:lnTo>
                  <a:lnTo>
                    <a:pt x="126" y="16"/>
                  </a:lnTo>
                  <a:lnTo>
                    <a:pt x="124" y="18"/>
                  </a:lnTo>
                  <a:lnTo>
                    <a:pt x="124"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2" name="Freeform 28">
              <a:extLst>
                <a:ext uri="{FF2B5EF4-FFF2-40B4-BE49-F238E27FC236}">
                  <a16:creationId xmlns:a16="http://schemas.microsoft.com/office/drawing/2014/main" id="{9846C9B4-8F22-4608-963D-B42A22235ABC}"/>
                </a:ext>
              </a:extLst>
            </p:cNvPr>
            <p:cNvSpPr>
              <a:spLocks/>
            </p:cNvSpPr>
            <p:nvPr/>
          </p:nvSpPr>
          <p:spPr bwMode="auto">
            <a:xfrm>
              <a:off x="2264" y="1276"/>
              <a:ext cx="132" cy="18"/>
            </a:xfrm>
            <a:custGeom>
              <a:avLst/>
              <a:gdLst>
                <a:gd name="T0" fmla="*/ 124 w 132"/>
                <a:gd name="T1" fmla="*/ 18 h 18"/>
                <a:gd name="T2" fmla="*/ 10 w 132"/>
                <a:gd name="T3" fmla="*/ 18 h 18"/>
                <a:gd name="T4" fmla="*/ 10 w 132"/>
                <a:gd name="T5" fmla="*/ 18 h 18"/>
                <a:gd name="T6" fmla="*/ 6 w 132"/>
                <a:gd name="T7" fmla="*/ 18 h 18"/>
                <a:gd name="T8" fmla="*/ 4 w 132"/>
                <a:gd name="T9" fmla="*/ 16 h 18"/>
                <a:gd name="T10" fmla="*/ 2 w 132"/>
                <a:gd name="T11" fmla="*/ 12 h 18"/>
                <a:gd name="T12" fmla="*/ 0 w 132"/>
                <a:gd name="T13" fmla="*/ 10 h 18"/>
                <a:gd name="T14" fmla="*/ 0 w 132"/>
                <a:gd name="T15" fmla="*/ 10 h 18"/>
                <a:gd name="T16" fmla="*/ 2 w 132"/>
                <a:gd name="T17" fmla="*/ 6 h 18"/>
                <a:gd name="T18" fmla="*/ 4 w 132"/>
                <a:gd name="T19" fmla="*/ 4 h 18"/>
                <a:gd name="T20" fmla="*/ 6 w 132"/>
                <a:gd name="T21" fmla="*/ 2 h 18"/>
                <a:gd name="T22" fmla="*/ 10 w 132"/>
                <a:gd name="T23" fmla="*/ 0 h 18"/>
                <a:gd name="T24" fmla="*/ 124 w 132"/>
                <a:gd name="T25" fmla="*/ 0 h 18"/>
                <a:gd name="T26" fmla="*/ 124 w 132"/>
                <a:gd name="T27" fmla="*/ 0 h 18"/>
                <a:gd name="T28" fmla="*/ 126 w 132"/>
                <a:gd name="T29" fmla="*/ 2 h 18"/>
                <a:gd name="T30" fmla="*/ 130 w 132"/>
                <a:gd name="T31" fmla="*/ 4 h 18"/>
                <a:gd name="T32" fmla="*/ 132 w 132"/>
                <a:gd name="T33" fmla="*/ 6 h 18"/>
                <a:gd name="T34" fmla="*/ 132 w 132"/>
                <a:gd name="T35" fmla="*/ 10 h 18"/>
                <a:gd name="T36" fmla="*/ 132 w 132"/>
                <a:gd name="T37" fmla="*/ 10 h 18"/>
                <a:gd name="T38" fmla="*/ 132 w 132"/>
                <a:gd name="T39" fmla="*/ 12 h 18"/>
                <a:gd name="T40" fmla="*/ 130 w 132"/>
                <a:gd name="T41" fmla="*/ 16 h 18"/>
                <a:gd name="T42" fmla="*/ 126 w 132"/>
                <a:gd name="T43" fmla="*/ 18 h 18"/>
                <a:gd name="T44" fmla="*/ 124 w 132"/>
                <a:gd name="T45" fmla="*/ 18 h 18"/>
                <a:gd name="T46" fmla="*/ 124 w 132"/>
                <a:gd name="T4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2" h="18">
                  <a:moveTo>
                    <a:pt x="124" y="18"/>
                  </a:moveTo>
                  <a:lnTo>
                    <a:pt x="10" y="18"/>
                  </a:lnTo>
                  <a:lnTo>
                    <a:pt x="10" y="18"/>
                  </a:lnTo>
                  <a:lnTo>
                    <a:pt x="6" y="18"/>
                  </a:lnTo>
                  <a:lnTo>
                    <a:pt x="4" y="16"/>
                  </a:lnTo>
                  <a:lnTo>
                    <a:pt x="2" y="12"/>
                  </a:lnTo>
                  <a:lnTo>
                    <a:pt x="0" y="10"/>
                  </a:lnTo>
                  <a:lnTo>
                    <a:pt x="0" y="10"/>
                  </a:lnTo>
                  <a:lnTo>
                    <a:pt x="2" y="6"/>
                  </a:lnTo>
                  <a:lnTo>
                    <a:pt x="4" y="4"/>
                  </a:lnTo>
                  <a:lnTo>
                    <a:pt x="6" y="2"/>
                  </a:lnTo>
                  <a:lnTo>
                    <a:pt x="10" y="0"/>
                  </a:lnTo>
                  <a:lnTo>
                    <a:pt x="124" y="0"/>
                  </a:lnTo>
                  <a:lnTo>
                    <a:pt x="124" y="0"/>
                  </a:lnTo>
                  <a:lnTo>
                    <a:pt x="126" y="2"/>
                  </a:lnTo>
                  <a:lnTo>
                    <a:pt x="130" y="4"/>
                  </a:lnTo>
                  <a:lnTo>
                    <a:pt x="132" y="6"/>
                  </a:lnTo>
                  <a:lnTo>
                    <a:pt x="132" y="10"/>
                  </a:lnTo>
                  <a:lnTo>
                    <a:pt x="132" y="10"/>
                  </a:lnTo>
                  <a:lnTo>
                    <a:pt x="132" y="12"/>
                  </a:lnTo>
                  <a:lnTo>
                    <a:pt x="130" y="16"/>
                  </a:lnTo>
                  <a:lnTo>
                    <a:pt x="126" y="18"/>
                  </a:lnTo>
                  <a:lnTo>
                    <a:pt x="124" y="18"/>
                  </a:lnTo>
                  <a:lnTo>
                    <a:pt x="124"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3" name="Freeform 29">
              <a:extLst>
                <a:ext uri="{FF2B5EF4-FFF2-40B4-BE49-F238E27FC236}">
                  <a16:creationId xmlns:a16="http://schemas.microsoft.com/office/drawing/2014/main" id="{880CC04C-ED40-42C3-8CDC-5C6842801AB7}"/>
                </a:ext>
              </a:extLst>
            </p:cNvPr>
            <p:cNvSpPr>
              <a:spLocks/>
            </p:cNvSpPr>
            <p:nvPr/>
          </p:nvSpPr>
          <p:spPr bwMode="auto">
            <a:xfrm>
              <a:off x="1994" y="990"/>
              <a:ext cx="58" cy="18"/>
            </a:xfrm>
            <a:custGeom>
              <a:avLst/>
              <a:gdLst>
                <a:gd name="T0" fmla="*/ 48 w 58"/>
                <a:gd name="T1" fmla="*/ 18 h 18"/>
                <a:gd name="T2" fmla="*/ 10 w 58"/>
                <a:gd name="T3" fmla="*/ 18 h 18"/>
                <a:gd name="T4" fmla="*/ 10 w 58"/>
                <a:gd name="T5" fmla="*/ 18 h 18"/>
                <a:gd name="T6" fmla="*/ 6 w 58"/>
                <a:gd name="T7" fmla="*/ 18 h 18"/>
                <a:gd name="T8" fmla="*/ 4 w 58"/>
                <a:gd name="T9" fmla="*/ 16 h 18"/>
                <a:gd name="T10" fmla="*/ 2 w 58"/>
                <a:gd name="T11" fmla="*/ 14 h 18"/>
                <a:gd name="T12" fmla="*/ 0 w 58"/>
                <a:gd name="T13" fmla="*/ 10 h 18"/>
                <a:gd name="T14" fmla="*/ 0 w 58"/>
                <a:gd name="T15" fmla="*/ 10 h 18"/>
                <a:gd name="T16" fmla="*/ 2 w 58"/>
                <a:gd name="T17" fmla="*/ 6 h 18"/>
                <a:gd name="T18" fmla="*/ 4 w 58"/>
                <a:gd name="T19" fmla="*/ 4 h 18"/>
                <a:gd name="T20" fmla="*/ 6 w 58"/>
                <a:gd name="T21" fmla="*/ 2 h 18"/>
                <a:gd name="T22" fmla="*/ 10 w 58"/>
                <a:gd name="T23" fmla="*/ 0 h 18"/>
                <a:gd name="T24" fmla="*/ 48 w 58"/>
                <a:gd name="T25" fmla="*/ 0 h 18"/>
                <a:gd name="T26" fmla="*/ 48 w 58"/>
                <a:gd name="T27" fmla="*/ 0 h 18"/>
                <a:gd name="T28" fmla="*/ 52 w 58"/>
                <a:gd name="T29" fmla="*/ 2 h 18"/>
                <a:gd name="T30" fmla="*/ 56 w 58"/>
                <a:gd name="T31" fmla="*/ 4 h 18"/>
                <a:gd name="T32" fmla="*/ 58 w 58"/>
                <a:gd name="T33" fmla="*/ 6 h 18"/>
                <a:gd name="T34" fmla="*/ 58 w 58"/>
                <a:gd name="T35" fmla="*/ 10 h 18"/>
                <a:gd name="T36" fmla="*/ 58 w 58"/>
                <a:gd name="T37" fmla="*/ 10 h 18"/>
                <a:gd name="T38" fmla="*/ 58 w 58"/>
                <a:gd name="T39" fmla="*/ 14 h 18"/>
                <a:gd name="T40" fmla="*/ 56 w 58"/>
                <a:gd name="T41" fmla="*/ 16 h 18"/>
                <a:gd name="T42" fmla="*/ 52 w 58"/>
                <a:gd name="T43" fmla="*/ 18 h 18"/>
                <a:gd name="T44" fmla="*/ 48 w 58"/>
                <a:gd name="T45" fmla="*/ 18 h 18"/>
                <a:gd name="T46" fmla="*/ 48 w 58"/>
                <a:gd name="T4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8" h="18">
                  <a:moveTo>
                    <a:pt x="48" y="18"/>
                  </a:moveTo>
                  <a:lnTo>
                    <a:pt x="10" y="18"/>
                  </a:lnTo>
                  <a:lnTo>
                    <a:pt x="10" y="18"/>
                  </a:lnTo>
                  <a:lnTo>
                    <a:pt x="6" y="18"/>
                  </a:lnTo>
                  <a:lnTo>
                    <a:pt x="4" y="16"/>
                  </a:lnTo>
                  <a:lnTo>
                    <a:pt x="2" y="14"/>
                  </a:lnTo>
                  <a:lnTo>
                    <a:pt x="0" y="10"/>
                  </a:lnTo>
                  <a:lnTo>
                    <a:pt x="0" y="10"/>
                  </a:lnTo>
                  <a:lnTo>
                    <a:pt x="2" y="6"/>
                  </a:lnTo>
                  <a:lnTo>
                    <a:pt x="4" y="4"/>
                  </a:lnTo>
                  <a:lnTo>
                    <a:pt x="6" y="2"/>
                  </a:lnTo>
                  <a:lnTo>
                    <a:pt x="10" y="0"/>
                  </a:lnTo>
                  <a:lnTo>
                    <a:pt x="48" y="0"/>
                  </a:lnTo>
                  <a:lnTo>
                    <a:pt x="48" y="0"/>
                  </a:lnTo>
                  <a:lnTo>
                    <a:pt x="52" y="2"/>
                  </a:lnTo>
                  <a:lnTo>
                    <a:pt x="56" y="4"/>
                  </a:lnTo>
                  <a:lnTo>
                    <a:pt x="58" y="6"/>
                  </a:lnTo>
                  <a:lnTo>
                    <a:pt x="58" y="10"/>
                  </a:lnTo>
                  <a:lnTo>
                    <a:pt x="58" y="10"/>
                  </a:lnTo>
                  <a:lnTo>
                    <a:pt x="58" y="14"/>
                  </a:lnTo>
                  <a:lnTo>
                    <a:pt x="56" y="16"/>
                  </a:lnTo>
                  <a:lnTo>
                    <a:pt x="52" y="18"/>
                  </a:lnTo>
                  <a:lnTo>
                    <a:pt x="48" y="18"/>
                  </a:lnTo>
                  <a:lnTo>
                    <a:pt x="48"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4" name="Freeform 30">
              <a:extLst>
                <a:ext uri="{FF2B5EF4-FFF2-40B4-BE49-F238E27FC236}">
                  <a16:creationId xmlns:a16="http://schemas.microsoft.com/office/drawing/2014/main" id="{F8CDD26B-0E09-4DF6-87D4-2218E7256709}"/>
                </a:ext>
              </a:extLst>
            </p:cNvPr>
            <p:cNvSpPr>
              <a:spLocks/>
            </p:cNvSpPr>
            <p:nvPr/>
          </p:nvSpPr>
          <p:spPr bwMode="auto">
            <a:xfrm>
              <a:off x="1994" y="1276"/>
              <a:ext cx="58" cy="18"/>
            </a:xfrm>
            <a:custGeom>
              <a:avLst/>
              <a:gdLst>
                <a:gd name="T0" fmla="*/ 48 w 58"/>
                <a:gd name="T1" fmla="*/ 18 h 18"/>
                <a:gd name="T2" fmla="*/ 10 w 58"/>
                <a:gd name="T3" fmla="*/ 18 h 18"/>
                <a:gd name="T4" fmla="*/ 10 w 58"/>
                <a:gd name="T5" fmla="*/ 18 h 18"/>
                <a:gd name="T6" fmla="*/ 6 w 58"/>
                <a:gd name="T7" fmla="*/ 18 h 18"/>
                <a:gd name="T8" fmla="*/ 4 w 58"/>
                <a:gd name="T9" fmla="*/ 16 h 18"/>
                <a:gd name="T10" fmla="*/ 2 w 58"/>
                <a:gd name="T11" fmla="*/ 12 h 18"/>
                <a:gd name="T12" fmla="*/ 0 w 58"/>
                <a:gd name="T13" fmla="*/ 10 h 18"/>
                <a:gd name="T14" fmla="*/ 0 w 58"/>
                <a:gd name="T15" fmla="*/ 10 h 18"/>
                <a:gd name="T16" fmla="*/ 2 w 58"/>
                <a:gd name="T17" fmla="*/ 6 h 18"/>
                <a:gd name="T18" fmla="*/ 4 w 58"/>
                <a:gd name="T19" fmla="*/ 4 h 18"/>
                <a:gd name="T20" fmla="*/ 6 w 58"/>
                <a:gd name="T21" fmla="*/ 2 h 18"/>
                <a:gd name="T22" fmla="*/ 10 w 58"/>
                <a:gd name="T23" fmla="*/ 0 h 18"/>
                <a:gd name="T24" fmla="*/ 48 w 58"/>
                <a:gd name="T25" fmla="*/ 0 h 18"/>
                <a:gd name="T26" fmla="*/ 48 w 58"/>
                <a:gd name="T27" fmla="*/ 0 h 18"/>
                <a:gd name="T28" fmla="*/ 52 w 58"/>
                <a:gd name="T29" fmla="*/ 2 h 18"/>
                <a:gd name="T30" fmla="*/ 56 w 58"/>
                <a:gd name="T31" fmla="*/ 4 h 18"/>
                <a:gd name="T32" fmla="*/ 58 w 58"/>
                <a:gd name="T33" fmla="*/ 6 h 18"/>
                <a:gd name="T34" fmla="*/ 58 w 58"/>
                <a:gd name="T35" fmla="*/ 10 h 18"/>
                <a:gd name="T36" fmla="*/ 58 w 58"/>
                <a:gd name="T37" fmla="*/ 10 h 18"/>
                <a:gd name="T38" fmla="*/ 58 w 58"/>
                <a:gd name="T39" fmla="*/ 12 h 18"/>
                <a:gd name="T40" fmla="*/ 56 w 58"/>
                <a:gd name="T41" fmla="*/ 16 h 18"/>
                <a:gd name="T42" fmla="*/ 52 w 58"/>
                <a:gd name="T43" fmla="*/ 18 h 18"/>
                <a:gd name="T44" fmla="*/ 48 w 58"/>
                <a:gd name="T45" fmla="*/ 18 h 18"/>
                <a:gd name="T46" fmla="*/ 48 w 58"/>
                <a:gd name="T4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8" h="18">
                  <a:moveTo>
                    <a:pt x="48" y="18"/>
                  </a:moveTo>
                  <a:lnTo>
                    <a:pt x="10" y="18"/>
                  </a:lnTo>
                  <a:lnTo>
                    <a:pt x="10" y="18"/>
                  </a:lnTo>
                  <a:lnTo>
                    <a:pt x="6" y="18"/>
                  </a:lnTo>
                  <a:lnTo>
                    <a:pt x="4" y="16"/>
                  </a:lnTo>
                  <a:lnTo>
                    <a:pt x="2" y="12"/>
                  </a:lnTo>
                  <a:lnTo>
                    <a:pt x="0" y="10"/>
                  </a:lnTo>
                  <a:lnTo>
                    <a:pt x="0" y="10"/>
                  </a:lnTo>
                  <a:lnTo>
                    <a:pt x="2" y="6"/>
                  </a:lnTo>
                  <a:lnTo>
                    <a:pt x="4" y="4"/>
                  </a:lnTo>
                  <a:lnTo>
                    <a:pt x="6" y="2"/>
                  </a:lnTo>
                  <a:lnTo>
                    <a:pt x="10" y="0"/>
                  </a:lnTo>
                  <a:lnTo>
                    <a:pt x="48" y="0"/>
                  </a:lnTo>
                  <a:lnTo>
                    <a:pt x="48" y="0"/>
                  </a:lnTo>
                  <a:lnTo>
                    <a:pt x="52" y="2"/>
                  </a:lnTo>
                  <a:lnTo>
                    <a:pt x="56" y="4"/>
                  </a:lnTo>
                  <a:lnTo>
                    <a:pt x="58" y="6"/>
                  </a:lnTo>
                  <a:lnTo>
                    <a:pt x="58" y="10"/>
                  </a:lnTo>
                  <a:lnTo>
                    <a:pt x="58" y="10"/>
                  </a:lnTo>
                  <a:lnTo>
                    <a:pt x="58" y="12"/>
                  </a:lnTo>
                  <a:lnTo>
                    <a:pt x="56" y="16"/>
                  </a:lnTo>
                  <a:lnTo>
                    <a:pt x="52" y="18"/>
                  </a:lnTo>
                  <a:lnTo>
                    <a:pt x="48" y="18"/>
                  </a:lnTo>
                  <a:lnTo>
                    <a:pt x="48"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5" name="Freeform 31">
              <a:extLst>
                <a:ext uri="{FF2B5EF4-FFF2-40B4-BE49-F238E27FC236}">
                  <a16:creationId xmlns:a16="http://schemas.microsoft.com/office/drawing/2014/main" id="{1FDADFA8-648C-4D8E-889F-2478A03878A5}"/>
                </a:ext>
              </a:extLst>
            </p:cNvPr>
            <p:cNvSpPr>
              <a:spLocks/>
            </p:cNvSpPr>
            <p:nvPr/>
          </p:nvSpPr>
          <p:spPr bwMode="auto">
            <a:xfrm>
              <a:off x="1994" y="1134"/>
              <a:ext cx="58" cy="18"/>
            </a:xfrm>
            <a:custGeom>
              <a:avLst/>
              <a:gdLst>
                <a:gd name="T0" fmla="*/ 48 w 58"/>
                <a:gd name="T1" fmla="*/ 18 h 18"/>
                <a:gd name="T2" fmla="*/ 10 w 58"/>
                <a:gd name="T3" fmla="*/ 18 h 18"/>
                <a:gd name="T4" fmla="*/ 10 w 58"/>
                <a:gd name="T5" fmla="*/ 18 h 18"/>
                <a:gd name="T6" fmla="*/ 6 w 58"/>
                <a:gd name="T7" fmla="*/ 16 h 18"/>
                <a:gd name="T8" fmla="*/ 4 w 58"/>
                <a:gd name="T9" fmla="*/ 14 h 18"/>
                <a:gd name="T10" fmla="*/ 2 w 58"/>
                <a:gd name="T11" fmla="*/ 12 h 18"/>
                <a:gd name="T12" fmla="*/ 0 w 58"/>
                <a:gd name="T13" fmla="*/ 8 h 18"/>
                <a:gd name="T14" fmla="*/ 0 w 58"/>
                <a:gd name="T15" fmla="*/ 8 h 18"/>
                <a:gd name="T16" fmla="*/ 2 w 58"/>
                <a:gd name="T17" fmla="*/ 6 h 18"/>
                <a:gd name="T18" fmla="*/ 4 w 58"/>
                <a:gd name="T19" fmla="*/ 2 h 18"/>
                <a:gd name="T20" fmla="*/ 6 w 58"/>
                <a:gd name="T21" fmla="*/ 0 h 18"/>
                <a:gd name="T22" fmla="*/ 10 w 58"/>
                <a:gd name="T23" fmla="*/ 0 h 18"/>
                <a:gd name="T24" fmla="*/ 48 w 58"/>
                <a:gd name="T25" fmla="*/ 0 h 18"/>
                <a:gd name="T26" fmla="*/ 48 w 58"/>
                <a:gd name="T27" fmla="*/ 0 h 18"/>
                <a:gd name="T28" fmla="*/ 52 w 58"/>
                <a:gd name="T29" fmla="*/ 0 h 18"/>
                <a:gd name="T30" fmla="*/ 56 w 58"/>
                <a:gd name="T31" fmla="*/ 2 h 18"/>
                <a:gd name="T32" fmla="*/ 58 w 58"/>
                <a:gd name="T33" fmla="*/ 6 h 18"/>
                <a:gd name="T34" fmla="*/ 58 w 58"/>
                <a:gd name="T35" fmla="*/ 8 h 18"/>
                <a:gd name="T36" fmla="*/ 58 w 58"/>
                <a:gd name="T37" fmla="*/ 8 h 18"/>
                <a:gd name="T38" fmla="*/ 58 w 58"/>
                <a:gd name="T39" fmla="*/ 12 h 18"/>
                <a:gd name="T40" fmla="*/ 56 w 58"/>
                <a:gd name="T41" fmla="*/ 14 h 18"/>
                <a:gd name="T42" fmla="*/ 52 w 58"/>
                <a:gd name="T43" fmla="*/ 16 h 18"/>
                <a:gd name="T44" fmla="*/ 48 w 58"/>
                <a:gd name="T45" fmla="*/ 18 h 18"/>
                <a:gd name="T46" fmla="*/ 48 w 58"/>
                <a:gd name="T4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8" h="18">
                  <a:moveTo>
                    <a:pt x="48" y="18"/>
                  </a:moveTo>
                  <a:lnTo>
                    <a:pt x="10" y="18"/>
                  </a:lnTo>
                  <a:lnTo>
                    <a:pt x="10" y="18"/>
                  </a:lnTo>
                  <a:lnTo>
                    <a:pt x="6" y="16"/>
                  </a:lnTo>
                  <a:lnTo>
                    <a:pt x="4" y="14"/>
                  </a:lnTo>
                  <a:lnTo>
                    <a:pt x="2" y="12"/>
                  </a:lnTo>
                  <a:lnTo>
                    <a:pt x="0" y="8"/>
                  </a:lnTo>
                  <a:lnTo>
                    <a:pt x="0" y="8"/>
                  </a:lnTo>
                  <a:lnTo>
                    <a:pt x="2" y="6"/>
                  </a:lnTo>
                  <a:lnTo>
                    <a:pt x="4" y="2"/>
                  </a:lnTo>
                  <a:lnTo>
                    <a:pt x="6" y="0"/>
                  </a:lnTo>
                  <a:lnTo>
                    <a:pt x="10" y="0"/>
                  </a:lnTo>
                  <a:lnTo>
                    <a:pt x="48" y="0"/>
                  </a:lnTo>
                  <a:lnTo>
                    <a:pt x="48" y="0"/>
                  </a:lnTo>
                  <a:lnTo>
                    <a:pt x="52" y="0"/>
                  </a:lnTo>
                  <a:lnTo>
                    <a:pt x="56" y="2"/>
                  </a:lnTo>
                  <a:lnTo>
                    <a:pt x="58" y="6"/>
                  </a:lnTo>
                  <a:lnTo>
                    <a:pt x="58" y="8"/>
                  </a:lnTo>
                  <a:lnTo>
                    <a:pt x="58" y="8"/>
                  </a:lnTo>
                  <a:lnTo>
                    <a:pt x="58" y="12"/>
                  </a:lnTo>
                  <a:lnTo>
                    <a:pt x="56" y="14"/>
                  </a:lnTo>
                  <a:lnTo>
                    <a:pt x="52" y="16"/>
                  </a:lnTo>
                  <a:lnTo>
                    <a:pt x="48" y="18"/>
                  </a:lnTo>
                  <a:lnTo>
                    <a:pt x="48"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81" name="Group 88">
            <a:extLst>
              <a:ext uri="{FF2B5EF4-FFF2-40B4-BE49-F238E27FC236}">
                <a16:creationId xmlns:a16="http://schemas.microsoft.com/office/drawing/2014/main" id="{2FE78A8D-7E83-4DE9-AACA-2920608E4F36}"/>
              </a:ext>
            </a:extLst>
          </p:cNvPr>
          <p:cNvGrpSpPr>
            <a:grpSpLocks noChangeAspect="1"/>
          </p:cNvGrpSpPr>
          <p:nvPr/>
        </p:nvGrpSpPr>
        <p:grpSpPr bwMode="auto">
          <a:xfrm>
            <a:off x="9205834" y="3750559"/>
            <a:ext cx="877806" cy="914098"/>
            <a:chOff x="1896" y="2961"/>
            <a:chExt cx="774" cy="806"/>
          </a:xfrm>
          <a:solidFill>
            <a:schemeClr val="tx1">
              <a:lumMod val="65000"/>
              <a:lumOff val="35000"/>
            </a:schemeClr>
          </a:solidFill>
        </p:grpSpPr>
        <p:sp>
          <p:nvSpPr>
            <p:cNvPr id="182" name="Freeform 89">
              <a:extLst>
                <a:ext uri="{FF2B5EF4-FFF2-40B4-BE49-F238E27FC236}">
                  <a16:creationId xmlns:a16="http://schemas.microsoft.com/office/drawing/2014/main" id="{35CB6B2C-BC0F-4B49-B382-AA3B9BB1B03D}"/>
                </a:ext>
              </a:extLst>
            </p:cNvPr>
            <p:cNvSpPr>
              <a:spLocks/>
            </p:cNvSpPr>
            <p:nvPr/>
          </p:nvSpPr>
          <p:spPr bwMode="auto">
            <a:xfrm>
              <a:off x="1896" y="2961"/>
              <a:ext cx="774" cy="516"/>
            </a:xfrm>
            <a:custGeom>
              <a:avLst/>
              <a:gdLst>
                <a:gd name="T0" fmla="*/ 516 w 774"/>
                <a:gd name="T1" fmla="*/ 514 h 516"/>
                <a:gd name="T2" fmla="*/ 510 w 774"/>
                <a:gd name="T3" fmla="*/ 506 h 516"/>
                <a:gd name="T4" fmla="*/ 520 w 774"/>
                <a:gd name="T5" fmla="*/ 498 h 516"/>
                <a:gd name="T6" fmla="*/ 640 w 774"/>
                <a:gd name="T7" fmla="*/ 494 h 516"/>
                <a:gd name="T8" fmla="*/ 692 w 774"/>
                <a:gd name="T9" fmla="*/ 472 h 516"/>
                <a:gd name="T10" fmla="*/ 732 w 774"/>
                <a:gd name="T11" fmla="*/ 434 h 516"/>
                <a:gd name="T12" fmla="*/ 752 w 774"/>
                <a:gd name="T13" fmla="*/ 382 h 516"/>
                <a:gd name="T14" fmla="*/ 756 w 774"/>
                <a:gd name="T15" fmla="*/ 338 h 516"/>
                <a:gd name="T16" fmla="*/ 738 w 774"/>
                <a:gd name="T17" fmla="*/ 284 h 516"/>
                <a:gd name="T18" fmla="*/ 704 w 774"/>
                <a:gd name="T19" fmla="*/ 242 h 516"/>
                <a:gd name="T20" fmla="*/ 654 w 774"/>
                <a:gd name="T21" fmla="*/ 216 h 516"/>
                <a:gd name="T22" fmla="*/ 554 w 774"/>
                <a:gd name="T23" fmla="*/ 210 h 516"/>
                <a:gd name="T24" fmla="*/ 550 w 774"/>
                <a:gd name="T25" fmla="*/ 148 h 516"/>
                <a:gd name="T26" fmla="*/ 526 w 774"/>
                <a:gd name="T27" fmla="*/ 90 h 516"/>
                <a:gd name="T28" fmla="*/ 482 w 774"/>
                <a:gd name="T29" fmla="*/ 46 h 516"/>
                <a:gd name="T30" fmla="*/ 422 w 774"/>
                <a:gd name="T31" fmla="*/ 20 h 516"/>
                <a:gd name="T32" fmla="*/ 376 w 774"/>
                <a:gd name="T33" fmla="*/ 18 h 516"/>
                <a:gd name="T34" fmla="*/ 320 w 774"/>
                <a:gd name="T35" fmla="*/ 32 h 516"/>
                <a:gd name="T36" fmla="*/ 256 w 774"/>
                <a:gd name="T37" fmla="*/ 86 h 516"/>
                <a:gd name="T38" fmla="*/ 232 w 774"/>
                <a:gd name="T39" fmla="*/ 136 h 516"/>
                <a:gd name="T40" fmla="*/ 188 w 774"/>
                <a:gd name="T41" fmla="*/ 158 h 516"/>
                <a:gd name="T42" fmla="*/ 122 w 774"/>
                <a:gd name="T43" fmla="*/ 172 h 516"/>
                <a:gd name="T44" fmla="*/ 68 w 774"/>
                <a:gd name="T45" fmla="*/ 208 h 516"/>
                <a:gd name="T46" fmla="*/ 32 w 774"/>
                <a:gd name="T47" fmla="*/ 262 h 516"/>
                <a:gd name="T48" fmla="*/ 18 w 774"/>
                <a:gd name="T49" fmla="*/ 328 h 516"/>
                <a:gd name="T50" fmla="*/ 26 w 774"/>
                <a:gd name="T51" fmla="*/ 376 h 516"/>
                <a:gd name="T52" fmla="*/ 52 w 774"/>
                <a:gd name="T53" fmla="*/ 430 h 516"/>
                <a:gd name="T54" fmla="*/ 98 w 774"/>
                <a:gd name="T55" fmla="*/ 472 h 516"/>
                <a:gd name="T56" fmla="*/ 156 w 774"/>
                <a:gd name="T57" fmla="*/ 494 h 516"/>
                <a:gd name="T58" fmla="*/ 268 w 774"/>
                <a:gd name="T59" fmla="*/ 498 h 516"/>
                <a:gd name="T60" fmla="*/ 276 w 774"/>
                <a:gd name="T61" fmla="*/ 506 h 516"/>
                <a:gd name="T62" fmla="*/ 272 w 774"/>
                <a:gd name="T63" fmla="*/ 514 h 516"/>
                <a:gd name="T64" fmla="*/ 154 w 774"/>
                <a:gd name="T65" fmla="*/ 512 h 516"/>
                <a:gd name="T66" fmla="*/ 88 w 774"/>
                <a:gd name="T67" fmla="*/ 486 h 516"/>
                <a:gd name="T68" fmla="*/ 38 w 774"/>
                <a:gd name="T69" fmla="*/ 440 h 516"/>
                <a:gd name="T70" fmla="*/ 8 w 774"/>
                <a:gd name="T71" fmla="*/ 380 h 516"/>
                <a:gd name="T72" fmla="*/ 0 w 774"/>
                <a:gd name="T73" fmla="*/ 328 h 516"/>
                <a:gd name="T74" fmla="*/ 16 w 774"/>
                <a:gd name="T75" fmla="*/ 254 h 516"/>
                <a:gd name="T76" fmla="*/ 56 w 774"/>
                <a:gd name="T77" fmla="*/ 196 h 516"/>
                <a:gd name="T78" fmla="*/ 116 w 774"/>
                <a:gd name="T79" fmla="*/ 154 h 516"/>
                <a:gd name="T80" fmla="*/ 188 w 774"/>
                <a:gd name="T81" fmla="*/ 140 h 516"/>
                <a:gd name="T82" fmla="*/ 222 w 774"/>
                <a:gd name="T83" fmla="*/ 110 h 516"/>
                <a:gd name="T84" fmla="*/ 254 w 774"/>
                <a:gd name="T85" fmla="*/ 60 h 516"/>
                <a:gd name="T86" fmla="*/ 302 w 774"/>
                <a:gd name="T87" fmla="*/ 22 h 516"/>
                <a:gd name="T88" fmla="*/ 358 w 774"/>
                <a:gd name="T89" fmla="*/ 2 h 516"/>
                <a:gd name="T90" fmla="*/ 408 w 774"/>
                <a:gd name="T91" fmla="*/ 0 h 516"/>
                <a:gd name="T92" fmla="*/ 476 w 774"/>
                <a:gd name="T93" fmla="*/ 22 h 516"/>
                <a:gd name="T94" fmla="*/ 530 w 774"/>
                <a:gd name="T95" fmla="*/ 66 h 516"/>
                <a:gd name="T96" fmla="*/ 564 w 774"/>
                <a:gd name="T97" fmla="*/ 128 h 516"/>
                <a:gd name="T98" fmla="*/ 572 w 774"/>
                <a:gd name="T99" fmla="*/ 192 h 516"/>
                <a:gd name="T100" fmla="*/ 644 w 774"/>
                <a:gd name="T101" fmla="*/ 194 h 516"/>
                <a:gd name="T102" fmla="*/ 702 w 774"/>
                <a:gd name="T103" fmla="*/ 218 h 516"/>
                <a:gd name="T104" fmla="*/ 746 w 774"/>
                <a:gd name="T105" fmla="*/ 262 h 516"/>
                <a:gd name="T106" fmla="*/ 770 w 774"/>
                <a:gd name="T107" fmla="*/ 320 h 516"/>
                <a:gd name="T108" fmla="*/ 772 w 774"/>
                <a:gd name="T109" fmla="*/ 370 h 516"/>
                <a:gd name="T110" fmla="*/ 754 w 774"/>
                <a:gd name="T111" fmla="*/ 430 h 516"/>
                <a:gd name="T112" fmla="*/ 714 w 774"/>
                <a:gd name="T113" fmla="*/ 478 h 516"/>
                <a:gd name="T114" fmla="*/ 660 w 774"/>
                <a:gd name="T115" fmla="*/ 508 h 516"/>
                <a:gd name="T116" fmla="*/ 612 w 774"/>
                <a:gd name="T117" fmla="*/ 516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74" h="516">
                  <a:moveTo>
                    <a:pt x="612" y="516"/>
                  </a:moveTo>
                  <a:lnTo>
                    <a:pt x="520" y="516"/>
                  </a:lnTo>
                  <a:lnTo>
                    <a:pt x="520" y="516"/>
                  </a:lnTo>
                  <a:lnTo>
                    <a:pt x="516" y="514"/>
                  </a:lnTo>
                  <a:lnTo>
                    <a:pt x="514" y="512"/>
                  </a:lnTo>
                  <a:lnTo>
                    <a:pt x="512" y="510"/>
                  </a:lnTo>
                  <a:lnTo>
                    <a:pt x="510" y="506"/>
                  </a:lnTo>
                  <a:lnTo>
                    <a:pt x="510" y="506"/>
                  </a:lnTo>
                  <a:lnTo>
                    <a:pt x="512" y="502"/>
                  </a:lnTo>
                  <a:lnTo>
                    <a:pt x="514" y="500"/>
                  </a:lnTo>
                  <a:lnTo>
                    <a:pt x="516" y="498"/>
                  </a:lnTo>
                  <a:lnTo>
                    <a:pt x="520" y="498"/>
                  </a:lnTo>
                  <a:lnTo>
                    <a:pt x="612" y="498"/>
                  </a:lnTo>
                  <a:lnTo>
                    <a:pt x="612" y="498"/>
                  </a:lnTo>
                  <a:lnTo>
                    <a:pt x="626" y="496"/>
                  </a:lnTo>
                  <a:lnTo>
                    <a:pt x="640" y="494"/>
                  </a:lnTo>
                  <a:lnTo>
                    <a:pt x="654" y="490"/>
                  </a:lnTo>
                  <a:lnTo>
                    <a:pt x="668" y="486"/>
                  </a:lnTo>
                  <a:lnTo>
                    <a:pt x="680" y="480"/>
                  </a:lnTo>
                  <a:lnTo>
                    <a:pt x="692" y="472"/>
                  </a:lnTo>
                  <a:lnTo>
                    <a:pt x="704" y="464"/>
                  </a:lnTo>
                  <a:lnTo>
                    <a:pt x="714" y="454"/>
                  </a:lnTo>
                  <a:lnTo>
                    <a:pt x="722" y="444"/>
                  </a:lnTo>
                  <a:lnTo>
                    <a:pt x="732" y="434"/>
                  </a:lnTo>
                  <a:lnTo>
                    <a:pt x="738" y="422"/>
                  </a:lnTo>
                  <a:lnTo>
                    <a:pt x="744" y="410"/>
                  </a:lnTo>
                  <a:lnTo>
                    <a:pt x="750" y="396"/>
                  </a:lnTo>
                  <a:lnTo>
                    <a:pt x="752" y="382"/>
                  </a:lnTo>
                  <a:lnTo>
                    <a:pt x="756" y="368"/>
                  </a:lnTo>
                  <a:lnTo>
                    <a:pt x="756" y="354"/>
                  </a:lnTo>
                  <a:lnTo>
                    <a:pt x="756" y="354"/>
                  </a:lnTo>
                  <a:lnTo>
                    <a:pt x="756" y="338"/>
                  </a:lnTo>
                  <a:lnTo>
                    <a:pt x="752" y="324"/>
                  </a:lnTo>
                  <a:lnTo>
                    <a:pt x="750" y="310"/>
                  </a:lnTo>
                  <a:lnTo>
                    <a:pt x="744" y="298"/>
                  </a:lnTo>
                  <a:lnTo>
                    <a:pt x="738" y="284"/>
                  </a:lnTo>
                  <a:lnTo>
                    <a:pt x="732" y="272"/>
                  </a:lnTo>
                  <a:lnTo>
                    <a:pt x="722" y="262"/>
                  </a:lnTo>
                  <a:lnTo>
                    <a:pt x="714" y="252"/>
                  </a:lnTo>
                  <a:lnTo>
                    <a:pt x="704" y="242"/>
                  </a:lnTo>
                  <a:lnTo>
                    <a:pt x="692" y="234"/>
                  </a:lnTo>
                  <a:lnTo>
                    <a:pt x="680" y="226"/>
                  </a:lnTo>
                  <a:lnTo>
                    <a:pt x="668" y="220"/>
                  </a:lnTo>
                  <a:lnTo>
                    <a:pt x="654" y="216"/>
                  </a:lnTo>
                  <a:lnTo>
                    <a:pt x="640" y="212"/>
                  </a:lnTo>
                  <a:lnTo>
                    <a:pt x="626" y="210"/>
                  </a:lnTo>
                  <a:lnTo>
                    <a:pt x="612" y="210"/>
                  </a:lnTo>
                  <a:lnTo>
                    <a:pt x="554" y="210"/>
                  </a:lnTo>
                  <a:lnTo>
                    <a:pt x="554" y="182"/>
                  </a:lnTo>
                  <a:lnTo>
                    <a:pt x="554" y="182"/>
                  </a:lnTo>
                  <a:lnTo>
                    <a:pt x="554" y="164"/>
                  </a:lnTo>
                  <a:lnTo>
                    <a:pt x="550" y="148"/>
                  </a:lnTo>
                  <a:lnTo>
                    <a:pt x="546" y="132"/>
                  </a:lnTo>
                  <a:lnTo>
                    <a:pt x="540" y="118"/>
                  </a:lnTo>
                  <a:lnTo>
                    <a:pt x="534" y="104"/>
                  </a:lnTo>
                  <a:lnTo>
                    <a:pt x="526" y="90"/>
                  </a:lnTo>
                  <a:lnTo>
                    <a:pt x="516" y="78"/>
                  </a:lnTo>
                  <a:lnTo>
                    <a:pt x="506" y="66"/>
                  </a:lnTo>
                  <a:lnTo>
                    <a:pt x="494" y="54"/>
                  </a:lnTo>
                  <a:lnTo>
                    <a:pt x="482" y="46"/>
                  </a:lnTo>
                  <a:lnTo>
                    <a:pt x="468" y="38"/>
                  </a:lnTo>
                  <a:lnTo>
                    <a:pt x="454" y="30"/>
                  </a:lnTo>
                  <a:lnTo>
                    <a:pt x="438" y="24"/>
                  </a:lnTo>
                  <a:lnTo>
                    <a:pt x="422" y="20"/>
                  </a:lnTo>
                  <a:lnTo>
                    <a:pt x="406" y="18"/>
                  </a:lnTo>
                  <a:lnTo>
                    <a:pt x="390" y="18"/>
                  </a:lnTo>
                  <a:lnTo>
                    <a:pt x="390" y="18"/>
                  </a:lnTo>
                  <a:lnTo>
                    <a:pt x="376" y="18"/>
                  </a:lnTo>
                  <a:lnTo>
                    <a:pt x="360" y="20"/>
                  </a:lnTo>
                  <a:lnTo>
                    <a:pt x="346" y="24"/>
                  </a:lnTo>
                  <a:lnTo>
                    <a:pt x="334" y="28"/>
                  </a:lnTo>
                  <a:lnTo>
                    <a:pt x="320" y="32"/>
                  </a:lnTo>
                  <a:lnTo>
                    <a:pt x="308" y="40"/>
                  </a:lnTo>
                  <a:lnTo>
                    <a:pt x="286" y="56"/>
                  </a:lnTo>
                  <a:lnTo>
                    <a:pt x="266" y="74"/>
                  </a:lnTo>
                  <a:lnTo>
                    <a:pt x="256" y="86"/>
                  </a:lnTo>
                  <a:lnTo>
                    <a:pt x="248" y="98"/>
                  </a:lnTo>
                  <a:lnTo>
                    <a:pt x="242" y="110"/>
                  </a:lnTo>
                  <a:lnTo>
                    <a:pt x="236" y="122"/>
                  </a:lnTo>
                  <a:lnTo>
                    <a:pt x="232" y="136"/>
                  </a:lnTo>
                  <a:lnTo>
                    <a:pt x="228" y="150"/>
                  </a:lnTo>
                  <a:lnTo>
                    <a:pt x="228" y="158"/>
                  </a:lnTo>
                  <a:lnTo>
                    <a:pt x="188" y="158"/>
                  </a:lnTo>
                  <a:lnTo>
                    <a:pt x="188" y="158"/>
                  </a:lnTo>
                  <a:lnTo>
                    <a:pt x="172" y="158"/>
                  </a:lnTo>
                  <a:lnTo>
                    <a:pt x="154" y="162"/>
                  </a:lnTo>
                  <a:lnTo>
                    <a:pt x="138" y="166"/>
                  </a:lnTo>
                  <a:lnTo>
                    <a:pt x="122" y="172"/>
                  </a:lnTo>
                  <a:lnTo>
                    <a:pt x="108" y="178"/>
                  </a:lnTo>
                  <a:lnTo>
                    <a:pt x="94" y="188"/>
                  </a:lnTo>
                  <a:lnTo>
                    <a:pt x="80" y="196"/>
                  </a:lnTo>
                  <a:lnTo>
                    <a:pt x="68" y="208"/>
                  </a:lnTo>
                  <a:lnTo>
                    <a:pt x="58" y="220"/>
                  </a:lnTo>
                  <a:lnTo>
                    <a:pt x="48" y="232"/>
                  </a:lnTo>
                  <a:lnTo>
                    <a:pt x="40" y="246"/>
                  </a:lnTo>
                  <a:lnTo>
                    <a:pt x="32" y="262"/>
                  </a:lnTo>
                  <a:lnTo>
                    <a:pt x="26" y="278"/>
                  </a:lnTo>
                  <a:lnTo>
                    <a:pt x="22" y="294"/>
                  </a:lnTo>
                  <a:lnTo>
                    <a:pt x="20" y="310"/>
                  </a:lnTo>
                  <a:lnTo>
                    <a:pt x="18" y="328"/>
                  </a:lnTo>
                  <a:lnTo>
                    <a:pt x="18" y="328"/>
                  </a:lnTo>
                  <a:lnTo>
                    <a:pt x="20" y="344"/>
                  </a:lnTo>
                  <a:lnTo>
                    <a:pt x="22" y="360"/>
                  </a:lnTo>
                  <a:lnTo>
                    <a:pt x="26" y="376"/>
                  </a:lnTo>
                  <a:lnTo>
                    <a:pt x="30" y="390"/>
                  </a:lnTo>
                  <a:lnTo>
                    <a:pt x="36" y="404"/>
                  </a:lnTo>
                  <a:lnTo>
                    <a:pt x="44" y="418"/>
                  </a:lnTo>
                  <a:lnTo>
                    <a:pt x="52" y="430"/>
                  </a:lnTo>
                  <a:lnTo>
                    <a:pt x="62" y="442"/>
                  </a:lnTo>
                  <a:lnTo>
                    <a:pt x="74" y="452"/>
                  </a:lnTo>
                  <a:lnTo>
                    <a:pt x="86" y="462"/>
                  </a:lnTo>
                  <a:lnTo>
                    <a:pt x="98" y="472"/>
                  </a:lnTo>
                  <a:lnTo>
                    <a:pt x="112" y="478"/>
                  </a:lnTo>
                  <a:lnTo>
                    <a:pt x="126" y="486"/>
                  </a:lnTo>
                  <a:lnTo>
                    <a:pt x="140" y="490"/>
                  </a:lnTo>
                  <a:lnTo>
                    <a:pt x="156" y="494"/>
                  </a:lnTo>
                  <a:lnTo>
                    <a:pt x="172" y="496"/>
                  </a:lnTo>
                  <a:lnTo>
                    <a:pt x="188" y="498"/>
                  </a:lnTo>
                  <a:lnTo>
                    <a:pt x="268" y="498"/>
                  </a:lnTo>
                  <a:lnTo>
                    <a:pt x="268" y="498"/>
                  </a:lnTo>
                  <a:lnTo>
                    <a:pt x="272" y="498"/>
                  </a:lnTo>
                  <a:lnTo>
                    <a:pt x="274" y="500"/>
                  </a:lnTo>
                  <a:lnTo>
                    <a:pt x="276" y="502"/>
                  </a:lnTo>
                  <a:lnTo>
                    <a:pt x="276" y="506"/>
                  </a:lnTo>
                  <a:lnTo>
                    <a:pt x="276" y="506"/>
                  </a:lnTo>
                  <a:lnTo>
                    <a:pt x="276" y="510"/>
                  </a:lnTo>
                  <a:lnTo>
                    <a:pt x="274" y="512"/>
                  </a:lnTo>
                  <a:lnTo>
                    <a:pt x="272" y="514"/>
                  </a:lnTo>
                  <a:lnTo>
                    <a:pt x="268" y="516"/>
                  </a:lnTo>
                  <a:lnTo>
                    <a:pt x="170" y="514"/>
                  </a:lnTo>
                  <a:lnTo>
                    <a:pt x="170" y="514"/>
                  </a:lnTo>
                  <a:lnTo>
                    <a:pt x="154" y="512"/>
                  </a:lnTo>
                  <a:lnTo>
                    <a:pt x="136" y="508"/>
                  </a:lnTo>
                  <a:lnTo>
                    <a:pt x="120" y="502"/>
                  </a:lnTo>
                  <a:lnTo>
                    <a:pt x="104" y="494"/>
                  </a:lnTo>
                  <a:lnTo>
                    <a:pt x="88" y="486"/>
                  </a:lnTo>
                  <a:lnTo>
                    <a:pt x="74" y="476"/>
                  </a:lnTo>
                  <a:lnTo>
                    <a:pt x="62" y="466"/>
                  </a:lnTo>
                  <a:lnTo>
                    <a:pt x="50" y="454"/>
                  </a:lnTo>
                  <a:lnTo>
                    <a:pt x="38" y="440"/>
                  </a:lnTo>
                  <a:lnTo>
                    <a:pt x="30" y="428"/>
                  </a:lnTo>
                  <a:lnTo>
                    <a:pt x="20" y="412"/>
                  </a:lnTo>
                  <a:lnTo>
                    <a:pt x="14" y="396"/>
                  </a:lnTo>
                  <a:lnTo>
                    <a:pt x="8" y="380"/>
                  </a:lnTo>
                  <a:lnTo>
                    <a:pt x="4" y="364"/>
                  </a:lnTo>
                  <a:lnTo>
                    <a:pt x="2" y="346"/>
                  </a:lnTo>
                  <a:lnTo>
                    <a:pt x="0" y="328"/>
                  </a:lnTo>
                  <a:lnTo>
                    <a:pt x="0" y="328"/>
                  </a:lnTo>
                  <a:lnTo>
                    <a:pt x="2" y="308"/>
                  </a:lnTo>
                  <a:lnTo>
                    <a:pt x="4" y="290"/>
                  </a:lnTo>
                  <a:lnTo>
                    <a:pt x="10" y="272"/>
                  </a:lnTo>
                  <a:lnTo>
                    <a:pt x="16" y="254"/>
                  </a:lnTo>
                  <a:lnTo>
                    <a:pt x="24" y="238"/>
                  </a:lnTo>
                  <a:lnTo>
                    <a:pt x="32" y="222"/>
                  </a:lnTo>
                  <a:lnTo>
                    <a:pt x="44" y="208"/>
                  </a:lnTo>
                  <a:lnTo>
                    <a:pt x="56" y="196"/>
                  </a:lnTo>
                  <a:lnTo>
                    <a:pt x="70" y="182"/>
                  </a:lnTo>
                  <a:lnTo>
                    <a:pt x="84" y="172"/>
                  </a:lnTo>
                  <a:lnTo>
                    <a:pt x="100" y="162"/>
                  </a:lnTo>
                  <a:lnTo>
                    <a:pt x="116" y="154"/>
                  </a:lnTo>
                  <a:lnTo>
                    <a:pt x="132" y="148"/>
                  </a:lnTo>
                  <a:lnTo>
                    <a:pt x="150" y="144"/>
                  </a:lnTo>
                  <a:lnTo>
                    <a:pt x="170" y="142"/>
                  </a:lnTo>
                  <a:lnTo>
                    <a:pt x="188" y="140"/>
                  </a:lnTo>
                  <a:lnTo>
                    <a:pt x="212" y="140"/>
                  </a:lnTo>
                  <a:lnTo>
                    <a:pt x="212" y="140"/>
                  </a:lnTo>
                  <a:lnTo>
                    <a:pt x="216" y="124"/>
                  </a:lnTo>
                  <a:lnTo>
                    <a:pt x="222" y="110"/>
                  </a:lnTo>
                  <a:lnTo>
                    <a:pt x="228" y="96"/>
                  </a:lnTo>
                  <a:lnTo>
                    <a:pt x="236" y="84"/>
                  </a:lnTo>
                  <a:lnTo>
                    <a:pt x="244" y="72"/>
                  </a:lnTo>
                  <a:lnTo>
                    <a:pt x="254" y="60"/>
                  </a:lnTo>
                  <a:lnTo>
                    <a:pt x="266" y="48"/>
                  </a:lnTo>
                  <a:lnTo>
                    <a:pt x="276" y="38"/>
                  </a:lnTo>
                  <a:lnTo>
                    <a:pt x="288" y="30"/>
                  </a:lnTo>
                  <a:lnTo>
                    <a:pt x="302" y="22"/>
                  </a:lnTo>
                  <a:lnTo>
                    <a:pt x="314" y="16"/>
                  </a:lnTo>
                  <a:lnTo>
                    <a:pt x="328" y="10"/>
                  </a:lnTo>
                  <a:lnTo>
                    <a:pt x="344" y="6"/>
                  </a:lnTo>
                  <a:lnTo>
                    <a:pt x="358" y="2"/>
                  </a:lnTo>
                  <a:lnTo>
                    <a:pt x="374" y="0"/>
                  </a:lnTo>
                  <a:lnTo>
                    <a:pt x="390" y="0"/>
                  </a:lnTo>
                  <a:lnTo>
                    <a:pt x="390" y="0"/>
                  </a:lnTo>
                  <a:lnTo>
                    <a:pt x="408" y="0"/>
                  </a:lnTo>
                  <a:lnTo>
                    <a:pt x="426" y="4"/>
                  </a:lnTo>
                  <a:lnTo>
                    <a:pt x="444" y="8"/>
                  </a:lnTo>
                  <a:lnTo>
                    <a:pt x="460" y="14"/>
                  </a:lnTo>
                  <a:lnTo>
                    <a:pt x="476" y="22"/>
                  </a:lnTo>
                  <a:lnTo>
                    <a:pt x="492" y="30"/>
                  </a:lnTo>
                  <a:lnTo>
                    <a:pt x="506" y="42"/>
                  </a:lnTo>
                  <a:lnTo>
                    <a:pt x="518" y="52"/>
                  </a:lnTo>
                  <a:lnTo>
                    <a:pt x="530" y="66"/>
                  </a:lnTo>
                  <a:lnTo>
                    <a:pt x="540" y="80"/>
                  </a:lnTo>
                  <a:lnTo>
                    <a:pt x="550" y="94"/>
                  </a:lnTo>
                  <a:lnTo>
                    <a:pt x="558" y="110"/>
                  </a:lnTo>
                  <a:lnTo>
                    <a:pt x="564" y="128"/>
                  </a:lnTo>
                  <a:lnTo>
                    <a:pt x="568" y="144"/>
                  </a:lnTo>
                  <a:lnTo>
                    <a:pt x="570" y="162"/>
                  </a:lnTo>
                  <a:lnTo>
                    <a:pt x="572" y="182"/>
                  </a:lnTo>
                  <a:lnTo>
                    <a:pt x="572" y="192"/>
                  </a:lnTo>
                  <a:lnTo>
                    <a:pt x="612" y="192"/>
                  </a:lnTo>
                  <a:lnTo>
                    <a:pt x="612" y="192"/>
                  </a:lnTo>
                  <a:lnTo>
                    <a:pt x="628" y="192"/>
                  </a:lnTo>
                  <a:lnTo>
                    <a:pt x="644" y="194"/>
                  </a:lnTo>
                  <a:lnTo>
                    <a:pt x="660" y="198"/>
                  </a:lnTo>
                  <a:lnTo>
                    <a:pt x="674" y="204"/>
                  </a:lnTo>
                  <a:lnTo>
                    <a:pt x="688" y="210"/>
                  </a:lnTo>
                  <a:lnTo>
                    <a:pt x="702" y="218"/>
                  </a:lnTo>
                  <a:lnTo>
                    <a:pt x="714" y="228"/>
                  </a:lnTo>
                  <a:lnTo>
                    <a:pt x="726" y="238"/>
                  </a:lnTo>
                  <a:lnTo>
                    <a:pt x="736" y="250"/>
                  </a:lnTo>
                  <a:lnTo>
                    <a:pt x="746" y="262"/>
                  </a:lnTo>
                  <a:lnTo>
                    <a:pt x="754" y="276"/>
                  </a:lnTo>
                  <a:lnTo>
                    <a:pt x="762" y="290"/>
                  </a:lnTo>
                  <a:lnTo>
                    <a:pt x="766" y="304"/>
                  </a:lnTo>
                  <a:lnTo>
                    <a:pt x="770" y="320"/>
                  </a:lnTo>
                  <a:lnTo>
                    <a:pt x="772" y="336"/>
                  </a:lnTo>
                  <a:lnTo>
                    <a:pt x="774" y="354"/>
                  </a:lnTo>
                  <a:lnTo>
                    <a:pt x="774" y="354"/>
                  </a:lnTo>
                  <a:lnTo>
                    <a:pt x="772" y="370"/>
                  </a:lnTo>
                  <a:lnTo>
                    <a:pt x="770" y="386"/>
                  </a:lnTo>
                  <a:lnTo>
                    <a:pt x="766" y="402"/>
                  </a:lnTo>
                  <a:lnTo>
                    <a:pt x="762" y="416"/>
                  </a:lnTo>
                  <a:lnTo>
                    <a:pt x="754" y="430"/>
                  </a:lnTo>
                  <a:lnTo>
                    <a:pt x="746" y="444"/>
                  </a:lnTo>
                  <a:lnTo>
                    <a:pt x="736" y="456"/>
                  </a:lnTo>
                  <a:lnTo>
                    <a:pt x="726" y="468"/>
                  </a:lnTo>
                  <a:lnTo>
                    <a:pt x="714" y="478"/>
                  </a:lnTo>
                  <a:lnTo>
                    <a:pt x="702" y="488"/>
                  </a:lnTo>
                  <a:lnTo>
                    <a:pt x="688" y="496"/>
                  </a:lnTo>
                  <a:lnTo>
                    <a:pt x="674" y="502"/>
                  </a:lnTo>
                  <a:lnTo>
                    <a:pt x="660" y="508"/>
                  </a:lnTo>
                  <a:lnTo>
                    <a:pt x="644" y="512"/>
                  </a:lnTo>
                  <a:lnTo>
                    <a:pt x="628" y="514"/>
                  </a:lnTo>
                  <a:lnTo>
                    <a:pt x="612" y="516"/>
                  </a:lnTo>
                  <a:lnTo>
                    <a:pt x="612" y="5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3" name="Freeform 90">
              <a:extLst>
                <a:ext uri="{FF2B5EF4-FFF2-40B4-BE49-F238E27FC236}">
                  <a16:creationId xmlns:a16="http://schemas.microsoft.com/office/drawing/2014/main" id="{D6B1A1C3-2B8D-48D5-9AF1-B425BCEE86E3}"/>
                </a:ext>
              </a:extLst>
            </p:cNvPr>
            <p:cNvSpPr>
              <a:spLocks/>
            </p:cNvSpPr>
            <p:nvPr/>
          </p:nvSpPr>
          <p:spPr bwMode="auto">
            <a:xfrm>
              <a:off x="1986" y="3175"/>
              <a:ext cx="78" cy="78"/>
            </a:xfrm>
            <a:custGeom>
              <a:avLst/>
              <a:gdLst>
                <a:gd name="T0" fmla="*/ 8 w 78"/>
                <a:gd name="T1" fmla="*/ 78 h 78"/>
                <a:gd name="T2" fmla="*/ 8 w 78"/>
                <a:gd name="T3" fmla="*/ 78 h 78"/>
                <a:gd name="T4" fmla="*/ 4 w 78"/>
                <a:gd name="T5" fmla="*/ 78 h 78"/>
                <a:gd name="T6" fmla="*/ 2 w 78"/>
                <a:gd name="T7" fmla="*/ 76 h 78"/>
                <a:gd name="T8" fmla="*/ 0 w 78"/>
                <a:gd name="T9" fmla="*/ 74 h 78"/>
                <a:gd name="T10" fmla="*/ 0 w 78"/>
                <a:gd name="T11" fmla="*/ 70 h 78"/>
                <a:gd name="T12" fmla="*/ 0 w 78"/>
                <a:gd name="T13" fmla="*/ 70 h 78"/>
                <a:gd name="T14" fmla="*/ 0 w 78"/>
                <a:gd name="T15" fmla="*/ 56 h 78"/>
                <a:gd name="T16" fmla="*/ 4 w 78"/>
                <a:gd name="T17" fmla="*/ 42 h 78"/>
                <a:gd name="T18" fmla="*/ 12 w 78"/>
                <a:gd name="T19" fmla="*/ 32 h 78"/>
                <a:gd name="T20" fmla="*/ 20 w 78"/>
                <a:gd name="T21" fmla="*/ 22 h 78"/>
                <a:gd name="T22" fmla="*/ 30 w 78"/>
                <a:gd name="T23" fmla="*/ 12 h 78"/>
                <a:gd name="T24" fmla="*/ 42 w 78"/>
                <a:gd name="T25" fmla="*/ 6 h 78"/>
                <a:gd name="T26" fmla="*/ 54 w 78"/>
                <a:gd name="T27" fmla="*/ 2 h 78"/>
                <a:gd name="T28" fmla="*/ 68 w 78"/>
                <a:gd name="T29" fmla="*/ 0 h 78"/>
                <a:gd name="T30" fmla="*/ 68 w 78"/>
                <a:gd name="T31" fmla="*/ 0 h 78"/>
                <a:gd name="T32" fmla="*/ 72 w 78"/>
                <a:gd name="T33" fmla="*/ 2 h 78"/>
                <a:gd name="T34" fmla="*/ 74 w 78"/>
                <a:gd name="T35" fmla="*/ 4 h 78"/>
                <a:gd name="T36" fmla="*/ 76 w 78"/>
                <a:gd name="T37" fmla="*/ 6 h 78"/>
                <a:gd name="T38" fmla="*/ 78 w 78"/>
                <a:gd name="T39" fmla="*/ 10 h 78"/>
                <a:gd name="T40" fmla="*/ 78 w 78"/>
                <a:gd name="T41" fmla="*/ 10 h 78"/>
                <a:gd name="T42" fmla="*/ 76 w 78"/>
                <a:gd name="T43" fmla="*/ 14 h 78"/>
                <a:gd name="T44" fmla="*/ 74 w 78"/>
                <a:gd name="T45" fmla="*/ 16 h 78"/>
                <a:gd name="T46" fmla="*/ 72 w 78"/>
                <a:gd name="T47" fmla="*/ 18 h 78"/>
                <a:gd name="T48" fmla="*/ 68 w 78"/>
                <a:gd name="T49" fmla="*/ 18 h 78"/>
                <a:gd name="T50" fmla="*/ 68 w 78"/>
                <a:gd name="T51" fmla="*/ 18 h 78"/>
                <a:gd name="T52" fmla="*/ 58 w 78"/>
                <a:gd name="T53" fmla="*/ 20 h 78"/>
                <a:gd name="T54" fmla="*/ 48 w 78"/>
                <a:gd name="T55" fmla="*/ 22 h 78"/>
                <a:gd name="T56" fmla="*/ 40 w 78"/>
                <a:gd name="T57" fmla="*/ 28 h 78"/>
                <a:gd name="T58" fmla="*/ 32 w 78"/>
                <a:gd name="T59" fmla="*/ 34 h 78"/>
                <a:gd name="T60" fmla="*/ 26 w 78"/>
                <a:gd name="T61" fmla="*/ 42 h 78"/>
                <a:gd name="T62" fmla="*/ 22 w 78"/>
                <a:gd name="T63" fmla="*/ 50 h 78"/>
                <a:gd name="T64" fmla="*/ 18 w 78"/>
                <a:gd name="T65" fmla="*/ 60 h 78"/>
                <a:gd name="T66" fmla="*/ 18 w 78"/>
                <a:gd name="T67" fmla="*/ 70 h 78"/>
                <a:gd name="T68" fmla="*/ 18 w 78"/>
                <a:gd name="T69" fmla="*/ 70 h 78"/>
                <a:gd name="T70" fmla="*/ 16 w 78"/>
                <a:gd name="T71" fmla="*/ 74 h 78"/>
                <a:gd name="T72" fmla="*/ 14 w 78"/>
                <a:gd name="T73" fmla="*/ 76 h 78"/>
                <a:gd name="T74" fmla="*/ 12 w 78"/>
                <a:gd name="T75" fmla="*/ 78 h 78"/>
                <a:gd name="T76" fmla="*/ 8 w 78"/>
                <a:gd name="T77" fmla="*/ 78 h 78"/>
                <a:gd name="T78" fmla="*/ 8 w 78"/>
                <a:gd name="T79"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8" h="78">
                  <a:moveTo>
                    <a:pt x="8" y="78"/>
                  </a:moveTo>
                  <a:lnTo>
                    <a:pt x="8" y="78"/>
                  </a:lnTo>
                  <a:lnTo>
                    <a:pt x="4" y="78"/>
                  </a:lnTo>
                  <a:lnTo>
                    <a:pt x="2" y="76"/>
                  </a:lnTo>
                  <a:lnTo>
                    <a:pt x="0" y="74"/>
                  </a:lnTo>
                  <a:lnTo>
                    <a:pt x="0" y="70"/>
                  </a:lnTo>
                  <a:lnTo>
                    <a:pt x="0" y="70"/>
                  </a:lnTo>
                  <a:lnTo>
                    <a:pt x="0" y="56"/>
                  </a:lnTo>
                  <a:lnTo>
                    <a:pt x="4" y="42"/>
                  </a:lnTo>
                  <a:lnTo>
                    <a:pt x="12" y="32"/>
                  </a:lnTo>
                  <a:lnTo>
                    <a:pt x="20" y="22"/>
                  </a:lnTo>
                  <a:lnTo>
                    <a:pt x="30" y="12"/>
                  </a:lnTo>
                  <a:lnTo>
                    <a:pt x="42" y="6"/>
                  </a:lnTo>
                  <a:lnTo>
                    <a:pt x="54" y="2"/>
                  </a:lnTo>
                  <a:lnTo>
                    <a:pt x="68" y="0"/>
                  </a:lnTo>
                  <a:lnTo>
                    <a:pt x="68" y="0"/>
                  </a:lnTo>
                  <a:lnTo>
                    <a:pt x="72" y="2"/>
                  </a:lnTo>
                  <a:lnTo>
                    <a:pt x="74" y="4"/>
                  </a:lnTo>
                  <a:lnTo>
                    <a:pt x="76" y="6"/>
                  </a:lnTo>
                  <a:lnTo>
                    <a:pt x="78" y="10"/>
                  </a:lnTo>
                  <a:lnTo>
                    <a:pt x="78" y="10"/>
                  </a:lnTo>
                  <a:lnTo>
                    <a:pt x="76" y="14"/>
                  </a:lnTo>
                  <a:lnTo>
                    <a:pt x="74" y="16"/>
                  </a:lnTo>
                  <a:lnTo>
                    <a:pt x="72" y="18"/>
                  </a:lnTo>
                  <a:lnTo>
                    <a:pt x="68" y="18"/>
                  </a:lnTo>
                  <a:lnTo>
                    <a:pt x="68" y="18"/>
                  </a:lnTo>
                  <a:lnTo>
                    <a:pt x="58" y="20"/>
                  </a:lnTo>
                  <a:lnTo>
                    <a:pt x="48" y="22"/>
                  </a:lnTo>
                  <a:lnTo>
                    <a:pt x="40" y="28"/>
                  </a:lnTo>
                  <a:lnTo>
                    <a:pt x="32" y="34"/>
                  </a:lnTo>
                  <a:lnTo>
                    <a:pt x="26" y="42"/>
                  </a:lnTo>
                  <a:lnTo>
                    <a:pt x="22" y="50"/>
                  </a:lnTo>
                  <a:lnTo>
                    <a:pt x="18" y="60"/>
                  </a:lnTo>
                  <a:lnTo>
                    <a:pt x="18" y="70"/>
                  </a:lnTo>
                  <a:lnTo>
                    <a:pt x="18" y="70"/>
                  </a:lnTo>
                  <a:lnTo>
                    <a:pt x="16" y="74"/>
                  </a:lnTo>
                  <a:lnTo>
                    <a:pt x="14" y="76"/>
                  </a:lnTo>
                  <a:lnTo>
                    <a:pt x="12" y="78"/>
                  </a:lnTo>
                  <a:lnTo>
                    <a:pt x="8" y="78"/>
                  </a:lnTo>
                  <a:lnTo>
                    <a:pt x="8"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4" name="Freeform 91">
              <a:extLst>
                <a:ext uri="{FF2B5EF4-FFF2-40B4-BE49-F238E27FC236}">
                  <a16:creationId xmlns:a16="http://schemas.microsoft.com/office/drawing/2014/main" id="{880CC73C-6B89-4485-B145-93434A5D8AA7}"/>
                </a:ext>
              </a:extLst>
            </p:cNvPr>
            <p:cNvSpPr>
              <a:spLocks/>
            </p:cNvSpPr>
            <p:nvPr/>
          </p:nvSpPr>
          <p:spPr bwMode="auto">
            <a:xfrm>
              <a:off x="2116" y="3381"/>
              <a:ext cx="110" cy="248"/>
            </a:xfrm>
            <a:custGeom>
              <a:avLst/>
              <a:gdLst>
                <a:gd name="T0" fmla="*/ 110 w 110"/>
                <a:gd name="T1" fmla="*/ 248 h 248"/>
                <a:gd name="T2" fmla="*/ 0 w 110"/>
                <a:gd name="T3" fmla="*/ 248 h 248"/>
                <a:gd name="T4" fmla="*/ 0 w 110"/>
                <a:gd name="T5" fmla="*/ 230 h 248"/>
                <a:gd name="T6" fmla="*/ 92 w 110"/>
                <a:gd name="T7" fmla="*/ 230 h 248"/>
                <a:gd name="T8" fmla="*/ 92 w 110"/>
                <a:gd name="T9" fmla="*/ 0 h 248"/>
                <a:gd name="T10" fmla="*/ 110 w 110"/>
                <a:gd name="T11" fmla="*/ 0 h 248"/>
                <a:gd name="T12" fmla="*/ 110 w 110"/>
                <a:gd name="T13" fmla="*/ 248 h 248"/>
              </a:gdLst>
              <a:ahLst/>
              <a:cxnLst>
                <a:cxn ang="0">
                  <a:pos x="T0" y="T1"/>
                </a:cxn>
                <a:cxn ang="0">
                  <a:pos x="T2" y="T3"/>
                </a:cxn>
                <a:cxn ang="0">
                  <a:pos x="T4" y="T5"/>
                </a:cxn>
                <a:cxn ang="0">
                  <a:pos x="T6" y="T7"/>
                </a:cxn>
                <a:cxn ang="0">
                  <a:pos x="T8" y="T9"/>
                </a:cxn>
                <a:cxn ang="0">
                  <a:pos x="T10" y="T11"/>
                </a:cxn>
                <a:cxn ang="0">
                  <a:pos x="T12" y="T13"/>
                </a:cxn>
              </a:cxnLst>
              <a:rect l="0" t="0" r="r" b="b"/>
              <a:pathLst>
                <a:path w="110" h="248">
                  <a:moveTo>
                    <a:pt x="110" y="248"/>
                  </a:moveTo>
                  <a:lnTo>
                    <a:pt x="0" y="248"/>
                  </a:lnTo>
                  <a:lnTo>
                    <a:pt x="0" y="230"/>
                  </a:lnTo>
                  <a:lnTo>
                    <a:pt x="92" y="230"/>
                  </a:lnTo>
                  <a:lnTo>
                    <a:pt x="92" y="0"/>
                  </a:lnTo>
                  <a:lnTo>
                    <a:pt x="110" y="0"/>
                  </a:lnTo>
                  <a:lnTo>
                    <a:pt x="110" y="2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5" name="Freeform 92">
              <a:extLst>
                <a:ext uri="{FF2B5EF4-FFF2-40B4-BE49-F238E27FC236}">
                  <a16:creationId xmlns:a16="http://schemas.microsoft.com/office/drawing/2014/main" id="{5329FCA4-B00C-4561-9C48-9AE316C51B99}"/>
                </a:ext>
              </a:extLst>
            </p:cNvPr>
            <p:cNvSpPr>
              <a:spLocks/>
            </p:cNvSpPr>
            <p:nvPr/>
          </p:nvSpPr>
          <p:spPr bwMode="auto">
            <a:xfrm>
              <a:off x="2352" y="3381"/>
              <a:ext cx="96" cy="266"/>
            </a:xfrm>
            <a:custGeom>
              <a:avLst/>
              <a:gdLst>
                <a:gd name="T0" fmla="*/ 96 w 96"/>
                <a:gd name="T1" fmla="*/ 266 h 266"/>
                <a:gd name="T2" fmla="*/ 0 w 96"/>
                <a:gd name="T3" fmla="*/ 266 h 266"/>
                <a:gd name="T4" fmla="*/ 0 w 96"/>
                <a:gd name="T5" fmla="*/ 0 h 266"/>
                <a:gd name="T6" fmla="*/ 18 w 96"/>
                <a:gd name="T7" fmla="*/ 0 h 266"/>
                <a:gd name="T8" fmla="*/ 18 w 96"/>
                <a:gd name="T9" fmla="*/ 248 h 266"/>
                <a:gd name="T10" fmla="*/ 96 w 96"/>
                <a:gd name="T11" fmla="*/ 248 h 266"/>
                <a:gd name="T12" fmla="*/ 96 w 96"/>
                <a:gd name="T13" fmla="*/ 266 h 266"/>
              </a:gdLst>
              <a:ahLst/>
              <a:cxnLst>
                <a:cxn ang="0">
                  <a:pos x="T0" y="T1"/>
                </a:cxn>
                <a:cxn ang="0">
                  <a:pos x="T2" y="T3"/>
                </a:cxn>
                <a:cxn ang="0">
                  <a:pos x="T4" y="T5"/>
                </a:cxn>
                <a:cxn ang="0">
                  <a:pos x="T6" y="T7"/>
                </a:cxn>
                <a:cxn ang="0">
                  <a:pos x="T8" y="T9"/>
                </a:cxn>
                <a:cxn ang="0">
                  <a:pos x="T10" y="T11"/>
                </a:cxn>
                <a:cxn ang="0">
                  <a:pos x="T12" y="T13"/>
                </a:cxn>
              </a:cxnLst>
              <a:rect l="0" t="0" r="r" b="b"/>
              <a:pathLst>
                <a:path w="96" h="266">
                  <a:moveTo>
                    <a:pt x="96" y="266"/>
                  </a:moveTo>
                  <a:lnTo>
                    <a:pt x="0" y="266"/>
                  </a:lnTo>
                  <a:lnTo>
                    <a:pt x="0" y="0"/>
                  </a:lnTo>
                  <a:lnTo>
                    <a:pt x="18" y="0"/>
                  </a:lnTo>
                  <a:lnTo>
                    <a:pt x="18" y="248"/>
                  </a:lnTo>
                  <a:lnTo>
                    <a:pt x="96" y="248"/>
                  </a:lnTo>
                  <a:lnTo>
                    <a:pt x="96" y="2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6" name="Rectangle 93">
              <a:extLst>
                <a:ext uri="{FF2B5EF4-FFF2-40B4-BE49-F238E27FC236}">
                  <a16:creationId xmlns:a16="http://schemas.microsoft.com/office/drawing/2014/main" id="{6EB960CB-4F66-4956-BB04-AF00DD78BD5D}"/>
                </a:ext>
              </a:extLst>
            </p:cNvPr>
            <p:cNvSpPr>
              <a:spLocks noChangeArrowheads="1"/>
            </p:cNvSpPr>
            <p:nvPr/>
          </p:nvSpPr>
          <p:spPr bwMode="auto">
            <a:xfrm>
              <a:off x="2280" y="3431"/>
              <a:ext cx="18" cy="26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7" name="Freeform 94">
              <a:extLst>
                <a:ext uri="{FF2B5EF4-FFF2-40B4-BE49-F238E27FC236}">
                  <a16:creationId xmlns:a16="http://schemas.microsoft.com/office/drawing/2014/main" id="{AA6ABED4-44F3-4165-B030-B9C827D5FA29}"/>
                </a:ext>
              </a:extLst>
            </p:cNvPr>
            <p:cNvSpPr>
              <a:spLocks noEditPoints="1"/>
            </p:cNvSpPr>
            <p:nvPr/>
          </p:nvSpPr>
          <p:spPr bwMode="auto">
            <a:xfrm>
              <a:off x="2436" y="3593"/>
              <a:ext cx="90" cy="90"/>
            </a:xfrm>
            <a:custGeom>
              <a:avLst/>
              <a:gdLst>
                <a:gd name="T0" fmla="*/ 44 w 90"/>
                <a:gd name="T1" fmla="*/ 90 h 90"/>
                <a:gd name="T2" fmla="*/ 44 w 90"/>
                <a:gd name="T3" fmla="*/ 90 h 90"/>
                <a:gd name="T4" fmla="*/ 36 w 90"/>
                <a:gd name="T5" fmla="*/ 90 h 90"/>
                <a:gd name="T6" fmla="*/ 26 w 90"/>
                <a:gd name="T7" fmla="*/ 88 h 90"/>
                <a:gd name="T8" fmla="*/ 20 w 90"/>
                <a:gd name="T9" fmla="*/ 84 h 90"/>
                <a:gd name="T10" fmla="*/ 12 w 90"/>
                <a:gd name="T11" fmla="*/ 78 h 90"/>
                <a:gd name="T12" fmla="*/ 6 w 90"/>
                <a:gd name="T13" fmla="*/ 70 h 90"/>
                <a:gd name="T14" fmla="*/ 2 w 90"/>
                <a:gd name="T15" fmla="*/ 64 h 90"/>
                <a:gd name="T16" fmla="*/ 0 w 90"/>
                <a:gd name="T17" fmla="*/ 54 h 90"/>
                <a:gd name="T18" fmla="*/ 0 w 90"/>
                <a:gd name="T19" fmla="*/ 46 h 90"/>
                <a:gd name="T20" fmla="*/ 0 w 90"/>
                <a:gd name="T21" fmla="*/ 46 h 90"/>
                <a:gd name="T22" fmla="*/ 0 w 90"/>
                <a:gd name="T23" fmla="*/ 36 h 90"/>
                <a:gd name="T24" fmla="*/ 2 w 90"/>
                <a:gd name="T25" fmla="*/ 28 h 90"/>
                <a:gd name="T26" fmla="*/ 6 w 90"/>
                <a:gd name="T27" fmla="*/ 20 h 90"/>
                <a:gd name="T28" fmla="*/ 12 w 90"/>
                <a:gd name="T29" fmla="*/ 14 h 90"/>
                <a:gd name="T30" fmla="*/ 20 w 90"/>
                <a:gd name="T31" fmla="*/ 8 h 90"/>
                <a:gd name="T32" fmla="*/ 26 w 90"/>
                <a:gd name="T33" fmla="*/ 4 h 90"/>
                <a:gd name="T34" fmla="*/ 36 w 90"/>
                <a:gd name="T35" fmla="*/ 2 h 90"/>
                <a:gd name="T36" fmla="*/ 44 w 90"/>
                <a:gd name="T37" fmla="*/ 0 h 90"/>
                <a:gd name="T38" fmla="*/ 44 w 90"/>
                <a:gd name="T39" fmla="*/ 0 h 90"/>
                <a:gd name="T40" fmla="*/ 54 w 90"/>
                <a:gd name="T41" fmla="*/ 2 h 90"/>
                <a:gd name="T42" fmla="*/ 62 w 90"/>
                <a:gd name="T43" fmla="*/ 4 h 90"/>
                <a:gd name="T44" fmla="*/ 70 w 90"/>
                <a:gd name="T45" fmla="*/ 8 h 90"/>
                <a:gd name="T46" fmla="*/ 76 w 90"/>
                <a:gd name="T47" fmla="*/ 14 h 90"/>
                <a:gd name="T48" fmla="*/ 82 w 90"/>
                <a:gd name="T49" fmla="*/ 20 h 90"/>
                <a:gd name="T50" fmla="*/ 86 w 90"/>
                <a:gd name="T51" fmla="*/ 28 h 90"/>
                <a:gd name="T52" fmla="*/ 88 w 90"/>
                <a:gd name="T53" fmla="*/ 36 h 90"/>
                <a:gd name="T54" fmla="*/ 90 w 90"/>
                <a:gd name="T55" fmla="*/ 46 h 90"/>
                <a:gd name="T56" fmla="*/ 90 w 90"/>
                <a:gd name="T57" fmla="*/ 46 h 90"/>
                <a:gd name="T58" fmla="*/ 88 w 90"/>
                <a:gd name="T59" fmla="*/ 54 h 90"/>
                <a:gd name="T60" fmla="*/ 86 w 90"/>
                <a:gd name="T61" fmla="*/ 64 h 90"/>
                <a:gd name="T62" fmla="*/ 82 w 90"/>
                <a:gd name="T63" fmla="*/ 70 h 90"/>
                <a:gd name="T64" fmla="*/ 76 w 90"/>
                <a:gd name="T65" fmla="*/ 78 h 90"/>
                <a:gd name="T66" fmla="*/ 70 w 90"/>
                <a:gd name="T67" fmla="*/ 84 h 90"/>
                <a:gd name="T68" fmla="*/ 62 w 90"/>
                <a:gd name="T69" fmla="*/ 88 h 90"/>
                <a:gd name="T70" fmla="*/ 54 w 90"/>
                <a:gd name="T71" fmla="*/ 90 h 90"/>
                <a:gd name="T72" fmla="*/ 44 w 90"/>
                <a:gd name="T73" fmla="*/ 90 h 90"/>
                <a:gd name="T74" fmla="*/ 44 w 90"/>
                <a:gd name="T75" fmla="*/ 90 h 90"/>
                <a:gd name="T76" fmla="*/ 44 w 90"/>
                <a:gd name="T77" fmla="*/ 18 h 90"/>
                <a:gd name="T78" fmla="*/ 44 w 90"/>
                <a:gd name="T79" fmla="*/ 18 h 90"/>
                <a:gd name="T80" fmla="*/ 34 w 90"/>
                <a:gd name="T81" fmla="*/ 20 h 90"/>
                <a:gd name="T82" fmla="*/ 26 w 90"/>
                <a:gd name="T83" fmla="*/ 26 h 90"/>
                <a:gd name="T84" fmla="*/ 20 w 90"/>
                <a:gd name="T85" fmla="*/ 36 h 90"/>
                <a:gd name="T86" fmla="*/ 18 w 90"/>
                <a:gd name="T87" fmla="*/ 46 h 90"/>
                <a:gd name="T88" fmla="*/ 18 w 90"/>
                <a:gd name="T89" fmla="*/ 46 h 90"/>
                <a:gd name="T90" fmla="*/ 20 w 90"/>
                <a:gd name="T91" fmla="*/ 56 h 90"/>
                <a:gd name="T92" fmla="*/ 26 w 90"/>
                <a:gd name="T93" fmla="*/ 64 h 90"/>
                <a:gd name="T94" fmla="*/ 34 w 90"/>
                <a:gd name="T95" fmla="*/ 70 h 90"/>
                <a:gd name="T96" fmla="*/ 44 w 90"/>
                <a:gd name="T97" fmla="*/ 72 h 90"/>
                <a:gd name="T98" fmla="*/ 44 w 90"/>
                <a:gd name="T99" fmla="*/ 72 h 90"/>
                <a:gd name="T100" fmla="*/ 54 w 90"/>
                <a:gd name="T101" fmla="*/ 70 h 90"/>
                <a:gd name="T102" fmla="*/ 64 w 90"/>
                <a:gd name="T103" fmla="*/ 64 h 90"/>
                <a:gd name="T104" fmla="*/ 70 w 90"/>
                <a:gd name="T105" fmla="*/ 56 h 90"/>
                <a:gd name="T106" fmla="*/ 72 w 90"/>
                <a:gd name="T107" fmla="*/ 46 h 90"/>
                <a:gd name="T108" fmla="*/ 72 w 90"/>
                <a:gd name="T109" fmla="*/ 46 h 90"/>
                <a:gd name="T110" fmla="*/ 70 w 90"/>
                <a:gd name="T111" fmla="*/ 36 h 90"/>
                <a:gd name="T112" fmla="*/ 64 w 90"/>
                <a:gd name="T113" fmla="*/ 26 h 90"/>
                <a:gd name="T114" fmla="*/ 54 w 90"/>
                <a:gd name="T115" fmla="*/ 20 h 90"/>
                <a:gd name="T116" fmla="*/ 44 w 90"/>
                <a:gd name="T117" fmla="*/ 18 h 90"/>
                <a:gd name="T118" fmla="*/ 44 w 90"/>
                <a:gd name="T119" fmla="*/ 18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0" h="90">
                  <a:moveTo>
                    <a:pt x="44" y="90"/>
                  </a:moveTo>
                  <a:lnTo>
                    <a:pt x="44" y="90"/>
                  </a:lnTo>
                  <a:lnTo>
                    <a:pt x="36" y="90"/>
                  </a:lnTo>
                  <a:lnTo>
                    <a:pt x="26" y="88"/>
                  </a:lnTo>
                  <a:lnTo>
                    <a:pt x="20" y="84"/>
                  </a:lnTo>
                  <a:lnTo>
                    <a:pt x="12" y="78"/>
                  </a:lnTo>
                  <a:lnTo>
                    <a:pt x="6" y="70"/>
                  </a:lnTo>
                  <a:lnTo>
                    <a:pt x="2" y="64"/>
                  </a:lnTo>
                  <a:lnTo>
                    <a:pt x="0" y="54"/>
                  </a:lnTo>
                  <a:lnTo>
                    <a:pt x="0" y="46"/>
                  </a:lnTo>
                  <a:lnTo>
                    <a:pt x="0" y="46"/>
                  </a:lnTo>
                  <a:lnTo>
                    <a:pt x="0" y="36"/>
                  </a:lnTo>
                  <a:lnTo>
                    <a:pt x="2" y="28"/>
                  </a:lnTo>
                  <a:lnTo>
                    <a:pt x="6" y="20"/>
                  </a:lnTo>
                  <a:lnTo>
                    <a:pt x="12" y="14"/>
                  </a:lnTo>
                  <a:lnTo>
                    <a:pt x="20" y="8"/>
                  </a:lnTo>
                  <a:lnTo>
                    <a:pt x="26" y="4"/>
                  </a:lnTo>
                  <a:lnTo>
                    <a:pt x="36" y="2"/>
                  </a:lnTo>
                  <a:lnTo>
                    <a:pt x="44" y="0"/>
                  </a:lnTo>
                  <a:lnTo>
                    <a:pt x="44" y="0"/>
                  </a:lnTo>
                  <a:lnTo>
                    <a:pt x="54" y="2"/>
                  </a:lnTo>
                  <a:lnTo>
                    <a:pt x="62" y="4"/>
                  </a:lnTo>
                  <a:lnTo>
                    <a:pt x="70" y="8"/>
                  </a:lnTo>
                  <a:lnTo>
                    <a:pt x="76" y="14"/>
                  </a:lnTo>
                  <a:lnTo>
                    <a:pt x="82" y="20"/>
                  </a:lnTo>
                  <a:lnTo>
                    <a:pt x="86" y="28"/>
                  </a:lnTo>
                  <a:lnTo>
                    <a:pt x="88" y="36"/>
                  </a:lnTo>
                  <a:lnTo>
                    <a:pt x="90" y="46"/>
                  </a:lnTo>
                  <a:lnTo>
                    <a:pt x="90" y="46"/>
                  </a:lnTo>
                  <a:lnTo>
                    <a:pt x="88" y="54"/>
                  </a:lnTo>
                  <a:lnTo>
                    <a:pt x="86" y="64"/>
                  </a:lnTo>
                  <a:lnTo>
                    <a:pt x="82" y="70"/>
                  </a:lnTo>
                  <a:lnTo>
                    <a:pt x="76" y="78"/>
                  </a:lnTo>
                  <a:lnTo>
                    <a:pt x="70" y="84"/>
                  </a:lnTo>
                  <a:lnTo>
                    <a:pt x="62" y="88"/>
                  </a:lnTo>
                  <a:lnTo>
                    <a:pt x="54" y="90"/>
                  </a:lnTo>
                  <a:lnTo>
                    <a:pt x="44" y="90"/>
                  </a:lnTo>
                  <a:lnTo>
                    <a:pt x="44" y="90"/>
                  </a:lnTo>
                  <a:close/>
                  <a:moveTo>
                    <a:pt x="44" y="18"/>
                  </a:moveTo>
                  <a:lnTo>
                    <a:pt x="44" y="18"/>
                  </a:lnTo>
                  <a:lnTo>
                    <a:pt x="34" y="20"/>
                  </a:lnTo>
                  <a:lnTo>
                    <a:pt x="26" y="26"/>
                  </a:lnTo>
                  <a:lnTo>
                    <a:pt x="20" y="36"/>
                  </a:lnTo>
                  <a:lnTo>
                    <a:pt x="18" y="46"/>
                  </a:lnTo>
                  <a:lnTo>
                    <a:pt x="18" y="46"/>
                  </a:lnTo>
                  <a:lnTo>
                    <a:pt x="20" y="56"/>
                  </a:lnTo>
                  <a:lnTo>
                    <a:pt x="26" y="64"/>
                  </a:lnTo>
                  <a:lnTo>
                    <a:pt x="34" y="70"/>
                  </a:lnTo>
                  <a:lnTo>
                    <a:pt x="44" y="72"/>
                  </a:lnTo>
                  <a:lnTo>
                    <a:pt x="44" y="72"/>
                  </a:lnTo>
                  <a:lnTo>
                    <a:pt x="54" y="70"/>
                  </a:lnTo>
                  <a:lnTo>
                    <a:pt x="64" y="64"/>
                  </a:lnTo>
                  <a:lnTo>
                    <a:pt x="70" y="56"/>
                  </a:lnTo>
                  <a:lnTo>
                    <a:pt x="72" y="46"/>
                  </a:lnTo>
                  <a:lnTo>
                    <a:pt x="72" y="46"/>
                  </a:lnTo>
                  <a:lnTo>
                    <a:pt x="70" y="36"/>
                  </a:lnTo>
                  <a:lnTo>
                    <a:pt x="64" y="26"/>
                  </a:lnTo>
                  <a:lnTo>
                    <a:pt x="54" y="20"/>
                  </a:lnTo>
                  <a:lnTo>
                    <a:pt x="44" y="18"/>
                  </a:lnTo>
                  <a:lnTo>
                    <a:pt x="44"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8" name="Freeform 95">
              <a:extLst>
                <a:ext uri="{FF2B5EF4-FFF2-40B4-BE49-F238E27FC236}">
                  <a16:creationId xmlns:a16="http://schemas.microsoft.com/office/drawing/2014/main" id="{F688205A-84A6-4D37-80F5-0D914CD90637}"/>
                </a:ext>
              </a:extLst>
            </p:cNvPr>
            <p:cNvSpPr>
              <a:spLocks noEditPoints="1"/>
            </p:cNvSpPr>
            <p:nvPr/>
          </p:nvSpPr>
          <p:spPr bwMode="auto">
            <a:xfrm>
              <a:off x="2244" y="3677"/>
              <a:ext cx="90" cy="90"/>
            </a:xfrm>
            <a:custGeom>
              <a:avLst/>
              <a:gdLst>
                <a:gd name="T0" fmla="*/ 46 w 90"/>
                <a:gd name="T1" fmla="*/ 90 h 90"/>
                <a:gd name="T2" fmla="*/ 46 w 90"/>
                <a:gd name="T3" fmla="*/ 90 h 90"/>
                <a:gd name="T4" fmla="*/ 36 w 90"/>
                <a:gd name="T5" fmla="*/ 88 h 90"/>
                <a:gd name="T6" fmla="*/ 28 w 90"/>
                <a:gd name="T7" fmla="*/ 86 h 90"/>
                <a:gd name="T8" fmla="*/ 20 w 90"/>
                <a:gd name="T9" fmla="*/ 82 h 90"/>
                <a:gd name="T10" fmla="*/ 14 w 90"/>
                <a:gd name="T11" fmla="*/ 76 h 90"/>
                <a:gd name="T12" fmla="*/ 8 w 90"/>
                <a:gd name="T13" fmla="*/ 70 h 90"/>
                <a:gd name="T14" fmla="*/ 4 w 90"/>
                <a:gd name="T15" fmla="*/ 62 h 90"/>
                <a:gd name="T16" fmla="*/ 2 w 90"/>
                <a:gd name="T17" fmla="*/ 54 h 90"/>
                <a:gd name="T18" fmla="*/ 0 w 90"/>
                <a:gd name="T19" fmla="*/ 44 h 90"/>
                <a:gd name="T20" fmla="*/ 0 w 90"/>
                <a:gd name="T21" fmla="*/ 44 h 90"/>
                <a:gd name="T22" fmla="*/ 2 w 90"/>
                <a:gd name="T23" fmla="*/ 36 h 90"/>
                <a:gd name="T24" fmla="*/ 4 w 90"/>
                <a:gd name="T25" fmla="*/ 28 h 90"/>
                <a:gd name="T26" fmla="*/ 8 w 90"/>
                <a:gd name="T27" fmla="*/ 20 h 90"/>
                <a:gd name="T28" fmla="*/ 14 w 90"/>
                <a:gd name="T29" fmla="*/ 12 h 90"/>
                <a:gd name="T30" fmla="*/ 20 w 90"/>
                <a:gd name="T31" fmla="*/ 8 h 90"/>
                <a:gd name="T32" fmla="*/ 28 w 90"/>
                <a:gd name="T33" fmla="*/ 4 h 90"/>
                <a:gd name="T34" fmla="*/ 36 w 90"/>
                <a:gd name="T35" fmla="*/ 0 h 90"/>
                <a:gd name="T36" fmla="*/ 46 w 90"/>
                <a:gd name="T37" fmla="*/ 0 h 90"/>
                <a:gd name="T38" fmla="*/ 46 w 90"/>
                <a:gd name="T39" fmla="*/ 0 h 90"/>
                <a:gd name="T40" fmla="*/ 54 w 90"/>
                <a:gd name="T41" fmla="*/ 0 h 90"/>
                <a:gd name="T42" fmla="*/ 64 w 90"/>
                <a:gd name="T43" fmla="*/ 4 h 90"/>
                <a:gd name="T44" fmla="*/ 72 w 90"/>
                <a:gd name="T45" fmla="*/ 8 h 90"/>
                <a:gd name="T46" fmla="*/ 78 w 90"/>
                <a:gd name="T47" fmla="*/ 12 h 90"/>
                <a:gd name="T48" fmla="*/ 84 w 90"/>
                <a:gd name="T49" fmla="*/ 20 h 90"/>
                <a:gd name="T50" fmla="*/ 88 w 90"/>
                <a:gd name="T51" fmla="*/ 28 h 90"/>
                <a:gd name="T52" fmla="*/ 90 w 90"/>
                <a:gd name="T53" fmla="*/ 36 h 90"/>
                <a:gd name="T54" fmla="*/ 90 w 90"/>
                <a:gd name="T55" fmla="*/ 44 h 90"/>
                <a:gd name="T56" fmla="*/ 90 w 90"/>
                <a:gd name="T57" fmla="*/ 44 h 90"/>
                <a:gd name="T58" fmla="*/ 90 w 90"/>
                <a:gd name="T59" fmla="*/ 54 h 90"/>
                <a:gd name="T60" fmla="*/ 88 w 90"/>
                <a:gd name="T61" fmla="*/ 62 h 90"/>
                <a:gd name="T62" fmla="*/ 84 w 90"/>
                <a:gd name="T63" fmla="*/ 70 h 90"/>
                <a:gd name="T64" fmla="*/ 78 w 90"/>
                <a:gd name="T65" fmla="*/ 76 h 90"/>
                <a:gd name="T66" fmla="*/ 72 w 90"/>
                <a:gd name="T67" fmla="*/ 82 h 90"/>
                <a:gd name="T68" fmla="*/ 64 w 90"/>
                <a:gd name="T69" fmla="*/ 86 h 90"/>
                <a:gd name="T70" fmla="*/ 54 w 90"/>
                <a:gd name="T71" fmla="*/ 88 h 90"/>
                <a:gd name="T72" fmla="*/ 46 w 90"/>
                <a:gd name="T73" fmla="*/ 90 h 90"/>
                <a:gd name="T74" fmla="*/ 46 w 90"/>
                <a:gd name="T75" fmla="*/ 90 h 90"/>
                <a:gd name="T76" fmla="*/ 46 w 90"/>
                <a:gd name="T77" fmla="*/ 18 h 90"/>
                <a:gd name="T78" fmla="*/ 46 w 90"/>
                <a:gd name="T79" fmla="*/ 18 h 90"/>
                <a:gd name="T80" fmla="*/ 36 w 90"/>
                <a:gd name="T81" fmla="*/ 20 h 90"/>
                <a:gd name="T82" fmla="*/ 26 w 90"/>
                <a:gd name="T83" fmla="*/ 26 h 90"/>
                <a:gd name="T84" fmla="*/ 22 w 90"/>
                <a:gd name="T85" fmla="*/ 34 h 90"/>
                <a:gd name="T86" fmla="*/ 18 w 90"/>
                <a:gd name="T87" fmla="*/ 44 h 90"/>
                <a:gd name="T88" fmla="*/ 18 w 90"/>
                <a:gd name="T89" fmla="*/ 44 h 90"/>
                <a:gd name="T90" fmla="*/ 22 w 90"/>
                <a:gd name="T91" fmla="*/ 56 h 90"/>
                <a:gd name="T92" fmla="*/ 26 w 90"/>
                <a:gd name="T93" fmla="*/ 64 h 90"/>
                <a:gd name="T94" fmla="*/ 36 w 90"/>
                <a:gd name="T95" fmla="*/ 70 h 90"/>
                <a:gd name="T96" fmla="*/ 46 w 90"/>
                <a:gd name="T97" fmla="*/ 72 h 90"/>
                <a:gd name="T98" fmla="*/ 46 w 90"/>
                <a:gd name="T99" fmla="*/ 72 h 90"/>
                <a:gd name="T100" fmla="*/ 56 w 90"/>
                <a:gd name="T101" fmla="*/ 70 h 90"/>
                <a:gd name="T102" fmla="*/ 66 w 90"/>
                <a:gd name="T103" fmla="*/ 64 h 90"/>
                <a:gd name="T104" fmla="*/ 70 w 90"/>
                <a:gd name="T105" fmla="*/ 56 h 90"/>
                <a:gd name="T106" fmla="*/ 72 w 90"/>
                <a:gd name="T107" fmla="*/ 44 h 90"/>
                <a:gd name="T108" fmla="*/ 72 w 90"/>
                <a:gd name="T109" fmla="*/ 44 h 90"/>
                <a:gd name="T110" fmla="*/ 70 w 90"/>
                <a:gd name="T111" fmla="*/ 34 h 90"/>
                <a:gd name="T112" fmla="*/ 66 w 90"/>
                <a:gd name="T113" fmla="*/ 26 h 90"/>
                <a:gd name="T114" fmla="*/ 56 w 90"/>
                <a:gd name="T115" fmla="*/ 20 h 90"/>
                <a:gd name="T116" fmla="*/ 46 w 90"/>
                <a:gd name="T117" fmla="*/ 18 h 90"/>
                <a:gd name="T118" fmla="*/ 46 w 90"/>
                <a:gd name="T119" fmla="*/ 18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0" h="90">
                  <a:moveTo>
                    <a:pt x="46" y="90"/>
                  </a:moveTo>
                  <a:lnTo>
                    <a:pt x="46" y="90"/>
                  </a:lnTo>
                  <a:lnTo>
                    <a:pt x="36" y="88"/>
                  </a:lnTo>
                  <a:lnTo>
                    <a:pt x="28" y="86"/>
                  </a:lnTo>
                  <a:lnTo>
                    <a:pt x="20" y="82"/>
                  </a:lnTo>
                  <a:lnTo>
                    <a:pt x="14" y="76"/>
                  </a:lnTo>
                  <a:lnTo>
                    <a:pt x="8" y="70"/>
                  </a:lnTo>
                  <a:lnTo>
                    <a:pt x="4" y="62"/>
                  </a:lnTo>
                  <a:lnTo>
                    <a:pt x="2" y="54"/>
                  </a:lnTo>
                  <a:lnTo>
                    <a:pt x="0" y="44"/>
                  </a:lnTo>
                  <a:lnTo>
                    <a:pt x="0" y="44"/>
                  </a:lnTo>
                  <a:lnTo>
                    <a:pt x="2" y="36"/>
                  </a:lnTo>
                  <a:lnTo>
                    <a:pt x="4" y="28"/>
                  </a:lnTo>
                  <a:lnTo>
                    <a:pt x="8" y="20"/>
                  </a:lnTo>
                  <a:lnTo>
                    <a:pt x="14" y="12"/>
                  </a:lnTo>
                  <a:lnTo>
                    <a:pt x="20" y="8"/>
                  </a:lnTo>
                  <a:lnTo>
                    <a:pt x="28" y="4"/>
                  </a:lnTo>
                  <a:lnTo>
                    <a:pt x="36" y="0"/>
                  </a:lnTo>
                  <a:lnTo>
                    <a:pt x="46" y="0"/>
                  </a:lnTo>
                  <a:lnTo>
                    <a:pt x="46" y="0"/>
                  </a:lnTo>
                  <a:lnTo>
                    <a:pt x="54" y="0"/>
                  </a:lnTo>
                  <a:lnTo>
                    <a:pt x="64" y="4"/>
                  </a:lnTo>
                  <a:lnTo>
                    <a:pt x="72" y="8"/>
                  </a:lnTo>
                  <a:lnTo>
                    <a:pt x="78" y="12"/>
                  </a:lnTo>
                  <a:lnTo>
                    <a:pt x="84" y="20"/>
                  </a:lnTo>
                  <a:lnTo>
                    <a:pt x="88" y="28"/>
                  </a:lnTo>
                  <a:lnTo>
                    <a:pt x="90" y="36"/>
                  </a:lnTo>
                  <a:lnTo>
                    <a:pt x="90" y="44"/>
                  </a:lnTo>
                  <a:lnTo>
                    <a:pt x="90" y="44"/>
                  </a:lnTo>
                  <a:lnTo>
                    <a:pt x="90" y="54"/>
                  </a:lnTo>
                  <a:lnTo>
                    <a:pt x="88" y="62"/>
                  </a:lnTo>
                  <a:lnTo>
                    <a:pt x="84" y="70"/>
                  </a:lnTo>
                  <a:lnTo>
                    <a:pt x="78" y="76"/>
                  </a:lnTo>
                  <a:lnTo>
                    <a:pt x="72" y="82"/>
                  </a:lnTo>
                  <a:lnTo>
                    <a:pt x="64" y="86"/>
                  </a:lnTo>
                  <a:lnTo>
                    <a:pt x="54" y="88"/>
                  </a:lnTo>
                  <a:lnTo>
                    <a:pt x="46" y="90"/>
                  </a:lnTo>
                  <a:lnTo>
                    <a:pt x="46" y="90"/>
                  </a:lnTo>
                  <a:close/>
                  <a:moveTo>
                    <a:pt x="46" y="18"/>
                  </a:moveTo>
                  <a:lnTo>
                    <a:pt x="46" y="18"/>
                  </a:lnTo>
                  <a:lnTo>
                    <a:pt x="36" y="20"/>
                  </a:lnTo>
                  <a:lnTo>
                    <a:pt x="26" y="26"/>
                  </a:lnTo>
                  <a:lnTo>
                    <a:pt x="22" y="34"/>
                  </a:lnTo>
                  <a:lnTo>
                    <a:pt x="18" y="44"/>
                  </a:lnTo>
                  <a:lnTo>
                    <a:pt x="18" y="44"/>
                  </a:lnTo>
                  <a:lnTo>
                    <a:pt x="22" y="56"/>
                  </a:lnTo>
                  <a:lnTo>
                    <a:pt x="26" y="64"/>
                  </a:lnTo>
                  <a:lnTo>
                    <a:pt x="36" y="70"/>
                  </a:lnTo>
                  <a:lnTo>
                    <a:pt x="46" y="72"/>
                  </a:lnTo>
                  <a:lnTo>
                    <a:pt x="46" y="72"/>
                  </a:lnTo>
                  <a:lnTo>
                    <a:pt x="56" y="70"/>
                  </a:lnTo>
                  <a:lnTo>
                    <a:pt x="66" y="64"/>
                  </a:lnTo>
                  <a:lnTo>
                    <a:pt x="70" y="56"/>
                  </a:lnTo>
                  <a:lnTo>
                    <a:pt x="72" y="44"/>
                  </a:lnTo>
                  <a:lnTo>
                    <a:pt x="72" y="44"/>
                  </a:lnTo>
                  <a:lnTo>
                    <a:pt x="70" y="34"/>
                  </a:lnTo>
                  <a:lnTo>
                    <a:pt x="66" y="26"/>
                  </a:lnTo>
                  <a:lnTo>
                    <a:pt x="56" y="20"/>
                  </a:lnTo>
                  <a:lnTo>
                    <a:pt x="46" y="18"/>
                  </a:lnTo>
                  <a:lnTo>
                    <a:pt x="46"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9" name="Freeform 96">
              <a:extLst>
                <a:ext uri="{FF2B5EF4-FFF2-40B4-BE49-F238E27FC236}">
                  <a16:creationId xmlns:a16="http://schemas.microsoft.com/office/drawing/2014/main" id="{B1C72357-9CD5-4D6A-BD5A-48DBB62A24D7}"/>
                </a:ext>
              </a:extLst>
            </p:cNvPr>
            <p:cNvSpPr>
              <a:spLocks noEditPoints="1"/>
            </p:cNvSpPr>
            <p:nvPr/>
          </p:nvSpPr>
          <p:spPr bwMode="auto">
            <a:xfrm>
              <a:off x="2040" y="3575"/>
              <a:ext cx="90" cy="90"/>
            </a:xfrm>
            <a:custGeom>
              <a:avLst/>
              <a:gdLst>
                <a:gd name="T0" fmla="*/ 46 w 90"/>
                <a:gd name="T1" fmla="*/ 90 h 90"/>
                <a:gd name="T2" fmla="*/ 46 w 90"/>
                <a:gd name="T3" fmla="*/ 90 h 90"/>
                <a:gd name="T4" fmla="*/ 36 w 90"/>
                <a:gd name="T5" fmla="*/ 88 h 90"/>
                <a:gd name="T6" fmla="*/ 28 w 90"/>
                <a:gd name="T7" fmla="*/ 86 h 90"/>
                <a:gd name="T8" fmla="*/ 20 w 90"/>
                <a:gd name="T9" fmla="*/ 82 h 90"/>
                <a:gd name="T10" fmla="*/ 14 w 90"/>
                <a:gd name="T11" fmla="*/ 76 h 90"/>
                <a:gd name="T12" fmla="*/ 8 w 90"/>
                <a:gd name="T13" fmla="*/ 70 h 90"/>
                <a:gd name="T14" fmla="*/ 4 w 90"/>
                <a:gd name="T15" fmla="*/ 62 h 90"/>
                <a:gd name="T16" fmla="*/ 2 w 90"/>
                <a:gd name="T17" fmla="*/ 54 h 90"/>
                <a:gd name="T18" fmla="*/ 0 w 90"/>
                <a:gd name="T19" fmla="*/ 44 h 90"/>
                <a:gd name="T20" fmla="*/ 0 w 90"/>
                <a:gd name="T21" fmla="*/ 44 h 90"/>
                <a:gd name="T22" fmla="*/ 2 w 90"/>
                <a:gd name="T23" fmla="*/ 36 h 90"/>
                <a:gd name="T24" fmla="*/ 4 w 90"/>
                <a:gd name="T25" fmla="*/ 26 h 90"/>
                <a:gd name="T26" fmla="*/ 8 w 90"/>
                <a:gd name="T27" fmla="*/ 18 h 90"/>
                <a:gd name="T28" fmla="*/ 14 w 90"/>
                <a:gd name="T29" fmla="*/ 12 h 90"/>
                <a:gd name="T30" fmla="*/ 20 w 90"/>
                <a:gd name="T31" fmla="*/ 6 h 90"/>
                <a:gd name="T32" fmla="*/ 28 w 90"/>
                <a:gd name="T33" fmla="*/ 2 h 90"/>
                <a:gd name="T34" fmla="*/ 36 w 90"/>
                <a:gd name="T35" fmla="*/ 0 h 90"/>
                <a:gd name="T36" fmla="*/ 46 w 90"/>
                <a:gd name="T37" fmla="*/ 0 h 90"/>
                <a:gd name="T38" fmla="*/ 46 w 90"/>
                <a:gd name="T39" fmla="*/ 0 h 90"/>
                <a:gd name="T40" fmla="*/ 54 w 90"/>
                <a:gd name="T41" fmla="*/ 0 h 90"/>
                <a:gd name="T42" fmla="*/ 62 w 90"/>
                <a:gd name="T43" fmla="*/ 2 h 90"/>
                <a:gd name="T44" fmla="*/ 70 w 90"/>
                <a:gd name="T45" fmla="*/ 6 h 90"/>
                <a:gd name="T46" fmla="*/ 78 w 90"/>
                <a:gd name="T47" fmla="*/ 12 h 90"/>
                <a:gd name="T48" fmla="*/ 82 w 90"/>
                <a:gd name="T49" fmla="*/ 18 h 90"/>
                <a:gd name="T50" fmla="*/ 86 w 90"/>
                <a:gd name="T51" fmla="*/ 26 h 90"/>
                <a:gd name="T52" fmla="*/ 90 w 90"/>
                <a:gd name="T53" fmla="*/ 36 h 90"/>
                <a:gd name="T54" fmla="*/ 90 w 90"/>
                <a:gd name="T55" fmla="*/ 44 h 90"/>
                <a:gd name="T56" fmla="*/ 90 w 90"/>
                <a:gd name="T57" fmla="*/ 44 h 90"/>
                <a:gd name="T58" fmla="*/ 90 w 90"/>
                <a:gd name="T59" fmla="*/ 54 h 90"/>
                <a:gd name="T60" fmla="*/ 86 w 90"/>
                <a:gd name="T61" fmla="*/ 62 h 90"/>
                <a:gd name="T62" fmla="*/ 82 w 90"/>
                <a:gd name="T63" fmla="*/ 70 h 90"/>
                <a:gd name="T64" fmla="*/ 78 w 90"/>
                <a:gd name="T65" fmla="*/ 76 h 90"/>
                <a:gd name="T66" fmla="*/ 70 w 90"/>
                <a:gd name="T67" fmla="*/ 82 h 90"/>
                <a:gd name="T68" fmla="*/ 62 w 90"/>
                <a:gd name="T69" fmla="*/ 86 h 90"/>
                <a:gd name="T70" fmla="*/ 54 w 90"/>
                <a:gd name="T71" fmla="*/ 88 h 90"/>
                <a:gd name="T72" fmla="*/ 46 w 90"/>
                <a:gd name="T73" fmla="*/ 90 h 90"/>
                <a:gd name="T74" fmla="*/ 46 w 90"/>
                <a:gd name="T75" fmla="*/ 90 h 90"/>
                <a:gd name="T76" fmla="*/ 46 w 90"/>
                <a:gd name="T77" fmla="*/ 18 h 90"/>
                <a:gd name="T78" fmla="*/ 46 w 90"/>
                <a:gd name="T79" fmla="*/ 18 h 90"/>
                <a:gd name="T80" fmla="*/ 34 w 90"/>
                <a:gd name="T81" fmla="*/ 20 h 90"/>
                <a:gd name="T82" fmla="*/ 26 w 90"/>
                <a:gd name="T83" fmla="*/ 24 h 90"/>
                <a:gd name="T84" fmla="*/ 20 w 90"/>
                <a:gd name="T85" fmla="*/ 34 h 90"/>
                <a:gd name="T86" fmla="*/ 18 w 90"/>
                <a:gd name="T87" fmla="*/ 44 h 90"/>
                <a:gd name="T88" fmla="*/ 18 w 90"/>
                <a:gd name="T89" fmla="*/ 44 h 90"/>
                <a:gd name="T90" fmla="*/ 20 w 90"/>
                <a:gd name="T91" fmla="*/ 54 h 90"/>
                <a:gd name="T92" fmla="*/ 26 w 90"/>
                <a:gd name="T93" fmla="*/ 64 h 90"/>
                <a:gd name="T94" fmla="*/ 34 w 90"/>
                <a:gd name="T95" fmla="*/ 68 h 90"/>
                <a:gd name="T96" fmla="*/ 46 w 90"/>
                <a:gd name="T97" fmla="*/ 72 h 90"/>
                <a:gd name="T98" fmla="*/ 46 w 90"/>
                <a:gd name="T99" fmla="*/ 72 h 90"/>
                <a:gd name="T100" fmla="*/ 56 w 90"/>
                <a:gd name="T101" fmla="*/ 68 h 90"/>
                <a:gd name="T102" fmla="*/ 64 w 90"/>
                <a:gd name="T103" fmla="*/ 64 h 90"/>
                <a:gd name="T104" fmla="*/ 70 w 90"/>
                <a:gd name="T105" fmla="*/ 54 h 90"/>
                <a:gd name="T106" fmla="*/ 72 w 90"/>
                <a:gd name="T107" fmla="*/ 44 h 90"/>
                <a:gd name="T108" fmla="*/ 72 w 90"/>
                <a:gd name="T109" fmla="*/ 44 h 90"/>
                <a:gd name="T110" fmla="*/ 70 w 90"/>
                <a:gd name="T111" fmla="*/ 34 h 90"/>
                <a:gd name="T112" fmla="*/ 64 w 90"/>
                <a:gd name="T113" fmla="*/ 24 h 90"/>
                <a:gd name="T114" fmla="*/ 56 w 90"/>
                <a:gd name="T115" fmla="*/ 20 h 90"/>
                <a:gd name="T116" fmla="*/ 46 w 90"/>
                <a:gd name="T117" fmla="*/ 18 h 90"/>
                <a:gd name="T118" fmla="*/ 46 w 90"/>
                <a:gd name="T119" fmla="*/ 18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0" h="90">
                  <a:moveTo>
                    <a:pt x="46" y="90"/>
                  </a:moveTo>
                  <a:lnTo>
                    <a:pt x="46" y="90"/>
                  </a:lnTo>
                  <a:lnTo>
                    <a:pt x="36" y="88"/>
                  </a:lnTo>
                  <a:lnTo>
                    <a:pt x="28" y="86"/>
                  </a:lnTo>
                  <a:lnTo>
                    <a:pt x="20" y="82"/>
                  </a:lnTo>
                  <a:lnTo>
                    <a:pt x="14" y="76"/>
                  </a:lnTo>
                  <a:lnTo>
                    <a:pt x="8" y="70"/>
                  </a:lnTo>
                  <a:lnTo>
                    <a:pt x="4" y="62"/>
                  </a:lnTo>
                  <a:lnTo>
                    <a:pt x="2" y="54"/>
                  </a:lnTo>
                  <a:lnTo>
                    <a:pt x="0" y="44"/>
                  </a:lnTo>
                  <a:lnTo>
                    <a:pt x="0" y="44"/>
                  </a:lnTo>
                  <a:lnTo>
                    <a:pt x="2" y="36"/>
                  </a:lnTo>
                  <a:lnTo>
                    <a:pt x="4" y="26"/>
                  </a:lnTo>
                  <a:lnTo>
                    <a:pt x="8" y="18"/>
                  </a:lnTo>
                  <a:lnTo>
                    <a:pt x="14" y="12"/>
                  </a:lnTo>
                  <a:lnTo>
                    <a:pt x="20" y="6"/>
                  </a:lnTo>
                  <a:lnTo>
                    <a:pt x="28" y="2"/>
                  </a:lnTo>
                  <a:lnTo>
                    <a:pt x="36" y="0"/>
                  </a:lnTo>
                  <a:lnTo>
                    <a:pt x="46" y="0"/>
                  </a:lnTo>
                  <a:lnTo>
                    <a:pt x="46" y="0"/>
                  </a:lnTo>
                  <a:lnTo>
                    <a:pt x="54" y="0"/>
                  </a:lnTo>
                  <a:lnTo>
                    <a:pt x="62" y="2"/>
                  </a:lnTo>
                  <a:lnTo>
                    <a:pt x="70" y="6"/>
                  </a:lnTo>
                  <a:lnTo>
                    <a:pt x="78" y="12"/>
                  </a:lnTo>
                  <a:lnTo>
                    <a:pt x="82" y="18"/>
                  </a:lnTo>
                  <a:lnTo>
                    <a:pt x="86" y="26"/>
                  </a:lnTo>
                  <a:lnTo>
                    <a:pt x="90" y="36"/>
                  </a:lnTo>
                  <a:lnTo>
                    <a:pt x="90" y="44"/>
                  </a:lnTo>
                  <a:lnTo>
                    <a:pt x="90" y="44"/>
                  </a:lnTo>
                  <a:lnTo>
                    <a:pt x="90" y="54"/>
                  </a:lnTo>
                  <a:lnTo>
                    <a:pt x="86" y="62"/>
                  </a:lnTo>
                  <a:lnTo>
                    <a:pt x="82" y="70"/>
                  </a:lnTo>
                  <a:lnTo>
                    <a:pt x="78" y="76"/>
                  </a:lnTo>
                  <a:lnTo>
                    <a:pt x="70" y="82"/>
                  </a:lnTo>
                  <a:lnTo>
                    <a:pt x="62" y="86"/>
                  </a:lnTo>
                  <a:lnTo>
                    <a:pt x="54" y="88"/>
                  </a:lnTo>
                  <a:lnTo>
                    <a:pt x="46" y="90"/>
                  </a:lnTo>
                  <a:lnTo>
                    <a:pt x="46" y="90"/>
                  </a:lnTo>
                  <a:close/>
                  <a:moveTo>
                    <a:pt x="46" y="18"/>
                  </a:moveTo>
                  <a:lnTo>
                    <a:pt x="46" y="18"/>
                  </a:lnTo>
                  <a:lnTo>
                    <a:pt x="34" y="20"/>
                  </a:lnTo>
                  <a:lnTo>
                    <a:pt x="26" y="24"/>
                  </a:lnTo>
                  <a:lnTo>
                    <a:pt x="20" y="34"/>
                  </a:lnTo>
                  <a:lnTo>
                    <a:pt x="18" y="44"/>
                  </a:lnTo>
                  <a:lnTo>
                    <a:pt x="18" y="44"/>
                  </a:lnTo>
                  <a:lnTo>
                    <a:pt x="20" y="54"/>
                  </a:lnTo>
                  <a:lnTo>
                    <a:pt x="26" y="64"/>
                  </a:lnTo>
                  <a:lnTo>
                    <a:pt x="34" y="68"/>
                  </a:lnTo>
                  <a:lnTo>
                    <a:pt x="46" y="72"/>
                  </a:lnTo>
                  <a:lnTo>
                    <a:pt x="46" y="72"/>
                  </a:lnTo>
                  <a:lnTo>
                    <a:pt x="56" y="68"/>
                  </a:lnTo>
                  <a:lnTo>
                    <a:pt x="64" y="64"/>
                  </a:lnTo>
                  <a:lnTo>
                    <a:pt x="70" y="54"/>
                  </a:lnTo>
                  <a:lnTo>
                    <a:pt x="72" y="44"/>
                  </a:lnTo>
                  <a:lnTo>
                    <a:pt x="72" y="44"/>
                  </a:lnTo>
                  <a:lnTo>
                    <a:pt x="70" y="34"/>
                  </a:lnTo>
                  <a:lnTo>
                    <a:pt x="64" y="24"/>
                  </a:lnTo>
                  <a:lnTo>
                    <a:pt x="56" y="20"/>
                  </a:lnTo>
                  <a:lnTo>
                    <a:pt x="46" y="18"/>
                  </a:lnTo>
                  <a:lnTo>
                    <a:pt x="46"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90" name="Text Placeholder 2">
            <a:extLst>
              <a:ext uri="{FF2B5EF4-FFF2-40B4-BE49-F238E27FC236}">
                <a16:creationId xmlns:a16="http://schemas.microsoft.com/office/drawing/2014/main" id="{E723E23F-FFDA-497A-B9F7-EC5A0FBC61AA}"/>
              </a:ext>
            </a:extLst>
          </p:cNvPr>
          <p:cNvSpPr txBox="1">
            <a:spLocks/>
          </p:cNvSpPr>
          <p:nvPr/>
        </p:nvSpPr>
        <p:spPr>
          <a:xfrm>
            <a:off x="357647" y="16784"/>
            <a:ext cx="9327891"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t-IT" sz="1050" dirty="0">
                <a:solidFill>
                  <a:srgbClr val="002060"/>
                </a:solidFill>
                <a:latin typeface="Arial" panose="020B0604020202020204" pitchFamily="34" charset="0"/>
                <a:cs typeface="Arial" panose="020B0604020202020204" pitchFamily="34" charset="0"/>
              </a:rPr>
              <a:t>GUIDA OPERATIVA PER IL RISPETTO DEL PRINCIPIO DNSH – </a:t>
            </a:r>
            <a:r>
              <a:rPr lang="it-IT" sz="1050" b="1" dirty="0">
                <a:solidFill>
                  <a:srgbClr val="002060"/>
                </a:solidFill>
                <a:latin typeface="Arial" panose="020B0604020202020204" pitchFamily="34" charset="0"/>
                <a:cs typeface="Arial" panose="020B0604020202020204" pitchFamily="34" charset="0"/>
              </a:rPr>
              <a:t>SCHEDA 6 - 8: SERVIZI INFORMATICI DI HOSTING E CLOUD – DATA CENTER</a:t>
            </a:r>
          </a:p>
        </p:txBody>
      </p:sp>
    </p:spTree>
    <p:extLst>
      <p:ext uri="{BB962C8B-B14F-4D97-AF65-F5344CB8AC3E}">
        <p14:creationId xmlns:p14="http://schemas.microsoft.com/office/powerpoint/2010/main" val="28314475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5">
            <a:extLst>
              <a:ext uri="{FF2B5EF4-FFF2-40B4-BE49-F238E27FC236}">
                <a16:creationId xmlns:a16="http://schemas.microsoft.com/office/drawing/2014/main" id="{CC11CACA-3D43-6842-94A5-90E1FE5ACAA5}"/>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32</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
        <p:nvSpPr>
          <p:cNvPr id="8" name="Titolo 1">
            <a:extLst>
              <a:ext uri="{FF2B5EF4-FFF2-40B4-BE49-F238E27FC236}">
                <a16:creationId xmlns:a16="http://schemas.microsoft.com/office/drawing/2014/main" id="{6C201850-EF0C-49A7-ADAA-127E1684F2E6}"/>
              </a:ext>
            </a:extLst>
          </p:cNvPr>
          <p:cNvSpPr>
            <a:spLocks noGrp="1"/>
          </p:cNvSpPr>
          <p:nvPr>
            <p:ph type="title"/>
          </p:nvPr>
        </p:nvSpPr>
        <p:spPr>
          <a:xfrm>
            <a:off x="764308" y="578866"/>
            <a:ext cx="10515600" cy="761711"/>
          </a:xfrm>
        </p:spPr>
        <p:txBody>
          <a:bodyPr>
            <a:normAutofit/>
          </a:bodyPr>
          <a:lstStyle/>
          <a:p>
            <a:r>
              <a:rPr lang="it-IT" sz="2400" b="1">
                <a:solidFill>
                  <a:schemeClr val="accent1">
                    <a:lumMod val="50000"/>
                  </a:schemeClr>
                </a:solidFill>
                <a:latin typeface="Arial" panose="020B0604020202020204" pitchFamily="34" charset="0"/>
                <a:cs typeface="Arial" panose="020B0604020202020204" pitchFamily="34" charset="0"/>
              </a:rPr>
              <a:t>I. INTRODUZIONE</a:t>
            </a:r>
            <a:br>
              <a:rPr lang="it-IT" sz="2400" b="1">
                <a:solidFill>
                  <a:schemeClr val="accent1">
                    <a:lumMod val="50000"/>
                  </a:schemeClr>
                </a:solidFill>
                <a:latin typeface="Arial" panose="020B0604020202020204" pitchFamily="34" charset="0"/>
                <a:cs typeface="Arial" panose="020B0604020202020204" pitchFamily="34" charset="0"/>
              </a:rPr>
            </a:br>
            <a:r>
              <a:rPr lang="it-IT" sz="2000" b="1" i="1">
                <a:solidFill>
                  <a:schemeClr val="accent1">
                    <a:lumMod val="50000"/>
                  </a:schemeClr>
                </a:solidFill>
                <a:latin typeface="Arial" panose="020B0604020202020204" pitchFamily="34" charset="0"/>
                <a:cs typeface="Arial" panose="020B0604020202020204" pitchFamily="34" charset="0"/>
              </a:rPr>
              <a:t>Regime delle misure</a:t>
            </a:r>
            <a:endParaRPr lang="it-IT" sz="2600" b="1" i="1">
              <a:solidFill>
                <a:schemeClr val="accent1">
                  <a:lumMod val="50000"/>
                </a:schemeClr>
              </a:solidFill>
              <a:latin typeface="Arial" panose="020B0604020202020204" pitchFamily="34" charset="0"/>
              <a:cs typeface="Arial" panose="020B0604020202020204" pitchFamily="34" charset="0"/>
            </a:endParaRPr>
          </a:p>
        </p:txBody>
      </p:sp>
      <p:sp>
        <p:nvSpPr>
          <p:cNvPr id="6" name="Segnaposto contenuto 2">
            <a:extLst>
              <a:ext uri="{FF2B5EF4-FFF2-40B4-BE49-F238E27FC236}">
                <a16:creationId xmlns:a16="http://schemas.microsoft.com/office/drawing/2014/main" id="{4B5375B6-03CC-4013-9B6D-84AFB0D22F77}"/>
              </a:ext>
            </a:extLst>
          </p:cNvPr>
          <p:cNvSpPr>
            <a:spLocks noGrp="1"/>
          </p:cNvSpPr>
          <p:nvPr>
            <p:ph idx="1"/>
          </p:nvPr>
        </p:nvSpPr>
        <p:spPr>
          <a:xfrm>
            <a:off x="515463" y="1505899"/>
            <a:ext cx="9881177" cy="1069709"/>
          </a:xfrm>
        </p:spPr>
        <p:txBody>
          <a:bodyPr>
            <a:noAutofit/>
          </a:bodyPr>
          <a:lstStyle/>
          <a:p>
            <a:pPr marL="0" indent="0" algn="just">
              <a:lnSpc>
                <a:spcPct val="100000"/>
              </a:lnSpc>
              <a:buNone/>
            </a:pPr>
            <a:r>
              <a:rPr lang="it-IT" sz="2000" dirty="0">
                <a:solidFill>
                  <a:schemeClr val="accent1">
                    <a:lumMod val="50000"/>
                  </a:schemeClr>
                </a:solidFill>
                <a:latin typeface="Arial" panose="020B0604020202020204" pitchFamily="34" charset="0"/>
                <a:cs typeface="Arial" panose="020B0604020202020204" pitchFamily="34" charset="0"/>
              </a:rPr>
              <a:t>Gli investimenti previsti dal PNRR possono ricadere in entrambi i regimi previsti per la  mitigazione dei cambiamenti climatici</a:t>
            </a:r>
          </a:p>
        </p:txBody>
      </p:sp>
      <p:sp>
        <p:nvSpPr>
          <p:cNvPr id="2" name="Rectangle 1">
            <a:extLst>
              <a:ext uri="{FF2B5EF4-FFF2-40B4-BE49-F238E27FC236}">
                <a16:creationId xmlns:a16="http://schemas.microsoft.com/office/drawing/2014/main" id="{52BA31DC-41B2-445A-95B4-393E5F4708AA}"/>
              </a:ext>
            </a:extLst>
          </p:cNvPr>
          <p:cNvSpPr/>
          <p:nvPr/>
        </p:nvSpPr>
        <p:spPr>
          <a:xfrm>
            <a:off x="4365615" y="2926039"/>
            <a:ext cx="852256" cy="69245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5" name="Graphic 4" descr="Checkmark with solid fill">
            <a:extLst>
              <a:ext uri="{FF2B5EF4-FFF2-40B4-BE49-F238E27FC236}">
                <a16:creationId xmlns:a16="http://schemas.microsoft.com/office/drawing/2014/main" id="{6DF19FDA-B9A0-4F2B-AA7F-CF9BF990CD3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378895" y="2815068"/>
            <a:ext cx="914400" cy="914400"/>
          </a:xfrm>
          <a:prstGeom prst="rect">
            <a:avLst/>
          </a:prstGeom>
        </p:spPr>
      </p:pic>
      <p:sp>
        <p:nvSpPr>
          <p:cNvPr id="11" name="Segnaposto contenuto 2">
            <a:extLst>
              <a:ext uri="{FF2B5EF4-FFF2-40B4-BE49-F238E27FC236}">
                <a16:creationId xmlns:a16="http://schemas.microsoft.com/office/drawing/2014/main" id="{C01BCDAD-F376-4B08-923A-A50ACA25EFA3}"/>
              </a:ext>
            </a:extLst>
          </p:cNvPr>
          <p:cNvSpPr txBox="1">
            <a:spLocks/>
          </p:cNvSpPr>
          <p:nvPr/>
        </p:nvSpPr>
        <p:spPr>
          <a:xfrm>
            <a:off x="3708593" y="2977087"/>
            <a:ext cx="1340604" cy="4705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pPr>
            <a:r>
              <a:rPr lang="it-IT" sz="3200">
                <a:solidFill>
                  <a:schemeClr val="accent1">
                    <a:lumMod val="50000"/>
                  </a:schemeClr>
                </a:solidFill>
                <a:latin typeface="Arial" panose="020B0604020202020204" pitchFamily="34" charset="0"/>
                <a:cs typeface="Arial" panose="020B0604020202020204" pitchFamily="34" charset="0"/>
              </a:rPr>
              <a:t>SI</a:t>
            </a:r>
          </a:p>
        </p:txBody>
      </p:sp>
      <p:sp>
        <p:nvSpPr>
          <p:cNvPr id="7" name="Arrow: Down 6">
            <a:extLst>
              <a:ext uri="{FF2B5EF4-FFF2-40B4-BE49-F238E27FC236}">
                <a16:creationId xmlns:a16="http://schemas.microsoft.com/office/drawing/2014/main" id="{C373A34B-8F61-4DC7-9D4F-453D3250D449}"/>
              </a:ext>
            </a:extLst>
          </p:cNvPr>
          <p:cNvSpPr/>
          <p:nvPr/>
        </p:nvSpPr>
        <p:spPr>
          <a:xfrm>
            <a:off x="4556485" y="3840439"/>
            <a:ext cx="470515" cy="790112"/>
          </a:xfrm>
          <a:prstGeom prst="downArrow">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5" name="Segnaposto contenuto 2">
            <a:extLst>
              <a:ext uri="{FF2B5EF4-FFF2-40B4-BE49-F238E27FC236}">
                <a16:creationId xmlns:a16="http://schemas.microsoft.com/office/drawing/2014/main" id="{EBC5A7FD-B929-4269-A1DB-70D4A9CE4E99}"/>
              </a:ext>
            </a:extLst>
          </p:cNvPr>
          <p:cNvSpPr txBox="1">
            <a:spLocks/>
          </p:cNvSpPr>
          <p:nvPr/>
        </p:nvSpPr>
        <p:spPr>
          <a:xfrm>
            <a:off x="3335382" y="4617234"/>
            <a:ext cx="2717584" cy="58040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it-IT" sz="3200">
                <a:solidFill>
                  <a:schemeClr val="accent1">
                    <a:lumMod val="50000"/>
                  </a:schemeClr>
                </a:solidFill>
                <a:latin typeface="Arial" panose="020B0604020202020204" pitchFamily="34" charset="0"/>
                <a:cs typeface="Arial" panose="020B0604020202020204" pitchFamily="34" charset="0"/>
              </a:rPr>
              <a:t>Regime 1</a:t>
            </a:r>
          </a:p>
          <a:p>
            <a:pPr marL="0" indent="0" algn="ctr">
              <a:lnSpc>
                <a:spcPct val="100000"/>
              </a:lnSpc>
              <a:buNone/>
            </a:pPr>
            <a:r>
              <a:rPr lang="it-IT" sz="2000">
                <a:solidFill>
                  <a:schemeClr val="accent1">
                    <a:lumMod val="50000"/>
                  </a:schemeClr>
                </a:solidFill>
                <a:latin typeface="Arial" panose="020B0604020202020204" pitchFamily="34" charset="0"/>
                <a:cs typeface="Arial" panose="020B0604020202020204" pitchFamily="34" charset="0"/>
              </a:rPr>
              <a:t>(Contributo sostanziale)</a:t>
            </a:r>
          </a:p>
          <a:p>
            <a:pPr algn="just">
              <a:lnSpc>
                <a:spcPct val="100000"/>
              </a:lnSpc>
              <a:buFont typeface="Wingdings" panose="05000000000000000000" pitchFamily="2" charset="2"/>
              <a:buChar char="ü"/>
            </a:pPr>
            <a:endParaRPr lang="it-IT" sz="3200">
              <a:solidFill>
                <a:schemeClr val="accent1">
                  <a:lumMod val="50000"/>
                </a:schemeClr>
              </a:solidFill>
              <a:latin typeface="Arial" panose="020B0604020202020204" pitchFamily="34" charset="0"/>
              <a:cs typeface="Arial" panose="020B0604020202020204" pitchFamily="34" charset="0"/>
            </a:endParaRPr>
          </a:p>
        </p:txBody>
      </p:sp>
      <p:sp>
        <p:nvSpPr>
          <p:cNvPr id="13" name="Rectangle: Rounded Corners 12">
            <a:extLst>
              <a:ext uri="{FF2B5EF4-FFF2-40B4-BE49-F238E27FC236}">
                <a16:creationId xmlns:a16="http://schemas.microsoft.com/office/drawing/2014/main" id="{BC12251A-E4C5-4B5D-BDFD-1A6D5FCA90C3}"/>
              </a:ext>
            </a:extLst>
          </p:cNvPr>
          <p:cNvSpPr/>
          <p:nvPr/>
        </p:nvSpPr>
        <p:spPr>
          <a:xfrm>
            <a:off x="2920467" y="2403473"/>
            <a:ext cx="6256189" cy="3907321"/>
          </a:xfrm>
          <a:prstGeom prst="roundRect">
            <a:avLst/>
          </a:prstGeom>
          <a:noFill/>
          <a:ln w="38100">
            <a:solidFill>
              <a:srgbClr val="F9CA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9" name="Segnaposto contenuto 2">
            <a:extLst>
              <a:ext uri="{FF2B5EF4-FFF2-40B4-BE49-F238E27FC236}">
                <a16:creationId xmlns:a16="http://schemas.microsoft.com/office/drawing/2014/main" id="{EB27FD17-4531-45FC-BD3F-5D80CC72F859}"/>
              </a:ext>
            </a:extLst>
          </p:cNvPr>
          <p:cNvSpPr txBox="1">
            <a:spLocks/>
          </p:cNvSpPr>
          <p:nvPr/>
        </p:nvSpPr>
        <p:spPr>
          <a:xfrm>
            <a:off x="5828768" y="2974867"/>
            <a:ext cx="1340604" cy="4705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pPr>
            <a:r>
              <a:rPr lang="it-IT" sz="3200" dirty="0">
                <a:solidFill>
                  <a:schemeClr val="accent1">
                    <a:lumMod val="50000"/>
                  </a:schemeClr>
                </a:solidFill>
                <a:latin typeface="Arial" panose="020B0604020202020204" pitchFamily="34" charset="0"/>
                <a:cs typeface="Arial" panose="020B0604020202020204" pitchFamily="34" charset="0"/>
              </a:rPr>
              <a:t>NO</a:t>
            </a:r>
          </a:p>
        </p:txBody>
      </p:sp>
      <p:sp>
        <p:nvSpPr>
          <p:cNvPr id="20" name="Arrow: Down 19">
            <a:extLst>
              <a:ext uri="{FF2B5EF4-FFF2-40B4-BE49-F238E27FC236}">
                <a16:creationId xmlns:a16="http://schemas.microsoft.com/office/drawing/2014/main" id="{C306D7A1-059F-4947-A769-CB9D2509D030}"/>
              </a:ext>
            </a:extLst>
          </p:cNvPr>
          <p:cNvSpPr/>
          <p:nvPr/>
        </p:nvSpPr>
        <p:spPr>
          <a:xfrm>
            <a:off x="6777382" y="3840439"/>
            <a:ext cx="470515" cy="790112"/>
          </a:xfrm>
          <a:prstGeom prst="downArrow">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1" name="Segnaposto contenuto 2">
            <a:extLst>
              <a:ext uri="{FF2B5EF4-FFF2-40B4-BE49-F238E27FC236}">
                <a16:creationId xmlns:a16="http://schemas.microsoft.com/office/drawing/2014/main" id="{6B635E36-1A7C-416E-80B6-492C6211BF2D}"/>
              </a:ext>
            </a:extLst>
          </p:cNvPr>
          <p:cNvSpPr txBox="1">
            <a:spLocks/>
          </p:cNvSpPr>
          <p:nvPr/>
        </p:nvSpPr>
        <p:spPr>
          <a:xfrm>
            <a:off x="6132272" y="4617235"/>
            <a:ext cx="2325698" cy="4705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pPr>
            <a:r>
              <a:rPr lang="it-IT" sz="3200" dirty="0">
                <a:solidFill>
                  <a:schemeClr val="accent1">
                    <a:lumMod val="50000"/>
                  </a:schemeClr>
                </a:solidFill>
                <a:latin typeface="Arial" panose="020B0604020202020204" pitchFamily="34" charset="0"/>
                <a:cs typeface="Arial" panose="020B0604020202020204" pitchFamily="34" charset="0"/>
              </a:rPr>
              <a:t>Regime 2</a:t>
            </a:r>
          </a:p>
          <a:p>
            <a:pPr marL="0" indent="0" algn="ctr">
              <a:lnSpc>
                <a:spcPct val="100000"/>
              </a:lnSpc>
              <a:buNone/>
            </a:pPr>
            <a:r>
              <a:rPr lang="it-IT" sz="2000" dirty="0">
                <a:solidFill>
                  <a:schemeClr val="accent1">
                    <a:lumMod val="50000"/>
                  </a:schemeClr>
                </a:solidFill>
                <a:latin typeface="Arial" panose="020B0604020202020204" pitchFamily="34" charset="0"/>
                <a:cs typeface="Arial" panose="020B0604020202020204" pitchFamily="34" charset="0"/>
              </a:rPr>
              <a:t>(Do No Significant Harm)</a:t>
            </a:r>
          </a:p>
        </p:txBody>
      </p:sp>
      <p:sp>
        <p:nvSpPr>
          <p:cNvPr id="22" name="Rectangle 21">
            <a:extLst>
              <a:ext uri="{FF2B5EF4-FFF2-40B4-BE49-F238E27FC236}">
                <a16:creationId xmlns:a16="http://schemas.microsoft.com/office/drawing/2014/main" id="{0A867972-9CFD-4599-8862-F63C1A811FBC}"/>
              </a:ext>
            </a:extLst>
          </p:cNvPr>
          <p:cNvSpPr/>
          <p:nvPr/>
        </p:nvSpPr>
        <p:spPr>
          <a:xfrm>
            <a:off x="6649737" y="2935299"/>
            <a:ext cx="852256" cy="69245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23" name="Graphic 22" descr="Checkmark with solid fill">
            <a:extLst>
              <a:ext uri="{FF2B5EF4-FFF2-40B4-BE49-F238E27FC236}">
                <a16:creationId xmlns:a16="http://schemas.microsoft.com/office/drawing/2014/main" id="{36A2A809-E410-4323-90F5-95E3F309CA2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663017" y="2824328"/>
            <a:ext cx="914400" cy="914400"/>
          </a:xfrm>
          <a:prstGeom prst="rect">
            <a:avLst/>
          </a:prstGeom>
        </p:spPr>
      </p:pic>
      <p:sp>
        <p:nvSpPr>
          <p:cNvPr id="24" name="Text Placeholder 2">
            <a:extLst>
              <a:ext uri="{FF2B5EF4-FFF2-40B4-BE49-F238E27FC236}">
                <a16:creationId xmlns:a16="http://schemas.microsoft.com/office/drawing/2014/main" id="{B57DACEF-7B4B-41BC-97F2-754FE6B58F97}"/>
              </a:ext>
            </a:extLst>
          </p:cNvPr>
          <p:cNvSpPr txBox="1">
            <a:spLocks/>
          </p:cNvSpPr>
          <p:nvPr/>
        </p:nvSpPr>
        <p:spPr>
          <a:xfrm>
            <a:off x="357647" y="16784"/>
            <a:ext cx="9327891"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t-IT" sz="1050" dirty="0">
                <a:solidFill>
                  <a:srgbClr val="002060"/>
                </a:solidFill>
                <a:latin typeface="Arial" panose="020B0604020202020204" pitchFamily="34" charset="0"/>
                <a:cs typeface="Arial" panose="020B0604020202020204" pitchFamily="34" charset="0"/>
              </a:rPr>
              <a:t>GUIDA OPERATIVA PER IL RISPETTO DEL PRINCIPIO DNSH – </a:t>
            </a:r>
            <a:r>
              <a:rPr lang="it-IT" sz="1050" b="1" dirty="0">
                <a:solidFill>
                  <a:srgbClr val="002060"/>
                </a:solidFill>
                <a:latin typeface="Arial" panose="020B0604020202020204" pitchFamily="34" charset="0"/>
                <a:cs typeface="Arial" panose="020B0604020202020204" pitchFamily="34" charset="0"/>
              </a:rPr>
              <a:t>SCHEDA 6 - 8: SERVIZI INFORMATICI DI HOSTING E CLOUD – DATA CENTER</a:t>
            </a:r>
          </a:p>
        </p:txBody>
      </p:sp>
    </p:spTree>
    <p:extLst>
      <p:ext uri="{BB962C8B-B14F-4D97-AF65-F5344CB8AC3E}">
        <p14:creationId xmlns:p14="http://schemas.microsoft.com/office/powerpoint/2010/main" val="33159756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1F46983B-7E12-47C8-81CE-C409B4565368}"/>
              </a:ext>
            </a:extLst>
          </p:cNvPr>
          <p:cNvSpPr/>
          <p:nvPr/>
        </p:nvSpPr>
        <p:spPr>
          <a:xfrm>
            <a:off x="764308" y="2190674"/>
            <a:ext cx="3846389" cy="370720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4" name="Segnaposto numero diapositiva 5">
            <a:extLst>
              <a:ext uri="{FF2B5EF4-FFF2-40B4-BE49-F238E27FC236}">
                <a16:creationId xmlns:a16="http://schemas.microsoft.com/office/drawing/2014/main" id="{CC11CACA-3D43-6842-94A5-90E1FE5ACAA5}"/>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33</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
        <p:nvSpPr>
          <p:cNvPr id="9" name="Titolo 1">
            <a:extLst>
              <a:ext uri="{FF2B5EF4-FFF2-40B4-BE49-F238E27FC236}">
                <a16:creationId xmlns:a16="http://schemas.microsoft.com/office/drawing/2014/main" id="{7B595272-78FB-48A9-B8EF-F0A32D7EA508}"/>
              </a:ext>
            </a:extLst>
          </p:cNvPr>
          <p:cNvSpPr>
            <a:spLocks noGrp="1"/>
          </p:cNvSpPr>
          <p:nvPr>
            <p:ph type="title"/>
          </p:nvPr>
        </p:nvSpPr>
        <p:spPr>
          <a:xfrm>
            <a:off x="764308" y="578866"/>
            <a:ext cx="10515600" cy="761711"/>
          </a:xfrm>
        </p:spPr>
        <p:txBody>
          <a:bodyPr>
            <a:normAutofit/>
          </a:bodyPr>
          <a:lstStyle/>
          <a:p>
            <a:r>
              <a:rPr lang="it-IT" sz="2400" b="1" dirty="0">
                <a:solidFill>
                  <a:schemeClr val="accent1">
                    <a:lumMod val="50000"/>
                  </a:schemeClr>
                </a:solidFill>
                <a:latin typeface="Arial" panose="020B0604020202020204" pitchFamily="34" charset="0"/>
                <a:cs typeface="Arial" panose="020B0604020202020204" pitchFamily="34" charset="0"/>
              </a:rPr>
              <a:t>II. VINCOLI DNSH</a:t>
            </a:r>
            <a:br>
              <a:rPr lang="it-IT" sz="2400" b="1" dirty="0">
                <a:solidFill>
                  <a:schemeClr val="accent1">
                    <a:lumMod val="50000"/>
                  </a:schemeClr>
                </a:solidFill>
                <a:latin typeface="Arial" panose="020B0604020202020204" pitchFamily="34" charset="0"/>
                <a:cs typeface="Arial" panose="020B0604020202020204" pitchFamily="34" charset="0"/>
              </a:rPr>
            </a:br>
            <a:r>
              <a:rPr lang="it-IT" sz="2000" b="1" i="1" dirty="0">
                <a:solidFill>
                  <a:schemeClr val="accent1">
                    <a:lumMod val="50000"/>
                  </a:schemeClr>
                </a:solidFill>
                <a:latin typeface="Arial" panose="020B0604020202020204" pitchFamily="34" charset="0"/>
                <a:cs typeface="Arial" panose="020B0604020202020204" pitchFamily="34" charset="0"/>
              </a:rPr>
              <a:t>Introduzione</a:t>
            </a:r>
            <a:endParaRPr lang="it-IT" sz="2600" b="1" i="1" dirty="0">
              <a:solidFill>
                <a:schemeClr val="accent1">
                  <a:lumMod val="50000"/>
                </a:schemeClr>
              </a:solidFill>
              <a:latin typeface="Arial" panose="020B0604020202020204" pitchFamily="34" charset="0"/>
              <a:cs typeface="Arial" panose="020B0604020202020204" pitchFamily="34" charset="0"/>
            </a:endParaRPr>
          </a:p>
        </p:txBody>
      </p:sp>
      <p:graphicFrame>
        <p:nvGraphicFramePr>
          <p:cNvPr id="25" name="Table 10">
            <a:extLst>
              <a:ext uri="{FF2B5EF4-FFF2-40B4-BE49-F238E27FC236}">
                <a16:creationId xmlns:a16="http://schemas.microsoft.com/office/drawing/2014/main" id="{679157B8-30E1-48A5-8D6D-530D1BE95083}"/>
              </a:ext>
            </a:extLst>
          </p:cNvPr>
          <p:cNvGraphicFramePr>
            <a:graphicFrameLocks noGrp="1"/>
          </p:cNvGraphicFramePr>
          <p:nvPr/>
        </p:nvGraphicFramePr>
        <p:xfrm>
          <a:off x="10318061" y="195956"/>
          <a:ext cx="1271370" cy="1371600"/>
        </p:xfrm>
        <a:graphic>
          <a:graphicData uri="http://schemas.openxmlformats.org/drawingml/2006/table">
            <a:tbl>
              <a:tblPr bandRow="1">
                <a:tableStyleId>{5C22544A-7EE6-4342-B048-85BDC9FD1C3A}</a:tableStyleId>
              </a:tblPr>
              <a:tblGrid>
                <a:gridCol w="1271370">
                  <a:extLst>
                    <a:ext uri="{9D8B030D-6E8A-4147-A177-3AD203B41FA5}">
                      <a16:colId xmlns:a16="http://schemas.microsoft.com/office/drawing/2014/main" val="2637763030"/>
                    </a:ext>
                  </a:extLst>
                </a:gridCol>
              </a:tblGrid>
              <a:tr h="211755">
                <a:tc>
                  <a:txBody>
                    <a:bodyPr/>
                    <a:lstStyle/>
                    <a:p>
                      <a:r>
                        <a:rPr lang="it-IT" sz="900" b="1">
                          <a:solidFill>
                            <a:schemeClr val="accent5">
                              <a:lumMod val="75000"/>
                            </a:schemeClr>
                          </a:solidFill>
                        </a:rPr>
                        <a:t>Mitigazione</a:t>
                      </a:r>
                    </a:p>
                  </a:txBody>
                  <a:tcPr>
                    <a:solidFill>
                      <a:srgbClr val="F9CA4E"/>
                    </a:solidFill>
                  </a:tcPr>
                </a:tc>
                <a:extLst>
                  <a:ext uri="{0D108BD9-81ED-4DB2-BD59-A6C34878D82A}">
                    <a16:rowId xmlns:a16="http://schemas.microsoft.com/office/drawing/2014/main" val="3339796594"/>
                  </a:ext>
                </a:extLst>
              </a:tr>
              <a:tr h="211755">
                <a:tc>
                  <a:txBody>
                    <a:bodyPr/>
                    <a:lstStyle/>
                    <a:p>
                      <a:pPr marL="0" algn="l" defTabSz="914400" rtl="0" eaLnBrk="1" latinLnBrk="0" hangingPunct="1"/>
                      <a:r>
                        <a:rPr lang="it-IT" sz="900" b="1" kern="1200">
                          <a:solidFill>
                            <a:schemeClr val="accent5">
                              <a:lumMod val="75000"/>
                            </a:schemeClr>
                          </a:solidFill>
                          <a:latin typeface="+mn-lt"/>
                          <a:ea typeface="+mn-ea"/>
                          <a:cs typeface="+mn-cs"/>
                        </a:rPr>
                        <a:t>Adattamento</a:t>
                      </a:r>
                    </a:p>
                  </a:txBody>
                  <a:tcPr>
                    <a:solidFill>
                      <a:srgbClr val="F9CA4E"/>
                    </a:solidFill>
                  </a:tcPr>
                </a:tc>
                <a:extLst>
                  <a:ext uri="{0D108BD9-81ED-4DB2-BD59-A6C34878D82A}">
                    <a16:rowId xmlns:a16="http://schemas.microsoft.com/office/drawing/2014/main" val="3629713866"/>
                  </a:ext>
                </a:extLst>
              </a:tr>
              <a:tr h="211755">
                <a:tc>
                  <a:txBody>
                    <a:bodyPr/>
                    <a:lstStyle/>
                    <a:p>
                      <a:pPr marL="0" algn="l" defTabSz="914400" rtl="0" eaLnBrk="1" latinLnBrk="0" hangingPunct="1"/>
                      <a:r>
                        <a:rPr lang="it-IT" sz="900" b="1" kern="1200">
                          <a:solidFill>
                            <a:schemeClr val="accent5">
                              <a:lumMod val="75000"/>
                            </a:schemeClr>
                          </a:solidFill>
                          <a:latin typeface="+mn-lt"/>
                          <a:ea typeface="+mn-ea"/>
                          <a:cs typeface="+mn-cs"/>
                        </a:rPr>
                        <a:t>Risorsa Idrica</a:t>
                      </a:r>
                    </a:p>
                  </a:txBody>
                  <a:tcPr>
                    <a:solidFill>
                      <a:srgbClr val="F9CA4E"/>
                    </a:solidFill>
                  </a:tcPr>
                </a:tc>
                <a:extLst>
                  <a:ext uri="{0D108BD9-81ED-4DB2-BD59-A6C34878D82A}">
                    <a16:rowId xmlns:a16="http://schemas.microsoft.com/office/drawing/2014/main" val="1622243859"/>
                  </a:ext>
                </a:extLst>
              </a:tr>
              <a:tr h="211755">
                <a:tc>
                  <a:txBody>
                    <a:bodyPr/>
                    <a:lstStyle/>
                    <a:p>
                      <a:pPr marL="0" algn="l" defTabSz="914400" rtl="0" eaLnBrk="1" latinLnBrk="0" hangingPunct="1"/>
                      <a:r>
                        <a:rPr lang="it-IT" sz="900" b="1" kern="1200">
                          <a:solidFill>
                            <a:schemeClr val="accent5">
                              <a:lumMod val="75000"/>
                            </a:schemeClr>
                          </a:solidFill>
                          <a:latin typeface="+mn-lt"/>
                          <a:ea typeface="+mn-ea"/>
                          <a:cs typeface="+mn-cs"/>
                        </a:rPr>
                        <a:t>Economia Circolare</a:t>
                      </a:r>
                    </a:p>
                  </a:txBody>
                  <a:tcPr>
                    <a:solidFill>
                      <a:srgbClr val="F9CA4E"/>
                    </a:solidFill>
                  </a:tcPr>
                </a:tc>
                <a:extLst>
                  <a:ext uri="{0D108BD9-81ED-4DB2-BD59-A6C34878D82A}">
                    <a16:rowId xmlns:a16="http://schemas.microsoft.com/office/drawing/2014/main" val="2308410205"/>
                  </a:ext>
                </a:extLst>
              </a:tr>
              <a:tr h="211755">
                <a:tc>
                  <a:txBody>
                    <a:bodyPr/>
                    <a:lstStyle/>
                    <a:p>
                      <a:pPr marL="0" algn="l" defTabSz="914400" rtl="0" eaLnBrk="1" latinLnBrk="0" hangingPunct="1"/>
                      <a:r>
                        <a:rPr lang="it-IT" sz="900" b="1" kern="1200">
                          <a:solidFill>
                            <a:schemeClr val="accent5">
                              <a:lumMod val="75000"/>
                            </a:schemeClr>
                          </a:solidFill>
                          <a:latin typeface="+mn-lt"/>
                          <a:ea typeface="+mn-ea"/>
                          <a:cs typeface="+mn-cs"/>
                        </a:rPr>
                        <a:t>Inquinamento</a:t>
                      </a:r>
                    </a:p>
                  </a:txBody>
                  <a:tcPr>
                    <a:solidFill>
                      <a:srgbClr val="F9CA4E"/>
                    </a:solidFill>
                  </a:tcPr>
                </a:tc>
                <a:extLst>
                  <a:ext uri="{0D108BD9-81ED-4DB2-BD59-A6C34878D82A}">
                    <a16:rowId xmlns:a16="http://schemas.microsoft.com/office/drawing/2014/main" val="2006366904"/>
                  </a:ext>
                </a:extLst>
              </a:tr>
              <a:tr h="211755">
                <a:tc>
                  <a:txBody>
                    <a:bodyPr/>
                    <a:lstStyle/>
                    <a:p>
                      <a:pPr marL="0" algn="l" defTabSz="914400" rtl="0" eaLnBrk="1" latinLnBrk="0" hangingPunct="1"/>
                      <a:r>
                        <a:rPr lang="it-IT" sz="900" b="1" kern="1200">
                          <a:solidFill>
                            <a:schemeClr val="accent5">
                              <a:lumMod val="75000"/>
                            </a:schemeClr>
                          </a:solidFill>
                          <a:latin typeface="+mn-lt"/>
                          <a:ea typeface="+mn-ea"/>
                          <a:cs typeface="+mn-cs"/>
                        </a:rPr>
                        <a:t>Biodiversità</a:t>
                      </a:r>
                    </a:p>
                  </a:txBody>
                  <a:tcPr>
                    <a:solidFill>
                      <a:srgbClr val="F9CA4E"/>
                    </a:solidFill>
                  </a:tcPr>
                </a:tc>
                <a:extLst>
                  <a:ext uri="{0D108BD9-81ED-4DB2-BD59-A6C34878D82A}">
                    <a16:rowId xmlns:a16="http://schemas.microsoft.com/office/drawing/2014/main" val="2799061225"/>
                  </a:ext>
                </a:extLst>
              </a:tr>
            </a:tbl>
          </a:graphicData>
        </a:graphic>
      </p:graphicFrame>
      <p:grpSp>
        <p:nvGrpSpPr>
          <p:cNvPr id="5" name="Group 4">
            <a:extLst>
              <a:ext uri="{FF2B5EF4-FFF2-40B4-BE49-F238E27FC236}">
                <a16:creationId xmlns:a16="http://schemas.microsoft.com/office/drawing/2014/main" id="{632DB719-C7D2-4CFE-BABC-91CE64C617D9}"/>
              </a:ext>
            </a:extLst>
          </p:cNvPr>
          <p:cNvGrpSpPr/>
          <p:nvPr/>
        </p:nvGrpSpPr>
        <p:grpSpPr>
          <a:xfrm>
            <a:off x="9872720" y="190511"/>
            <a:ext cx="302478" cy="1382650"/>
            <a:chOff x="9872720" y="190511"/>
            <a:chExt cx="302478" cy="1382650"/>
          </a:xfrm>
          <a:solidFill>
            <a:srgbClr val="1F4E79"/>
          </a:solidFill>
        </p:grpSpPr>
        <p:sp>
          <p:nvSpPr>
            <p:cNvPr id="26" name="Freeform 12">
              <a:extLst>
                <a:ext uri="{FF2B5EF4-FFF2-40B4-BE49-F238E27FC236}">
                  <a16:creationId xmlns:a16="http://schemas.microsoft.com/office/drawing/2014/main" id="{FE163971-833F-430E-93A6-75DB4C6093C8}"/>
                </a:ext>
              </a:extLst>
            </p:cNvPr>
            <p:cNvSpPr>
              <a:spLocks noEditPoints="1"/>
            </p:cNvSpPr>
            <p:nvPr/>
          </p:nvSpPr>
          <p:spPr bwMode="auto">
            <a:xfrm>
              <a:off x="9941760" y="894520"/>
              <a:ext cx="188972" cy="190754"/>
            </a:xfrm>
            <a:custGeom>
              <a:avLst/>
              <a:gdLst>
                <a:gd name="T0" fmla="*/ 157 w 392"/>
                <a:gd name="T1" fmla="*/ 18 h 368"/>
                <a:gd name="T2" fmla="*/ 102 w 392"/>
                <a:gd name="T3" fmla="*/ 33 h 368"/>
                <a:gd name="T4" fmla="*/ 76 w 392"/>
                <a:gd name="T5" fmla="*/ 76 h 368"/>
                <a:gd name="T6" fmla="*/ 148 w 392"/>
                <a:gd name="T7" fmla="*/ 120 h 368"/>
                <a:gd name="T8" fmla="*/ 187 w 392"/>
                <a:gd name="T9" fmla="*/ 58 h 368"/>
                <a:gd name="T10" fmla="*/ 157 w 392"/>
                <a:gd name="T11" fmla="*/ 18 h 368"/>
                <a:gd name="T12" fmla="*/ 326 w 392"/>
                <a:gd name="T13" fmla="*/ 268 h 368"/>
                <a:gd name="T14" fmla="*/ 241 w 392"/>
                <a:gd name="T15" fmla="*/ 268 h 368"/>
                <a:gd name="T16" fmla="*/ 241 w 392"/>
                <a:gd name="T17" fmla="*/ 241 h 368"/>
                <a:gd name="T18" fmla="*/ 216 w 392"/>
                <a:gd name="T19" fmla="*/ 274 h 368"/>
                <a:gd name="T20" fmla="*/ 191 w 392"/>
                <a:gd name="T21" fmla="*/ 306 h 368"/>
                <a:gd name="T22" fmla="*/ 216 w 392"/>
                <a:gd name="T23" fmla="*/ 339 h 368"/>
                <a:gd name="T24" fmla="*/ 238 w 392"/>
                <a:gd name="T25" fmla="*/ 368 h 368"/>
                <a:gd name="T26" fmla="*/ 241 w 392"/>
                <a:gd name="T27" fmla="*/ 368 h 368"/>
                <a:gd name="T28" fmla="*/ 241 w 392"/>
                <a:gd name="T29" fmla="*/ 353 h 368"/>
                <a:gd name="T30" fmla="*/ 286 w 392"/>
                <a:gd name="T31" fmla="*/ 352 h 368"/>
                <a:gd name="T32" fmla="*/ 336 w 392"/>
                <a:gd name="T33" fmla="*/ 332 h 368"/>
                <a:gd name="T34" fmla="*/ 380 w 392"/>
                <a:gd name="T35" fmla="*/ 251 h 368"/>
                <a:gd name="T36" fmla="*/ 380 w 392"/>
                <a:gd name="T37" fmla="*/ 250 h 368"/>
                <a:gd name="T38" fmla="*/ 326 w 392"/>
                <a:gd name="T39" fmla="*/ 268 h 368"/>
                <a:gd name="T40" fmla="*/ 196 w 392"/>
                <a:gd name="T41" fmla="*/ 43 h 368"/>
                <a:gd name="T42" fmla="*/ 237 w 392"/>
                <a:gd name="T43" fmla="*/ 119 h 368"/>
                <a:gd name="T44" fmla="*/ 213 w 392"/>
                <a:gd name="T45" fmla="*/ 132 h 368"/>
                <a:gd name="T46" fmla="*/ 253 w 392"/>
                <a:gd name="T47" fmla="*/ 138 h 368"/>
                <a:gd name="T48" fmla="*/ 294 w 392"/>
                <a:gd name="T49" fmla="*/ 144 h 368"/>
                <a:gd name="T50" fmla="*/ 311 w 392"/>
                <a:gd name="T51" fmla="*/ 107 h 368"/>
                <a:gd name="T52" fmla="*/ 328 w 392"/>
                <a:gd name="T53" fmla="*/ 69 h 368"/>
                <a:gd name="T54" fmla="*/ 311 w 392"/>
                <a:gd name="T55" fmla="*/ 78 h 368"/>
                <a:gd name="T56" fmla="*/ 288 w 392"/>
                <a:gd name="T57" fmla="*/ 39 h 368"/>
                <a:gd name="T58" fmla="*/ 248 w 392"/>
                <a:gd name="T59" fmla="*/ 4 h 368"/>
                <a:gd name="T60" fmla="*/ 152 w 392"/>
                <a:gd name="T61" fmla="*/ 4 h 368"/>
                <a:gd name="T62" fmla="*/ 196 w 392"/>
                <a:gd name="T63" fmla="*/ 43 h 368"/>
                <a:gd name="T64" fmla="*/ 71 w 392"/>
                <a:gd name="T65" fmla="*/ 311 h 368"/>
                <a:gd name="T66" fmla="*/ 110 w 392"/>
                <a:gd name="T67" fmla="*/ 351 h 368"/>
                <a:gd name="T68" fmla="*/ 161 w 392"/>
                <a:gd name="T69" fmla="*/ 352 h 368"/>
                <a:gd name="T70" fmla="*/ 162 w 392"/>
                <a:gd name="T71" fmla="*/ 267 h 368"/>
                <a:gd name="T72" fmla="*/ 89 w 392"/>
                <a:gd name="T73" fmla="*/ 265 h 368"/>
                <a:gd name="T74" fmla="*/ 71 w 392"/>
                <a:gd name="T75" fmla="*/ 311 h 368"/>
                <a:gd name="T76" fmla="*/ 114 w 392"/>
                <a:gd name="T77" fmla="*/ 193 h 368"/>
                <a:gd name="T78" fmla="*/ 137 w 392"/>
                <a:gd name="T79" fmla="*/ 207 h 368"/>
                <a:gd name="T80" fmla="*/ 122 w 392"/>
                <a:gd name="T81" fmla="*/ 168 h 368"/>
                <a:gd name="T82" fmla="*/ 107 w 392"/>
                <a:gd name="T83" fmla="*/ 130 h 368"/>
                <a:gd name="T84" fmla="*/ 66 w 392"/>
                <a:gd name="T85" fmla="*/ 134 h 368"/>
                <a:gd name="T86" fmla="*/ 25 w 392"/>
                <a:gd name="T87" fmla="*/ 139 h 368"/>
                <a:gd name="T88" fmla="*/ 41 w 392"/>
                <a:gd name="T89" fmla="*/ 148 h 368"/>
                <a:gd name="T90" fmla="*/ 19 w 392"/>
                <a:gd name="T91" fmla="*/ 188 h 368"/>
                <a:gd name="T92" fmla="*/ 9 w 392"/>
                <a:gd name="T93" fmla="*/ 241 h 368"/>
                <a:gd name="T94" fmla="*/ 58 w 392"/>
                <a:gd name="T95" fmla="*/ 324 h 368"/>
                <a:gd name="T96" fmla="*/ 69 w 392"/>
                <a:gd name="T97" fmla="*/ 266 h 368"/>
                <a:gd name="T98" fmla="*/ 114 w 392"/>
                <a:gd name="T99" fmla="*/ 193 h 368"/>
                <a:gd name="T100" fmla="*/ 313 w 392"/>
                <a:gd name="T101" fmla="*/ 253 h 368"/>
                <a:gd name="T102" fmla="*/ 362 w 392"/>
                <a:gd name="T103" fmla="*/ 244 h 368"/>
                <a:gd name="T104" fmla="*/ 375 w 392"/>
                <a:gd name="T105" fmla="*/ 190 h 368"/>
                <a:gd name="T106" fmla="*/ 350 w 392"/>
                <a:gd name="T107" fmla="*/ 146 h 368"/>
                <a:gd name="T108" fmla="*/ 277 w 392"/>
                <a:gd name="T109" fmla="*/ 189 h 368"/>
                <a:gd name="T110" fmla="*/ 313 w 392"/>
                <a:gd name="T111" fmla="*/ 253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2" h="368">
                  <a:moveTo>
                    <a:pt x="157" y="18"/>
                  </a:moveTo>
                  <a:cubicBezTo>
                    <a:pt x="127" y="0"/>
                    <a:pt x="102" y="33"/>
                    <a:pt x="102" y="33"/>
                  </a:cubicBezTo>
                  <a:cubicBezTo>
                    <a:pt x="76" y="76"/>
                    <a:pt x="76" y="76"/>
                    <a:pt x="76" y="76"/>
                  </a:cubicBezTo>
                  <a:cubicBezTo>
                    <a:pt x="148" y="120"/>
                    <a:pt x="148" y="120"/>
                    <a:pt x="148" y="120"/>
                  </a:cubicBezTo>
                  <a:cubicBezTo>
                    <a:pt x="187" y="58"/>
                    <a:pt x="187" y="58"/>
                    <a:pt x="187" y="58"/>
                  </a:cubicBezTo>
                  <a:cubicBezTo>
                    <a:pt x="172" y="23"/>
                    <a:pt x="157" y="18"/>
                    <a:pt x="157" y="18"/>
                  </a:cubicBezTo>
                  <a:close/>
                  <a:moveTo>
                    <a:pt x="326" y="268"/>
                  </a:moveTo>
                  <a:cubicBezTo>
                    <a:pt x="241" y="268"/>
                    <a:pt x="241" y="268"/>
                    <a:pt x="241" y="268"/>
                  </a:cubicBezTo>
                  <a:cubicBezTo>
                    <a:pt x="241" y="241"/>
                    <a:pt x="241" y="241"/>
                    <a:pt x="241" y="241"/>
                  </a:cubicBezTo>
                  <a:cubicBezTo>
                    <a:pt x="216" y="274"/>
                    <a:pt x="216" y="274"/>
                    <a:pt x="216" y="274"/>
                  </a:cubicBezTo>
                  <a:cubicBezTo>
                    <a:pt x="191" y="306"/>
                    <a:pt x="191" y="306"/>
                    <a:pt x="191" y="306"/>
                  </a:cubicBezTo>
                  <a:cubicBezTo>
                    <a:pt x="216" y="339"/>
                    <a:pt x="216" y="339"/>
                    <a:pt x="216" y="339"/>
                  </a:cubicBezTo>
                  <a:cubicBezTo>
                    <a:pt x="238" y="368"/>
                    <a:pt x="238" y="368"/>
                    <a:pt x="238" y="368"/>
                  </a:cubicBezTo>
                  <a:cubicBezTo>
                    <a:pt x="241" y="368"/>
                    <a:pt x="241" y="368"/>
                    <a:pt x="241" y="368"/>
                  </a:cubicBezTo>
                  <a:cubicBezTo>
                    <a:pt x="241" y="353"/>
                    <a:pt x="241" y="353"/>
                    <a:pt x="241" y="353"/>
                  </a:cubicBezTo>
                  <a:cubicBezTo>
                    <a:pt x="286" y="352"/>
                    <a:pt x="286" y="352"/>
                    <a:pt x="286" y="352"/>
                  </a:cubicBezTo>
                  <a:cubicBezTo>
                    <a:pt x="327" y="349"/>
                    <a:pt x="336" y="332"/>
                    <a:pt x="336" y="332"/>
                  </a:cubicBezTo>
                  <a:cubicBezTo>
                    <a:pt x="380" y="251"/>
                    <a:pt x="380" y="251"/>
                    <a:pt x="380" y="251"/>
                  </a:cubicBezTo>
                  <a:cubicBezTo>
                    <a:pt x="380" y="250"/>
                    <a:pt x="380" y="250"/>
                    <a:pt x="380" y="250"/>
                  </a:cubicBezTo>
                  <a:cubicBezTo>
                    <a:pt x="362" y="271"/>
                    <a:pt x="326" y="268"/>
                    <a:pt x="326" y="268"/>
                  </a:cubicBezTo>
                  <a:close/>
                  <a:moveTo>
                    <a:pt x="196" y="43"/>
                  </a:moveTo>
                  <a:cubicBezTo>
                    <a:pt x="237" y="119"/>
                    <a:pt x="237" y="119"/>
                    <a:pt x="237" y="119"/>
                  </a:cubicBezTo>
                  <a:cubicBezTo>
                    <a:pt x="213" y="132"/>
                    <a:pt x="213" y="132"/>
                    <a:pt x="213" y="132"/>
                  </a:cubicBezTo>
                  <a:cubicBezTo>
                    <a:pt x="253" y="138"/>
                    <a:pt x="253" y="138"/>
                    <a:pt x="253" y="138"/>
                  </a:cubicBezTo>
                  <a:cubicBezTo>
                    <a:pt x="294" y="144"/>
                    <a:pt x="294" y="144"/>
                    <a:pt x="294" y="144"/>
                  </a:cubicBezTo>
                  <a:cubicBezTo>
                    <a:pt x="311" y="107"/>
                    <a:pt x="311" y="107"/>
                    <a:pt x="311" y="107"/>
                  </a:cubicBezTo>
                  <a:cubicBezTo>
                    <a:pt x="328" y="69"/>
                    <a:pt x="328" y="69"/>
                    <a:pt x="328" y="69"/>
                  </a:cubicBezTo>
                  <a:cubicBezTo>
                    <a:pt x="311" y="78"/>
                    <a:pt x="311" y="78"/>
                    <a:pt x="311" y="78"/>
                  </a:cubicBezTo>
                  <a:cubicBezTo>
                    <a:pt x="288" y="39"/>
                    <a:pt x="288" y="39"/>
                    <a:pt x="288" y="39"/>
                  </a:cubicBezTo>
                  <a:cubicBezTo>
                    <a:pt x="267" y="4"/>
                    <a:pt x="248" y="4"/>
                    <a:pt x="248" y="4"/>
                  </a:cubicBezTo>
                  <a:cubicBezTo>
                    <a:pt x="152" y="4"/>
                    <a:pt x="152" y="4"/>
                    <a:pt x="152" y="4"/>
                  </a:cubicBezTo>
                  <a:cubicBezTo>
                    <a:pt x="180" y="7"/>
                    <a:pt x="196" y="43"/>
                    <a:pt x="196" y="43"/>
                  </a:cubicBezTo>
                  <a:close/>
                  <a:moveTo>
                    <a:pt x="71" y="311"/>
                  </a:moveTo>
                  <a:cubicBezTo>
                    <a:pt x="70" y="346"/>
                    <a:pt x="110" y="351"/>
                    <a:pt x="110" y="351"/>
                  </a:cubicBezTo>
                  <a:cubicBezTo>
                    <a:pt x="161" y="352"/>
                    <a:pt x="161" y="352"/>
                    <a:pt x="161" y="352"/>
                  </a:cubicBezTo>
                  <a:cubicBezTo>
                    <a:pt x="162" y="267"/>
                    <a:pt x="162" y="267"/>
                    <a:pt x="162" y="267"/>
                  </a:cubicBezTo>
                  <a:cubicBezTo>
                    <a:pt x="89" y="265"/>
                    <a:pt x="89" y="265"/>
                    <a:pt x="89" y="265"/>
                  </a:cubicBezTo>
                  <a:cubicBezTo>
                    <a:pt x="67" y="295"/>
                    <a:pt x="71" y="311"/>
                    <a:pt x="71" y="311"/>
                  </a:cubicBezTo>
                  <a:close/>
                  <a:moveTo>
                    <a:pt x="114" y="193"/>
                  </a:moveTo>
                  <a:cubicBezTo>
                    <a:pt x="137" y="207"/>
                    <a:pt x="137" y="207"/>
                    <a:pt x="137" y="207"/>
                  </a:cubicBezTo>
                  <a:cubicBezTo>
                    <a:pt x="122" y="168"/>
                    <a:pt x="122" y="168"/>
                    <a:pt x="122" y="168"/>
                  </a:cubicBezTo>
                  <a:cubicBezTo>
                    <a:pt x="107" y="130"/>
                    <a:pt x="107" y="130"/>
                    <a:pt x="107" y="130"/>
                  </a:cubicBezTo>
                  <a:cubicBezTo>
                    <a:pt x="66" y="134"/>
                    <a:pt x="66" y="134"/>
                    <a:pt x="66" y="134"/>
                  </a:cubicBezTo>
                  <a:cubicBezTo>
                    <a:pt x="25" y="139"/>
                    <a:pt x="25" y="139"/>
                    <a:pt x="25" y="139"/>
                  </a:cubicBezTo>
                  <a:cubicBezTo>
                    <a:pt x="41" y="148"/>
                    <a:pt x="41" y="148"/>
                    <a:pt x="41" y="148"/>
                  </a:cubicBezTo>
                  <a:cubicBezTo>
                    <a:pt x="19" y="188"/>
                    <a:pt x="19" y="188"/>
                    <a:pt x="19" y="188"/>
                  </a:cubicBezTo>
                  <a:cubicBezTo>
                    <a:pt x="0" y="224"/>
                    <a:pt x="9" y="241"/>
                    <a:pt x="9" y="241"/>
                  </a:cubicBezTo>
                  <a:cubicBezTo>
                    <a:pt x="58" y="324"/>
                    <a:pt x="58" y="324"/>
                    <a:pt x="58" y="324"/>
                  </a:cubicBezTo>
                  <a:cubicBezTo>
                    <a:pt x="47" y="298"/>
                    <a:pt x="69" y="266"/>
                    <a:pt x="69" y="266"/>
                  </a:cubicBezTo>
                  <a:lnTo>
                    <a:pt x="114" y="193"/>
                  </a:lnTo>
                  <a:close/>
                  <a:moveTo>
                    <a:pt x="313" y="253"/>
                  </a:moveTo>
                  <a:cubicBezTo>
                    <a:pt x="351" y="256"/>
                    <a:pt x="362" y="244"/>
                    <a:pt x="362" y="244"/>
                  </a:cubicBezTo>
                  <a:cubicBezTo>
                    <a:pt x="392" y="228"/>
                    <a:pt x="375" y="190"/>
                    <a:pt x="375" y="190"/>
                  </a:cubicBezTo>
                  <a:cubicBezTo>
                    <a:pt x="350" y="146"/>
                    <a:pt x="350" y="146"/>
                    <a:pt x="350" y="146"/>
                  </a:cubicBezTo>
                  <a:cubicBezTo>
                    <a:pt x="277" y="189"/>
                    <a:pt x="277" y="189"/>
                    <a:pt x="277" y="189"/>
                  </a:cubicBezTo>
                  <a:lnTo>
                    <a:pt x="313" y="253"/>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a:ea typeface="+mn-ea"/>
                <a:cs typeface="+mn-cs"/>
              </a:endParaRPr>
            </a:p>
          </p:txBody>
        </p:sp>
        <p:grpSp>
          <p:nvGrpSpPr>
            <p:cNvPr id="29" name="Group 28">
              <a:extLst>
                <a:ext uri="{FF2B5EF4-FFF2-40B4-BE49-F238E27FC236}">
                  <a16:creationId xmlns:a16="http://schemas.microsoft.com/office/drawing/2014/main" id="{55F4C4EC-5A66-42F4-A156-90C73F3D3755}"/>
                </a:ext>
              </a:extLst>
            </p:cNvPr>
            <p:cNvGrpSpPr/>
            <p:nvPr/>
          </p:nvGrpSpPr>
          <p:grpSpPr>
            <a:xfrm>
              <a:off x="9923521" y="1367383"/>
              <a:ext cx="251677" cy="205778"/>
              <a:chOff x="6637496" y="2894701"/>
              <a:chExt cx="528127" cy="530524"/>
            </a:xfrm>
            <a:grpFill/>
          </p:grpSpPr>
          <p:sp>
            <p:nvSpPr>
              <p:cNvPr id="30" name="Freeform 79">
                <a:extLst>
                  <a:ext uri="{FF2B5EF4-FFF2-40B4-BE49-F238E27FC236}">
                    <a16:creationId xmlns:a16="http://schemas.microsoft.com/office/drawing/2014/main" id="{3F4C2945-19F0-4589-BFD1-A16E40D9E982}"/>
                  </a:ext>
                </a:extLst>
              </p:cNvPr>
              <p:cNvSpPr>
                <a:spLocks noEditPoints="1"/>
              </p:cNvSpPr>
              <p:nvPr/>
            </p:nvSpPr>
            <p:spPr bwMode="auto">
              <a:xfrm>
                <a:off x="6672001" y="2894701"/>
                <a:ext cx="362281" cy="530524"/>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44" name="Freeform 79">
                <a:extLst>
                  <a:ext uri="{FF2B5EF4-FFF2-40B4-BE49-F238E27FC236}">
                    <a16:creationId xmlns:a16="http://schemas.microsoft.com/office/drawing/2014/main" id="{53681A0C-22AD-4516-860E-56544AB7D158}"/>
                  </a:ext>
                </a:extLst>
              </p:cNvPr>
              <p:cNvSpPr>
                <a:spLocks noEditPoints="1"/>
              </p:cNvSpPr>
              <p:nvPr/>
            </p:nvSpPr>
            <p:spPr bwMode="auto">
              <a:xfrm>
                <a:off x="6637496" y="3170780"/>
                <a:ext cx="171498" cy="251142"/>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45" name="Freeform 79">
                <a:extLst>
                  <a:ext uri="{FF2B5EF4-FFF2-40B4-BE49-F238E27FC236}">
                    <a16:creationId xmlns:a16="http://schemas.microsoft.com/office/drawing/2014/main" id="{699075A2-ADBD-426D-ACF2-55FCED21539E}"/>
                  </a:ext>
                </a:extLst>
              </p:cNvPr>
              <p:cNvSpPr>
                <a:spLocks noEditPoints="1"/>
              </p:cNvSpPr>
              <p:nvPr/>
            </p:nvSpPr>
            <p:spPr bwMode="auto">
              <a:xfrm>
                <a:off x="7019666" y="3203780"/>
                <a:ext cx="145957" cy="213739"/>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grpSp>
        <p:sp>
          <p:nvSpPr>
            <p:cNvPr id="46" name="Freeform 19">
              <a:extLst>
                <a:ext uri="{FF2B5EF4-FFF2-40B4-BE49-F238E27FC236}">
                  <a16:creationId xmlns:a16="http://schemas.microsoft.com/office/drawing/2014/main" id="{E5759450-318D-4721-9447-A7E36BABF6CF}"/>
                </a:ext>
              </a:extLst>
            </p:cNvPr>
            <p:cNvSpPr>
              <a:spLocks/>
            </p:cNvSpPr>
            <p:nvPr/>
          </p:nvSpPr>
          <p:spPr bwMode="auto">
            <a:xfrm>
              <a:off x="9872720" y="1096749"/>
              <a:ext cx="293403" cy="250825"/>
            </a:xfrm>
            <a:custGeom>
              <a:avLst/>
              <a:gdLst/>
              <a:ahLst/>
              <a:cxnLst/>
              <a:rect l="l" t="t" r="r" b="b"/>
              <a:pathLst>
                <a:path w="2887662" h="2106612">
                  <a:moveTo>
                    <a:pt x="1428794" y="742950"/>
                  </a:moveTo>
                  <a:cubicBezTo>
                    <a:pt x="1428809" y="742950"/>
                    <a:pt x="1430621" y="742950"/>
                    <a:pt x="1657438" y="742950"/>
                  </a:cubicBezTo>
                  <a:cubicBezTo>
                    <a:pt x="1657454" y="742950"/>
                    <a:pt x="1658098" y="742950"/>
                    <a:pt x="1687424" y="742950"/>
                  </a:cubicBezTo>
                  <a:cubicBezTo>
                    <a:pt x="1687453" y="742950"/>
                    <a:pt x="1689991" y="742950"/>
                    <a:pt x="1916068" y="742950"/>
                  </a:cubicBezTo>
                  <a:cubicBezTo>
                    <a:pt x="1916068" y="742972"/>
                    <a:pt x="1916068" y="745793"/>
                    <a:pt x="1916068" y="1106641"/>
                  </a:cubicBezTo>
                  <a:cubicBezTo>
                    <a:pt x="1916078" y="1106761"/>
                    <a:pt x="1931088" y="1294158"/>
                    <a:pt x="2013523" y="1440337"/>
                  </a:cubicBezTo>
                  <a:lnTo>
                    <a:pt x="2016819" y="1446574"/>
                  </a:lnTo>
                  <a:lnTo>
                    <a:pt x="2035792" y="1410269"/>
                  </a:lnTo>
                  <a:cubicBezTo>
                    <a:pt x="2092087" y="1312766"/>
                    <a:pt x="2103358" y="1185269"/>
                    <a:pt x="2103363" y="1185206"/>
                  </a:cubicBezTo>
                  <a:cubicBezTo>
                    <a:pt x="2103363" y="1185190"/>
                    <a:pt x="2103363" y="1183235"/>
                    <a:pt x="2103363" y="941387"/>
                  </a:cubicBezTo>
                  <a:cubicBezTo>
                    <a:pt x="2103381" y="941387"/>
                    <a:pt x="2104998" y="941387"/>
                    <a:pt x="2257276" y="941387"/>
                  </a:cubicBezTo>
                  <a:cubicBezTo>
                    <a:pt x="2257286" y="941387"/>
                    <a:pt x="2257742" y="941387"/>
                    <a:pt x="2279800" y="941387"/>
                  </a:cubicBezTo>
                  <a:cubicBezTo>
                    <a:pt x="2279819" y="941387"/>
                    <a:pt x="2281498" y="941387"/>
                    <a:pt x="2433712" y="941387"/>
                  </a:cubicBezTo>
                  <a:cubicBezTo>
                    <a:pt x="2433712" y="941417"/>
                    <a:pt x="2433712" y="944065"/>
                    <a:pt x="2433712" y="1185206"/>
                  </a:cubicBezTo>
                  <a:cubicBezTo>
                    <a:pt x="2433722" y="1185314"/>
                    <a:pt x="2444996" y="1312783"/>
                    <a:pt x="2497530" y="1410269"/>
                  </a:cubicBezTo>
                  <a:cubicBezTo>
                    <a:pt x="2544975" y="1492442"/>
                    <a:pt x="2576429" y="1558638"/>
                    <a:pt x="2584800" y="1698625"/>
                  </a:cubicBezTo>
                  <a:lnTo>
                    <a:pt x="2774949" y="1698625"/>
                  </a:lnTo>
                  <a:lnTo>
                    <a:pt x="2774949" y="1784350"/>
                  </a:lnTo>
                  <a:lnTo>
                    <a:pt x="2887662" y="1784350"/>
                  </a:lnTo>
                  <a:lnTo>
                    <a:pt x="2887662" y="2106612"/>
                  </a:lnTo>
                  <a:lnTo>
                    <a:pt x="0" y="2106612"/>
                  </a:lnTo>
                  <a:lnTo>
                    <a:pt x="0" y="1784350"/>
                  </a:lnTo>
                  <a:lnTo>
                    <a:pt x="569912" y="1784350"/>
                  </a:lnTo>
                  <a:lnTo>
                    <a:pt x="569912" y="1698625"/>
                  </a:lnTo>
                  <a:lnTo>
                    <a:pt x="760041" y="1698625"/>
                  </a:lnTo>
                  <a:cubicBezTo>
                    <a:pt x="768340" y="1558638"/>
                    <a:pt x="799297" y="1492442"/>
                    <a:pt x="843578" y="1410269"/>
                  </a:cubicBezTo>
                  <a:cubicBezTo>
                    <a:pt x="899880" y="1312756"/>
                    <a:pt x="911146" y="1185242"/>
                    <a:pt x="911150" y="1185206"/>
                  </a:cubicBezTo>
                  <a:cubicBezTo>
                    <a:pt x="911150" y="1185188"/>
                    <a:pt x="911150" y="1183158"/>
                    <a:pt x="911150" y="941387"/>
                  </a:cubicBezTo>
                  <a:cubicBezTo>
                    <a:pt x="911171" y="941387"/>
                    <a:pt x="912974" y="941387"/>
                    <a:pt x="1065062" y="941387"/>
                  </a:cubicBezTo>
                  <a:cubicBezTo>
                    <a:pt x="1065075" y="941387"/>
                    <a:pt x="1065591" y="941387"/>
                    <a:pt x="1087586" y="941387"/>
                  </a:cubicBezTo>
                  <a:cubicBezTo>
                    <a:pt x="1087604" y="941387"/>
                    <a:pt x="1089260" y="941387"/>
                    <a:pt x="1241499" y="941387"/>
                  </a:cubicBezTo>
                  <a:cubicBezTo>
                    <a:pt x="1241499" y="941406"/>
                    <a:pt x="1241499" y="943523"/>
                    <a:pt x="1241499" y="1185206"/>
                  </a:cubicBezTo>
                  <a:cubicBezTo>
                    <a:pt x="1241508" y="1185308"/>
                    <a:pt x="1252784" y="1312781"/>
                    <a:pt x="1309071" y="1410269"/>
                  </a:cubicBezTo>
                  <a:cubicBezTo>
                    <a:pt x="1316112" y="1422465"/>
                    <a:pt x="1322743" y="1434308"/>
                    <a:pt x="1328044" y="1446574"/>
                  </a:cubicBezTo>
                  <a:lnTo>
                    <a:pt x="1331339" y="1440337"/>
                  </a:lnTo>
                  <a:cubicBezTo>
                    <a:pt x="1410042" y="1294131"/>
                    <a:pt x="1428789" y="1106693"/>
                    <a:pt x="1428794" y="1106641"/>
                  </a:cubicBezTo>
                  <a:cubicBezTo>
                    <a:pt x="1428794" y="1106621"/>
                    <a:pt x="1428794" y="1103915"/>
                    <a:pt x="1428794" y="742950"/>
                  </a:cubicBezTo>
                  <a:close/>
                  <a:moveTo>
                    <a:pt x="2268736" y="217487"/>
                  </a:moveTo>
                  <a:cubicBezTo>
                    <a:pt x="2317607" y="217487"/>
                    <a:pt x="2355199" y="258770"/>
                    <a:pt x="2355199" y="303807"/>
                  </a:cubicBezTo>
                  <a:cubicBezTo>
                    <a:pt x="2355199" y="311313"/>
                    <a:pt x="2355199" y="315066"/>
                    <a:pt x="2351440" y="322572"/>
                  </a:cubicBezTo>
                  <a:cubicBezTo>
                    <a:pt x="2366477" y="333832"/>
                    <a:pt x="2373996" y="345091"/>
                    <a:pt x="2381514" y="360103"/>
                  </a:cubicBezTo>
                  <a:cubicBezTo>
                    <a:pt x="2381534" y="360103"/>
                    <a:pt x="2389038" y="360103"/>
                    <a:pt x="2392792" y="360103"/>
                  </a:cubicBezTo>
                  <a:cubicBezTo>
                    <a:pt x="2434144" y="360103"/>
                    <a:pt x="2471737" y="397633"/>
                    <a:pt x="2471737" y="438917"/>
                  </a:cubicBezTo>
                  <a:cubicBezTo>
                    <a:pt x="2471737" y="468942"/>
                    <a:pt x="2456700" y="491460"/>
                    <a:pt x="2434144" y="506472"/>
                  </a:cubicBezTo>
                  <a:cubicBezTo>
                    <a:pt x="2445420" y="581518"/>
                    <a:pt x="2358994" y="619048"/>
                    <a:pt x="2358959" y="619064"/>
                  </a:cubicBezTo>
                  <a:cubicBezTo>
                    <a:pt x="2385274" y="686619"/>
                    <a:pt x="2242421" y="694125"/>
                    <a:pt x="2298810" y="750421"/>
                  </a:cubicBezTo>
                  <a:cubicBezTo>
                    <a:pt x="2355188" y="806706"/>
                    <a:pt x="2321379" y="908009"/>
                    <a:pt x="2321366" y="908049"/>
                  </a:cubicBezTo>
                  <a:cubicBezTo>
                    <a:pt x="2321357" y="908049"/>
                    <a:pt x="2320831" y="908049"/>
                    <a:pt x="2287532" y="908049"/>
                  </a:cubicBezTo>
                  <a:cubicBezTo>
                    <a:pt x="2287532" y="795494"/>
                    <a:pt x="2204881" y="772954"/>
                    <a:pt x="2204828" y="772939"/>
                  </a:cubicBezTo>
                  <a:cubicBezTo>
                    <a:pt x="2088328" y="731669"/>
                    <a:pt x="2144643" y="645391"/>
                    <a:pt x="2144679" y="645335"/>
                  </a:cubicBezTo>
                  <a:cubicBezTo>
                    <a:pt x="2001827" y="641582"/>
                    <a:pt x="1983030" y="532743"/>
                    <a:pt x="1979271" y="513978"/>
                  </a:cubicBezTo>
                  <a:cubicBezTo>
                    <a:pt x="1949197" y="498966"/>
                    <a:pt x="1930400" y="472695"/>
                    <a:pt x="1930400" y="438917"/>
                  </a:cubicBezTo>
                  <a:cubicBezTo>
                    <a:pt x="1930400" y="397633"/>
                    <a:pt x="1964234" y="360103"/>
                    <a:pt x="2009345" y="360103"/>
                  </a:cubicBezTo>
                  <a:cubicBezTo>
                    <a:pt x="2024382" y="360103"/>
                    <a:pt x="2043179" y="367609"/>
                    <a:pt x="2054457" y="375115"/>
                  </a:cubicBezTo>
                  <a:cubicBezTo>
                    <a:pt x="2069494" y="360103"/>
                    <a:pt x="2088290" y="348844"/>
                    <a:pt x="2110846" y="348844"/>
                  </a:cubicBezTo>
                  <a:cubicBezTo>
                    <a:pt x="2110846" y="345091"/>
                    <a:pt x="2110846" y="345091"/>
                    <a:pt x="2110846" y="341338"/>
                  </a:cubicBezTo>
                  <a:cubicBezTo>
                    <a:pt x="2110846" y="296301"/>
                    <a:pt x="2144679" y="262524"/>
                    <a:pt x="2189791" y="262524"/>
                  </a:cubicBezTo>
                  <a:cubicBezTo>
                    <a:pt x="2193550" y="262524"/>
                    <a:pt x="2193550" y="262524"/>
                    <a:pt x="2197309" y="262524"/>
                  </a:cubicBezTo>
                  <a:cubicBezTo>
                    <a:pt x="2212347" y="236252"/>
                    <a:pt x="2238662" y="217487"/>
                    <a:pt x="2268736" y="217487"/>
                  </a:cubicBezTo>
                  <a:close/>
                  <a:moveTo>
                    <a:pt x="1687292" y="0"/>
                  </a:moveTo>
                  <a:cubicBezTo>
                    <a:pt x="1732271" y="0"/>
                    <a:pt x="1769754" y="37475"/>
                    <a:pt x="1769754" y="82446"/>
                  </a:cubicBezTo>
                  <a:cubicBezTo>
                    <a:pt x="1769754" y="89941"/>
                    <a:pt x="1769754" y="97436"/>
                    <a:pt x="1766006" y="104931"/>
                  </a:cubicBezTo>
                  <a:cubicBezTo>
                    <a:pt x="1780999" y="112426"/>
                    <a:pt x="1788495" y="127416"/>
                    <a:pt x="1795992" y="142406"/>
                  </a:cubicBezTo>
                  <a:cubicBezTo>
                    <a:pt x="1799740" y="142406"/>
                    <a:pt x="1803488" y="142406"/>
                    <a:pt x="1807237" y="142406"/>
                  </a:cubicBezTo>
                  <a:cubicBezTo>
                    <a:pt x="1848468" y="142406"/>
                    <a:pt x="1885950" y="176134"/>
                    <a:pt x="1885950" y="221105"/>
                  </a:cubicBezTo>
                  <a:cubicBezTo>
                    <a:pt x="1885950" y="247338"/>
                    <a:pt x="1870957" y="269823"/>
                    <a:pt x="1848468" y="284813"/>
                  </a:cubicBezTo>
                  <a:cubicBezTo>
                    <a:pt x="1859710" y="359749"/>
                    <a:pt x="1773537" y="400970"/>
                    <a:pt x="1773502" y="400987"/>
                  </a:cubicBezTo>
                  <a:cubicBezTo>
                    <a:pt x="1799740" y="468442"/>
                    <a:pt x="1657306" y="475938"/>
                    <a:pt x="1713530" y="528403"/>
                  </a:cubicBezTo>
                  <a:cubicBezTo>
                    <a:pt x="1769744" y="584607"/>
                    <a:pt x="1736032" y="685765"/>
                    <a:pt x="1736020" y="685800"/>
                  </a:cubicBezTo>
                  <a:cubicBezTo>
                    <a:pt x="1736020" y="685800"/>
                    <a:pt x="1736020" y="685800"/>
                    <a:pt x="1702285" y="685800"/>
                  </a:cubicBezTo>
                  <a:cubicBezTo>
                    <a:pt x="1702285" y="573397"/>
                    <a:pt x="1623604" y="554644"/>
                    <a:pt x="1623572" y="554636"/>
                  </a:cubicBezTo>
                  <a:cubicBezTo>
                    <a:pt x="1507399" y="513421"/>
                    <a:pt x="1563577" y="427255"/>
                    <a:pt x="1563600" y="427220"/>
                  </a:cubicBezTo>
                  <a:cubicBezTo>
                    <a:pt x="1417417" y="423472"/>
                    <a:pt x="1398676" y="311046"/>
                    <a:pt x="1394928" y="292308"/>
                  </a:cubicBezTo>
                  <a:cubicBezTo>
                    <a:pt x="1364942" y="281065"/>
                    <a:pt x="1346200" y="251085"/>
                    <a:pt x="1346200" y="221105"/>
                  </a:cubicBezTo>
                  <a:cubicBezTo>
                    <a:pt x="1346200" y="176134"/>
                    <a:pt x="1383683" y="142406"/>
                    <a:pt x="1424914" y="142406"/>
                  </a:cubicBezTo>
                  <a:cubicBezTo>
                    <a:pt x="1443655" y="142406"/>
                    <a:pt x="1458648" y="146154"/>
                    <a:pt x="1469893" y="153649"/>
                  </a:cubicBezTo>
                  <a:cubicBezTo>
                    <a:pt x="1484886" y="138659"/>
                    <a:pt x="1503627" y="127416"/>
                    <a:pt x="1526117" y="127416"/>
                  </a:cubicBezTo>
                  <a:lnTo>
                    <a:pt x="1526117" y="119921"/>
                  </a:lnTo>
                  <a:cubicBezTo>
                    <a:pt x="1526117" y="78698"/>
                    <a:pt x="1563600" y="41223"/>
                    <a:pt x="1604830" y="41223"/>
                  </a:cubicBezTo>
                  <a:cubicBezTo>
                    <a:pt x="1608579" y="41223"/>
                    <a:pt x="1608579" y="41223"/>
                    <a:pt x="1612327" y="41223"/>
                  </a:cubicBezTo>
                  <a:cubicBezTo>
                    <a:pt x="1627320" y="18738"/>
                    <a:pt x="1653558" y="0"/>
                    <a:pt x="1687292"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2" name="Group 1">
              <a:extLst>
                <a:ext uri="{FF2B5EF4-FFF2-40B4-BE49-F238E27FC236}">
                  <a16:creationId xmlns:a16="http://schemas.microsoft.com/office/drawing/2014/main" id="{F6F14E86-1AC7-457C-954F-4011F3CF142F}"/>
                </a:ext>
              </a:extLst>
            </p:cNvPr>
            <p:cNvGrpSpPr/>
            <p:nvPr/>
          </p:nvGrpSpPr>
          <p:grpSpPr>
            <a:xfrm>
              <a:off x="9920677" y="682929"/>
              <a:ext cx="254485" cy="188233"/>
              <a:chOff x="7520684" y="1327057"/>
              <a:chExt cx="420688" cy="436562"/>
            </a:xfrm>
            <a:grpFill/>
          </p:grpSpPr>
          <p:sp>
            <p:nvSpPr>
              <p:cNvPr id="47" name="Freeform 707">
                <a:extLst>
                  <a:ext uri="{FF2B5EF4-FFF2-40B4-BE49-F238E27FC236}">
                    <a16:creationId xmlns:a16="http://schemas.microsoft.com/office/drawing/2014/main" id="{DD48662C-9200-44D3-BCF0-DD70290E0AB0}"/>
                  </a:ext>
                </a:extLst>
              </p:cNvPr>
              <p:cNvSpPr>
                <a:spLocks noEditPoints="1"/>
              </p:cNvSpPr>
              <p:nvPr/>
            </p:nvSpPr>
            <p:spPr bwMode="auto">
              <a:xfrm>
                <a:off x="7520684" y="1327057"/>
                <a:ext cx="288925" cy="379413"/>
              </a:xfrm>
              <a:custGeom>
                <a:avLst/>
                <a:gdLst>
                  <a:gd name="T0" fmla="*/ 1 w 77"/>
                  <a:gd name="T1" fmla="*/ 1 h 101"/>
                  <a:gd name="T2" fmla="*/ 0 w 77"/>
                  <a:gd name="T3" fmla="*/ 5 h 101"/>
                  <a:gd name="T4" fmla="*/ 11 w 77"/>
                  <a:gd name="T5" fmla="*/ 97 h 101"/>
                  <a:gd name="T6" fmla="*/ 15 w 77"/>
                  <a:gd name="T7" fmla="*/ 101 h 101"/>
                  <a:gd name="T8" fmla="*/ 57 w 77"/>
                  <a:gd name="T9" fmla="*/ 101 h 101"/>
                  <a:gd name="T10" fmla="*/ 57 w 77"/>
                  <a:gd name="T11" fmla="*/ 99 h 101"/>
                  <a:gd name="T12" fmla="*/ 55 w 77"/>
                  <a:gd name="T13" fmla="*/ 92 h 101"/>
                  <a:gd name="T14" fmla="*/ 55 w 77"/>
                  <a:gd name="T15" fmla="*/ 88 h 101"/>
                  <a:gd name="T16" fmla="*/ 69 w 77"/>
                  <a:gd name="T17" fmla="*/ 55 h 101"/>
                  <a:gd name="T18" fmla="*/ 71 w 77"/>
                  <a:gd name="T19" fmla="*/ 53 h 101"/>
                  <a:gd name="T20" fmla="*/ 76 w 77"/>
                  <a:gd name="T21" fmla="*/ 5 h 101"/>
                  <a:gd name="T22" fmla="*/ 75 w 77"/>
                  <a:gd name="T23" fmla="*/ 1 h 101"/>
                  <a:gd name="T24" fmla="*/ 72 w 77"/>
                  <a:gd name="T25" fmla="*/ 0 h 101"/>
                  <a:gd name="T26" fmla="*/ 4 w 77"/>
                  <a:gd name="T27" fmla="*/ 0 h 101"/>
                  <a:gd name="T28" fmla="*/ 1 w 77"/>
                  <a:gd name="T29" fmla="*/ 1 h 101"/>
                  <a:gd name="T30" fmla="*/ 67 w 77"/>
                  <a:gd name="T31" fmla="*/ 8 h 101"/>
                  <a:gd name="T32" fmla="*/ 64 w 77"/>
                  <a:gd name="T33" fmla="*/ 37 h 101"/>
                  <a:gd name="T34" fmla="*/ 61 w 77"/>
                  <a:gd name="T35" fmla="*/ 38 h 101"/>
                  <a:gd name="T36" fmla="*/ 43 w 77"/>
                  <a:gd name="T37" fmla="*/ 37 h 101"/>
                  <a:gd name="T38" fmla="*/ 19 w 77"/>
                  <a:gd name="T39" fmla="*/ 33 h 101"/>
                  <a:gd name="T40" fmla="*/ 25 w 77"/>
                  <a:gd name="T41" fmla="*/ 82 h 101"/>
                  <a:gd name="T42" fmla="*/ 23 w 77"/>
                  <a:gd name="T43" fmla="*/ 85 h 101"/>
                  <a:gd name="T44" fmla="*/ 21 w 77"/>
                  <a:gd name="T45" fmla="*/ 85 h 101"/>
                  <a:gd name="T46" fmla="*/ 18 w 77"/>
                  <a:gd name="T47" fmla="*/ 83 h 101"/>
                  <a:gd name="T48" fmla="*/ 12 w 77"/>
                  <a:gd name="T49" fmla="*/ 35 h 101"/>
                  <a:gd name="T50" fmla="*/ 12 w 77"/>
                  <a:gd name="T51" fmla="*/ 35 h 101"/>
                  <a:gd name="T52" fmla="*/ 9 w 77"/>
                  <a:gd name="T53" fmla="*/ 8 h 101"/>
                  <a:gd name="T54" fmla="*/ 67 w 77"/>
                  <a:gd name="T55" fmla="*/ 8 h 101"/>
                  <a:gd name="T56" fmla="*/ 67 w 77"/>
                  <a:gd name="T57" fmla="*/ 8 h 101"/>
                  <a:gd name="T58" fmla="*/ 67 w 77"/>
                  <a:gd name="T59" fmla="*/ 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7" h="101">
                    <a:moveTo>
                      <a:pt x="1" y="1"/>
                    </a:moveTo>
                    <a:cubicBezTo>
                      <a:pt x="0" y="2"/>
                      <a:pt x="0" y="4"/>
                      <a:pt x="0" y="5"/>
                    </a:cubicBezTo>
                    <a:cubicBezTo>
                      <a:pt x="11" y="97"/>
                      <a:pt x="11" y="97"/>
                      <a:pt x="11" y="97"/>
                    </a:cubicBezTo>
                    <a:cubicBezTo>
                      <a:pt x="11" y="99"/>
                      <a:pt x="13" y="101"/>
                      <a:pt x="15" y="101"/>
                    </a:cubicBezTo>
                    <a:cubicBezTo>
                      <a:pt x="57" y="101"/>
                      <a:pt x="57" y="101"/>
                      <a:pt x="57" y="101"/>
                    </a:cubicBezTo>
                    <a:cubicBezTo>
                      <a:pt x="57" y="100"/>
                      <a:pt x="57" y="99"/>
                      <a:pt x="57" y="99"/>
                    </a:cubicBezTo>
                    <a:cubicBezTo>
                      <a:pt x="56" y="97"/>
                      <a:pt x="56" y="94"/>
                      <a:pt x="55" y="92"/>
                    </a:cubicBezTo>
                    <a:cubicBezTo>
                      <a:pt x="55" y="91"/>
                      <a:pt x="55" y="89"/>
                      <a:pt x="55" y="88"/>
                    </a:cubicBezTo>
                    <a:cubicBezTo>
                      <a:pt x="55" y="76"/>
                      <a:pt x="62" y="65"/>
                      <a:pt x="69" y="55"/>
                    </a:cubicBezTo>
                    <a:cubicBezTo>
                      <a:pt x="70" y="55"/>
                      <a:pt x="70" y="54"/>
                      <a:pt x="71" y="53"/>
                    </a:cubicBezTo>
                    <a:cubicBezTo>
                      <a:pt x="76" y="5"/>
                      <a:pt x="76" y="5"/>
                      <a:pt x="76" y="5"/>
                    </a:cubicBezTo>
                    <a:cubicBezTo>
                      <a:pt x="77" y="4"/>
                      <a:pt x="76" y="2"/>
                      <a:pt x="75" y="1"/>
                    </a:cubicBezTo>
                    <a:cubicBezTo>
                      <a:pt x="75" y="1"/>
                      <a:pt x="73" y="0"/>
                      <a:pt x="72" y="0"/>
                    </a:cubicBezTo>
                    <a:cubicBezTo>
                      <a:pt x="4" y="0"/>
                      <a:pt x="4" y="0"/>
                      <a:pt x="4" y="0"/>
                    </a:cubicBezTo>
                    <a:cubicBezTo>
                      <a:pt x="3" y="0"/>
                      <a:pt x="2" y="1"/>
                      <a:pt x="1" y="1"/>
                    </a:cubicBezTo>
                    <a:close/>
                    <a:moveTo>
                      <a:pt x="67" y="8"/>
                    </a:moveTo>
                    <a:cubicBezTo>
                      <a:pt x="64" y="37"/>
                      <a:pt x="64" y="37"/>
                      <a:pt x="64" y="37"/>
                    </a:cubicBezTo>
                    <a:cubicBezTo>
                      <a:pt x="63" y="37"/>
                      <a:pt x="62" y="37"/>
                      <a:pt x="61" y="38"/>
                    </a:cubicBezTo>
                    <a:cubicBezTo>
                      <a:pt x="55" y="39"/>
                      <a:pt x="49" y="38"/>
                      <a:pt x="43" y="37"/>
                    </a:cubicBezTo>
                    <a:cubicBezTo>
                      <a:pt x="35" y="35"/>
                      <a:pt x="27" y="32"/>
                      <a:pt x="19" y="33"/>
                    </a:cubicBezTo>
                    <a:cubicBezTo>
                      <a:pt x="25" y="82"/>
                      <a:pt x="25" y="82"/>
                      <a:pt x="25" y="82"/>
                    </a:cubicBezTo>
                    <a:cubicBezTo>
                      <a:pt x="25" y="84"/>
                      <a:pt x="24" y="85"/>
                      <a:pt x="23" y="85"/>
                    </a:cubicBezTo>
                    <a:cubicBezTo>
                      <a:pt x="21" y="85"/>
                      <a:pt x="21" y="85"/>
                      <a:pt x="21" y="85"/>
                    </a:cubicBezTo>
                    <a:cubicBezTo>
                      <a:pt x="19" y="86"/>
                      <a:pt x="18" y="85"/>
                      <a:pt x="18" y="83"/>
                    </a:cubicBezTo>
                    <a:cubicBezTo>
                      <a:pt x="12" y="35"/>
                      <a:pt x="12" y="35"/>
                      <a:pt x="12" y="35"/>
                    </a:cubicBezTo>
                    <a:cubicBezTo>
                      <a:pt x="12" y="35"/>
                      <a:pt x="12" y="35"/>
                      <a:pt x="12" y="35"/>
                    </a:cubicBezTo>
                    <a:cubicBezTo>
                      <a:pt x="9" y="8"/>
                      <a:pt x="9" y="8"/>
                      <a:pt x="9" y="8"/>
                    </a:cubicBezTo>
                    <a:cubicBezTo>
                      <a:pt x="67" y="8"/>
                      <a:pt x="67" y="8"/>
                      <a:pt x="67" y="8"/>
                    </a:cubicBezTo>
                    <a:close/>
                    <a:moveTo>
                      <a:pt x="67" y="8"/>
                    </a:moveTo>
                    <a:cubicBezTo>
                      <a:pt x="67" y="8"/>
                      <a:pt x="67" y="8"/>
                      <a:pt x="67" y="8"/>
                    </a:cubicBezTo>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 name="Freeform 708">
                <a:extLst>
                  <a:ext uri="{FF2B5EF4-FFF2-40B4-BE49-F238E27FC236}">
                    <a16:creationId xmlns:a16="http://schemas.microsoft.com/office/drawing/2014/main" id="{67BDF9D4-AB58-4916-862B-8B8D04AA93CB}"/>
                  </a:ext>
                </a:extLst>
              </p:cNvPr>
              <p:cNvSpPr>
                <a:spLocks noEditPoints="1"/>
              </p:cNvSpPr>
              <p:nvPr/>
            </p:nvSpPr>
            <p:spPr bwMode="auto">
              <a:xfrm>
                <a:off x="7733409" y="1477869"/>
                <a:ext cx="207963" cy="285750"/>
              </a:xfrm>
              <a:custGeom>
                <a:avLst/>
                <a:gdLst>
                  <a:gd name="T0" fmla="*/ 12 w 55"/>
                  <a:gd name="T1" fmla="*/ 22 h 76"/>
                  <a:gd name="T2" fmla="*/ 3 w 55"/>
                  <a:gd name="T3" fmla="*/ 57 h 76"/>
                  <a:gd name="T4" fmla="*/ 28 w 55"/>
                  <a:gd name="T5" fmla="*/ 76 h 76"/>
                  <a:gd name="T6" fmla="*/ 55 w 55"/>
                  <a:gd name="T7" fmla="*/ 48 h 76"/>
                  <a:gd name="T8" fmla="*/ 28 w 55"/>
                  <a:gd name="T9" fmla="*/ 0 h 76"/>
                  <a:gd name="T10" fmla="*/ 12 w 55"/>
                  <a:gd name="T11" fmla="*/ 22 h 76"/>
                  <a:gd name="T12" fmla="*/ 12 w 55"/>
                  <a:gd name="T13" fmla="*/ 22 h 76"/>
                  <a:gd name="T14" fmla="*/ 12 w 55"/>
                  <a:gd name="T15" fmla="*/ 22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76">
                    <a:moveTo>
                      <a:pt x="12" y="22"/>
                    </a:moveTo>
                    <a:cubicBezTo>
                      <a:pt x="6" y="32"/>
                      <a:pt x="0" y="45"/>
                      <a:pt x="3" y="57"/>
                    </a:cubicBezTo>
                    <a:cubicBezTo>
                      <a:pt x="6" y="69"/>
                      <a:pt x="17" y="76"/>
                      <a:pt x="28" y="76"/>
                    </a:cubicBezTo>
                    <a:cubicBezTo>
                      <a:pt x="43" y="76"/>
                      <a:pt x="55" y="66"/>
                      <a:pt x="55" y="48"/>
                    </a:cubicBezTo>
                    <a:cubicBezTo>
                      <a:pt x="55" y="30"/>
                      <a:pt x="28" y="0"/>
                      <a:pt x="28" y="0"/>
                    </a:cubicBezTo>
                    <a:cubicBezTo>
                      <a:pt x="28" y="0"/>
                      <a:pt x="20" y="10"/>
                      <a:pt x="12" y="22"/>
                    </a:cubicBezTo>
                    <a:close/>
                    <a:moveTo>
                      <a:pt x="12" y="22"/>
                    </a:moveTo>
                    <a:cubicBezTo>
                      <a:pt x="12" y="22"/>
                      <a:pt x="12" y="22"/>
                      <a:pt x="12" y="22"/>
                    </a:cubicBezTo>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nvGrpSpPr>
            <p:cNvPr id="3" name="Group 2">
              <a:extLst>
                <a:ext uri="{FF2B5EF4-FFF2-40B4-BE49-F238E27FC236}">
                  <a16:creationId xmlns:a16="http://schemas.microsoft.com/office/drawing/2014/main" id="{82FD07EA-AA43-4D88-A3D6-C72C9D3870CE}"/>
                </a:ext>
              </a:extLst>
            </p:cNvPr>
            <p:cNvGrpSpPr/>
            <p:nvPr/>
          </p:nvGrpSpPr>
          <p:grpSpPr>
            <a:xfrm>
              <a:off x="9877982" y="418484"/>
              <a:ext cx="297180" cy="237757"/>
              <a:chOff x="8705522" y="210395"/>
              <a:chExt cx="577990" cy="577990"/>
            </a:xfrm>
            <a:grpFill/>
          </p:grpSpPr>
          <p:pic>
            <p:nvPicPr>
              <p:cNvPr id="50" name="Graphic 49" descr="Earth globe: Africa and Europe with solid fill">
                <a:extLst>
                  <a:ext uri="{FF2B5EF4-FFF2-40B4-BE49-F238E27FC236}">
                    <a16:creationId xmlns:a16="http://schemas.microsoft.com/office/drawing/2014/main" id="{04246F8D-22CB-4D0A-AD43-236240F754AB}"/>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02575" y="432731"/>
                <a:ext cx="280937" cy="280937"/>
              </a:xfrm>
              <a:prstGeom prst="rect">
                <a:avLst/>
              </a:prstGeom>
            </p:spPr>
          </p:pic>
          <p:pic>
            <p:nvPicPr>
              <p:cNvPr id="51" name="Graphic 50" descr="Pandemic exponential curve line graph outline">
                <a:extLst>
                  <a:ext uri="{FF2B5EF4-FFF2-40B4-BE49-F238E27FC236}">
                    <a16:creationId xmlns:a16="http://schemas.microsoft.com/office/drawing/2014/main" id="{785CE202-10A7-4772-BF48-48162FEA1F37}"/>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8705522" y="210395"/>
                <a:ext cx="577990" cy="577990"/>
              </a:xfrm>
              <a:prstGeom prst="rect">
                <a:avLst/>
              </a:prstGeom>
            </p:spPr>
          </p:pic>
        </p:grpSp>
        <p:pic>
          <p:nvPicPr>
            <p:cNvPr id="54" name="Graphic 53" descr="High temperature outline">
              <a:extLst>
                <a:ext uri="{FF2B5EF4-FFF2-40B4-BE49-F238E27FC236}">
                  <a16:creationId xmlns:a16="http://schemas.microsoft.com/office/drawing/2014/main" id="{F49F3A70-67AA-4EFD-BF8A-31198E640538}"/>
                </a:ext>
              </a:extLst>
            </p:cNvPr>
            <p:cNvPicPr>
              <a:picLocks noChangeAspect="1"/>
            </p:cNvPicPr>
            <p:nvPr/>
          </p:nvPicPr>
          <p:blipFill>
            <a:blip r:embed="rId7">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flipH="1">
              <a:off x="9902448" y="190511"/>
              <a:ext cx="248247" cy="207365"/>
            </a:xfrm>
            <a:prstGeom prst="rect">
              <a:avLst/>
            </a:prstGeom>
          </p:spPr>
        </p:pic>
      </p:grpSp>
      <p:sp>
        <p:nvSpPr>
          <p:cNvPr id="13" name="TextBox 12">
            <a:extLst>
              <a:ext uri="{FF2B5EF4-FFF2-40B4-BE49-F238E27FC236}">
                <a16:creationId xmlns:a16="http://schemas.microsoft.com/office/drawing/2014/main" id="{6EB0AEF2-E0A5-452B-9B0A-C831F5DEBAEB}"/>
              </a:ext>
            </a:extLst>
          </p:cNvPr>
          <p:cNvSpPr txBox="1"/>
          <p:nvPr/>
        </p:nvSpPr>
        <p:spPr>
          <a:xfrm>
            <a:off x="5513292" y="3172698"/>
            <a:ext cx="5329976" cy="830997"/>
          </a:xfrm>
          <a:prstGeom prst="rect">
            <a:avLst/>
          </a:prstGeom>
          <a:noFill/>
        </p:spPr>
        <p:txBody>
          <a:bodyPr wrap="square" rtlCol="0">
            <a:spAutoFit/>
          </a:bodyPr>
          <a:lstStyle/>
          <a:p>
            <a:r>
              <a:rPr lang="it-IT" sz="1600"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Il rispetto dei vincoli DNSH è verificato qualora il </a:t>
            </a:r>
            <a:r>
              <a:rPr lang="it-IT" sz="1600" b="1"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data center </a:t>
            </a:r>
            <a:r>
              <a:rPr lang="it-IT" sz="1600"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dispone di un sistema di gestione ambientale conform</a:t>
            </a:r>
            <a:r>
              <a:rPr lang="it-IT" sz="1600" dirty="0">
                <a:solidFill>
                  <a:schemeClr val="accent1">
                    <a:lumMod val="50000"/>
                  </a:schemeClr>
                </a:solidFill>
                <a:latin typeface="Arial" panose="020B0604020202020204" pitchFamily="34" charset="0"/>
                <a:ea typeface="Times New Roman" panose="02020603050405020304" pitchFamily="18" charset="0"/>
                <a:cs typeface="Arial" panose="020B0604020202020204" pitchFamily="34" charset="0"/>
              </a:rPr>
              <a:t>e alla norma </a:t>
            </a:r>
            <a:r>
              <a:rPr lang="it-IT" sz="1600" b="1" dirty="0">
                <a:solidFill>
                  <a:schemeClr val="accent1">
                    <a:lumMod val="50000"/>
                  </a:schemeClr>
                </a:solidFill>
                <a:latin typeface="Arial" panose="020B0604020202020204" pitchFamily="34" charset="0"/>
                <a:ea typeface="Times New Roman" panose="02020603050405020304" pitchFamily="18" charset="0"/>
                <a:cs typeface="Arial" panose="020B0604020202020204" pitchFamily="34" charset="0"/>
              </a:rPr>
              <a:t>ISO 14001 o EMAS.</a:t>
            </a:r>
            <a:endParaRPr lang="it-IT" sz="1600" b="1" dirty="0">
              <a:solidFill>
                <a:schemeClr val="accent1">
                  <a:lumMod val="50000"/>
                </a:schemeClr>
              </a:solidFill>
              <a:effectLst/>
              <a:latin typeface="Arial" panose="020B0604020202020204" pitchFamily="34" charset="0"/>
              <a:ea typeface="Arial Unicode MS"/>
              <a:cs typeface="Arial" panose="020B0604020202020204" pitchFamily="34" charset="0"/>
            </a:endParaRPr>
          </a:p>
        </p:txBody>
      </p:sp>
      <p:sp>
        <p:nvSpPr>
          <p:cNvPr id="89" name="Segnaposto contenuto 2">
            <a:extLst>
              <a:ext uri="{FF2B5EF4-FFF2-40B4-BE49-F238E27FC236}">
                <a16:creationId xmlns:a16="http://schemas.microsoft.com/office/drawing/2014/main" id="{C275F0FB-AFE6-406D-9D44-4611398DF880}"/>
              </a:ext>
            </a:extLst>
          </p:cNvPr>
          <p:cNvSpPr txBox="1">
            <a:spLocks/>
          </p:cNvSpPr>
          <p:nvPr/>
        </p:nvSpPr>
        <p:spPr>
          <a:xfrm>
            <a:off x="1018532" y="1377895"/>
            <a:ext cx="9986211" cy="67026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20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REQUISITO GENERALE</a:t>
            </a:r>
          </a:p>
        </p:txBody>
      </p:sp>
      <p:sp>
        <p:nvSpPr>
          <p:cNvPr id="16" name="Isosceles Triangle 15">
            <a:extLst>
              <a:ext uri="{FF2B5EF4-FFF2-40B4-BE49-F238E27FC236}">
                <a16:creationId xmlns:a16="http://schemas.microsoft.com/office/drawing/2014/main" id="{DCB43CBB-0D1D-47FA-960F-092C3BE1C36E}"/>
              </a:ext>
            </a:extLst>
          </p:cNvPr>
          <p:cNvSpPr/>
          <p:nvPr/>
        </p:nvSpPr>
        <p:spPr>
          <a:xfrm rot="5400000">
            <a:off x="3690228" y="3923198"/>
            <a:ext cx="2432304" cy="286579"/>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grpSp>
        <p:nvGrpSpPr>
          <p:cNvPr id="88" name="Group 58">
            <a:extLst>
              <a:ext uri="{FF2B5EF4-FFF2-40B4-BE49-F238E27FC236}">
                <a16:creationId xmlns:a16="http://schemas.microsoft.com/office/drawing/2014/main" id="{5795039B-841B-4554-8F4A-06F0D779ABB9}"/>
              </a:ext>
            </a:extLst>
          </p:cNvPr>
          <p:cNvGrpSpPr>
            <a:grpSpLocks noChangeAspect="1"/>
          </p:cNvGrpSpPr>
          <p:nvPr/>
        </p:nvGrpSpPr>
        <p:grpSpPr bwMode="auto">
          <a:xfrm>
            <a:off x="1018532" y="2654181"/>
            <a:ext cx="1225550" cy="1041400"/>
            <a:chOff x="507" y="1957"/>
            <a:chExt cx="772" cy="656"/>
          </a:xfrm>
          <a:solidFill>
            <a:schemeClr val="tx1">
              <a:lumMod val="65000"/>
              <a:lumOff val="35000"/>
            </a:schemeClr>
          </a:solidFill>
        </p:grpSpPr>
        <p:sp>
          <p:nvSpPr>
            <p:cNvPr id="91" name="Freeform 59">
              <a:extLst>
                <a:ext uri="{FF2B5EF4-FFF2-40B4-BE49-F238E27FC236}">
                  <a16:creationId xmlns:a16="http://schemas.microsoft.com/office/drawing/2014/main" id="{EDE38AA7-A408-4B71-8964-1969493B981C}"/>
                </a:ext>
              </a:extLst>
            </p:cNvPr>
            <p:cNvSpPr>
              <a:spLocks/>
            </p:cNvSpPr>
            <p:nvPr/>
          </p:nvSpPr>
          <p:spPr bwMode="auto">
            <a:xfrm>
              <a:off x="507" y="1957"/>
              <a:ext cx="772" cy="516"/>
            </a:xfrm>
            <a:custGeom>
              <a:avLst/>
              <a:gdLst>
                <a:gd name="T0" fmla="*/ 170 w 772"/>
                <a:gd name="T1" fmla="*/ 516 h 516"/>
                <a:gd name="T2" fmla="*/ 118 w 772"/>
                <a:gd name="T3" fmla="*/ 502 h 516"/>
                <a:gd name="T4" fmla="*/ 60 w 772"/>
                <a:gd name="T5" fmla="*/ 466 h 516"/>
                <a:gd name="T6" fmla="*/ 20 w 772"/>
                <a:gd name="T7" fmla="*/ 414 h 516"/>
                <a:gd name="T8" fmla="*/ 0 w 772"/>
                <a:gd name="T9" fmla="*/ 346 h 516"/>
                <a:gd name="T10" fmla="*/ 4 w 772"/>
                <a:gd name="T11" fmla="*/ 290 h 516"/>
                <a:gd name="T12" fmla="*/ 32 w 772"/>
                <a:gd name="T13" fmla="*/ 224 h 516"/>
                <a:gd name="T14" fmla="*/ 82 w 772"/>
                <a:gd name="T15" fmla="*/ 172 h 516"/>
                <a:gd name="T16" fmla="*/ 150 w 772"/>
                <a:gd name="T17" fmla="*/ 144 h 516"/>
                <a:gd name="T18" fmla="*/ 212 w 772"/>
                <a:gd name="T19" fmla="*/ 140 h 516"/>
                <a:gd name="T20" fmla="*/ 236 w 772"/>
                <a:gd name="T21" fmla="*/ 84 h 516"/>
                <a:gd name="T22" fmla="*/ 276 w 772"/>
                <a:gd name="T23" fmla="*/ 40 h 516"/>
                <a:gd name="T24" fmla="*/ 328 w 772"/>
                <a:gd name="T25" fmla="*/ 10 h 516"/>
                <a:gd name="T26" fmla="*/ 388 w 772"/>
                <a:gd name="T27" fmla="*/ 0 h 516"/>
                <a:gd name="T28" fmla="*/ 442 w 772"/>
                <a:gd name="T29" fmla="*/ 8 h 516"/>
                <a:gd name="T30" fmla="*/ 504 w 772"/>
                <a:gd name="T31" fmla="*/ 42 h 516"/>
                <a:gd name="T32" fmla="*/ 548 w 772"/>
                <a:gd name="T33" fmla="*/ 96 h 516"/>
                <a:gd name="T34" fmla="*/ 570 w 772"/>
                <a:gd name="T35" fmla="*/ 164 h 516"/>
                <a:gd name="T36" fmla="*/ 610 w 772"/>
                <a:gd name="T37" fmla="*/ 192 h 516"/>
                <a:gd name="T38" fmla="*/ 674 w 772"/>
                <a:gd name="T39" fmla="*/ 204 h 516"/>
                <a:gd name="T40" fmla="*/ 726 w 772"/>
                <a:gd name="T41" fmla="*/ 240 h 516"/>
                <a:gd name="T42" fmla="*/ 760 w 772"/>
                <a:gd name="T43" fmla="*/ 290 h 516"/>
                <a:gd name="T44" fmla="*/ 772 w 772"/>
                <a:gd name="T45" fmla="*/ 354 h 516"/>
                <a:gd name="T46" fmla="*/ 766 w 772"/>
                <a:gd name="T47" fmla="*/ 402 h 516"/>
                <a:gd name="T48" fmla="*/ 736 w 772"/>
                <a:gd name="T49" fmla="*/ 458 h 516"/>
                <a:gd name="T50" fmla="*/ 688 w 772"/>
                <a:gd name="T51" fmla="*/ 496 h 516"/>
                <a:gd name="T52" fmla="*/ 628 w 772"/>
                <a:gd name="T53" fmla="*/ 516 h 516"/>
                <a:gd name="T54" fmla="*/ 604 w 772"/>
                <a:gd name="T55" fmla="*/ 514 h 516"/>
                <a:gd name="T56" fmla="*/ 602 w 772"/>
                <a:gd name="T57" fmla="*/ 504 h 516"/>
                <a:gd name="T58" fmla="*/ 610 w 772"/>
                <a:gd name="T59" fmla="*/ 498 h 516"/>
                <a:gd name="T60" fmla="*/ 666 w 772"/>
                <a:gd name="T61" fmla="*/ 486 h 516"/>
                <a:gd name="T62" fmla="*/ 712 w 772"/>
                <a:gd name="T63" fmla="*/ 456 h 516"/>
                <a:gd name="T64" fmla="*/ 744 w 772"/>
                <a:gd name="T65" fmla="*/ 410 h 516"/>
                <a:gd name="T66" fmla="*/ 754 w 772"/>
                <a:gd name="T67" fmla="*/ 354 h 516"/>
                <a:gd name="T68" fmla="*/ 748 w 772"/>
                <a:gd name="T69" fmla="*/ 312 h 516"/>
                <a:gd name="T70" fmla="*/ 722 w 772"/>
                <a:gd name="T71" fmla="*/ 262 h 516"/>
                <a:gd name="T72" fmla="*/ 680 w 772"/>
                <a:gd name="T73" fmla="*/ 228 h 516"/>
                <a:gd name="T74" fmla="*/ 626 w 772"/>
                <a:gd name="T75" fmla="*/ 210 h 516"/>
                <a:gd name="T76" fmla="*/ 552 w 772"/>
                <a:gd name="T77" fmla="*/ 182 h 516"/>
                <a:gd name="T78" fmla="*/ 540 w 772"/>
                <a:gd name="T79" fmla="*/ 118 h 516"/>
                <a:gd name="T80" fmla="*/ 504 w 772"/>
                <a:gd name="T81" fmla="*/ 66 h 516"/>
                <a:gd name="T82" fmla="*/ 452 w 772"/>
                <a:gd name="T83" fmla="*/ 32 h 516"/>
                <a:gd name="T84" fmla="*/ 388 w 772"/>
                <a:gd name="T85" fmla="*/ 18 h 516"/>
                <a:gd name="T86" fmla="*/ 346 w 772"/>
                <a:gd name="T87" fmla="*/ 24 h 516"/>
                <a:gd name="T88" fmla="*/ 284 w 772"/>
                <a:gd name="T89" fmla="*/ 56 h 516"/>
                <a:gd name="T90" fmla="*/ 242 w 772"/>
                <a:gd name="T91" fmla="*/ 110 h 516"/>
                <a:gd name="T92" fmla="*/ 226 w 772"/>
                <a:gd name="T93" fmla="*/ 158 h 516"/>
                <a:gd name="T94" fmla="*/ 154 w 772"/>
                <a:gd name="T95" fmla="*/ 162 h 516"/>
                <a:gd name="T96" fmla="*/ 92 w 772"/>
                <a:gd name="T97" fmla="*/ 188 h 516"/>
                <a:gd name="T98" fmla="*/ 46 w 772"/>
                <a:gd name="T99" fmla="*/ 234 h 516"/>
                <a:gd name="T100" fmla="*/ 22 w 772"/>
                <a:gd name="T101" fmla="*/ 294 h 516"/>
                <a:gd name="T102" fmla="*/ 18 w 772"/>
                <a:gd name="T103" fmla="*/ 344 h 516"/>
                <a:gd name="T104" fmla="*/ 36 w 772"/>
                <a:gd name="T105" fmla="*/ 404 h 516"/>
                <a:gd name="T106" fmla="*/ 72 w 772"/>
                <a:gd name="T107" fmla="*/ 454 h 516"/>
                <a:gd name="T108" fmla="*/ 124 w 772"/>
                <a:gd name="T109" fmla="*/ 486 h 516"/>
                <a:gd name="T110" fmla="*/ 188 w 772"/>
                <a:gd name="T111" fmla="*/ 498 h 516"/>
                <a:gd name="T112" fmla="*/ 196 w 772"/>
                <a:gd name="T113" fmla="*/ 504 h 516"/>
                <a:gd name="T114" fmla="*/ 194 w 772"/>
                <a:gd name="T115" fmla="*/ 514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72" h="516">
                  <a:moveTo>
                    <a:pt x="188" y="516"/>
                  </a:moveTo>
                  <a:lnTo>
                    <a:pt x="188" y="516"/>
                  </a:lnTo>
                  <a:lnTo>
                    <a:pt x="188" y="516"/>
                  </a:lnTo>
                  <a:lnTo>
                    <a:pt x="170" y="516"/>
                  </a:lnTo>
                  <a:lnTo>
                    <a:pt x="170" y="516"/>
                  </a:lnTo>
                  <a:lnTo>
                    <a:pt x="152" y="512"/>
                  </a:lnTo>
                  <a:lnTo>
                    <a:pt x="134" y="508"/>
                  </a:lnTo>
                  <a:lnTo>
                    <a:pt x="118" y="502"/>
                  </a:lnTo>
                  <a:lnTo>
                    <a:pt x="102" y="496"/>
                  </a:lnTo>
                  <a:lnTo>
                    <a:pt x="88" y="488"/>
                  </a:lnTo>
                  <a:lnTo>
                    <a:pt x="74" y="478"/>
                  </a:lnTo>
                  <a:lnTo>
                    <a:pt x="60" y="466"/>
                  </a:lnTo>
                  <a:lnTo>
                    <a:pt x="48" y="454"/>
                  </a:lnTo>
                  <a:lnTo>
                    <a:pt x="38" y="442"/>
                  </a:lnTo>
                  <a:lnTo>
                    <a:pt x="28" y="428"/>
                  </a:lnTo>
                  <a:lnTo>
                    <a:pt x="20" y="414"/>
                  </a:lnTo>
                  <a:lnTo>
                    <a:pt x="12" y="398"/>
                  </a:lnTo>
                  <a:lnTo>
                    <a:pt x="8" y="382"/>
                  </a:lnTo>
                  <a:lnTo>
                    <a:pt x="4" y="364"/>
                  </a:lnTo>
                  <a:lnTo>
                    <a:pt x="0" y="346"/>
                  </a:lnTo>
                  <a:lnTo>
                    <a:pt x="0" y="328"/>
                  </a:lnTo>
                  <a:lnTo>
                    <a:pt x="0" y="328"/>
                  </a:lnTo>
                  <a:lnTo>
                    <a:pt x="0" y="310"/>
                  </a:lnTo>
                  <a:lnTo>
                    <a:pt x="4" y="290"/>
                  </a:lnTo>
                  <a:lnTo>
                    <a:pt x="8" y="272"/>
                  </a:lnTo>
                  <a:lnTo>
                    <a:pt x="14" y="256"/>
                  </a:lnTo>
                  <a:lnTo>
                    <a:pt x="22" y="240"/>
                  </a:lnTo>
                  <a:lnTo>
                    <a:pt x="32" y="224"/>
                  </a:lnTo>
                  <a:lnTo>
                    <a:pt x="42" y="210"/>
                  </a:lnTo>
                  <a:lnTo>
                    <a:pt x="54" y="196"/>
                  </a:lnTo>
                  <a:lnTo>
                    <a:pt x="68" y="184"/>
                  </a:lnTo>
                  <a:lnTo>
                    <a:pt x="82" y="172"/>
                  </a:lnTo>
                  <a:lnTo>
                    <a:pt x="98" y="164"/>
                  </a:lnTo>
                  <a:lnTo>
                    <a:pt x="114" y="156"/>
                  </a:lnTo>
                  <a:lnTo>
                    <a:pt x="132" y="150"/>
                  </a:lnTo>
                  <a:lnTo>
                    <a:pt x="150" y="144"/>
                  </a:lnTo>
                  <a:lnTo>
                    <a:pt x="168" y="142"/>
                  </a:lnTo>
                  <a:lnTo>
                    <a:pt x="188" y="140"/>
                  </a:lnTo>
                  <a:lnTo>
                    <a:pt x="212" y="140"/>
                  </a:lnTo>
                  <a:lnTo>
                    <a:pt x="212" y="140"/>
                  </a:lnTo>
                  <a:lnTo>
                    <a:pt x="216" y="126"/>
                  </a:lnTo>
                  <a:lnTo>
                    <a:pt x="222" y="112"/>
                  </a:lnTo>
                  <a:lnTo>
                    <a:pt x="228" y="98"/>
                  </a:lnTo>
                  <a:lnTo>
                    <a:pt x="236" y="84"/>
                  </a:lnTo>
                  <a:lnTo>
                    <a:pt x="244" y="72"/>
                  </a:lnTo>
                  <a:lnTo>
                    <a:pt x="254" y="60"/>
                  </a:lnTo>
                  <a:lnTo>
                    <a:pt x="264" y="50"/>
                  </a:lnTo>
                  <a:lnTo>
                    <a:pt x="276" y="40"/>
                  </a:lnTo>
                  <a:lnTo>
                    <a:pt x="288" y="30"/>
                  </a:lnTo>
                  <a:lnTo>
                    <a:pt x="300" y="24"/>
                  </a:lnTo>
                  <a:lnTo>
                    <a:pt x="314" y="16"/>
                  </a:lnTo>
                  <a:lnTo>
                    <a:pt x="328" y="10"/>
                  </a:lnTo>
                  <a:lnTo>
                    <a:pt x="342" y="6"/>
                  </a:lnTo>
                  <a:lnTo>
                    <a:pt x="358" y="2"/>
                  </a:lnTo>
                  <a:lnTo>
                    <a:pt x="374" y="0"/>
                  </a:lnTo>
                  <a:lnTo>
                    <a:pt x="388" y="0"/>
                  </a:lnTo>
                  <a:lnTo>
                    <a:pt x="388" y="0"/>
                  </a:lnTo>
                  <a:lnTo>
                    <a:pt x="408" y="2"/>
                  </a:lnTo>
                  <a:lnTo>
                    <a:pt x="426" y="4"/>
                  </a:lnTo>
                  <a:lnTo>
                    <a:pt x="442" y="8"/>
                  </a:lnTo>
                  <a:lnTo>
                    <a:pt x="460" y="14"/>
                  </a:lnTo>
                  <a:lnTo>
                    <a:pt x="476" y="22"/>
                  </a:lnTo>
                  <a:lnTo>
                    <a:pt x="490" y="32"/>
                  </a:lnTo>
                  <a:lnTo>
                    <a:pt x="504" y="42"/>
                  </a:lnTo>
                  <a:lnTo>
                    <a:pt x="518" y="54"/>
                  </a:lnTo>
                  <a:lnTo>
                    <a:pt x="530" y="66"/>
                  </a:lnTo>
                  <a:lnTo>
                    <a:pt x="540" y="80"/>
                  </a:lnTo>
                  <a:lnTo>
                    <a:pt x="548" y="96"/>
                  </a:lnTo>
                  <a:lnTo>
                    <a:pt x="556" y="112"/>
                  </a:lnTo>
                  <a:lnTo>
                    <a:pt x="562" y="128"/>
                  </a:lnTo>
                  <a:lnTo>
                    <a:pt x="568" y="146"/>
                  </a:lnTo>
                  <a:lnTo>
                    <a:pt x="570" y="164"/>
                  </a:lnTo>
                  <a:lnTo>
                    <a:pt x="570" y="182"/>
                  </a:lnTo>
                  <a:lnTo>
                    <a:pt x="570" y="192"/>
                  </a:lnTo>
                  <a:lnTo>
                    <a:pt x="610" y="192"/>
                  </a:lnTo>
                  <a:lnTo>
                    <a:pt x="610" y="192"/>
                  </a:lnTo>
                  <a:lnTo>
                    <a:pt x="628" y="192"/>
                  </a:lnTo>
                  <a:lnTo>
                    <a:pt x="644" y="196"/>
                  </a:lnTo>
                  <a:lnTo>
                    <a:pt x="658" y="200"/>
                  </a:lnTo>
                  <a:lnTo>
                    <a:pt x="674" y="204"/>
                  </a:lnTo>
                  <a:lnTo>
                    <a:pt x="688" y="212"/>
                  </a:lnTo>
                  <a:lnTo>
                    <a:pt x="702" y="220"/>
                  </a:lnTo>
                  <a:lnTo>
                    <a:pt x="714" y="228"/>
                  </a:lnTo>
                  <a:lnTo>
                    <a:pt x="726" y="240"/>
                  </a:lnTo>
                  <a:lnTo>
                    <a:pt x="736" y="250"/>
                  </a:lnTo>
                  <a:lnTo>
                    <a:pt x="746" y="264"/>
                  </a:lnTo>
                  <a:lnTo>
                    <a:pt x="754" y="276"/>
                  </a:lnTo>
                  <a:lnTo>
                    <a:pt x="760" y="290"/>
                  </a:lnTo>
                  <a:lnTo>
                    <a:pt x="766" y="306"/>
                  </a:lnTo>
                  <a:lnTo>
                    <a:pt x="770" y="322"/>
                  </a:lnTo>
                  <a:lnTo>
                    <a:pt x="772" y="338"/>
                  </a:lnTo>
                  <a:lnTo>
                    <a:pt x="772" y="354"/>
                  </a:lnTo>
                  <a:lnTo>
                    <a:pt x="772" y="354"/>
                  </a:lnTo>
                  <a:lnTo>
                    <a:pt x="772" y="370"/>
                  </a:lnTo>
                  <a:lnTo>
                    <a:pt x="770" y="386"/>
                  </a:lnTo>
                  <a:lnTo>
                    <a:pt x="766" y="402"/>
                  </a:lnTo>
                  <a:lnTo>
                    <a:pt x="760" y="418"/>
                  </a:lnTo>
                  <a:lnTo>
                    <a:pt x="754" y="432"/>
                  </a:lnTo>
                  <a:lnTo>
                    <a:pt x="746" y="444"/>
                  </a:lnTo>
                  <a:lnTo>
                    <a:pt x="736" y="458"/>
                  </a:lnTo>
                  <a:lnTo>
                    <a:pt x="726" y="468"/>
                  </a:lnTo>
                  <a:lnTo>
                    <a:pt x="714" y="480"/>
                  </a:lnTo>
                  <a:lnTo>
                    <a:pt x="702" y="488"/>
                  </a:lnTo>
                  <a:lnTo>
                    <a:pt x="688" y="496"/>
                  </a:lnTo>
                  <a:lnTo>
                    <a:pt x="674" y="504"/>
                  </a:lnTo>
                  <a:lnTo>
                    <a:pt x="658" y="508"/>
                  </a:lnTo>
                  <a:lnTo>
                    <a:pt x="644" y="512"/>
                  </a:lnTo>
                  <a:lnTo>
                    <a:pt x="628" y="516"/>
                  </a:lnTo>
                  <a:lnTo>
                    <a:pt x="610" y="516"/>
                  </a:lnTo>
                  <a:lnTo>
                    <a:pt x="610" y="516"/>
                  </a:lnTo>
                  <a:lnTo>
                    <a:pt x="608" y="516"/>
                  </a:lnTo>
                  <a:lnTo>
                    <a:pt x="604" y="514"/>
                  </a:lnTo>
                  <a:lnTo>
                    <a:pt x="602" y="510"/>
                  </a:lnTo>
                  <a:lnTo>
                    <a:pt x="602" y="508"/>
                  </a:lnTo>
                  <a:lnTo>
                    <a:pt x="602" y="508"/>
                  </a:lnTo>
                  <a:lnTo>
                    <a:pt x="602" y="504"/>
                  </a:lnTo>
                  <a:lnTo>
                    <a:pt x="604" y="500"/>
                  </a:lnTo>
                  <a:lnTo>
                    <a:pt x="608" y="498"/>
                  </a:lnTo>
                  <a:lnTo>
                    <a:pt x="610" y="498"/>
                  </a:lnTo>
                  <a:lnTo>
                    <a:pt x="610" y="498"/>
                  </a:lnTo>
                  <a:lnTo>
                    <a:pt x="626" y="498"/>
                  </a:lnTo>
                  <a:lnTo>
                    <a:pt x="640" y="496"/>
                  </a:lnTo>
                  <a:lnTo>
                    <a:pt x="654" y="492"/>
                  </a:lnTo>
                  <a:lnTo>
                    <a:pt x="666" y="486"/>
                  </a:lnTo>
                  <a:lnTo>
                    <a:pt x="680" y="480"/>
                  </a:lnTo>
                  <a:lnTo>
                    <a:pt x="692" y="474"/>
                  </a:lnTo>
                  <a:lnTo>
                    <a:pt x="702" y="466"/>
                  </a:lnTo>
                  <a:lnTo>
                    <a:pt x="712" y="456"/>
                  </a:lnTo>
                  <a:lnTo>
                    <a:pt x="722" y="446"/>
                  </a:lnTo>
                  <a:lnTo>
                    <a:pt x="730" y="434"/>
                  </a:lnTo>
                  <a:lnTo>
                    <a:pt x="738" y="422"/>
                  </a:lnTo>
                  <a:lnTo>
                    <a:pt x="744" y="410"/>
                  </a:lnTo>
                  <a:lnTo>
                    <a:pt x="748" y="396"/>
                  </a:lnTo>
                  <a:lnTo>
                    <a:pt x="752" y="382"/>
                  </a:lnTo>
                  <a:lnTo>
                    <a:pt x="754" y="368"/>
                  </a:lnTo>
                  <a:lnTo>
                    <a:pt x="754" y="354"/>
                  </a:lnTo>
                  <a:lnTo>
                    <a:pt x="754" y="354"/>
                  </a:lnTo>
                  <a:lnTo>
                    <a:pt x="754" y="340"/>
                  </a:lnTo>
                  <a:lnTo>
                    <a:pt x="752" y="324"/>
                  </a:lnTo>
                  <a:lnTo>
                    <a:pt x="748" y="312"/>
                  </a:lnTo>
                  <a:lnTo>
                    <a:pt x="744" y="298"/>
                  </a:lnTo>
                  <a:lnTo>
                    <a:pt x="738" y="286"/>
                  </a:lnTo>
                  <a:lnTo>
                    <a:pt x="730" y="274"/>
                  </a:lnTo>
                  <a:lnTo>
                    <a:pt x="722" y="262"/>
                  </a:lnTo>
                  <a:lnTo>
                    <a:pt x="712" y="252"/>
                  </a:lnTo>
                  <a:lnTo>
                    <a:pt x="702" y="242"/>
                  </a:lnTo>
                  <a:lnTo>
                    <a:pt x="692" y="234"/>
                  </a:lnTo>
                  <a:lnTo>
                    <a:pt x="680" y="228"/>
                  </a:lnTo>
                  <a:lnTo>
                    <a:pt x="666" y="222"/>
                  </a:lnTo>
                  <a:lnTo>
                    <a:pt x="654" y="216"/>
                  </a:lnTo>
                  <a:lnTo>
                    <a:pt x="640" y="212"/>
                  </a:lnTo>
                  <a:lnTo>
                    <a:pt x="626" y="210"/>
                  </a:lnTo>
                  <a:lnTo>
                    <a:pt x="610" y="210"/>
                  </a:lnTo>
                  <a:lnTo>
                    <a:pt x="552" y="210"/>
                  </a:lnTo>
                  <a:lnTo>
                    <a:pt x="552" y="182"/>
                  </a:lnTo>
                  <a:lnTo>
                    <a:pt x="552" y="182"/>
                  </a:lnTo>
                  <a:lnTo>
                    <a:pt x="552" y="166"/>
                  </a:lnTo>
                  <a:lnTo>
                    <a:pt x="550" y="150"/>
                  </a:lnTo>
                  <a:lnTo>
                    <a:pt x="546" y="134"/>
                  </a:lnTo>
                  <a:lnTo>
                    <a:pt x="540" y="118"/>
                  </a:lnTo>
                  <a:lnTo>
                    <a:pt x="534" y="104"/>
                  </a:lnTo>
                  <a:lnTo>
                    <a:pt x="524" y="90"/>
                  </a:lnTo>
                  <a:lnTo>
                    <a:pt x="516" y="78"/>
                  </a:lnTo>
                  <a:lnTo>
                    <a:pt x="504" y="66"/>
                  </a:lnTo>
                  <a:lnTo>
                    <a:pt x="494" y="56"/>
                  </a:lnTo>
                  <a:lnTo>
                    <a:pt x="480" y="46"/>
                  </a:lnTo>
                  <a:lnTo>
                    <a:pt x="468" y="38"/>
                  </a:lnTo>
                  <a:lnTo>
                    <a:pt x="452" y="32"/>
                  </a:lnTo>
                  <a:lnTo>
                    <a:pt x="438" y="26"/>
                  </a:lnTo>
                  <a:lnTo>
                    <a:pt x="422" y="22"/>
                  </a:lnTo>
                  <a:lnTo>
                    <a:pt x="406" y="20"/>
                  </a:lnTo>
                  <a:lnTo>
                    <a:pt x="388" y="18"/>
                  </a:lnTo>
                  <a:lnTo>
                    <a:pt x="388" y="18"/>
                  </a:lnTo>
                  <a:lnTo>
                    <a:pt x="374" y="18"/>
                  </a:lnTo>
                  <a:lnTo>
                    <a:pt x="360" y="20"/>
                  </a:lnTo>
                  <a:lnTo>
                    <a:pt x="346" y="24"/>
                  </a:lnTo>
                  <a:lnTo>
                    <a:pt x="332" y="28"/>
                  </a:lnTo>
                  <a:lnTo>
                    <a:pt x="320" y="34"/>
                  </a:lnTo>
                  <a:lnTo>
                    <a:pt x="308" y="40"/>
                  </a:lnTo>
                  <a:lnTo>
                    <a:pt x="284" y="56"/>
                  </a:lnTo>
                  <a:lnTo>
                    <a:pt x="264" y="76"/>
                  </a:lnTo>
                  <a:lnTo>
                    <a:pt x="256" y="86"/>
                  </a:lnTo>
                  <a:lnTo>
                    <a:pt x="248" y="98"/>
                  </a:lnTo>
                  <a:lnTo>
                    <a:pt x="242" y="110"/>
                  </a:lnTo>
                  <a:lnTo>
                    <a:pt x="236" y="124"/>
                  </a:lnTo>
                  <a:lnTo>
                    <a:pt x="232" y="138"/>
                  </a:lnTo>
                  <a:lnTo>
                    <a:pt x="228" y="152"/>
                  </a:lnTo>
                  <a:lnTo>
                    <a:pt x="226" y="158"/>
                  </a:lnTo>
                  <a:lnTo>
                    <a:pt x="188" y="158"/>
                  </a:lnTo>
                  <a:lnTo>
                    <a:pt x="188" y="158"/>
                  </a:lnTo>
                  <a:lnTo>
                    <a:pt x="170" y="160"/>
                  </a:lnTo>
                  <a:lnTo>
                    <a:pt x="154" y="162"/>
                  </a:lnTo>
                  <a:lnTo>
                    <a:pt x="138" y="166"/>
                  </a:lnTo>
                  <a:lnTo>
                    <a:pt x="122" y="172"/>
                  </a:lnTo>
                  <a:lnTo>
                    <a:pt x="106" y="180"/>
                  </a:lnTo>
                  <a:lnTo>
                    <a:pt x="92" y="188"/>
                  </a:lnTo>
                  <a:lnTo>
                    <a:pt x="80" y="198"/>
                  </a:lnTo>
                  <a:lnTo>
                    <a:pt x="68" y="208"/>
                  </a:lnTo>
                  <a:lnTo>
                    <a:pt x="56" y="220"/>
                  </a:lnTo>
                  <a:lnTo>
                    <a:pt x="46" y="234"/>
                  </a:lnTo>
                  <a:lnTo>
                    <a:pt x="38" y="248"/>
                  </a:lnTo>
                  <a:lnTo>
                    <a:pt x="32" y="262"/>
                  </a:lnTo>
                  <a:lnTo>
                    <a:pt x="26" y="278"/>
                  </a:lnTo>
                  <a:lnTo>
                    <a:pt x="22" y="294"/>
                  </a:lnTo>
                  <a:lnTo>
                    <a:pt x="18" y="312"/>
                  </a:lnTo>
                  <a:lnTo>
                    <a:pt x="18" y="328"/>
                  </a:lnTo>
                  <a:lnTo>
                    <a:pt x="18" y="328"/>
                  </a:lnTo>
                  <a:lnTo>
                    <a:pt x="18" y="344"/>
                  </a:lnTo>
                  <a:lnTo>
                    <a:pt x="20" y="360"/>
                  </a:lnTo>
                  <a:lnTo>
                    <a:pt x="24" y="376"/>
                  </a:lnTo>
                  <a:lnTo>
                    <a:pt x="30" y="390"/>
                  </a:lnTo>
                  <a:lnTo>
                    <a:pt x="36" y="404"/>
                  </a:lnTo>
                  <a:lnTo>
                    <a:pt x="44" y="418"/>
                  </a:lnTo>
                  <a:lnTo>
                    <a:pt x="52" y="430"/>
                  </a:lnTo>
                  <a:lnTo>
                    <a:pt x="62" y="442"/>
                  </a:lnTo>
                  <a:lnTo>
                    <a:pt x="72" y="454"/>
                  </a:lnTo>
                  <a:lnTo>
                    <a:pt x="84" y="464"/>
                  </a:lnTo>
                  <a:lnTo>
                    <a:pt x="98" y="472"/>
                  </a:lnTo>
                  <a:lnTo>
                    <a:pt x="110" y="480"/>
                  </a:lnTo>
                  <a:lnTo>
                    <a:pt x="124" y="486"/>
                  </a:lnTo>
                  <a:lnTo>
                    <a:pt x="140" y="492"/>
                  </a:lnTo>
                  <a:lnTo>
                    <a:pt x="156" y="494"/>
                  </a:lnTo>
                  <a:lnTo>
                    <a:pt x="172" y="498"/>
                  </a:lnTo>
                  <a:lnTo>
                    <a:pt x="188" y="498"/>
                  </a:lnTo>
                  <a:lnTo>
                    <a:pt x="188" y="498"/>
                  </a:lnTo>
                  <a:lnTo>
                    <a:pt x="192" y="498"/>
                  </a:lnTo>
                  <a:lnTo>
                    <a:pt x="194" y="502"/>
                  </a:lnTo>
                  <a:lnTo>
                    <a:pt x="196" y="504"/>
                  </a:lnTo>
                  <a:lnTo>
                    <a:pt x="196" y="508"/>
                  </a:lnTo>
                  <a:lnTo>
                    <a:pt x="196" y="508"/>
                  </a:lnTo>
                  <a:lnTo>
                    <a:pt x="196" y="510"/>
                  </a:lnTo>
                  <a:lnTo>
                    <a:pt x="194" y="514"/>
                  </a:lnTo>
                  <a:lnTo>
                    <a:pt x="190" y="516"/>
                  </a:lnTo>
                  <a:lnTo>
                    <a:pt x="188" y="516"/>
                  </a:lnTo>
                  <a:lnTo>
                    <a:pt x="188" y="5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2" name="Line 60">
              <a:extLst>
                <a:ext uri="{FF2B5EF4-FFF2-40B4-BE49-F238E27FC236}">
                  <a16:creationId xmlns:a16="http://schemas.microsoft.com/office/drawing/2014/main" id="{EBA0BFF7-5015-4CD9-9EC1-68F1032C6A42}"/>
                </a:ext>
              </a:extLst>
            </p:cNvPr>
            <p:cNvSpPr>
              <a:spLocks noChangeShapeType="1"/>
            </p:cNvSpPr>
            <p:nvPr/>
          </p:nvSpPr>
          <p:spPr bwMode="auto">
            <a:xfrm>
              <a:off x="799" y="2465"/>
              <a:ext cx="0" cy="0"/>
            </a:xfrm>
            <a:prstGeom prst="lin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3" name="Line 61">
              <a:extLst>
                <a:ext uri="{FF2B5EF4-FFF2-40B4-BE49-F238E27FC236}">
                  <a16:creationId xmlns:a16="http://schemas.microsoft.com/office/drawing/2014/main" id="{589E3503-EDF2-4F74-B0C8-9006CBFFDDD5}"/>
                </a:ext>
              </a:extLst>
            </p:cNvPr>
            <p:cNvSpPr>
              <a:spLocks noChangeShapeType="1"/>
            </p:cNvSpPr>
            <p:nvPr/>
          </p:nvSpPr>
          <p:spPr bwMode="auto">
            <a:xfrm>
              <a:off x="799" y="2465"/>
              <a:ext cx="0" cy="0"/>
            </a:xfrm>
            <a:prstGeom prst="line">
              <a:avLst/>
            </a:prstGeom>
            <a:grpFill/>
            <a:ln w="1270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4" name="Freeform 62">
              <a:extLst>
                <a:ext uri="{FF2B5EF4-FFF2-40B4-BE49-F238E27FC236}">
                  <a16:creationId xmlns:a16="http://schemas.microsoft.com/office/drawing/2014/main" id="{6B813643-E119-4BA5-9587-021F29D0067C}"/>
                </a:ext>
              </a:extLst>
            </p:cNvPr>
            <p:cNvSpPr>
              <a:spLocks noEditPoints="1"/>
            </p:cNvSpPr>
            <p:nvPr/>
          </p:nvSpPr>
          <p:spPr bwMode="auto">
            <a:xfrm>
              <a:off x="875" y="2227"/>
              <a:ext cx="316" cy="274"/>
            </a:xfrm>
            <a:custGeom>
              <a:avLst/>
              <a:gdLst>
                <a:gd name="T0" fmla="*/ 8 w 316"/>
                <a:gd name="T1" fmla="*/ 274 h 274"/>
                <a:gd name="T2" fmla="*/ 8 w 316"/>
                <a:gd name="T3" fmla="*/ 274 h 274"/>
                <a:gd name="T4" fmla="*/ 0 w 316"/>
                <a:gd name="T5" fmla="*/ 266 h 274"/>
                <a:gd name="T6" fmla="*/ 2 w 316"/>
                <a:gd name="T7" fmla="*/ 234 h 274"/>
                <a:gd name="T8" fmla="*/ 12 w 316"/>
                <a:gd name="T9" fmla="*/ 182 h 274"/>
                <a:gd name="T10" fmla="*/ 32 w 316"/>
                <a:gd name="T11" fmla="*/ 140 h 274"/>
                <a:gd name="T12" fmla="*/ 58 w 316"/>
                <a:gd name="T13" fmla="*/ 108 h 274"/>
                <a:gd name="T14" fmla="*/ 88 w 316"/>
                <a:gd name="T15" fmla="*/ 84 h 274"/>
                <a:gd name="T16" fmla="*/ 118 w 316"/>
                <a:gd name="T17" fmla="*/ 66 h 274"/>
                <a:gd name="T18" fmla="*/ 160 w 316"/>
                <a:gd name="T19" fmla="*/ 52 h 274"/>
                <a:gd name="T20" fmla="*/ 184 w 316"/>
                <a:gd name="T21" fmla="*/ 10 h 274"/>
                <a:gd name="T22" fmla="*/ 184 w 316"/>
                <a:gd name="T23" fmla="*/ 4 h 274"/>
                <a:gd name="T24" fmla="*/ 188 w 316"/>
                <a:gd name="T25" fmla="*/ 2 h 274"/>
                <a:gd name="T26" fmla="*/ 198 w 316"/>
                <a:gd name="T27" fmla="*/ 2 h 274"/>
                <a:gd name="T28" fmla="*/ 312 w 316"/>
                <a:gd name="T29" fmla="*/ 100 h 274"/>
                <a:gd name="T30" fmla="*/ 316 w 316"/>
                <a:gd name="T31" fmla="*/ 108 h 274"/>
                <a:gd name="T32" fmla="*/ 314 w 316"/>
                <a:gd name="T33" fmla="*/ 112 h 274"/>
                <a:gd name="T34" fmla="*/ 198 w 316"/>
                <a:gd name="T35" fmla="*/ 212 h 274"/>
                <a:gd name="T36" fmla="*/ 194 w 316"/>
                <a:gd name="T37" fmla="*/ 214 h 274"/>
                <a:gd name="T38" fmla="*/ 188 w 316"/>
                <a:gd name="T39" fmla="*/ 214 h 274"/>
                <a:gd name="T40" fmla="*/ 184 w 316"/>
                <a:gd name="T41" fmla="*/ 206 h 274"/>
                <a:gd name="T42" fmla="*/ 184 w 316"/>
                <a:gd name="T43" fmla="*/ 158 h 274"/>
                <a:gd name="T44" fmla="*/ 138 w 316"/>
                <a:gd name="T45" fmla="*/ 166 h 274"/>
                <a:gd name="T46" fmla="*/ 102 w 316"/>
                <a:gd name="T47" fmla="*/ 178 h 274"/>
                <a:gd name="T48" fmla="*/ 72 w 316"/>
                <a:gd name="T49" fmla="*/ 196 h 274"/>
                <a:gd name="T50" fmla="*/ 52 w 316"/>
                <a:gd name="T51" fmla="*/ 214 h 274"/>
                <a:gd name="T52" fmla="*/ 26 w 316"/>
                <a:gd name="T53" fmla="*/ 250 h 274"/>
                <a:gd name="T54" fmla="*/ 18 w 316"/>
                <a:gd name="T55" fmla="*/ 268 h 274"/>
                <a:gd name="T56" fmla="*/ 14 w 316"/>
                <a:gd name="T57" fmla="*/ 272 h 274"/>
                <a:gd name="T58" fmla="*/ 8 w 316"/>
                <a:gd name="T59" fmla="*/ 274 h 274"/>
                <a:gd name="T60" fmla="*/ 202 w 316"/>
                <a:gd name="T61" fmla="*/ 56 h 274"/>
                <a:gd name="T62" fmla="*/ 200 w 316"/>
                <a:gd name="T63" fmla="*/ 60 h 274"/>
                <a:gd name="T64" fmla="*/ 196 w 316"/>
                <a:gd name="T65" fmla="*/ 64 h 274"/>
                <a:gd name="T66" fmla="*/ 194 w 316"/>
                <a:gd name="T67" fmla="*/ 66 h 274"/>
                <a:gd name="T68" fmla="*/ 154 w 316"/>
                <a:gd name="T69" fmla="*/ 74 h 274"/>
                <a:gd name="T70" fmla="*/ 114 w 316"/>
                <a:gd name="T71" fmla="*/ 88 h 274"/>
                <a:gd name="T72" fmla="*/ 88 w 316"/>
                <a:gd name="T73" fmla="*/ 106 h 274"/>
                <a:gd name="T74" fmla="*/ 62 w 316"/>
                <a:gd name="T75" fmla="*/ 130 h 274"/>
                <a:gd name="T76" fmla="*/ 42 w 316"/>
                <a:gd name="T77" fmla="*/ 160 h 274"/>
                <a:gd name="T78" fmla="*/ 26 w 316"/>
                <a:gd name="T79" fmla="*/ 200 h 274"/>
                <a:gd name="T80" fmla="*/ 20 w 316"/>
                <a:gd name="T81" fmla="*/ 224 h 274"/>
                <a:gd name="T82" fmla="*/ 44 w 316"/>
                <a:gd name="T83" fmla="*/ 196 h 274"/>
                <a:gd name="T84" fmla="*/ 80 w 316"/>
                <a:gd name="T85" fmla="*/ 170 h 274"/>
                <a:gd name="T86" fmla="*/ 128 w 316"/>
                <a:gd name="T87" fmla="*/ 150 h 274"/>
                <a:gd name="T88" fmla="*/ 192 w 316"/>
                <a:gd name="T89" fmla="*/ 140 h 274"/>
                <a:gd name="T90" fmla="*/ 196 w 316"/>
                <a:gd name="T91" fmla="*/ 140 h 274"/>
                <a:gd name="T92" fmla="*/ 198 w 316"/>
                <a:gd name="T93" fmla="*/ 142 h 274"/>
                <a:gd name="T94" fmla="*/ 202 w 316"/>
                <a:gd name="T95" fmla="*/ 150 h 274"/>
                <a:gd name="T96" fmla="*/ 292 w 316"/>
                <a:gd name="T97" fmla="*/ 108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16" h="274">
                  <a:moveTo>
                    <a:pt x="8" y="274"/>
                  </a:moveTo>
                  <a:lnTo>
                    <a:pt x="8" y="274"/>
                  </a:lnTo>
                  <a:lnTo>
                    <a:pt x="8" y="274"/>
                  </a:lnTo>
                  <a:lnTo>
                    <a:pt x="8" y="274"/>
                  </a:lnTo>
                  <a:lnTo>
                    <a:pt x="2" y="272"/>
                  </a:lnTo>
                  <a:lnTo>
                    <a:pt x="0" y="266"/>
                  </a:lnTo>
                  <a:lnTo>
                    <a:pt x="0" y="266"/>
                  </a:lnTo>
                  <a:lnTo>
                    <a:pt x="2" y="234"/>
                  </a:lnTo>
                  <a:lnTo>
                    <a:pt x="6" y="206"/>
                  </a:lnTo>
                  <a:lnTo>
                    <a:pt x="12" y="182"/>
                  </a:lnTo>
                  <a:lnTo>
                    <a:pt x="22" y="158"/>
                  </a:lnTo>
                  <a:lnTo>
                    <a:pt x="32" y="140"/>
                  </a:lnTo>
                  <a:lnTo>
                    <a:pt x="44" y="122"/>
                  </a:lnTo>
                  <a:lnTo>
                    <a:pt x="58" y="108"/>
                  </a:lnTo>
                  <a:lnTo>
                    <a:pt x="72" y="94"/>
                  </a:lnTo>
                  <a:lnTo>
                    <a:pt x="88" y="84"/>
                  </a:lnTo>
                  <a:lnTo>
                    <a:pt x="102" y="74"/>
                  </a:lnTo>
                  <a:lnTo>
                    <a:pt x="118" y="66"/>
                  </a:lnTo>
                  <a:lnTo>
                    <a:pt x="132" y="60"/>
                  </a:lnTo>
                  <a:lnTo>
                    <a:pt x="160" y="52"/>
                  </a:lnTo>
                  <a:lnTo>
                    <a:pt x="184" y="48"/>
                  </a:lnTo>
                  <a:lnTo>
                    <a:pt x="184" y="10"/>
                  </a:lnTo>
                  <a:lnTo>
                    <a:pt x="184" y="10"/>
                  </a:lnTo>
                  <a:lnTo>
                    <a:pt x="184" y="4"/>
                  </a:lnTo>
                  <a:lnTo>
                    <a:pt x="188" y="2"/>
                  </a:lnTo>
                  <a:lnTo>
                    <a:pt x="188" y="2"/>
                  </a:lnTo>
                  <a:lnTo>
                    <a:pt x="194" y="0"/>
                  </a:lnTo>
                  <a:lnTo>
                    <a:pt x="198" y="2"/>
                  </a:lnTo>
                  <a:lnTo>
                    <a:pt x="312" y="100"/>
                  </a:lnTo>
                  <a:lnTo>
                    <a:pt x="312" y="100"/>
                  </a:lnTo>
                  <a:lnTo>
                    <a:pt x="314" y="104"/>
                  </a:lnTo>
                  <a:lnTo>
                    <a:pt x="316" y="108"/>
                  </a:lnTo>
                  <a:lnTo>
                    <a:pt x="316" y="108"/>
                  </a:lnTo>
                  <a:lnTo>
                    <a:pt x="314" y="112"/>
                  </a:lnTo>
                  <a:lnTo>
                    <a:pt x="312" y="114"/>
                  </a:lnTo>
                  <a:lnTo>
                    <a:pt x="198" y="212"/>
                  </a:lnTo>
                  <a:lnTo>
                    <a:pt x="198" y="212"/>
                  </a:lnTo>
                  <a:lnTo>
                    <a:pt x="194" y="214"/>
                  </a:lnTo>
                  <a:lnTo>
                    <a:pt x="188" y="214"/>
                  </a:lnTo>
                  <a:lnTo>
                    <a:pt x="188" y="214"/>
                  </a:lnTo>
                  <a:lnTo>
                    <a:pt x="184" y="210"/>
                  </a:lnTo>
                  <a:lnTo>
                    <a:pt x="184" y="206"/>
                  </a:lnTo>
                  <a:lnTo>
                    <a:pt x="184" y="158"/>
                  </a:lnTo>
                  <a:lnTo>
                    <a:pt x="184" y="158"/>
                  </a:lnTo>
                  <a:lnTo>
                    <a:pt x="160" y="162"/>
                  </a:lnTo>
                  <a:lnTo>
                    <a:pt x="138" y="166"/>
                  </a:lnTo>
                  <a:lnTo>
                    <a:pt x="118" y="172"/>
                  </a:lnTo>
                  <a:lnTo>
                    <a:pt x="102" y="178"/>
                  </a:lnTo>
                  <a:lnTo>
                    <a:pt x="86" y="186"/>
                  </a:lnTo>
                  <a:lnTo>
                    <a:pt x="72" y="196"/>
                  </a:lnTo>
                  <a:lnTo>
                    <a:pt x="62" y="206"/>
                  </a:lnTo>
                  <a:lnTo>
                    <a:pt x="52" y="214"/>
                  </a:lnTo>
                  <a:lnTo>
                    <a:pt x="36" y="234"/>
                  </a:lnTo>
                  <a:lnTo>
                    <a:pt x="26" y="250"/>
                  </a:lnTo>
                  <a:lnTo>
                    <a:pt x="20" y="262"/>
                  </a:lnTo>
                  <a:lnTo>
                    <a:pt x="18" y="268"/>
                  </a:lnTo>
                  <a:lnTo>
                    <a:pt x="18" y="268"/>
                  </a:lnTo>
                  <a:lnTo>
                    <a:pt x="14" y="272"/>
                  </a:lnTo>
                  <a:lnTo>
                    <a:pt x="8" y="274"/>
                  </a:lnTo>
                  <a:lnTo>
                    <a:pt x="8" y="274"/>
                  </a:lnTo>
                  <a:close/>
                  <a:moveTo>
                    <a:pt x="202" y="30"/>
                  </a:moveTo>
                  <a:lnTo>
                    <a:pt x="202" y="56"/>
                  </a:lnTo>
                  <a:lnTo>
                    <a:pt x="202" y="56"/>
                  </a:lnTo>
                  <a:lnTo>
                    <a:pt x="200" y="60"/>
                  </a:lnTo>
                  <a:lnTo>
                    <a:pt x="198" y="62"/>
                  </a:lnTo>
                  <a:lnTo>
                    <a:pt x="196" y="64"/>
                  </a:lnTo>
                  <a:lnTo>
                    <a:pt x="194" y="66"/>
                  </a:lnTo>
                  <a:lnTo>
                    <a:pt x="194" y="66"/>
                  </a:lnTo>
                  <a:lnTo>
                    <a:pt x="176" y="68"/>
                  </a:lnTo>
                  <a:lnTo>
                    <a:pt x="154" y="74"/>
                  </a:lnTo>
                  <a:lnTo>
                    <a:pt x="128" y="82"/>
                  </a:lnTo>
                  <a:lnTo>
                    <a:pt x="114" y="88"/>
                  </a:lnTo>
                  <a:lnTo>
                    <a:pt x="100" y="96"/>
                  </a:lnTo>
                  <a:lnTo>
                    <a:pt x="88" y="106"/>
                  </a:lnTo>
                  <a:lnTo>
                    <a:pt x="74" y="116"/>
                  </a:lnTo>
                  <a:lnTo>
                    <a:pt x="62" y="130"/>
                  </a:lnTo>
                  <a:lnTo>
                    <a:pt x="52" y="144"/>
                  </a:lnTo>
                  <a:lnTo>
                    <a:pt x="42" y="160"/>
                  </a:lnTo>
                  <a:lnTo>
                    <a:pt x="32" y="180"/>
                  </a:lnTo>
                  <a:lnTo>
                    <a:pt x="26" y="200"/>
                  </a:lnTo>
                  <a:lnTo>
                    <a:pt x="20" y="224"/>
                  </a:lnTo>
                  <a:lnTo>
                    <a:pt x="20" y="224"/>
                  </a:lnTo>
                  <a:lnTo>
                    <a:pt x="32" y="210"/>
                  </a:lnTo>
                  <a:lnTo>
                    <a:pt x="44" y="196"/>
                  </a:lnTo>
                  <a:lnTo>
                    <a:pt x="60" y="182"/>
                  </a:lnTo>
                  <a:lnTo>
                    <a:pt x="80" y="170"/>
                  </a:lnTo>
                  <a:lnTo>
                    <a:pt x="102" y="158"/>
                  </a:lnTo>
                  <a:lnTo>
                    <a:pt x="128" y="150"/>
                  </a:lnTo>
                  <a:lnTo>
                    <a:pt x="158" y="144"/>
                  </a:lnTo>
                  <a:lnTo>
                    <a:pt x="192" y="140"/>
                  </a:lnTo>
                  <a:lnTo>
                    <a:pt x="192" y="140"/>
                  </a:lnTo>
                  <a:lnTo>
                    <a:pt x="196" y="140"/>
                  </a:lnTo>
                  <a:lnTo>
                    <a:pt x="198" y="142"/>
                  </a:lnTo>
                  <a:lnTo>
                    <a:pt x="198" y="142"/>
                  </a:lnTo>
                  <a:lnTo>
                    <a:pt x="200" y="146"/>
                  </a:lnTo>
                  <a:lnTo>
                    <a:pt x="202" y="150"/>
                  </a:lnTo>
                  <a:lnTo>
                    <a:pt x="202" y="186"/>
                  </a:lnTo>
                  <a:lnTo>
                    <a:pt x="292" y="108"/>
                  </a:lnTo>
                  <a:lnTo>
                    <a:pt x="202"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63">
              <a:extLst>
                <a:ext uri="{FF2B5EF4-FFF2-40B4-BE49-F238E27FC236}">
                  <a16:creationId xmlns:a16="http://schemas.microsoft.com/office/drawing/2014/main" id="{93C3E01D-B676-4BEF-BFC3-9DD4F9A0AEE8}"/>
                </a:ext>
              </a:extLst>
            </p:cNvPr>
            <p:cNvSpPr>
              <a:spLocks/>
            </p:cNvSpPr>
            <p:nvPr/>
          </p:nvSpPr>
          <p:spPr bwMode="auto">
            <a:xfrm>
              <a:off x="715" y="2317"/>
              <a:ext cx="382" cy="296"/>
            </a:xfrm>
            <a:custGeom>
              <a:avLst/>
              <a:gdLst>
                <a:gd name="T0" fmla="*/ 382 w 382"/>
                <a:gd name="T1" fmla="*/ 296 h 296"/>
                <a:gd name="T2" fmla="*/ 0 w 382"/>
                <a:gd name="T3" fmla="*/ 296 h 296"/>
                <a:gd name="T4" fmla="*/ 0 w 382"/>
                <a:gd name="T5" fmla="*/ 0 h 296"/>
                <a:gd name="T6" fmla="*/ 128 w 382"/>
                <a:gd name="T7" fmla="*/ 0 h 296"/>
                <a:gd name="T8" fmla="*/ 174 w 382"/>
                <a:gd name="T9" fmla="*/ 44 h 296"/>
                <a:gd name="T10" fmla="*/ 174 w 382"/>
                <a:gd name="T11" fmla="*/ 44 h 296"/>
                <a:gd name="T12" fmla="*/ 176 w 382"/>
                <a:gd name="T13" fmla="*/ 46 h 296"/>
                <a:gd name="T14" fmla="*/ 176 w 382"/>
                <a:gd name="T15" fmla="*/ 50 h 296"/>
                <a:gd name="T16" fmla="*/ 176 w 382"/>
                <a:gd name="T17" fmla="*/ 54 h 296"/>
                <a:gd name="T18" fmla="*/ 174 w 382"/>
                <a:gd name="T19" fmla="*/ 56 h 296"/>
                <a:gd name="T20" fmla="*/ 174 w 382"/>
                <a:gd name="T21" fmla="*/ 56 h 296"/>
                <a:gd name="T22" fmla="*/ 172 w 382"/>
                <a:gd name="T23" fmla="*/ 58 h 296"/>
                <a:gd name="T24" fmla="*/ 168 w 382"/>
                <a:gd name="T25" fmla="*/ 60 h 296"/>
                <a:gd name="T26" fmla="*/ 164 w 382"/>
                <a:gd name="T27" fmla="*/ 58 h 296"/>
                <a:gd name="T28" fmla="*/ 162 w 382"/>
                <a:gd name="T29" fmla="*/ 56 h 296"/>
                <a:gd name="T30" fmla="*/ 120 w 382"/>
                <a:gd name="T31" fmla="*/ 18 h 296"/>
                <a:gd name="T32" fmla="*/ 18 w 382"/>
                <a:gd name="T33" fmla="*/ 18 h 296"/>
                <a:gd name="T34" fmla="*/ 18 w 382"/>
                <a:gd name="T35" fmla="*/ 278 h 296"/>
                <a:gd name="T36" fmla="*/ 364 w 382"/>
                <a:gd name="T37" fmla="*/ 278 h 296"/>
                <a:gd name="T38" fmla="*/ 364 w 382"/>
                <a:gd name="T39" fmla="*/ 146 h 296"/>
                <a:gd name="T40" fmla="*/ 364 w 382"/>
                <a:gd name="T41" fmla="*/ 146 h 296"/>
                <a:gd name="T42" fmla="*/ 366 w 382"/>
                <a:gd name="T43" fmla="*/ 144 h 296"/>
                <a:gd name="T44" fmla="*/ 368 w 382"/>
                <a:gd name="T45" fmla="*/ 140 h 296"/>
                <a:gd name="T46" fmla="*/ 370 w 382"/>
                <a:gd name="T47" fmla="*/ 138 h 296"/>
                <a:gd name="T48" fmla="*/ 374 w 382"/>
                <a:gd name="T49" fmla="*/ 138 h 296"/>
                <a:gd name="T50" fmla="*/ 374 w 382"/>
                <a:gd name="T51" fmla="*/ 138 h 296"/>
                <a:gd name="T52" fmla="*/ 378 w 382"/>
                <a:gd name="T53" fmla="*/ 138 h 296"/>
                <a:gd name="T54" fmla="*/ 380 w 382"/>
                <a:gd name="T55" fmla="*/ 140 h 296"/>
                <a:gd name="T56" fmla="*/ 382 w 382"/>
                <a:gd name="T57" fmla="*/ 144 h 296"/>
                <a:gd name="T58" fmla="*/ 382 w 382"/>
                <a:gd name="T59" fmla="*/ 146 h 296"/>
                <a:gd name="T60" fmla="*/ 382 w 382"/>
                <a:gd name="T61" fmla="*/ 296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82" h="296">
                  <a:moveTo>
                    <a:pt x="382" y="296"/>
                  </a:moveTo>
                  <a:lnTo>
                    <a:pt x="0" y="296"/>
                  </a:lnTo>
                  <a:lnTo>
                    <a:pt x="0" y="0"/>
                  </a:lnTo>
                  <a:lnTo>
                    <a:pt x="128" y="0"/>
                  </a:lnTo>
                  <a:lnTo>
                    <a:pt x="174" y="44"/>
                  </a:lnTo>
                  <a:lnTo>
                    <a:pt x="174" y="44"/>
                  </a:lnTo>
                  <a:lnTo>
                    <a:pt x="176" y="46"/>
                  </a:lnTo>
                  <a:lnTo>
                    <a:pt x="176" y="50"/>
                  </a:lnTo>
                  <a:lnTo>
                    <a:pt x="176" y="54"/>
                  </a:lnTo>
                  <a:lnTo>
                    <a:pt x="174" y="56"/>
                  </a:lnTo>
                  <a:lnTo>
                    <a:pt x="174" y="56"/>
                  </a:lnTo>
                  <a:lnTo>
                    <a:pt x="172" y="58"/>
                  </a:lnTo>
                  <a:lnTo>
                    <a:pt x="168" y="60"/>
                  </a:lnTo>
                  <a:lnTo>
                    <a:pt x="164" y="58"/>
                  </a:lnTo>
                  <a:lnTo>
                    <a:pt x="162" y="56"/>
                  </a:lnTo>
                  <a:lnTo>
                    <a:pt x="120" y="18"/>
                  </a:lnTo>
                  <a:lnTo>
                    <a:pt x="18" y="18"/>
                  </a:lnTo>
                  <a:lnTo>
                    <a:pt x="18" y="278"/>
                  </a:lnTo>
                  <a:lnTo>
                    <a:pt x="364" y="278"/>
                  </a:lnTo>
                  <a:lnTo>
                    <a:pt x="364" y="146"/>
                  </a:lnTo>
                  <a:lnTo>
                    <a:pt x="364" y="146"/>
                  </a:lnTo>
                  <a:lnTo>
                    <a:pt x="366" y="144"/>
                  </a:lnTo>
                  <a:lnTo>
                    <a:pt x="368" y="140"/>
                  </a:lnTo>
                  <a:lnTo>
                    <a:pt x="370" y="138"/>
                  </a:lnTo>
                  <a:lnTo>
                    <a:pt x="374" y="138"/>
                  </a:lnTo>
                  <a:lnTo>
                    <a:pt x="374" y="138"/>
                  </a:lnTo>
                  <a:lnTo>
                    <a:pt x="378" y="138"/>
                  </a:lnTo>
                  <a:lnTo>
                    <a:pt x="380" y="140"/>
                  </a:lnTo>
                  <a:lnTo>
                    <a:pt x="382" y="144"/>
                  </a:lnTo>
                  <a:lnTo>
                    <a:pt x="382" y="146"/>
                  </a:lnTo>
                  <a:lnTo>
                    <a:pt x="382" y="2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64">
              <a:extLst>
                <a:ext uri="{FF2B5EF4-FFF2-40B4-BE49-F238E27FC236}">
                  <a16:creationId xmlns:a16="http://schemas.microsoft.com/office/drawing/2014/main" id="{8205D33D-E68B-4A43-BE6C-3822CD0E74DF}"/>
                </a:ext>
              </a:extLst>
            </p:cNvPr>
            <p:cNvSpPr>
              <a:spLocks/>
            </p:cNvSpPr>
            <p:nvPr/>
          </p:nvSpPr>
          <p:spPr bwMode="auto">
            <a:xfrm>
              <a:off x="737" y="2359"/>
              <a:ext cx="110" cy="18"/>
            </a:xfrm>
            <a:custGeom>
              <a:avLst/>
              <a:gdLst>
                <a:gd name="T0" fmla="*/ 102 w 110"/>
                <a:gd name="T1" fmla="*/ 18 h 18"/>
                <a:gd name="T2" fmla="*/ 8 w 110"/>
                <a:gd name="T3" fmla="*/ 18 h 18"/>
                <a:gd name="T4" fmla="*/ 8 w 110"/>
                <a:gd name="T5" fmla="*/ 18 h 18"/>
                <a:gd name="T6" fmla="*/ 4 w 110"/>
                <a:gd name="T7" fmla="*/ 16 h 18"/>
                <a:gd name="T8" fmla="*/ 2 w 110"/>
                <a:gd name="T9" fmla="*/ 14 h 18"/>
                <a:gd name="T10" fmla="*/ 0 w 110"/>
                <a:gd name="T11" fmla="*/ 12 h 18"/>
                <a:gd name="T12" fmla="*/ 0 w 110"/>
                <a:gd name="T13" fmla="*/ 8 h 18"/>
                <a:gd name="T14" fmla="*/ 0 w 110"/>
                <a:gd name="T15" fmla="*/ 8 h 18"/>
                <a:gd name="T16" fmla="*/ 0 w 110"/>
                <a:gd name="T17" fmla="*/ 6 h 18"/>
                <a:gd name="T18" fmla="*/ 2 w 110"/>
                <a:gd name="T19" fmla="*/ 2 h 18"/>
                <a:gd name="T20" fmla="*/ 4 w 110"/>
                <a:gd name="T21" fmla="*/ 0 h 18"/>
                <a:gd name="T22" fmla="*/ 8 w 110"/>
                <a:gd name="T23" fmla="*/ 0 h 18"/>
                <a:gd name="T24" fmla="*/ 102 w 110"/>
                <a:gd name="T25" fmla="*/ 0 h 18"/>
                <a:gd name="T26" fmla="*/ 102 w 110"/>
                <a:gd name="T27" fmla="*/ 0 h 18"/>
                <a:gd name="T28" fmla="*/ 106 w 110"/>
                <a:gd name="T29" fmla="*/ 0 h 18"/>
                <a:gd name="T30" fmla="*/ 108 w 110"/>
                <a:gd name="T31" fmla="*/ 2 h 18"/>
                <a:gd name="T32" fmla="*/ 110 w 110"/>
                <a:gd name="T33" fmla="*/ 6 h 18"/>
                <a:gd name="T34" fmla="*/ 110 w 110"/>
                <a:gd name="T35" fmla="*/ 8 h 18"/>
                <a:gd name="T36" fmla="*/ 110 w 110"/>
                <a:gd name="T37" fmla="*/ 8 h 18"/>
                <a:gd name="T38" fmla="*/ 110 w 110"/>
                <a:gd name="T39" fmla="*/ 12 h 18"/>
                <a:gd name="T40" fmla="*/ 108 w 110"/>
                <a:gd name="T41" fmla="*/ 14 h 18"/>
                <a:gd name="T42" fmla="*/ 106 w 110"/>
                <a:gd name="T43" fmla="*/ 16 h 18"/>
                <a:gd name="T44" fmla="*/ 102 w 110"/>
                <a:gd name="T45" fmla="*/ 18 h 18"/>
                <a:gd name="T46" fmla="*/ 102 w 110"/>
                <a:gd name="T4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0" h="18">
                  <a:moveTo>
                    <a:pt x="102" y="18"/>
                  </a:moveTo>
                  <a:lnTo>
                    <a:pt x="8" y="18"/>
                  </a:lnTo>
                  <a:lnTo>
                    <a:pt x="8" y="18"/>
                  </a:lnTo>
                  <a:lnTo>
                    <a:pt x="4" y="16"/>
                  </a:lnTo>
                  <a:lnTo>
                    <a:pt x="2" y="14"/>
                  </a:lnTo>
                  <a:lnTo>
                    <a:pt x="0" y="12"/>
                  </a:lnTo>
                  <a:lnTo>
                    <a:pt x="0" y="8"/>
                  </a:lnTo>
                  <a:lnTo>
                    <a:pt x="0" y="8"/>
                  </a:lnTo>
                  <a:lnTo>
                    <a:pt x="0" y="6"/>
                  </a:lnTo>
                  <a:lnTo>
                    <a:pt x="2" y="2"/>
                  </a:lnTo>
                  <a:lnTo>
                    <a:pt x="4" y="0"/>
                  </a:lnTo>
                  <a:lnTo>
                    <a:pt x="8" y="0"/>
                  </a:lnTo>
                  <a:lnTo>
                    <a:pt x="102" y="0"/>
                  </a:lnTo>
                  <a:lnTo>
                    <a:pt x="102" y="0"/>
                  </a:lnTo>
                  <a:lnTo>
                    <a:pt x="106" y="0"/>
                  </a:lnTo>
                  <a:lnTo>
                    <a:pt x="108" y="2"/>
                  </a:lnTo>
                  <a:lnTo>
                    <a:pt x="110" y="6"/>
                  </a:lnTo>
                  <a:lnTo>
                    <a:pt x="110" y="8"/>
                  </a:lnTo>
                  <a:lnTo>
                    <a:pt x="110" y="8"/>
                  </a:lnTo>
                  <a:lnTo>
                    <a:pt x="110" y="12"/>
                  </a:lnTo>
                  <a:lnTo>
                    <a:pt x="108" y="14"/>
                  </a:lnTo>
                  <a:lnTo>
                    <a:pt x="106" y="16"/>
                  </a:lnTo>
                  <a:lnTo>
                    <a:pt x="102" y="18"/>
                  </a:lnTo>
                  <a:lnTo>
                    <a:pt x="102"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65">
              <a:extLst>
                <a:ext uri="{FF2B5EF4-FFF2-40B4-BE49-F238E27FC236}">
                  <a16:creationId xmlns:a16="http://schemas.microsoft.com/office/drawing/2014/main" id="{20FCD9DE-C6C5-48F1-B3FE-0D1EA634A41C}"/>
                </a:ext>
              </a:extLst>
            </p:cNvPr>
            <p:cNvSpPr>
              <a:spLocks/>
            </p:cNvSpPr>
            <p:nvPr/>
          </p:nvSpPr>
          <p:spPr bwMode="auto">
            <a:xfrm>
              <a:off x="595" y="2161"/>
              <a:ext cx="78" cy="78"/>
            </a:xfrm>
            <a:custGeom>
              <a:avLst/>
              <a:gdLst>
                <a:gd name="T0" fmla="*/ 8 w 78"/>
                <a:gd name="T1" fmla="*/ 78 h 78"/>
                <a:gd name="T2" fmla="*/ 8 w 78"/>
                <a:gd name="T3" fmla="*/ 78 h 78"/>
                <a:gd name="T4" fmla="*/ 4 w 78"/>
                <a:gd name="T5" fmla="*/ 76 h 78"/>
                <a:gd name="T6" fmla="*/ 2 w 78"/>
                <a:gd name="T7" fmla="*/ 74 h 78"/>
                <a:gd name="T8" fmla="*/ 0 w 78"/>
                <a:gd name="T9" fmla="*/ 72 h 78"/>
                <a:gd name="T10" fmla="*/ 0 w 78"/>
                <a:gd name="T11" fmla="*/ 68 h 78"/>
                <a:gd name="T12" fmla="*/ 0 w 78"/>
                <a:gd name="T13" fmla="*/ 68 h 78"/>
                <a:gd name="T14" fmla="*/ 0 w 78"/>
                <a:gd name="T15" fmla="*/ 54 h 78"/>
                <a:gd name="T16" fmla="*/ 4 w 78"/>
                <a:gd name="T17" fmla="*/ 42 h 78"/>
                <a:gd name="T18" fmla="*/ 12 w 78"/>
                <a:gd name="T19" fmla="*/ 30 h 78"/>
                <a:gd name="T20" fmla="*/ 20 w 78"/>
                <a:gd name="T21" fmla="*/ 20 h 78"/>
                <a:gd name="T22" fmla="*/ 30 w 78"/>
                <a:gd name="T23" fmla="*/ 12 h 78"/>
                <a:gd name="T24" fmla="*/ 42 w 78"/>
                <a:gd name="T25" fmla="*/ 6 h 78"/>
                <a:gd name="T26" fmla="*/ 54 w 78"/>
                <a:gd name="T27" fmla="*/ 2 h 78"/>
                <a:gd name="T28" fmla="*/ 68 w 78"/>
                <a:gd name="T29" fmla="*/ 0 h 78"/>
                <a:gd name="T30" fmla="*/ 68 w 78"/>
                <a:gd name="T31" fmla="*/ 0 h 78"/>
                <a:gd name="T32" fmla="*/ 72 w 78"/>
                <a:gd name="T33" fmla="*/ 0 h 78"/>
                <a:gd name="T34" fmla="*/ 74 w 78"/>
                <a:gd name="T35" fmla="*/ 2 h 78"/>
                <a:gd name="T36" fmla="*/ 76 w 78"/>
                <a:gd name="T37" fmla="*/ 6 h 78"/>
                <a:gd name="T38" fmla="*/ 78 w 78"/>
                <a:gd name="T39" fmla="*/ 8 h 78"/>
                <a:gd name="T40" fmla="*/ 78 w 78"/>
                <a:gd name="T41" fmla="*/ 8 h 78"/>
                <a:gd name="T42" fmla="*/ 76 w 78"/>
                <a:gd name="T43" fmla="*/ 12 h 78"/>
                <a:gd name="T44" fmla="*/ 74 w 78"/>
                <a:gd name="T45" fmla="*/ 16 h 78"/>
                <a:gd name="T46" fmla="*/ 72 w 78"/>
                <a:gd name="T47" fmla="*/ 18 h 78"/>
                <a:gd name="T48" fmla="*/ 68 w 78"/>
                <a:gd name="T49" fmla="*/ 18 h 78"/>
                <a:gd name="T50" fmla="*/ 68 w 78"/>
                <a:gd name="T51" fmla="*/ 18 h 78"/>
                <a:gd name="T52" fmla="*/ 58 w 78"/>
                <a:gd name="T53" fmla="*/ 18 h 78"/>
                <a:gd name="T54" fmla="*/ 48 w 78"/>
                <a:gd name="T55" fmla="*/ 22 h 78"/>
                <a:gd name="T56" fmla="*/ 40 w 78"/>
                <a:gd name="T57" fmla="*/ 26 h 78"/>
                <a:gd name="T58" fmla="*/ 32 w 78"/>
                <a:gd name="T59" fmla="*/ 32 h 78"/>
                <a:gd name="T60" fmla="*/ 26 w 78"/>
                <a:gd name="T61" fmla="*/ 40 h 78"/>
                <a:gd name="T62" fmla="*/ 22 w 78"/>
                <a:gd name="T63" fmla="*/ 48 h 78"/>
                <a:gd name="T64" fmla="*/ 18 w 78"/>
                <a:gd name="T65" fmla="*/ 58 h 78"/>
                <a:gd name="T66" fmla="*/ 18 w 78"/>
                <a:gd name="T67" fmla="*/ 68 h 78"/>
                <a:gd name="T68" fmla="*/ 18 w 78"/>
                <a:gd name="T69" fmla="*/ 68 h 78"/>
                <a:gd name="T70" fmla="*/ 16 w 78"/>
                <a:gd name="T71" fmla="*/ 72 h 78"/>
                <a:gd name="T72" fmla="*/ 14 w 78"/>
                <a:gd name="T73" fmla="*/ 74 h 78"/>
                <a:gd name="T74" fmla="*/ 12 w 78"/>
                <a:gd name="T75" fmla="*/ 76 h 78"/>
                <a:gd name="T76" fmla="*/ 8 w 78"/>
                <a:gd name="T77" fmla="*/ 78 h 78"/>
                <a:gd name="T78" fmla="*/ 8 w 78"/>
                <a:gd name="T79"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8" h="78">
                  <a:moveTo>
                    <a:pt x="8" y="78"/>
                  </a:moveTo>
                  <a:lnTo>
                    <a:pt x="8" y="78"/>
                  </a:lnTo>
                  <a:lnTo>
                    <a:pt x="4" y="76"/>
                  </a:lnTo>
                  <a:lnTo>
                    <a:pt x="2" y="74"/>
                  </a:lnTo>
                  <a:lnTo>
                    <a:pt x="0" y="72"/>
                  </a:lnTo>
                  <a:lnTo>
                    <a:pt x="0" y="68"/>
                  </a:lnTo>
                  <a:lnTo>
                    <a:pt x="0" y="68"/>
                  </a:lnTo>
                  <a:lnTo>
                    <a:pt x="0" y="54"/>
                  </a:lnTo>
                  <a:lnTo>
                    <a:pt x="4" y="42"/>
                  </a:lnTo>
                  <a:lnTo>
                    <a:pt x="12" y="30"/>
                  </a:lnTo>
                  <a:lnTo>
                    <a:pt x="20" y="20"/>
                  </a:lnTo>
                  <a:lnTo>
                    <a:pt x="30" y="12"/>
                  </a:lnTo>
                  <a:lnTo>
                    <a:pt x="42" y="6"/>
                  </a:lnTo>
                  <a:lnTo>
                    <a:pt x="54" y="2"/>
                  </a:lnTo>
                  <a:lnTo>
                    <a:pt x="68" y="0"/>
                  </a:lnTo>
                  <a:lnTo>
                    <a:pt x="68" y="0"/>
                  </a:lnTo>
                  <a:lnTo>
                    <a:pt x="72" y="0"/>
                  </a:lnTo>
                  <a:lnTo>
                    <a:pt x="74" y="2"/>
                  </a:lnTo>
                  <a:lnTo>
                    <a:pt x="76" y="6"/>
                  </a:lnTo>
                  <a:lnTo>
                    <a:pt x="78" y="8"/>
                  </a:lnTo>
                  <a:lnTo>
                    <a:pt x="78" y="8"/>
                  </a:lnTo>
                  <a:lnTo>
                    <a:pt x="76" y="12"/>
                  </a:lnTo>
                  <a:lnTo>
                    <a:pt x="74" y="16"/>
                  </a:lnTo>
                  <a:lnTo>
                    <a:pt x="72" y="18"/>
                  </a:lnTo>
                  <a:lnTo>
                    <a:pt x="68" y="18"/>
                  </a:lnTo>
                  <a:lnTo>
                    <a:pt x="68" y="18"/>
                  </a:lnTo>
                  <a:lnTo>
                    <a:pt x="58" y="18"/>
                  </a:lnTo>
                  <a:lnTo>
                    <a:pt x="48" y="22"/>
                  </a:lnTo>
                  <a:lnTo>
                    <a:pt x="40" y="26"/>
                  </a:lnTo>
                  <a:lnTo>
                    <a:pt x="32" y="32"/>
                  </a:lnTo>
                  <a:lnTo>
                    <a:pt x="26" y="40"/>
                  </a:lnTo>
                  <a:lnTo>
                    <a:pt x="22" y="48"/>
                  </a:lnTo>
                  <a:lnTo>
                    <a:pt x="18" y="58"/>
                  </a:lnTo>
                  <a:lnTo>
                    <a:pt x="18" y="68"/>
                  </a:lnTo>
                  <a:lnTo>
                    <a:pt x="18" y="68"/>
                  </a:lnTo>
                  <a:lnTo>
                    <a:pt x="16" y="72"/>
                  </a:lnTo>
                  <a:lnTo>
                    <a:pt x="14" y="74"/>
                  </a:lnTo>
                  <a:lnTo>
                    <a:pt x="12" y="76"/>
                  </a:lnTo>
                  <a:lnTo>
                    <a:pt x="8" y="78"/>
                  </a:lnTo>
                  <a:lnTo>
                    <a:pt x="8"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98" name="Group 97">
            <a:extLst>
              <a:ext uri="{FF2B5EF4-FFF2-40B4-BE49-F238E27FC236}">
                <a16:creationId xmlns:a16="http://schemas.microsoft.com/office/drawing/2014/main" id="{5F5FF2A0-A456-46CC-8AFB-B08206BE1584}"/>
              </a:ext>
            </a:extLst>
          </p:cNvPr>
          <p:cNvGrpSpPr>
            <a:grpSpLocks noChangeAspect="1"/>
          </p:cNvGrpSpPr>
          <p:nvPr/>
        </p:nvGrpSpPr>
        <p:grpSpPr bwMode="auto">
          <a:xfrm>
            <a:off x="2940476" y="2654181"/>
            <a:ext cx="1225550" cy="1168400"/>
            <a:chOff x="4440" y="2955"/>
            <a:chExt cx="772" cy="736"/>
          </a:xfrm>
          <a:solidFill>
            <a:schemeClr val="tx1">
              <a:lumMod val="65000"/>
              <a:lumOff val="35000"/>
            </a:schemeClr>
          </a:solidFill>
        </p:grpSpPr>
        <p:sp>
          <p:nvSpPr>
            <p:cNvPr id="99" name="Freeform 119">
              <a:extLst>
                <a:ext uri="{FF2B5EF4-FFF2-40B4-BE49-F238E27FC236}">
                  <a16:creationId xmlns:a16="http://schemas.microsoft.com/office/drawing/2014/main" id="{E1D42E30-7E69-4056-B967-C06DD668FF16}"/>
                </a:ext>
              </a:extLst>
            </p:cNvPr>
            <p:cNvSpPr>
              <a:spLocks/>
            </p:cNvSpPr>
            <p:nvPr/>
          </p:nvSpPr>
          <p:spPr bwMode="auto">
            <a:xfrm>
              <a:off x="4440" y="2955"/>
              <a:ext cx="772" cy="516"/>
            </a:xfrm>
            <a:custGeom>
              <a:avLst/>
              <a:gdLst>
                <a:gd name="T0" fmla="*/ 542 w 772"/>
                <a:gd name="T1" fmla="*/ 516 h 516"/>
                <a:gd name="T2" fmla="*/ 538 w 772"/>
                <a:gd name="T3" fmla="*/ 508 h 516"/>
                <a:gd name="T4" fmla="*/ 546 w 772"/>
                <a:gd name="T5" fmla="*/ 498 h 516"/>
                <a:gd name="T6" fmla="*/ 640 w 772"/>
                <a:gd name="T7" fmla="*/ 496 h 516"/>
                <a:gd name="T8" fmla="*/ 690 w 772"/>
                <a:gd name="T9" fmla="*/ 474 h 516"/>
                <a:gd name="T10" fmla="*/ 730 w 772"/>
                <a:gd name="T11" fmla="*/ 434 h 516"/>
                <a:gd name="T12" fmla="*/ 752 w 772"/>
                <a:gd name="T13" fmla="*/ 384 h 516"/>
                <a:gd name="T14" fmla="*/ 754 w 772"/>
                <a:gd name="T15" fmla="*/ 340 h 516"/>
                <a:gd name="T16" fmla="*/ 736 w 772"/>
                <a:gd name="T17" fmla="*/ 286 h 516"/>
                <a:gd name="T18" fmla="*/ 702 w 772"/>
                <a:gd name="T19" fmla="*/ 244 h 516"/>
                <a:gd name="T20" fmla="*/ 654 w 772"/>
                <a:gd name="T21" fmla="*/ 216 h 516"/>
                <a:gd name="T22" fmla="*/ 552 w 772"/>
                <a:gd name="T23" fmla="*/ 210 h 516"/>
                <a:gd name="T24" fmla="*/ 550 w 772"/>
                <a:gd name="T25" fmla="*/ 150 h 516"/>
                <a:gd name="T26" fmla="*/ 524 w 772"/>
                <a:gd name="T27" fmla="*/ 90 h 516"/>
                <a:gd name="T28" fmla="*/ 480 w 772"/>
                <a:gd name="T29" fmla="*/ 46 h 516"/>
                <a:gd name="T30" fmla="*/ 422 w 772"/>
                <a:gd name="T31" fmla="*/ 22 h 516"/>
                <a:gd name="T32" fmla="*/ 374 w 772"/>
                <a:gd name="T33" fmla="*/ 20 h 516"/>
                <a:gd name="T34" fmla="*/ 318 w 772"/>
                <a:gd name="T35" fmla="*/ 34 h 516"/>
                <a:gd name="T36" fmla="*/ 256 w 772"/>
                <a:gd name="T37" fmla="*/ 86 h 516"/>
                <a:gd name="T38" fmla="*/ 230 w 772"/>
                <a:gd name="T39" fmla="*/ 138 h 516"/>
                <a:gd name="T40" fmla="*/ 186 w 772"/>
                <a:gd name="T41" fmla="*/ 160 h 516"/>
                <a:gd name="T42" fmla="*/ 122 w 772"/>
                <a:gd name="T43" fmla="*/ 172 h 516"/>
                <a:gd name="T44" fmla="*/ 68 w 772"/>
                <a:gd name="T45" fmla="*/ 208 h 516"/>
                <a:gd name="T46" fmla="*/ 30 w 772"/>
                <a:gd name="T47" fmla="*/ 262 h 516"/>
                <a:gd name="T48" fmla="*/ 18 w 772"/>
                <a:gd name="T49" fmla="*/ 328 h 516"/>
                <a:gd name="T50" fmla="*/ 24 w 772"/>
                <a:gd name="T51" fmla="*/ 376 h 516"/>
                <a:gd name="T52" fmla="*/ 52 w 772"/>
                <a:gd name="T53" fmla="*/ 432 h 516"/>
                <a:gd name="T54" fmla="*/ 96 w 772"/>
                <a:gd name="T55" fmla="*/ 472 h 516"/>
                <a:gd name="T56" fmla="*/ 154 w 772"/>
                <a:gd name="T57" fmla="*/ 496 h 516"/>
                <a:gd name="T58" fmla="*/ 256 w 772"/>
                <a:gd name="T59" fmla="*/ 498 h 516"/>
                <a:gd name="T60" fmla="*/ 264 w 772"/>
                <a:gd name="T61" fmla="*/ 508 h 516"/>
                <a:gd name="T62" fmla="*/ 258 w 772"/>
                <a:gd name="T63" fmla="*/ 516 h 516"/>
                <a:gd name="T64" fmla="*/ 152 w 772"/>
                <a:gd name="T65" fmla="*/ 512 h 516"/>
                <a:gd name="T66" fmla="*/ 86 w 772"/>
                <a:gd name="T67" fmla="*/ 488 h 516"/>
                <a:gd name="T68" fmla="*/ 38 w 772"/>
                <a:gd name="T69" fmla="*/ 442 h 516"/>
                <a:gd name="T70" fmla="*/ 6 w 772"/>
                <a:gd name="T71" fmla="*/ 382 h 516"/>
                <a:gd name="T72" fmla="*/ 0 w 772"/>
                <a:gd name="T73" fmla="*/ 328 h 516"/>
                <a:gd name="T74" fmla="*/ 14 w 772"/>
                <a:gd name="T75" fmla="*/ 256 h 516"/>
                <a:gd name="T76" fmla="*/ 54 w 772"/>
                <a:gd name="T77" fmla="*/ 196 h 516"/>
                <a:gd name="T78" fmla="*/ 114 w 772"/>
                <a:gd name="T79" fmla="*/ 156 h 516"/>
                <a:gd name="T80" fmla="*/ 186 w 772"/>
                <a:gd name="T81" fmla="*/ 142 h 516"/>
                <a:gd name="T82" fmla="*/ 220 w 772"/>
                <a:gd name="T83" fmla="*/ 112 h 516"/>
                <a:gd name="T84" fmla="*/ 254 w 772"/>
                <a:gd name="T85" fmla="*/ 60 h 516"/>
                <a:gd name="T86" fmla="*/ 300 w 772"/>
                <a:gd name="T87" fmla="*/ 24 h 516"/>
                <a:gd name="T88" fmla="*/ 358 w 772"/>
                <a:gd name="T89" fmla="*/ 4 h 516"/>
                <a:gd name="T90" fmla="*/ 406 w 772"/>
                <a:gd name="T91" fmla="*/ 2 h 516"/>
                <a:gd name="T92" fmla="*/ 476 w 772"/>
                <a:gd name="T93" fmla="*/ 22 h 516"/>
                <a:gd name="T94" fmla="*/ 528 w 772"/>
                <a:gd name="T95" fmla="*/ 66 h 516"/>
                <a:gd name="T96" fmla="*/ 562 w 772"/>
                <a:gd name="T97" fmla="*/ 128 h 516"/>
                <a:gd name="T98" fmla="*/ 570 w 772"/>
                <a:gd name="T99" fmla="*/ 192 h 516"/>
                <a:gd name="T100" fmla="*/ 642 w 772"/>
                <a:gd name="T101" fmla="*/ 196 h 516"/>
                <a:gd name="T102" fmla="*/ 700 w 772"/>
                <a:gd name="T103" fmla="*/ 220 h 516"/>
                <a:gd name="T104" fmla="*/ 744 w 772"/>
                <a:gd name="T105" fmla="*/ 264 h 516"/>
                <a:gd name="T106" fmla="*/ 770 w 772"/>
                <a:gd name="T107" fmla="*/ 322 h 516"/>
                <a:gd name="T108" fmla="*/ 772 w 772"/>
                <a:gd name="T109" fmla="*/ 370 h 516"/>
                <a:gd name="T110" fmla="*/ 752 w 772"/>
                <a:gd name="T111" fmla="*/ 432 h 516"/>
                <a:gd name="T112" fmla="*/ 714 w 772"/>
                <a:gd name="T113" fmla="*/ 480 h 516"/>
                <a:gd name="T114" fmla="*/ 658 w 772"/>
                <a:gd name="T115" fmla="*/ 510 h 516"/>
                <a:gd name="T116" fmla="*/ 610 w 772"/>
                <a:gd name="T117" fmla="*/ 516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72" h="516">
                  <a:moveTo>
                    <a:pt x="610" y="516"/>
                  </a:moveTo>
                  <a:lnTo>
                    <a:pt x="546" y="516"/>
                  </a:lnTo>
                  <a:lnTo>
                    <a:pt x="546" y="516"/>
                  </a:lnTo>
                  <a:lnTo>
                    <a:pt x="542" y="516"/>
                  </a:lnTo>
                  <a:lnTo>
                    <a:pt x="540" y="514"/>
                  </a:lnTo>
                  <a:lnTo>
                    <a:pt x="538" y="510"/>
                  </a:lnTo>
                  <a:lnTo>
                    <a:pt x="538" y="508"/>
                  </a:lnTo>
                  <a:lnTo>
                    <a:pt x="538" y="508"/>
                  </a:lnTo>
                  <a:lnTo>
                    <a:pt x="538" y="504"/>
                  </a:lnTo>
                  <a:lnTo>
                    <a:pt x="540" y="500"/>
                  </a:lnTo>
                  <a:lnTo>
                    <a:pt x="542" y="500"/>
                  </a:lnTo>
                  <a:lnTo>
                    <a:pt x="546" y="498"/>
                  </a:lnTo>
                  <a:lnTo>
                    <a:pt x="610" y="498"/>
                  </a:lnTo>
                  <a:lnTo>
                    <a:pt x="610" y="498"/>
                  </a:lnTo>
                  <a:lnTo>
                    <a:pt x="624" y="498"/>
                  </a:lnTo>
                  <a:lnTo>
                    <a:pt x="640" y="496"/>
                  </a:lnTo>
                  <a:lnTo>
                    <a:pt x="654" y="492"/>
                  </a:lnTo>
                  <a:lnTo>
                    <a:pt x="666" y="486"/>
                  </a:lnTo>
                  <a:lnTo>
                    <a:pt x="678" y="480"/>
                  </a:lnTo>
                  <a:lnTo>
                    <a:pt x="690" y="474"/>
                  </a:lnTo>
                  <a:lnTo>
                    <a:pt x="702" y="466"/>
                  </a:lnTo>
                  <a:lnTo>
                    <a:pt x="712" y="456"/>
                  </a:lnTo>
                  <a:lnTo>
                    <a:pt x="722" y="446"/>
                  </a:lnTo>
                  <a:lnTo>
                    <a:pt x="730" y="434"/>
                  </a:lnTo>
                  <a:lnTo>
                    <a:pt x="736" y="422"/>
                  </a:lnTo>
                  <a:lnTo>
                    <a:pt x="744" y="410"/>
                  </a:lnTo>
                  <a:lnTo>
                    <a:pt x="748" y="398"/>
                  </a:lnTo>
                  <a:lnTo>
                    <a:pt x="752" y="384"/>
                  </a:lnTo>
                  <a:lnTo>
                    <a:pt x="754" y="368"/>
                  </a:lnTo>
                  <a:lnTo>
                    <a:pt x="754" y="354"/>
                  </a:lnTo>
                  <a:lnTo>
                    <a:pt x="754" y="354"/>
                  </a:lnTo>
                  <a:lnTo>
                    <a:pt x="754" y="340"/>
                  </a:lnTo>
                  <a:lnTo>
                    <a:pt x="752" y="326"/>
                  </a:lnTo>
                  <a:lnTo>
                    <a:pt x="748" y="312"/>
                  </a:lnTo>
                  <a:lnTo>
                    <a:pt x="744" y="298"/>
                  </a:lnTo>
                  <a:lnTo>
                    <a:pt x="736" y="286"/>
                  </a:lnTo>
                  <a:lnTo>
                    <a:pt x="730" y="274"/>
                  </a:lnTo>
                  <a:lnTo>
                    <a:pt x="722" y="262"/>
                  </a:lnTo>
                  <a:lnTo>
                    <a:pt x="712" y="252"/>
                  </a:lnTo>
                  <a:lnTo>
                    <a:pt x="702" y="244"/>
                  </a:lnTo>
                  <a:lnTo>
                    <a:pt x="690" y="234"/>
                  </a:lnTo>
                  <a:lnTo>
                    <a:pt x="678" y="228"/>
                  </a:lnTo>
                  <a:lnTo>
                    <a:pt x="666" y="222"/>
                  </a:lnTo>
                  <a:lnTo>
                    <a:pt x="654" y="216"/>
                  </a:lnTo>
                  <a:lnTo>
                    <a:pt x="640" y="214"/>
                  </a:lnTo>
                  <a:lnTo>
                    <a:pt x="624" y="210"/>
                  </a:lnTo>
                  <a:lnTo>
                    <a:pt x="610" y="210"/>
                  </a:lnTo>
                  <a:lnTo>
                    <a:pt x="552" y="210"/>
                  </a:lnTo>
                  <a:lnTo>
                    <a:pt x="552" y="182"/>
                  </a:lnTo>
                  <a:lnTo>
                    <a:pt x="552" y="182"/>
                  </a:lnTo>
                  <a:lnTo>
                    <a:pt x="552" y="166"/>
                  </a:lnTo>
                  <a:lnTo>
                    <a:pt x="550" y="150"/>
                  </a:lnTo>
                  <a:lnTo>
                    <a:pt x="546" y="134"/>
                  </a:lnTo>
                  <a:lnTo>
                    <a:pt x="540" y="118"/>
                  </a:lnTo>
                  <a:lnTo>
                    <a:pt x="532" y="104"/>
                  </a:lnTo>
                  <a:lnTo>
                    <a:pt x="524" y="90"/>
                  </a:lnTo>
                  <a:lnTo>
                    <a:pt x="514" y="78"/>
                  </a:lnTo>
                  <a:lnTo>
                    <a:pt x="504" y="66"/>
                  </a:lnTo>
                  <a:lnTo>
                    <a:pt x="492" y="56"/>
                  </a:lnTo>
                  <a:lnTo>
                    <a:pt x="480" y="46"/>
                  </a:lnTo>
                  <a:lnTo>
                    <a:pt x="466" y="38"/>
                  </a:lnTo>
                  <a:lnTo>
                    <a:pt x="452" y="32"/>
                  </a:lnTo>
                  <a:lnTo>
                    <a:pt x="438" y="26"/>
                  </a:lnTo>
                  <a:lnTo>
                    <a:pt x="422" y="22"/>
                  </a:lnTo>
                  <a:lnTo>
                    <a:pt x="406" y="20"/>
                  </a:lnTo>
                  <a:lnTo>
                    <a:pt x="388" y="18"/>
                  </a:lnTo>
                  <a:lnTo>
                    <a:pt x="388" y="18"/>
                  </a:lnTo>
                  <a:lnTo>
                    <a:pt x="374" y="20"/>
                  </a:lnTo>
                  <a:lnTo>
                    <a:pt x="360" y="22"/>
                  </a:lnTo>
                  <a:lnTo>
                    <a:pt x="346" y="24"/>
                  </a:lnTo>
                  <a:lnTo>
                    <a:pt x="332" y="28"/>
                  </a:lnTo>
                  <a:lnTo>
                    <a:pt x="318" y="34"/>
                  </a:lnTo>
                  <a:lnTo>
                    <a:pt x="306" y="40"/>
                  </a:lnTo>
                  <a:lnTo>
                    <a:pt x="284" y="56"/>
                  </a:lnTo>
                  <a:lnTo>
                    <a:pt x="264" y="76"/>
                  </a:lnTo>
                  <a:lnTo>
                    <a:pt x="256" y="86"/>
                  </a:lnTo>
                  <a:lnTo>
                    <a:pt x="248" y="98"/>
                  </a:lnTo>
                  <a:lnTo>
                    <a:pt x="240" y="110"/>
                  </a:lnTo>
                  <a:lnTo>
                    <a:pt x="236" y="124"/>
                  </a:lnTo>
                  <a:lnTo>
                    <a:pt x="230" y="138"/>
                  </a:lnTo>
                  <a:lnTo>
                    <a:pt x="228" y="152"/>
                  </a:lnTo>
                  <a:lnTo>
                    <a:pt x="226" y="160"/>
                  </a:lnTo>
                  <a:lnTo>
                    <a:pt x="186" y="160"/>
                  </a:lnTo>
                  <a:lnTo>
                    <a:pt x="186" y="160"/>
                  </a:lnTo>
                  <a:lnTo>
                    <a:pt x="170" y="160"/>
                  </a:lnTo>
                  <a:lnTo>
                    <a:pt x="152" y="162"/>
                  </a:lnTo>
                  <a:lnTo>
                    <a:pt x="136" y="166"/>
                  </a:lnTo>
                  <a:lnTo>
                    <a:pt x="122" y="172"/>
                  </a:lnTo>
                  <a:lnTo>
                    <a:pt x="106" y="180"/>
                  </a:lnTo>
                  <a:lnTo>
                    <a:pt x="92" y="188"/>
                  </a:lnTo>
                  <a:lnTo>
                    <a:pt x="80" y="198"/>
                  </a:lnTo>
                  <a:lnTo>
                    <a:pt x="68" y="208"/>
                  </a:lnTo>
                  <a:lnTo>
                    <a:pt x="56" y="220"/>
                  </a:lnTo>
                  <a:lnTo>
                    <a:pt x="46" y="234"/>
                  </a:lnTo>
                  <a:lnTo>
                    <a:pt x="38" y="248"/>
                  </a:lnTo>
                  <a:lnTo>
                    <a:pt x="30" y="262"/>
                  </a:lnTo>
                  <a:lnTo>
                    <a:pt x="26" y="278"/>
                  </a:lnTo>
                  <a:lnTo>
                    <a:pt x="20" y="294"/>
                  </a:lnTo>
                  <a:lnTo>
                    <a:pt x="18" y="312"/>
                  </a:lnTo>
                  <a:lnTo>
                    <a:pt x="18" y="328"/>
                  </a:lnTo>
                  <a:lnTo>
                    <a:pt x="18" y="328"/>
                  </a:lnTo>
                  <a:lnTo>
                    <a:pt x="18" y="346"/>
                  </a:lnTo>
                  <a:lnTo>
                    <a:pt x="20" y="360"/>
                  </a:lnTo>
                  <a:lnTo>
                    <a:pt x="24" y="376"/>
                  </a:lnTo>
                  <a:lnTo>
                    <a:pt x="30" y="390"/>
                  </a:lnTo>
                  <a:lnTo>
                    <a:pt x="36" y="406"/>
                  </a:lnTo>
                  <a:lnTo>
                    <a:pt x="42" y="418"/>
                  </a:lnTo>
                  <a:lnTo>
                    <a:pt x="52" y="432"/>
                  </a:lnTo>
                  <a:lnTo>
                    <a:pt x="62" y="442"/>
                  </a:lnTo>
                  <a:lnTo>
                    <a:pt x="72" y="454"/>
                  </a:lnTo>
                  <a:lnTo>
                    <a:pt x="84" y="464"/>
                  </a:lnTo>
                  <a:lnTo>
                    <a:pt x="96" y="472"/>
                  </a:lnTo>
                  <a:lnTo>
                    <a:pt x="110" y="480"/>
                  </a:lnTo>
                  <a:lnTo>
                    <a:pt x="124" y="486"/>
                  </a:lnTo>
                  <a:lnTo>
                    <a:pt x="140" y="492"/>
                  </a:lnTo>
                  <a:lnTo>
                    <a:pt x="154" y="496"/>
                  </a:lnTo>
                  <a:lnTo>
                    <a:pt x="170" y="498"/>
                  </a:lnTo>
                  <a:lnTo>
                    <a:pt x="188" y="498"/>
                  </a:lnTo>
                  <a:lnTo>
                    <a:pt x="256" y="498"/>
                  </a:lnTo>
                  <a:lnTo>
                    <a:pt x="256" y="498"/>
                  </a:lnTo>
                  <a:lnTo>
                    <a:pt x="258" y="500"/>
                  </a:lnTo>
                  <a:lnTo>
                    <a:pt x="262" y="500"/>
                  </a:lnTo>
                  <a:lnTo>
                    <a:pt x="264" y="504"/>
                  </a:lnTo>
                  <a:lnTo>
                    <a:pt x="264" y="508"/>
                  </a:lnTo>
                  <a:lnTo>
                    <a:pt x="264" y="508"/>
                  </a:lnTo>
                  <a:lnTo>
                    <a:pt x="264" y="510"/>
                  </a:lnTo>
                  <a:lnTo>
                    <a:pt x="262" y="514"/>
                  </a:lnTo>
                  <a:lnTo>
                    <a:pt x="258" y="516"/>
                  </a:lnTo>
                  <a:lnTo>
                    <a:pt x="256" y="516"/>
                  </a:lnTo>
                  <a:lnTo>
                    <a:pt x="170" y="516"/>
                  </a:lnTo>
                  <a:lnTo>
                    <a:pt x="170" y="516"/>
                  </a:lnTo>
                  <a:lnTo>
                    <a:pt x="152" y="512"/>
                  </a:lnTo>
                  <a:lnTo>
                    <a:pt x="134" y="508"/>
                  </a:lnTo>
                  <a:lnTo>
                    <a:pt x="118" y="504"/>
                  </a:lnTo>
                  <a:lnTo>
                    <a:pt x="102" y="496"/>
                  </a:lnTo>
                  <a:lnTo>
                    <a:pt x="86" y="488"/>
                  </a:lnTo>
                  <a:lnTo>
                    <a:pt x="72" y="478"/>
                  </a:lnTo>
                  <a:lnTo>
                    <a:pt x="60" y="468"/>
                  </a:lnTo>
                  <a:lnTo>
                    <a:pt x="48" y="456"/>
                  </a:lnTo>
                  <a:lnTo>
                    <a:pt x="38" y="442"/>
                  </a:lnTo>
                  <a:lnTo>
                    <a:pt x="28" y="428"/>
                  </a:lnTo>
                  <a:lnTo>
                    <a:pt x="20" y="414"/>
                  </a:lnTo>
                  <a:lnTo>
                    <a:pt x="12" y="398"/>
                  </a:lnTo>
                  <a:lnTo>
                    <a:pt x="6" y="382"/>
                  </a:lnTo>
                  <a:lnTo>
                    <a:pt x="2" y="364"/>
                  </a:lnTo>
                  <a:lnTo>
                    <a:pt x="0" y="346"/>
                  </a:lnTo>
                  <a:lnTo>
                    <a:pt x="0" y="328"/>
                  </a:lnTo>
                  <a:lnTo>
                    <a:pt x="0" y="328"/>
                  </a:lnTo>
                  <a:lnTo>
                    <a:pt x="0" y="310"/>
                  </a:lnTo>
                  <a:lnTo>
                    <a:pt x="4" y="290"/>
                  </a:lnTo>
                  <a:lnTo>
                    <a:pt x="8" y="272"/>
                  </a:lnTo>
                  <a:lnTo>
                    <a:pt x="14" y="256"/>
                  </a:lnTo>
                  <a:lnTo>
                    <a:pt x="22" y="240"/>
                  </a:lnTo>
                  <a:lnTo>
                    <a:pt x="32" y="224"/>
                  </a:lnTo>
                  <a:lnTo>
                    <a:pt x="42" y="210"/>
                  </a:lnTo>
                  <a:lnTo>
                    <a:pt x="54" y="196"/>
                  </a:lnTo>
                  <a:lnTo>
                    <a:pt x="68" y="184"/>
                  </a:lnTo>
                  <a:lnTo>
                    <a:pt x="82" y="174"/>
                  </a:lnTo>
                  <a:lnTo>
                    <a:pt x="98" y="164"/>
                  </a:lnTo>
                  <a:lnTo>
                    <a:pt x="114" y="156"/>
                  </a:lnTo>
                  <a:lnTo>
                    <a:pt x="132" y="150"/>
                  </a:lnTo>
                  <a:lnTo>
                    <a:pt x="150" y="144"/>
                  </a:lnTo>
                  <a:lnTo>
                    <a:pt x="168" y="142"/>
                  </a:lnTo>
                  <a:lnTo>
                    <a:pt x="186" y="142"/>
                  </a:lnTo>
                  <a:lnTo>
                    <a:pt x="210" y="142"/>
                  </a:lnTo>
                  <a:lnTo>
                    <a:pt x="210" y="142"/>
                  </a:lnTo>
                  <a:lnTo>
                    <a:pt x="216" y="126"/>
                  </a:lnTo>
                  <a:lnTo>
                    <a:pt x="220" y="112"/>
                  </a:lnTo>
                  <a:lnTo>
                    <a:pt x="228" y="98"/>
                  </a:lnTo>
                  <a:lnTo>
                    <a:pt x="234" y="84"/>
                  </a:lnTo>
                  <a:lnTo>
                    <a:pt x="244" y="72"/>
                  </a:lnTo>
                  <a:lnTo>
                    <a:pt x="254" y="60"/>
                  </a:lnTo>
                  <a:lnTo>
                    <a:pt x="264" y="50"/>
                  </a:lnTo>
                  <a:lnTo>
                    <a:pt x="274" y="40"/>
                  </a:lnTo>
                  <a:lnTo>
                    <a:pt x="288" y="32"/>
                  </a:lnTo>
                  <a:lnTo>
                    <a:pt x="300" y="24"/>
                  </a:lnTo>
                  <a:lnTo>
                    <a:pt x="314" y="16"/>
                  </a:lnTo>
                  <a:lnTo>
                    <a:pt x="328" y="10"/>
                  </a:lnTo>
                  <a:lnTo>
                    <a:pt x="342" y="6"/>
                  </a:lnTo>
                  <a:lnTo>
                    <a:pt x="358" y="4"/>
                  </a:lnTo>
                  <a:lnTo>
                    <a:pt x="372" y="2"/>
                  </a:lnTo>
                  <a:lnTo>
                    <a:pt x="388" y="0"/>
                  </a:lnTo>
                  <a:lnTo>
                    <a:pt x="388" y="0"/>
                  </a:lnTo>
                  <a:lnTo>
                    <a:pt x="406" y="2"/>
                  </a:lnTo>
                  <a:lnTo>
                    <a:pt x="424" y="4"/>
                  </a:lnTo>
                  <a:lnTo>
                    <a:pt x="442" y="8"/>
                  </a:lnTo>
                  <a:lnTo>
                    <a:pt x="460" y="14"/>
                  </a:lnTo>
                  <a:lnTo>
                    <a:pt x="476" y="22"/>
                  </a:lnTo>
                  <a:lnTo>
                    <a:pt x="490" y="32"/>
                  </a:lnTo>
                  <a:lnTo>
                    <a:pt x="504" y="42"/>
                  </a:lnTo>
                  <a:lnTo>
                    <a:pt x="518" y="54"/>
                  </a:lnTo>
                  <a:lnTo>
                    <a:pt x="528" y="66"/>
                  </a:lnTo>
                  <a:lnTo>
                    <a:pt x="540" y="80"/>
                  </a:lnTo>
                  <a:lnTo>
                    <a:pt x="548" y="96"/>
                  </a:lnTo>
                  <a:lnTo>
                    <a:pt x="556" y="112"/>
                  </a:lnTo>
                  <a:lnTo>
                    <a:pt x="562" y="128"/>
                  </a:lnTo>
                  <a:lnTo>
                    <a:pt x="566" y="146"/>
                  </a:lnTo>
                  <a:lnTo>
                    <a:pt x="570" y="164"/>
                  </a:lnTo>
                  <a:lnTo>
                    <a:pt x="570" y="182"/>
                  </a:lnTo>
                  <a:lnTo>
                    <a:pt x="570" y="192"/>
                  </a:lnTo>
                  <a:lnTo>
                    <a:pt x="610" y="192"/>
                  </a:lnTo>
                  <a:lnTo>
                    <a:pt x="610" y="192"/>
                  </a:lnTo>
                  <a:lnTo>
                    <a:pt x="626" y="192"/>
                  </a:lnTo>
                  <a:lnTo>
                    <a:pt x="642" y="196"/>
                  </a:lnTo>
                  <a:lnTo>
                    <a:pt x="658" y="200"/>
                  </a:lnTo>
                  <a:lnTo>
                    <a:pt x="674" y="204"/>
                  </a:lnTo>
                  <a:lnTo>
                    <a:pt x="688" y="212"/>
                  </a:lnTo>
                  <a:lnTo>
                    <a:pt x="700" y="220"/>
                  </a:lnTo>
                  <a:lnTo>
                    <a:pt x="714" y="230"/>
                  </a:lnTo>
                  <a:lnTo>
                    <a:pt x="724" y="240"/>
                  </a:lnTo>
                  <a:lnTo>
                    <a:pt x="736" y="252"/>
                  </a:lnTo>
                  <a:lnTo>
                    <a:pt x="744" y="264"/>
                  </a:lnTo>
                  <a:lnTo>
                    <a:pt x="752" y="278"/>
                  </a:lnTo>
                  <a:lnTo>
                    <a:pt x="760" y="292"/>
                  </a:lnTo>
                  <a:lnTo>
                    <a:pt x="766" y="306"/>
                  </a:lnTo>
                  <a:lnTo>
                    <a:pt x="770" y="322"/>
                  </a:lnTo>
                  <a:lnTo>
                    <a:pt x="772" y="338"/>
                  </a:lnTo>
                  <a:lnTo>
                    <a:pt x="772" y="354"/>
                  </a:lnTo>
                  <a:lnTo>
                    <a:pt x="772" y="354"/>
                  </a:lnTo>
                  <a:lnTo>
                    <a:pt x="772" y="370"/>
                  </a:lnTo>
                  <a:lnTo>
                    <a:pt x="770" y="386"/>
                  </a:lnTo>
                  <a:lnTo>
                    <a:pt x="766" y="402"/>
                  </a:lnTo>
                  <a:lnTo>
                    <a:pt x="760" y="418"/>
                  </a:lnTo>
                  <a:lnTo>
                    <a:pt x="752" y="432"/>
                  </a:lnTo>
                  <a:lnTo>
                    <a:pt x="744" y="444"/>
                  </a:lnTo>
                  <a:lnTo>
                    <a:pt x="736" y="458"/>
                  </a:lnTo>
                  <a:lnTo>
                    <a:pt x="724" y="468"/>
                  </a:lnTo>
                  <a:lnTo>
                    <a:pt x="714" y="480"/>
                  </a:lnTo>
                  <a:lnTo>
                    <a:pt x="700" y="488"/>
                  </a:lnTo>
                  <a:lnTo>
                    <a:pt x="688" y="496"/>
                  </a:lnTo>
                  <a:lnTo>
                    <a:pt x="674" y="504"/>
                  </a:lnTo>
                  <a:lnTo>
                    <a:pt x="658" y="510"/>
                  </a:lnTo>
                  <a:lnTo>
                    <a:pt x="642" y="514"/>
                  </a:lnTo>
                  <a:lnTo>
                    <a:pt x="626" y="516"/>
                  </a:lnTo>
                  <a:lnTo>
                    <a:pt x="610" y="516"/>
                  </a:lnTo>
                  <a:lnTo>
                    <a:pt x="610" y="5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20">
              <a:extLst>
                <a:ext uri="{FF2B5EF4-FFF2-40B4-BE49-F238E27FC236}">
                  <a16:creationId xmlns:a16="http://schemas.microsoft.com/office/drawing/2014/main" id="{6B675862-8D22-404E-8292-D126303E1604}"/>
                </a:ext>
              </a:extLst>
            </p:cNvPr>
            <p:cNvSpPr>
              <a:spLocks/>
            </p:cNvSpPr>
            <p:nvPr/>
          </p:nvSpPr>
          <p:spPr bwMode="auto">
            <a:xfrm>
              <a:off x="4708" y="3259"/>
              <a:ext cx="220" cy="274"/>
            </a:xfrm>
            <a:custGeom>
              <a:avLst/>
              <a:gdLst>
                <a:gd name="T0" fmla="*/ 74 w 220"/>
                <a:gd name="T1" fmla="*/ 274 h 274"/>
                <a:gd name="T2" fmla="*/ 74 w 220"/>
                <a:gd name="T3" fmla="*/ 274 h 274"/>
                <a:gd name="T4" fmla="*/ 70 w 220"/>
                <a:gd name="T5" fmla="*/ 274 h 274"/>
                <a:gd name="T6" fmla="*/ 68 w 220"/>
                <a:gd name="T7" fmla="*/ 272 h 274"/>
                <a:gd name="T8" fmla="*/ 66 w 220"/>
                <a:gd name="T9" fmla="*/ 268 h 274"/>
                <a:gd name="T10" fmla="*/ 64 w 220"/>
                <a:gd name="T11" fmla="*/ 266 h 274"/>
                <a:gd name="T12" fmla="*/ 64 w 220"/>
                <a:gd name="T13" fmla="*/ 132 h 274"/>
                <a:gd name="T14" fmla="*/ 8 w 220"/>
                <a:gd name="T15" fmla="*/ 132 h 274"/>
                <a:gd name="T16" fmla="*/ 8 w 220"/>
                <a:gd name="T17" fmla="*/ 132 h 274"/>
                <a:gd name="T18" fmla="*/ 4 w 220"/>
                <a:gd name="T19" fmla="*/ 132 h 274"/>
                <a:gd name="T20" fmla="*/ 0 w 220"/>
                <a:gd name="T21" fmla="*/ 128 h 274"/>
                <a:gd name="T22" fmla="*/ 0 w 220"/>
                <a:gd name="T23" fmla="*/ 128 h 274"/>
                <a:gd name="T24" fmla="*/ 0 w 220"/>
                <a:gd name="T25" fmla="*/ 122 h 274"/>
                <a:gd name="T26" fmla="*/ 2 w 220"/>
                <a:gd name="T27" fmla="*/ 118 h 274"/>
                <a:gd name="T28" fmla="*/ 104 w 220"/>
                <a:gd name="T29" fmla="*/ 4 h 274"/>
                <a:gd name="T30" fmla="*/ 104 w 220"/>
                <a:gd name="T31" fmla="*/ 4 h 274"/>
                <a:gd name="T32" fmla="*/ 106 w 220"/>
                <a:gd name="T33" fmla="*/ 2 h 274"/>
                <a:gd name="T34" fmla="*/ 110 w 220"/>
                <a:gd name="T35" fmla="*/ 0 h 274"/>
                <a:gd name="T36" fmla="*/ 114 w 220"/>
                <a:gd name="T37" fmla="*/ 2 h 274"/>
                <a:gd name="T38" fmla="*/ 116 w 220"/>
                <a:gd name="T39" fmla="*/ 4 h 274"/>
                <a:gd name="T40" fmla="*/ 218 w 220"/>
                <a:gd name="T41" fmla="*/ 118 h 274"/>
                <a:gd name="T42" fmla="*/ 218 w 220"/>
                <a:gd name="T43" fmla="*/ 118 h 274"/>
                <a:gd name="T44" fmla="*/ 220 w 220"/>
                <a:gd name="T45" fmla="*/ 122 h 274"/>
                <a:gd name="T46" fmla="*/ 220 w 220"/>
                <a:gd name="T47" fmla="*/ 128 h 274"/>
                <a:gd name="T48" fmla="*/ 220 w 220"/>
                <a:gd name="T49" fmla="*/ 128 h 274"/>
                <a:gd name="T50" fmla="*/ 216 w 220"/>
                <a:gd name="T51" fmla="*/ 132 h 274"/>
                <a:gd name="T52" fmla="*/ 212 w 220"/>
                <a:gd name="T53" fmla="*/ 132 h 274"/>
                <a:gd name="T54" fmla="*/ 156 w 220"/>
                <a:gd name="T55" fmla="*/ 132 h 274"/>
                <a:gd name="T56" fmla="*/ 156 w 220"/>
                <a:gd name="T57" fmla="*/ 194 h 274"/>
                <a:gd name="T58" fmla="*/ 156 w 220"/>
                <a:gd name="T59" fmla="*/ 194 h 274"/>
                <a:gd name="T60" fmla="*/ 154 w 220"/>
                <a:gd name="T61" fmla="*/ 198 h 274"/>
                <a:gd name="T62" fmla="*/ 154 w 220"/>
                <a:gd name="T63" fmla="*/ 202 h 274"/>
                <a:gd name="T64" fmla="*/ 150 w 220"/>
                <a:gd name="T65" fmla="*/ 202 h 274"/>
                <a:gd name="T66" fmla="*/ 146 w 220"/>
                <a:gd name="T67" fmla="*/ 204 h 274"/>
                <a:gd name="T68" fmla="*/ 146 w 220"/>
                <a:gd name="T69" fmla="*/ 204 h 274"/>
                <a:gd name="T70" fmla="*/ 144 w 220"/>
                <a:gd name="T71" fmla="*/ 202 h 274"/>
                <a:gd name="T72" fmla="*/ 140 w 220"/>
                <a:gd name="T73" fmla="*/ 202 h 274"/>
                <a:gd name="T74" fmla="*/ 138 w 220"/>
                <a:gd name="T75" fmla="*/ 198 h 274"/>
                <a:gd name="T76" fmla="*/ 138 w 220"/>
                <a:gd name="T77" fmla="*/ 194 h 274"/>
                <a:gd name="T78" fmla="*/ 138 w 220"/>
                <a:gd name="T79" fmla="*/ 124 h 274"/>
                <a:gd name="T80" fmla="*/ 138 w 220"/>
                <a:gd name="T81" fmla="*/ 124 h 274"/>
                <a:gd name="T82" fmla="*/ 138 w 220"/>
                <a:gd name="T83" fmla="*/ 120 h 274"/>
                <a:gd name="T84" fmla="*/ 140 w 220"/>
                <a:gd name="T85" fmla="*/ 118 h 274"/>
                <a:gd name="T86" fmla="*/ 144 w 220"/>
                <a:gd name="T87" fmla="*/ 116 h 274"/>
                <a:gd name="T88" fmla="*/ 146 w 220"/>
                <a:gd name="T89" fmla="*/ 114 h 274"/>
                <a:gd name="T90" fmla="*/ 192 w 220"/>
                <a:gd name="T91" fmla="*/ 114 h 274"/>
                <a:gd name="T92" fmla="*/ 110 w 220"/>
                <a:gd name="T93" fmla="*/ 24 h 274"/>
                <a:gd name="T94" fmla="*/ 28 w 220"/>
                <a:gd name="T95" fmla="*/ 114 h 274"/>
                <a:gd name="T96" fmla="*/ 74 w 220"/>
                <a:gd name="T97" fmla="*/ 114 h 274"/>
                <a:gd name="T98" fmla="*/ 74 w 220"/>
                <a:gd name="T99" fmla="*/ 114 h 274"/>
                <a:gd name="T100" fmla="*/ 78 w 220"/>
                <a:gd name="T101" fmla="*/ 116 h 274"/>
                <a:gd name="T102" fmla="*/ 80 w 220"/>
                <a:gd name="T103" fmla="*/ 118 h 274"/>
                <a:gd name="T104" fmla="*/ 82 w 220"/>
                <a:gd name="T105" fmla="*/ 120 h 274"/>
                <a:gd name="T106" fmla="*/ 82 w 220"/>
                <a:gd name="T107" fmla="*/ 124 h 274"/>
                <a:gd name="T108" fmla="*/ 82 w 220"/>
                <a:gd name="T109" fmla="*/ 266 h 274"/>
                <a:gd name="T110" fmla="*/ 82 w 220"/>
                <a:gd name="T111" fmla="*/ 266 h 274"/>
                <a:gd name="T112" fmla="*/ 82 w 220"/>
                <a:gd name="T113" fmla="*/ 268 h 274"/>
                <a:gd name="T114" fmla="*/ 80 w 220"/>
                <a:gd name="T115" fmla="*/ 272 h 274"/>
                <a:gd name="T116" fmla="*/ 78 w 220"/>
                <a:gd name="T117" fmla="*/ 274 h 274"/>
                <a:gd name="T118" fmla="*/ 74 w 220"/>
                <a:gd name="T119" fmla="*/ 274 h 274"/>
                <a:gd name="T120" fmla="*/ 74 w 220"/>
                <a:gd name="T121" fmla="*/ 27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20" h="274">
                  <a:moveTo>
                    <a:pt x="74" y="274"/>
                  </a:moveTo>
                  <a:lnTo>
                    <a:pt x="74" y="274"/>
                  </a:lnTo>
                  <a:lnTo>
                    <a:pt x="70" y="274"/>
                  </a:lnTo>
                  <a:lnTo>
                    <a:pt x="68" y="272"/>
                  </a:lnTo>
                  <a:lnTo>
                    <a:pt x="66" y="268"/>
                  </a:lnTo>
                  <a:lnTo>
                    <a:pt x="64" y="266"/>
                  </a:lnTo>
                  <a:lnTo>
                    <a:pt x="64" y="132"/>
                  </a:lnTo>
                  <a:lnTo>
                    <a:pt x="8" y="132"/>
                  </a:lnTo>
                  <a:lnTo>
                    <a:pt x="8" y="132"/>
                  </a:lnTo>
                  <a:lnTo>
                    <a:pt x="4" y="132"/>
                  </a:lnTo>
                  <a:lnTo>
                    <a:pt x="0" y="128"/>
                  </a:lnTo>
                  <a:lnTo>
                    <a:pt x="0" y="128"/>
                  </a:lnTo>
                  <a:lnTo>
                    <a:pt x="0" y="122"/>
                  </a:lnTo>
                  <a:lnTo>
                    <a:pt x="2" y="118"/>
                  </a:lnTo>
                  <a:lnTo>
                    <a:pt x="104" y="4"/>
                  </a:lnTo>
                  <a:lnTo>
                    <a:pt x="104" y="4"/>
                  </a:lnTo>
                  <a:lnTo>
                    <a:pt x="106" y="2"/>
                  </a:lnTo>
                  <a:lnTo>
                    <a:pt x="110" y="0"/>
                  </a:lnTo>
                  <a:lnTo>
                    <a:pt x="114" y="2"/>
                  </a:lnTo>
                  <a:lnTo>
                    <a:pt x="116" y="4"/>
                  </a:lnTo>
                  <a:lnTo>
                    <a:pt x="218" y="118"/>
                  </a:lnTo>
                  <a:lnTo>
                    <a:pt x="218" y="118"/>
                  </a:lnTo>
                  <a:lnTo>
                    <a:pt x="220" y="122"/>
                  </a:lnTo>
                  <a:lnTo>
                    <a:pt x="220" y="128"/>
                  </a:lnTo>
                  <a:lnTo>
                    <a:pt x="220" y="128"/>
                  </a:lnTo>
                  <a:lnTo>
                    <a:pt x="216" y="132"/>
                  </a:lnTo>
                  <a:lnTo>
                    <a:pt x="212" y="132"/>
                  </a:lnTo>
                  <a:lnTo>
                    <a:pt x="156" y="132"/>
                  </a:lnTo>
                  <a:lnTo>
                    <a:pt x="156" y="194"/>
                  </a:lnTo>
                  <a:lnTo>
                    <a:pt x="156" y="194"/>
                  </a:lnTo>
                  <a:lnTo>
                    <a:pt x="154" y="198"/>
                  </a:lnTo>
                  <a:lnTo>
                    <a:pt x="154" y="202"/>
                  </a:lnTo>
                  <a:lnTo>
                    <a:pt x="150" y="202"/>
                  </a:lnTo>
                  <a:lnTo>
                    <a:pt x="146" y="204"/>
                  </a:lnTo>
                  <a:lnTo>
                    <a:pt x="146" y="204"/>
                  </a:lnTo>
                  <a:lnTo>
                    <a:pt x="144" y="202"/>
                  </a:lnTo>
                  <a:lnTo>
                    <a:pt x="140" y="202"/>
                  </a:lnTo>
                  <a:lnTo>
                    <a:pt x="138" y="198"/>
                  </a:lnTo>
                  <a:lnTo>
                    <a:pt x="138" y="194"/>
                  </a:lnTo>
                  <a:lnTo>
                    <a:pt x="138" y="124"/>
                  </a:lnTo>
                  <a:lnTo>
                    <a:pt x="138" y="124"/>
                  </a:lnTo>
                  <a:lnTo>
                    <a:pt x="138" y="120"/>
                  </a:lnTo>
                  <a:lnTo>
                    <a:pt x="140" y="118"/>
                  </a:lnTo>
                  <a:lnTo>
                    <a:pt x="144" y="116"/>
                  </a:lnTo>
                  <a:lnTo>
                    <a:pt x="146" y="114"/>
                  </a:lnTo>
                  <a:lnTo>
                    <a:pt x="192" y="114"/>
                  </a:lnTo>
                  <a:lnTo>
                    <a:pt x="110" y="24"/>
                  </a:lnTo>
                  <a:lnTo>
                    <a:pt x="28" y="114"/>
                  </a:lnTo>
                  <a:lnTo>
                    <a:pt x="74" y="114"/>
                  </a:lnTo>
                  <a:lnTo>
                    <a:pt x="74" y="114"/>
                  </a:lnTo>
                  <a:lnTo>
                    <a:pt x="78" y="116"/>
                  </a:lnTo>
                  <a:lnTo>
                    <a:pt x="80" y="118"/>
                  </a:lnTo>
                  <a:lnTo>
                    <a:pt x="82" y="120"/>
                  </a:lnTo>
                  <a:lnTo>
                    <a:pt x="82" y="124"/>
                  </a:lnTo>
                  <a:lnTo>
                    <a:pt x="82" y="266"/>
                  </a:lnTo>
                  <a:lnTo>
                    <a:pt x="82" y="266"/>
                  </a:lnTo>
                  <a:lnTo>
                    <a:pt x="82" y="268"/>
                  </a:lnTo>
                  <a:lnTo>
                    <a:pt x="80" y="272"/>
                  </a:lnTo>
                  <a:lnTo>
                    <a:pt x="78" y="274"/>
                  </a:lnTo>
                  <a:lnTo>
                    <a:pt x="74" y="274"/>
                  </a:lnTo>
                  <a:lnTo>
                    <a:pt x="74"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1" name="Freeform 121">
              <a:extLst>
                <a:ext uri="{FF2B5EF4-FFF2-40B4-BE49-F238E27FC236}">
                  <a16:creationId xmlns:a16="http://schemas.microsoft.com/office/drawing/2014/main" id="{210E4CCA-2048-4060-87D6-87DEBE64D2BD}"/>
                </a:ext>
              </a:extLst>
            </p:cNvPr>
            <p:cNvSpPr>
              <a:spLocks/>
            </p:cNvSpPr>
            <p:nvPr/>
          </p:nvSpPr>
          <p:spPr bwMode="auto">
            <a:xfrm>
              <a:off x="4744" y="3417"/>
              <a:ext cx="222" cy="274"/>
            </a:xfrm>
            <a:custGeom>
              <a:avLst/>
              <a:gdLst>
                <a:gd name="T0" fmla="*/ 112 w 222"/>
                <a:gd name="T1" fmla="*/ 274 h 274"/>
                <a:gd name="T2" fmla="*/ 112 w 222"/>
                <a:gd name="T3" fmla="*/ 274 h 274"/>
                <a:gd name="T4" fmla="*/ 108 w 222"/>
                <a:gd name="T5" fmla="*/ 274 h 274"/>
                <a:gd name="T6" fmla="*/ 104 w 222"/>
                <a:gd name="T7" fmla="*/ 272 h 274"/>
                <a:gd name="T8" fmla="*/ 2 w 222"/>
                <a:gd name="T9" fmla="*/ 158 h 274"/>
                <a:gd name="T10" fmla="*/ 2 w 222"/>
                <a:gd name="T11" fmla="*/ 158 h 274"/>
                <a:gd name="T12" fmla="*/ 0 w 222"/>
                <a:gd name="T13" fmla="*/ 152 h 274"/>
                <a:gd name="T14" fmla="*/ 2 w 222"/>
                <a:gd name="T15" fmla="*/ 148 h 274"/>
                <a:gd name="T16" fmla="*/ 2 w 222"/>
                <a:gd name="T17" fmla="*/ 148 h 274"/>
                <a:gd name="T18" fmla="*/ 4 w 222"/>
                <a:gd name="T19" fmla="*/ 144 h 274"/>
                <a:gd name="T20" fmla="*/ 10 w 222"/>
                <a:gd name="T21" fmla="*/ 142 h 274"/>
                <a:gd name="T22" fmla="*/ 66 w 222"/>
                <a:gd name="T23" fmla="*/ 142 h 274"/>
                <a:gd name="T24" fmla="*/ 66 w 222"/>
                <a:gd name="T25" fmla="*/ 56 h 274"/>
                <a:gd name="T26" fmla="*/ 66 w 222"/>
                <a:gd name="T27" fmla="*/ 56 h 274"/>
                <a:gd name="T28" fmla="*/ 66 w 222"/>
                <a:gd name="T29" fmla="*/ 52 h 274"/>
                <a:gd name="T30" fmla="*/ 68 w 222"/>
                <a:gd name="T31" fmla="*/ 48 h 274"/>
                <a:gd name="T32" fmla="*/ 72 w 222"/>
                <a:gd name="T33" fmla="*/ 46 h 274"/>
                <a:gd name="T34" fmla="*/ 74 w 222"/>
                <a:gd name="T35" fmla="*/ 46 h 274"/>
                <a:gd name="T36" fmla="*/ 74 w 222"/>
                <a:gd name="T37" fmla="*/ 46 h 274"/>
                <a:gd name="T38" fmla="*/ 78 w 222"/>
                <a:gd name="T39" fmla="*/ 46 h 274"/>
                <a:gd name="T40" fmla="*/ 82 w 222"/>
                <a:gd name="T41" fmla="*/ 48 h 274"/>
                <a:gd name="T42" fmla="*/ 82 w 222"/>
                <a:gd name="T43" fmla="*/ 52 h 274"/>
                <a:gd name="T44" fmla="*/ 84 w 222"/>
                <a:gd name="T45" fmla="*/ 56 h 274"/>
                <a:gd name="T46" fmla="*/ 84 w 222"/>
                <a:gd name="T47" fmla="*/ 152 h 274"/>
                <a:gd name="T48" fmla="*/ 84 w 222"/>
                <a:gd name="T49" fmla="*/ 152 h 274"/>
                <a:gd name="T50" fmla="*/ 82 w 222"/>
                <a:gd name="T51" fmla="*/ 156 h 274"/>
                <a:gd name="T52" fmla="*/ 82 w 222"/>
                <a:gd name="T53" fmla="*/ 158 h 274"/>
                <a:gd name="T54" fmla="*/ 78 w 222"/>
                <a:gd name="T55" fmla="*/ 160 h 274"/>
                <a:gd name="T56" fmla="*/ 74 w 222"/>
                <a:gd name="T57" fmla="*/ 160 h 274"/>
                <a:gd name="T58" fmla="*/ 30 w 222"/>
                <a:gd name="T59" fmla="*/ 160 h 274"/>
                <a:gd name="T60" fmla="*/ 112 w 222"/>
                <a:gd name="T61" fmla="*/ 252 h 274"/>
                <a:gd name="T62" fmla="*/ 192 w 222"/>
                <a:gd name="T63" fmla="*/ 160 h 274"/>
                <a:gd name="T64" fmla="*/ 148 w 222"/>
                <a:gd name="T65" fmla="*/ 160 h 274"/>
                <a:gd name="T66" fmla="*/ 148 w 222"/>
                <a:gd name="T67" fmla="*/ 160 h 274"/>
                <a:gd name="T68" fmla="*/ 144 w 222"/>
                <a:gd name="T69" fmla="*/ 160 h 274"/>
                <a:gd name="T70" fmla="*/ 142 w 222"/>
                <a:gd name="T71" fmla="*/ 158 h 274"/>
                <a:gd name="T72" fmla="*/ 140 w 222"/>
                <a:gd name="T73" fmla="*/ 156 h 274"/>
                <a:gd name="T74" fmla="*/ 138 w 222"/>
                <a:gd name="T75" fmla="*/ 152 h 274"/>
                <a:gd name="T76" fmla="*/ 138 w 222"/>
                <a:gd name="T77" fmla="*/ 10 h 274"/>
                <a:gd name="T78" fmla="*/ 138 w 222"/>
                <a:gd name="T79" fmla="*/ 10 h 274"/>
                <a:gd name="T80" fmla="*/ 140 w 222"/>
                <a:gd name="T81" fmla="*/ 6 h 274"/>
                <a:gd name="T82" fmla="*/ 142 w 222"/>
                <a:gd name="T83" fmla="*/ 4 h 274"/>
                <a:gd name="T84" fmla="*/ 144 w 222"/>
                <a:gd name="T85" fmla="*/ 2 h 274"/>
                <a:gd name="T86" fmla="*/ 148 w 222"/>
                <a:gd name="T87" fmla="*/ 0 h 274"/>
                <a:gd name="T88" fmla="*/ 148 w 222"/>
                <a:gd name="T89" fmla="*/ 0 h 274"/>
                <a:gd name="T90" fmla="*/ 152 w 222"/>
                <a:gd name="T91" fmla="*/ 2 h 274"/>
                <a:gd name="T92" fmla="*/ 154 w 222"/>
                <a:gd name="T93" fmla="*/ 4 h 274"/>
                <a:gd name="T94" fmla="*/ 156 w 222"/>
                <a:gd name="T95" fmla="*/ 6 h 274"/>
                <a:gd name="T96" fmla="*/ 156 w 222"/>
                <a:gd name="T97" fmla="*/ 10 h 274"/>
                <a:gd name="T98" fmla="*/ 156 w 222"/>
                <a:gd name="T99" fmla="*/ 142 h 274"/>
                <a:gd name="T100" fmla="*/ 212 w 222"/>
                <a:gd name="T101" fmla="*/ 142 h 274"/>
                <a:gd name="T102" fmla="*/ 212 w 222"/>
                <a:gd name="T103" fmla="*/ 142 h 274"/>
                <a:gd name="T104" fmla="*/ 218 w 222"/>
                <a:gd name="T105" fmla="*/ 144 h 274"/>
                <a:gd name="T106" fmla="*/ 222 w 222"/>
                <a:gd name="T107" fmla="*/ 148 h 274"/>
                <a:gd name="T108" fmla="*/ 222 w 222"/>
                <a:gd name="T109" fmla="*/ 148 h 274"/>
                <a:gd name="T110" fmla="*/ 222 w 222"/>
                <a:gd name="T111" fmla="*/ 152 h 274"/>
                <a:gd name="T112" fmla="*/ 220 w 222"/>
                <a:gd name="T113" fmla="*/ 158 h 274"/>
                <a:gd name="T114" fmla="*/ 118 w 222"/>
                <a:gd name="T115" fmla="*/ 272 h 274"/>
                <a:gd name="T116" fmla="*/ 118 w 222"/>
                <a:gd name="T117" fmla="*/ 272 h 274"/>
                <a:gd name="T118" fmla="*/ 114 w 222"/>
                <a:gd name="T119" fmla="*/ 274 h 274"/>
                <a:gd name="T120" fmla="*/ 112 w 222"/>
                <a:gd name="T121" fmla="*/ 274 h 274"/>
                <a:gd name="T122" fmla="*/ 112 w 222"/>
                <a:gd name="T123" fmla="*/ 27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2" h="274">
                  <a:moveTo>
                    <a:pt x="112" y="274"/>
                  </a:moveTo>
                  <a:lnTo>
                    <a:pt x="112" y="274"/>
                  </a:lnTo>
                  <a:lnTo>
                    <a:pt x="108" y="274"/>
                  </a:lnTo>
                  <a:lnTo>
                    <a:pt x="104" y="272"/>
                  </a:lnTo>
                  <a:lnTo>
                    <a:pt x="2" y="158"/>
                  </a:lnTo>
                  <a:lnTo>
                    <a:pt x="2" y="158"/>
                  </a:lnTo>
                  <a:lnTo>
                    <a:pt x="0" y="152"/>
                  </a:lnTo>
                  <a:lnTo>
                    <a:pt x="2" y="148"/>
                  </a:lnTo>
                  <a:lnTo>
                    <a:pt x="2" y="148"/>
                  </a:lnTo>
                  <a:lnTo>
                    <a:pt x="4" y="144"/>
                  </a:lnTo>
                  <a:lnTo>
                    <a:pt x="10" y="142"/>
                  </a:lnTo>
                  <a:lnTo>
                    <a:pt x="66" y="142"/>
                  </a:lnTo>
                  <a:lnTo>
                    <a:pt x="66" y="56"/>
                  </a:lnTo>
                  <a:lnTo>
                    <a:pt x="66" y="56"/>
                  </a:lnTo>
                  <a:lnTo>
                    <a:pt x="66" y="52"/>
                  </a:lnTo>
                  <a:lnTo>
                    <a:pt x="68" y="48"/>
                  </a:lnTo>
                  <a:lnTo>
                    <a:pt x="72" y="46"/>
                  </a:lnTo>
                  <a:lnTo>
                    <a:pt x="74" y="46"/>
                  </a:lnTo>
                  <a:lnTo>
                    <a:pt x="74" y="46"/>
                  </a:lnTo>
                  <a:lnTo>
                    <a:pt x="78" y="46"/>
                  </a:lnTo>
                  <a:lnTo>
                    <a:pt x="82" y="48"/>
                  </a:lnTo>
                  <a:lnTo>
                    <a:pt x="82" y="52"/>
                  </a:lnTo>
                  <a:lnTo>
                    <a:pt x="84" y="56"/>
                  </a:lnTo>
                  <a:lnTo>
                    <a:pt x="84" y="152"/>
                  </a:lnTo>
                  <a:lnTo>
                    <a:pt x="84" y="152"/>
                  </a:lnTo>
                  <a:lnTo>
                    <a:pt x="82" y="156"/>
                  </a:lnTo>
                  <a:lnTo>
                    <a:pt x="82" y="158"/>
                  </a:lnTo>
                  <a:lnTo>
                    <a:pt x="78" y="160"/>
                  </a:lnTo>
                  <a:lnTo>
                    <a:pt x="74" y="160"/>
                  </a:lnTo>
                  <a:lnTo>
                    <a:pt x="30" y="160"/>
                  </a:lnTo>
                  <a:lnTo>
                    <a:pt x="112" y="252"/>
                  </a:lnTo>
                  <a:lnTo>
                    <a:pt x="192" y="160"/>
                  </a:lnTo>
                  <a:lnTo>
                    <a:pt x="148" y="160"/>
                  </a:lnTo>
                  <a:lnTo>
                    <a:pt x="148" y="160"/>
                  </a:lnTo>
                  <a:lnTo>
                    <a:pt x="144" y="160"/>
                  </a:lnTo>
                  <a:lnTo>
                    <a:pt x="142" y="158"/>
                  </a:lnTo>
                  <a:lnTo>
                    <a:pt x="140" y="156"/>
                  </a:lnTo>
                  <a:lnTo>
                    <a:pt x="138" y="152"/>
                  </a:lnTo>
                  <a:lnTo>
                    <a:pt x="138" y="10"/>
                  </a:lnTo>
                  <a:lnTo>
                    <a:pt x="138" y="10"/>
                  </a:lnTo>
                  <a:lnTo>
                    <a:pt x="140" y="6"/>
                  </a:lnTo>
                  <a:lnTo>
                    <a:pt x="142" y="4"/>
                  </a:lnTo>
                  <a:lnTo>
                    <a:pt x="144" y="2"/>
                  </a:lnTo>
                  <a:lnTo>
                    <a:pt x="148" y="0"/>
                  </a:lnTo>
                  <a:lnTo>
                    <a:pt x="148" y="0"/>
                  </a:lnTo>
                  <a:lnTo>
                    <a:pt x="152" y="2"/>
                  </a:lnTo>
                  <a:lnTo>
                    <a:pt x="154" y="4"/>
                  </a:lnTo>
                  <a:lnTo>
                    <a:pt x="156" y="6"/>
                  </a:lnTo>
                  <a:lnTo>
                    <a:pt x="156" y="10"/>
                  </a:lnTo>
                  <a:lnTo>
                    <a:pt x="156" y="142"/>
                  </a:lnTo>
                  <a:lnTo>
                    <a:pt x="212" y="142"/>
                  </a:lnTo>
                  <a:lnTo>
                    <a:pt x="212" y="142"/>
                  </a:lnTo>
                  <a:lnTo>
                    <a:pt x="218" y="144"/>
                  </a:lnTo>
                  <a:lnTo>
                    <a:pt x="222" y="148"/>
                  </a:lnTo>
                  <a:lnTo>
                    <a:pt x="222" y="148"/>
                  </a:lnTo>
                  <a:lnTo>
                    <a:pt x="222" y="152"/>
                  </a:lnTo>
                  <a:lnTo>
                    <a:pt x="220" y="158"/>
                  </a:lnTo>
                  <a:lnTo>
                    <a:pt x="118" y="272"/>
                  </a:lnTo>
                  <a:lnTo>
                    <a:pt x="118" y="272"/>
                  </a:lnTo>
                  <a:lnTo>
                    <a:pt x="114" y="274"/>
                  </a:lnTo>
                  <a:lnTo>
                    <a:pt x="112" y="274"/>
                  </a:lnTo>
                  <a:lnTo>
                    <a:pt x="112"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2" name="Freeform 122">
              <a:extLst>
                <a:ext uri="{FF2B5EF4-FFF2-40B4-BE49-F238E27FC236}">
                  <a16:creationId xmlns:a16="http://schemas.microsoft.com/office/drawing/2014/main" id="{A8750DFA-CE41-47B2-9239-CF19348DE18E}"/>
                </a:ext>
              </a:extLst>
            </p:cNvPr>
            <p:cNvSpPr>
              <a:spLocks/>
            </p:cNvSpPr>
            <p:nvPr/>
          </p:nvSpPr>
          <p:spPr bwMode="auto">
            <a:xfrm>
              <a:off x="4506" y="3171"/>
              <a:ext cx="78" cy="76"/>
            </a:xfrm>
            <a:custGeom>
              <a:avLst/>
              <a:gdLst>
                <a:gd name="T0" fmla="*/ 10 w 78"/>
                <a:gd name="T1" fmla="*/ 76 h 76"/>
                <a:gd name="T2" fmla="*/ 10 w 78"/>
                <a:gd name="T3" fmla="*/ 76 h 76"/>
                <a:gd name="T4" fmla="*/ 6 w 78"/>
                <a:gd name="T5" fmla="*/ 76 h 76"/>
                <a:gd name="T6" fmla="*/ 4 w 78"/>
                <a:gd name="T7" fmla="*/ 74 h 76"/>
                <a:gd name="T8" fmla="*/ 2 w 78"/>
                <a:gd name="T9" fmla="*/ 72 h 76"/>
                <a:gd name="T10" fmla="*/ 0 w 78"/>
                <a:gd name="T11" fmla="*/ 68 h 76"/>
                <a:gd name="T12" fmla="*/ 0 w 78"/>
                <a:gd name="T13" fmla="*/ 68 h 76"/>
                <a:gd name="T14" fmla="*/ 2 w 78"/>
                <a:gd name="T15" fmla="*/ 54 h 76"/>
                <a:gd name="T16" fmla="*/ 6 w 78"/>
                <a:gd name="T17" fmla="*/ 40 h 76"/>
                <a:gd name="T18" fmla="*/ 12 w 78"/>
                <a:gd name="T19" fmla="*/ 30 h 76"/>
                <a:gd name="T20" fmla="*/ 20 w 78"/>
                <a:gd name="T21" fmla="*/ 20 h 76"/>
                <a:gd name="T22" fmla="*/ 30 w 78"/>
                <a:gd name="T23" fmla="*/ 10 h 76"/>
                <a:gd name="T24" fmla="*/ 42 w 78"/>
                <a:gd name="T25" fmla="*/ 4 h 76"/>
                <a:gd name="T26" fmla="*/ 56 w 78"/>
                <a:gd name="T27" fmla="*/ 0 h 76"/>
                <a:gd name="T28" fmla="*/ 70 w 78"/>
                <a:gd name="T29" fmla="*/ 0 h 76"/>
                <a:gd name="T30" fmla="*/ 70 w 78"/>
                <a:gd name="T31" fmla="*/ 0 h 76"/>
                <a:gd name="T32" fmla="*/ 72 w 78"/>
                <a:gd name="T33" fmla="*/ 0 h 76"/>
                <a:gd name="T34" fmla="*/ 76 w 78"/>
                <a:gd name="T35" fmla="*/ 2 h 76"/>
                <a:gd name="T36" fmla="*/ 78 w 78"/>
                <a:gd name="T37" fmla="*/ 4 h 76"/>
                <a:gd name="T38" fmla="*/ 78 w 78"/>
                <a:gd name="T39" fmla="*/ 8 h 76"/>
                <a:gd name="T40" fmla="*/ 78 w 78"/>
                <a:gd name="T41" fmla="*/ 8 h 76"/>
                <a:gd name="T42" fmla="*/ 78 w 78"/>
                <a:gd name="T43" fmla="*/ 12 h 76"/>
                <a:gd name="T44" fmla="*/ 76 w 78"/>
                <a:gd name="T45" fmla="*/ 14 h 76"/>
                <a:gd name="T46" fmla="*/ 72 w 78"/>
                <a:gd name="T47" fmla="*/ 16 h 76"/>
                <a:gd name="T48" fmla="*/ 70 w 78"/>
                <a:gd name="T49" fmla="*/ 18 h 76"/>
                <a:gd name="T50" fmla="*/ 70 w 78"/>
                <a:gd name="T51" fmla="*/ 18 h 76"/>
                <a:gd name="T52" fmla="*/ 60 w 78"/>
                <a:gd name="T53" fmla="*/ 18 h 76"/>
                <a:gd name="T54" fmla="*/ 50 w 78"/>
                <a:gd name="T55" fmla="*/ 22 h 76"/>
                <a:gd name="T56" fmla="*/ 42 w 78"/>
                <a:gd name="T57" fmla="*/ 26 h 76"/>
                <a:gd name="T58" fmla="*/ 34 w 78"/>
                <a:gd name="T59" fmla="*/ 32 h 76"/>
                <a:gd name="T60" fmla="*/ 28 w 78"/>
                <a:gd name="T61" fmla="*/ 40 h 76"/>
                <a:gd name="T62" fmla="*/ 22 w 78"/>
                <a:gd name="T63" fmla="*/ 48 h 76"/>
                <a:gd name="T64" fmla="*/ 20 w 78"/>
                <a:gd name="T65" fmla="*/ 58 h 76"/>
                <a:gd name="T66" fmla="*/ 18 w 78"/>
                <a:gd name="T67" fmla="*/ 68 h 76"/>
                <a:gd name="T68" fmla="*/ 18 w 78"/>
                <a:gd name="T69" fmla="*/ 68 h 76"/>
                <a:gd name="T70" fmla="*/ 18 w 78"/>
                <a:gd name="T71" fmla="*/ 72 h 76"/>
                <a:gd name="T72" fmla="*/ 16 w 78"/>
                <a:gd name="T73" fmla="*/ 74 h 76"/>
                <a:gd name="T74" fmla="*/ 14 w 78"/>
                <a:gd name="T75" fmla="*/ 76 h 76"/>
                <a:gd name="T76" fmla="*/ 10 w 78"/>
                <a:gd name="T77" fmla="*/ 76 h 76"/>
                <a:gd name="T78" fmla="*/ 10 w 78"/>
                <a:gd name="T79" fmla="*/ 7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8" h="76">
                  <a:moveTo>
                    <a:pt x="10" y="76"/>
                  </a:moveTo>
                  <a:lnTo>
                    <a:pt x="10" y="76"/>
                  </a:lnTo>
                  <a:lnTo>
                    <a:pt x="6" y="76"/>
                  </a:lnTo>
                  <a:lnTo>
                    <a:pt x="4" y="74"/>
                  </a:lnTo>
                  <a:lnTo>
                    <a:pt x="2" y="72"/>
                  </a:lnTo>
                  <a:lnTo>
                    <a:pt x="0" y="68"/>
                  </a:lnTo>
                  <a:lnTo>
                    <a:pt x="0" y="68"/>
                  </a:lnTo>
                  <a:lnTo>
                    <a:pt x="2" y="54"/>
                  </a:lnTo>
                  <a:lnTo>
                    <a:pt x="6" y="40"/>
                  </a:lnTo>
                  <a:lnTo>
                    <a:pt x="12" y="30"/>
                  </a:lnTo>
                  <a:lnTo>
                    <a:pt x="20" y="20"/>
                  </a:lnTo>
                  <a:lnTo>
                    <a:pt x="30" y="10"/>
                  </a:lnTo>
                  <a:lnTo>
                    <a:pt x="42" y="4"/>
                  </a:lnTo>
                  <a:lnTo>
                    <a:pt x="56" y="0"/>
                  </a:lnTo>
                  <a:lnTo>
                    <a:pt x="70" y="0"/>
                  </a:lnTo>
                  <a:lnTo>
                    <a:pt x="70" y="0"/>
                  </a:lnTo>
                  <a:lnTo>
                    <a:pt x="72" y="0"/>
                  </a:lnTo>
                  <a:lnTo>
                    <a:pt x="76" y="2"/>
                  </a:lnTo>
                  <a:lnTo>
                    <a:pt x="78" y="4"/>
                  </a:lnTo>
                  <a:lnTo>
                    <a:pt x="78" y="8"/>
                  </a:lnTo>
                  <a:lnTo>
                    <a:pt x="78" y="8"/>
                  </a:lnTo>
                  <a:lnTo>
                    <a:pt x="78" y="12"/>
                  </a:lnTo>
                  <a:lnTo>
                    <a:pt x="76" y="14"/>
                  </a:lnTo>
                  <a:lnTo>
                    <a:pt x="72" y="16"/>
                  </a:lnTo>
                  <a:lnTo>
                    <a:pt x="70" y="18"/>
                  </a:lnTo>
                  <a:lnTo>
                    <a:pt x="70" y="18"/>
                  </a:lnTo>
                  <a:lnTo>
                    <a:pt x="60" y="18"/>
                  </a:lnTo>
                  <a:lnTo>
                    <a:pt x="50" y="22"/>
                  </a:lnTo>
                  <a:lnTo>
                    <a:pt x="42" y="26"/>
                  </a:lnTo>
                  <a:lnTo>
                    <a:pt x="34" y="32"/>
                  </a:lnTo>
                  <a:lnTo>
                    <a:pt x="28" y="40"/>
                  </a:lnTo>
                  <a:lnTo>
                    <a:pt x="22" y="48"/>
                  </a:lnTo>
                  <a:lnTo>
                    <a:pt x="20" y="58"/>
                  </a:lnTo>
                  <a:lnTo>
                    <a:pt x="18" y="68"/>
                  </a:lnTo>
                  <a:lnTo>
                    <a:pt x="18" y="68"/>
                  </a:lnTo>
                  <a:lnTo>
                    <a:pt x="18" y="72"/>
                  </a:lnTo>
                  <a:lnTo>
                    <a:pt x="16" y="74"/>
                  </a:lnTo>
                  <a:lnTo>
                    <a:pt x="14" y="76"/>
                  </a:lnTo>
                  <a:lnTo>
                    <a:pt x="10" y="76"/>
                  </a:lnTo>
                  <a:lnTo>
                    <a:pt x="10"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06" name="Group 105">
            <a:extLst>
              <a:ext uri="{FF2B5EF4-FFF2-40B4-BE49-F238E27FC236}">
                <a16:creationId xmlns:a16="http://schemas.microsoft.com/office/drawing/2014/main" id="{BCC61ADB-51F6-4A51-B58F-8294572BEC77}"/>
              </a:ext>
            </a:extLst>
          </p:cNvPr>
          <p:cNvGrpSpPr/>
          <p:nvPr/>
        </p:nvGrpSpPr>
        <p:grpSpPr>
          <a:xfrm>
            <a:off x="1740081" y="3859176"/>
            <a:ext cx="1847957" cy="1968270"/>
            <a:chOff x="8736728" y="2650483"/>
            <a:chExt cx="1917559" cy="2150977"/>
          </a:xfrm>
        </p:grpSpPr>
        <p:sp>
          <p:nvSpPr>
            <p:cNvPr id="107" name="Freeform 13">
              <a:extLst>
                <a:ext uri="{FF2B5EF4-FFF2-40B4-BE49-F238E27FC236}">
                  <a16:creationId xmlns:a16="http://schemas.microsoft.com/office/drawing/2014/main" id="{02427CC8-9612-48FB-BF73-36E32D82E9F2}"/>
                </a:ext>
              </a:extLst>
            </p:cNvPr>
            <p:cNvSpPr>
              <a:spLocks noEditPoints="1"/>
            </p:cNvSpPr>
            <p:nvPr/>
          </p:nvSpPr>
          <p:spPr bwMode="auto">
            <a:xfrm>
              <a:off x="8736728" y="2820347"/>
              <a:ext cx="641350" cy="1082675"/>
            </a:xfrm>
            <a:custGeom>
              <a:avLst/>
              <a:gdLst>
                <a:gd name="T0" fmla="*/ 404 w 404"/>
                <a:gd name="T1" fmla="*/ 682 h 682"/>
                <a:gd name="T2" fmla="*/ 0 w 404"/>
                <a:gd name="T3" fmla="*/ 682 h 682"/>
                <a:gd name="T4" fmla="*/ 0 w 404"/>
                <a:gd name="T5" fmla="*/ 0 h 682"/>
                <a:gd name="T6" fmla="*/ 404 w 404"/>
                <a:gd name="T7" fmla="*/ 0 h 682"/>
                <a:gd name="T8" fmla="*/ 404 w 404"/>
                <a:gd name="T9" fmla="*/ 682 h 682"/>
                <a:gd name="T10" fmla="*/ 18 w 404"/>
                <a:gd name="T11" fmla="*/ 664 h 682"/>
                <a:gd name="T12" fmla="*/ 386 w 404"/>
                <a:gd name="T13" fmla="*/ 664 h 682"/>
                <a:gd name="T14" fmla="*/ 386 w 404"/>
                <a:gd name="T15" fmla="*/ 18 h 682"/>
                <a:gd name="T16" fmla="*/ 18 w 404"/>
                <a:gd name="T17" fmla="*/ 18 h 682"/>
                <a:gd name="T18" fmla="*/ 18 w 404"/>
                <a:gd name="T19" fmla="*/ 664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4" h="682">
                  <a:moveTo>
                    <a:pt x="404" y="682"/>
                  </a:moveTo>
                  <a:lnTo>
                    <a:pt x="0" y="682"/>
                  </a:lnTo>
                  <a:lnTo>
                    <a:pt x="0" y="0"/>
                  </a:lnTo>
                  <a:lnTo>
                    <a:pt x="404" y="0"/>
                  </a:lnTo>
                  <a:lnTo>
                    <a:pt x="404" y="682"/>
                  </a:lnTo>
                  <a:close/>
                  <a:moveTo>
                    <a:pt x="18" y="664"/>
                  </a:moveTo>
                  <a:lnTo>
                    <a:pt x="386" y="664"/>
                  </a:lnTo>
                  <a:lnTo>
                    <a:pt x="386" y="18"/>
                  </a:lnTo>
                  <a:lnTo>
                    <a:pt x="18" y="18"/>
                  </a:lnTo>
                  <a:lnTo>
                    <a:pt x="18" y="664"/>
                  </a:ln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8" name="Rectangle 26">
              <a:extLst>
                <a:ext uri="{FF2B5EF4-FFF2-40B4-BE49-F238E27FC236}">
                  <a16:creationId xmlns:a16="http://schemas.microsoft.com/office/drawing/2014/main" id="{F1E7CB73-211F-4C31-ABC5-62FADBE48063}"/>
                </a:ext>
              </a:extLst>
            </p:cNvPr>
            <p:cNvSpPr>
              <a:spLocks noChangeArrowheads="1"/>
            </p:cNvSpPr>
            <p:nvPr/>
          </p:nvSpPr>
          <p:spPr bwMode="auto">
            <a:xfrm>
              <a:off x="8847853" y="2944172"/>
              <a:ext cx="419100" cy="28575"/>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9" name="Rectangle 27">
              <a:extLst>
                <a:ext uri="{FF2B5EF4-FFF2-40B4-BE49-F238E27FC236}">
                  <a16:creationId xmlns:a16="http://schemas.microsoft.com/office/drawing/2014/main" id="{1706E43C-E209-42AA-ABD4-4B513463CCE5}"/>
                </a:ext>
              </a:extLst>
            </p:cNvPr>
            <p:cNvSpPr>
              <a:spLocks noChangeArrowheads="1"/>
            </p:cNvSpPr>
            <p:nvPr/>
          </p:nvSpPr>
          <p:spPr bwMode="auto">
            <a:xfrm>
              <a:off x="8847853" y="3045772"/>
              <a:ext cx="419100" cy="28575"/>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0" name="Rectangle 28">
              <a:extLst>
                <a:ext uri="{FF2B5EF4-FFF2-40B4-BE49-F238E27FC236}">
                  <a16:creationId xmlns:a16="http://schemas.microsoft.com/office/drawing/2014/main" id="{B5C4D2D5-9DB0-4F06-B648-78C435B88C7F}"/>
                </a:ext>
              </a:extLst>
            </p:cNvPr>
            <p:cNvSpPr>
              <a:spLocks noChangeArrowheads="1"/>
            </p:cNvSpPr>
            <p:nvPr/>
          </p:nvSpPr>
          <p:spPr bwMode="auto">
            <a:xfrm>
              <a:off x="8847853" y="3147372"/>
              <a:ext cx="419100" cy="28575"/>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1" name="Rectangle 29">
              <a:extLst>
                <a:ext uri="{FF2B5EF4-FFF2-40B4-BE49-F238E27FC236}">
                  <a16:creationId xmlns:a16="http://schemas.microsoft.com/office/drawing/2014/main" id="{83790EA8-5E96-4349-9CA7-208B7E875F9C}"/>
                </a:ext>
              </a:extLst>
            </p:cNvPr>
            <p:cNvSpPr>
              <a:spLocks noChangeArrowheads="1"/>
            </p:cNvSpPr>
            <p:nvPr/>
          </p:nvSpPr>
          <p:spPr bwMode="auto">
            <a:xfrm>
              <a:off x="8847853" y="3248972"/>
              <a:ext cx="419100" cy="28575"/>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2" name="Rectangle 30">
              <a:extLst>
                <a:ext uri="{FF2B5EF4-FFF2-40B4-BE49-F238E27FC236}">
                  <a16:creationId xmlns:a16="http://schemas.microsoft.com/office/drawing/2014/main" id="{5BEB998C-7A4F-4632-A2C3-C49A4B98A287}"/>
                </a:ext>
              </a:extLst>
            </p:cNvPr>
            <p:cNvSpPr>
              <a:spLocks noChangeArrowheads="1"/>
            </p:cNvSpPr>
            <p:nvPr/>
          </p:nvSpPr>
          <p:spPr bwMode="auto">
            <a:xfrm>
              <a:off x="8847853" y="3350572"/>
              <a:ext cx="419100" cy="28575"/>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3" name="Rectangle 31">
              <a:extLst>
                <a:ext uri="{FF2B5EF4-FFF2-40B4-BE49-F238E27FC236}">
                  <a16:creationId xmlns:a16="http://schemas.microsoft.com/office/drawing/2014/main" id="{CF356A94-6F3B-4319-B9AD-9F46E9048FF6}"/>
                </a:ext>
              </a:extLst>
            </p:cNvPr>
            <p:cNvSpPr>
              <a:spLocks noChangeArrowheads="1"/>
            </p:cNvSpPr>
            <p:nvPr/>
          </p:nvSpPr>
          <p:spPr bwMode="auto">
            <a:xfrm>
              <a:off x="8847853" y="3452172"/>
              <a:ext cx="419100" cy="28575"/>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4" name="Rectangle 32">
              <a:extLst>
                <a:ext uri="{FF2B5EF4-FFF2-40B4-BE49-F238E27FC236}">
                  <a16:creationId xmlns:a16="http://schemas.microsoft.com/office/drawing/2014/main" id="{D2C5F5C1-4DB2-49C5-9959-04DAD1981FC3}"/>
                </a:ext>
              </a:extLst>
            </p:cNvPr>
            <p:cNvSpPr>
              <a:spLocks noChangeArrowheads="1"/>
            </p:cNvSpPr>
            <p:nvPr/>
          </p:nvSpPr>
          <p:spPr bwMode="auto">
            <a:xfrm>
              <a:off x="8847853" y="3553772"/>
              <a:ext cx="419100" cy="28575"/>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5" name="Freeform 33">
              <a:extLst>
                <a:ext uri="{FF2B5EF4-FFF2-40B4-BE49-F238E27FC236}">
                  <a16:creationId xmlns:a16="http://schemas.microsoft.com/office/drawing/2014/main" id="{69ED8544-1312-4CD1-B7C8-7112C38E5780}"/>
                </a:ext>
              </a:extLst>
            </p:cNvPr>
            <p:cNvSpPr>
              <a:spLocks noEditPoints="1"/>
            </p:cNvSpPr>
            <p:nvPr/>
          </p:nvSpPr>
          <p:spPr bwMode="auto">
            <a:xfrm>
              <a:off x="8847853" y="3655372"/>
              <a:ext cx="419100" cy="184150"/>
            </a:xfrm>
            <a:custGeom>
              <a:avLst/>
              <a:gdLst>
                <a:gd name="T0" fmla="*/ 264 w 264"/>
                <a:gd name="T1" fmla="*/ 116 h 116"/>
                <a:gd name="T2" fmla="*/ 0 w 264"/>
                <a:gd name="T3" fmla="*/ 116 h 116"/>
                <a:gd name="T4" fmla="*/ 0 w 264"/>
                <a:gd name="T5" fmla="*/ 0 h 116"/>
                <a:gd name="T6" fmla="*/ 264 w 264"/>
                <a:gd name="T7" fmla="*/ 0 h 116"/>
                <a:gd name="T8" fmla="*/ 264 w 264"/>
                <a:gd name="T9" fmla="*/ 116 h 116"/>
                <a:gd name="T10" fmla="*/ 18 w 264"/>
                <a:gd name="T11" fmla="*/ 98 h 116"/>
                <a:gd name="T12" fmla="*/ 246 w 264"/>
                <a:gd name="T13" fmla="*/ 98 h 116"/>
                <a:gd name="T14" fmla="*/ 246 w 264"/>
                <a:gd name="T15" fmla="*/ 18 h 116"/>
                <a:gd name="T16" fmla="*/ 18 w 264"/>
                <a:gd name="T17" fmla="*/ 18 h 116"/>
                <a:gd name="T18" fmla="*/ 18 w 264"/>
                <a:gd name="T19" fmla="*/ 9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4" h="116">
                  <a:moveTo>
                    <a:pt x="264" y="116"/>
                  </a:moveTo>
                  <a:lnTo>
                    <a:pt x="0" y="116"/>
                  </a:lnTo>
                  <a:lnTo>
                    <a:pt x="0" y="0"/>
                  </a:lnTo>
                  <a:lnTo>
                    <a:pt x="264" y="0"/>
                  </a:lnTo>
                  <a:lnTo>
                    <a:pt x="264" y="116"/>
                  </a:lnTo>
                  <a:close/>
                  <a:moveTo>
                    <a:pt x="18" y="98"/>
                  </a:moveTo>
                  <a:lnTo>
                    <a:pt x="246" y="98"/>
                  </a:lnTo>
                  <a:lnTo>
                    <a:pt x="246" y="18"/>
                  </a:lnTo>
                  <a:lnTo>
                    <a:pt x="18" y="18"/>
                  </a:lnTo>
                  <a:lnTo>
                    <a:pt x="18" y="98"/>
                  </a:ln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6" name="Freeform 35">
              <a:extLst>
                <a:ext uri="{FF2B5EF4-FFF2-40B4-BE49-F238E27FC236}">
                  <a16:creationId xmlns:a16="http://schemas.microsoft.com/office/drawing/2014/main" id="{94A08B47-3D7B-4CDA-800A-33CE4BCCD72E}"/>
                </a:ext>
              </a:extLst>
            </p:cNvPr>
            <p:cNvSpPr>
              <a:spLocks noEditPoints="1"/>
            </p:cNvSpPr>
            <p:nvPr/>
          </p:nvSpPr>
          <p:spPr bwMode="auto">
            <a:xfrm>
              <a:off x="8812928" y="3874447"/>
              <a:ext cx="488950" cy="76200"/>
            </a:xfrm>
            <a:custGeom>
              <a:avLst/>
              <a:gdLst>
                <a:gd name="T0" fmla="*/ 308 w 308"/>
                <a:gd name="T1" fmla="*/ 48 h 48"/>
                <a:gd name="T2" fmla="*/ 0 w 308"/>
                <a:gd name="T3" fmla="*/ 48 h 48"/>
                <a:gd name="T4" fmla="*/ 0 w 308"/>
                <a:gd name="T5" fmla="*/ 0 h 48"/>
                <a:gd name="T6" fmla="*/ 308 w 308"/>
                <a:gd name="T7" fmla="*/ 0 h 48"/>
                <a:gd name="T8" fmla="*/ 308 w 308"/>
                <a:gd name="T9" fmla="*/ 48 h 48"/>
                <a:gd name="T10" fmla="*/ 18 w 308"/>
                <a:gd name="T11" fmla="*/ 30 h 48"/>
                <a:gd name="T12" fmla="*/ 290 w 308"/>
                <a:gd name="T13" fmla="*/ 30 h 48"/>
                <a:gd name="T14" fmla="*/ 290 w 308"/>
                <a:gd name="T15" fmla="*/ 18 h 48"/>
                <a:gd name="T16" fmla="*/ 18 w 308"/>
                <a:gd name="T17" fmla="*/ 18 h 48"/>
                <a:gd name="T18" fmla="*/ 18 w 308"/>
                <a:gd name="T19" fmla="*/ 3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8" h="48">
                  <a:moveTo>
                    <a:pt x="308" y="48"/>
                  </a:moveTo>
                  <a:lnTo>
                    <a:pt x="0" y="48"/>
                  </a:lnTo>
                  <a:lnTo>
                    <a:pt x="0" y="0"/>
                  </a:lnTo>
                  <a:lnTo>
                    <a:pt x="308" y="0"/>
                  </a:lnTo>
                  <a:lnTo>
                    <a:pt x="308" y="48"/>
                  </a:lnTo>
                  <a:close/>
                  <a:moveTo>
                    <a:pt x="18" y="30"/>
                  </a:moveTo>
                  <a:lnTo>
                    <a:pt x="290" y="30"/>
                  </a:lnTo>
                  <a:lnTo>
                    <a:pt x="290" y="18"/>
                  </a:lnTo>
                  <a:lnTo>
                    <a:pt x="18" y="18"/>
                  </a:lnTo>
                  <a:lnTo>
                    <a:pt x="18" y="30"/>
                  </a:ln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nvGrpSpPr>
            <p:cNvPr id="117" name="Group 116">
              <a:extLst>
                <a:ext uri="{FF2B5EF4-FFF2-40B4-BE49-F238E27FC236}">
                  <a16:creationId xmlns:a16="http://schemas.microsoft.com/office/drawing/2014/main" id="{6189F279-33E4-4C6A-A2BB-15C74375BD31}"/>
                </a:ext>
              </a:extLst>
            </p:cNvPr>
            <p:cNvGrpSpPr/>
            <p:nvPr/>
          </p:nvGrpSpPr>
          <p:grpSpPr>
            <a:xfrm>
              <a:off x="9356931" y="2650483"/>
              <a:ext cx="677153" cy="1223963"/>
              <a:chOff x="9916613" y="2837809"/>
              <a:chExt cx="641350" cy="1130300"/>
            </a:xfrm>
          </p:grpSpPr>
          <p:sp>
            <p:nvSpPr>
              <p:cNvPr id="130" name="Freeform 13">
                <a:extLst>
                  <a:ext uri="{FF2B5EF4-FFF2-40B4-BE49-F238E27FC236}">
                    <a16:creationId xmlns:a16="http://schemas.microsoft.com/office/drawing/2014/main" id="{71B67978-E806-4E49-83D0-052A6D59A371}"/>
                  </a:ext>
                </a:extLst>
              </p:cNvPr>
              <p:cNvSpPr>
                <a:spLocks noEditPoints="1"/>
              </p:cNvSpPr>
              <p:nvPr/>
            </p:nvSpPr>
            <p:spPr bwMode="auto">
              <a:xfrm>
                <a:off x="9916613" y="2837809"/>
                <a:ext cx="641350" cy="1082675"/>
              </a:xfrm>
              <a:custGeom>
                <a:avLst/>
                <a:gdLst>
                  <a:gd name="T0" fmla="*/ 404 w 404"/>
                  <a:gd name="T1" fmla="*/ 682 h 682"/>
                  <a:gd name="T2" fmla="*/ 0 w 404"/>
                  <a:gd name="T3" fmla="*/ 682 h 682"/>
                  <a:gd name="T4" fmla="*/ 0 w 404"/>
                  <a:gd name="T5" fmla="*/ 0 h 682"/>
                  <a:gd name="T6" fmla="*/ 404 w 404"/>
                  <a:gd name="T7" fmla="*/ 0 h 682"/>
                  <a:gd name="T8" fmla="*/ 404 w 404"/>
                  <a:gd name="T9" fmla="*/ 682 h 682"/>
                  <a:gd name="T10" fmla="*/ 18 w 404"/>
                  <a:gd name="T11" fmla="*/ 664 h 682"/>
                  <a:gd name="T12" fmla="*/ 386 w 404"/>
                  <a:gd name="T13" fmla="*/ 664 h 682"/>
                  <a:gd name="T14" fmla="*/ 386 w 404"/>
                  <a:gd name="T15" fmla="*/ 18 h 682"/>
                  <a:gd name="T16" fmla="*/ 18 w 404"/>
                  <a:gd name="T17" fmla="*/ 18 h 682"/>
                  <a:gd name="T18" fmla="*/ 18 w 404"/>
                  <a:gd name="T19" fmla="*/ 664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4" h="682">
                    <a:moveTo>
                      <a:pt x="404" y="682"/>
                    </a:moveTo>
                    <a:lnTo>
                      <a:pt x="0" y="682"/>
                    </a:lnTo>
                    <a:lnTo>
                      <a:pt x="0" y="0"/>
                    </a:lnTo>
                    <a:lnTo>
                      <a:pt x="404" y="0"/>
                    </a:lnTo>
                    <a:lnTo>
                      <a:pt x="404" y="682"/>
                    </a:lnTo>
                    <a:close/>
                    <a:moveTo>
                      <a:pt x="18" y="664"/>
                    </a:moveTo>
                    <a:lnTo>
                      <a:pt x="386" y="664"/>
                    </a:lnTo>
                    <a:lnTo>
                      <a:pt x="386" y="18"/>
                    </a:lnTo>
                    <a:lnTo>
                      <a:pt x="18" y="18"/>
                    </a:lnTo>
                    <a:lnTo>
                      <a:pt x="18" y="664"/>
                    </a:ln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1" name="Rectangle 26">
                <a:extLst>
                  <a:ext uri="{FF2B5EF4-FFF2-40B4-BE49-F238E27FC236}">
                    <a16:creationId xmlns:a16="http://schemas.microsoft.com/office/drawing/2014/main" id="{379AE4FF-C6FA-4ADD-A7E6-A824779E23DA}"/>
                  </a:ext>
                </a:extLst>
              </p:cNvPr>
              <p:cNvSpPr>
                <a:spLocks noChangeArrowheads="1"/>
              </p:cNvSpPr>
              <p:nvPr/>
            </p:nvSpPr>
            <p:spPr bwMode="auto">
              <a:xfrm>
                <a:off x="10027738" y="2961634"/>
                <a:ext cx="419100" cy="28575"/>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2" name="Rectangle 27">
                <a:extLst>
                  <a:ext uri="{FF2B5EF4-FFF2-40B4-BE49-F238E27FC236}">
                    <a16:creationId xmlns:a16="http://schemas.microsoft.com/office/drawing/2014/main" id="{849444AC-DE08-416F-95F2-E938C4DC7ABD}"/>
                  </a:ext>
                </a:extLst>
              </p:cNvPr>
              <p:cNvSpPr>
                <a:spLocks noChangeArrowheads="1"/>
              </p:cNvSpPr>
              <p:nvPr/>
            </p:nvSpPr>
            <p:spPr bwMode="auto">
              <a:xfrm>
                <a:off x="10027738" y="3063234"/>
                <a:ext cx="419100" cy="28575"/>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3" name="Rectangle 28">
                <a:extLst>
                  <a:ext uri="{FF2B5EF4-FFF2-40B4-BE49-F238E27FC236}">
                    <a16:creationId xmlns:a16="http://schemas.microsoft.com/office/drawing/2014/main" id="{C4A9934C-96D4-4E39-AECB-E01BCDF1E58B}"/>
                  </a:ext>
                </a:extLst>
              </p:cNvPr>
              <p:cNvSpPr>
                <a:spLocks noChangeArrowheads="1"/>
              </p:cNvSpPr>
              <p:nvPr/>
            </p:nvSpPr>
            <p:spPr bwMode="auto">
              <a:xfrm>
                <a:off x="10027738" y="3164834"/>
                <a:ext cx="419100" cy="28575"/>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4" name="Rectangle 29">
                <a:extLst>
                  <a:ext uri="{FF2B5EF4-FFF2-40B4-BE49-F238E27FC236}">
                    <a16:creationId xmlns:a16="http://schemas.microsoft.com/office/drawing/2014/main" id="{B1B71696-E3A9-4A24-AE67-91DEF83E6CAC}"/>
                  </a:ext>
                </a:extLst>
              </p:cNvPr>
              <p:cNvSpPr>
                <a:spLocks noChangeArrowheads="1"/>
              </p:cNvSpPr>
              <p:nvPr/>
            </p:nvSpPr>
            <p:spPr bwMode="auto">
              <a:xfrm>
                <a:off x="10027738" y="3266434"/>
                <a:ext cx="419100" cy="28575"/>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5" name="Rectangle 30">
                <a:extLst>
                  <a:ext uri="{FF2B5EF4-FFF2-40B4-BE49-F238E27FC236}">
                    <a16:creationId xmlns:a16="http://schemas.microsoft.com/office/drawing/2014/main" id="{5BE65367-D7A6-46E5-9F5F-CA731BFE0E1B}"/>
                  </a:ext>
                </a:extLst>
              </p:cNvPr>
              <p:cNvSpPr>
                <a:spLocks noChangeArrowheads="1"/>
              </p:cNvSpPr>
              <p:nvPr/>
            </p:nvSpPr>
            <p:spPr bwMode="auto">
              <a:xfrm>
                <a:off x="10027738" y="3368034"/>
                <a:ext cx="419100" cy="28575"/>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6" name="Rectangle 31">
                <a:extLst>
                  <a:ext uri="{FF2B5EF4-FFF2-40B4-BE49-F238E27FC236}">
                    <a16:creationId xmlns:a16="http://schemas.microsoft.com/office/drawing/2014/main" id="{0EC200B0-AB92-4358-8E5D-A4A8FBAD9B25}"/>
                  </a:ext>
                </a:extLst>
              </p:cNvPr>
              <p:cNvSpPr>
                <a:spLocks noChangeArrowheads="1"/>
              </p:cNvSpPr>
              <p:nvPr/>
            </p:nvSpPr>
            <p:spPr bwMode="auto">
              <a:xfrm>
                <a:off x="10027738" y="3469634"/>
                <a:ext cx="419100" cy="28575"/>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7" name="Rectangle 32">
                <a:extLst>
                  <a:ext uri="{FF2B5EF4-FFF2-40B4-BE49-F238E27FC236}">
                    <a16:creationId xmlns:a16="http://schemas.microsoft.com/office/drawing/2014/main" id="{1520D983-E2BD-485E-BC3F-3B064B9D3DD5}"/>
                  </a:ext>
                </a:extLst>
              </p:cNvPr>
              <p:cNvSpPr>
                <a:spLocks noChangeArrowheads="1"/>
              </p:cNvSpPr>
              <p:nvPr/>
            </p:nvSpPr>
            <p:spPr bwMode="auto">
              <a:xfrm>
                <a:off x="10027738" y="3571234"/>
                <a:ext cx="419100" cy="28575"/>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8" name="Freeform 33">
                <a:extLst>
                  <a:ext uri="{FF2B5EF4-FFF2-40B4-BE49-F238E27FC236}">
                    <a16:creationId xmlns:a16="http://schemas.microsoft.com/office/drawing/2014/main" id="{CBEEF903-0135-4E74-B497-3463F22DBB24}"/>
                  </a:ext>
                </a:extLst>
              </p:cNvPr>
              <p:cNvSpPr>
                <a:spLocks noEditPoints="1"/>
              </p:cNvSpPr>
              <p:nvPr/>
            </p:nvSpPr>
            <p:spPr bwMode="auto">
              <a:xfrm>
                <a:off x="10027738" y="3672834"/>
                <a:ext cx="419100" cy="184150"/>
              </a:xfrm>
              <a:custGeom>
                <a:avLst/>
                <a:gdLst>
                  <a:gd name="T0" fmla="*/ 264 w 264"/>
                  <a:gd name="T1" fmla="*/ 116 h 116"/>
                  <a:gd name="T2" fmla="*/ 0 w 264"/>
                  <a:gd name="T3" fmla="*/ 116 h 116"/>
                  <a:gd name="T4" fmla="*/ 0 w 264"/>
                  <a:gd name="T5" fmla="*/ 0 h 116"/>
                  <a:gd name="T6" fmla="*/ 264 w 264"/>
                  <a:gd name="T7" fmla="*/ 0 h 116"/>
                  <a:gd name="T8" fmla="*/ 264 w 264"/>
                  <a:gd name="T9" fmla="*/ 116 h 116"/>
                  <a:gd name="T10" fmla="*/ 18 w 264"/>
                  <a:gd name="T11" fmla="*/ 98 h 116"/>
                  <a:gd name="T12" fmla="*/ 246 w 264"/>
                  <a:gd name="T13" fmla="*/ 98 h 116"/>
                  <a:gd name="T14" fmla="*/ 246 w 264"/>
                  <a:gd name="T15" fmla="*/ 18 h 116"/>
                  <a:gd name="T16" fmla="*/ 18 w 264"/>
                  <a:gd name="T17" fmla="*/ 18 h 116"/>
                  <a:gd name="T18" fmla="*/ 18 w 264"/>
                  <a:gd name="T19" fmla="*/ 9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4" h="116">
                    <a:moveTo>
                      <a:pt x="264" y="116"/>
                    </a:moveTo>
                    <a:lnTo>
                      <a:pt x="0" y="116"/>
                    </a:lnTo>
                    <a:lnTo>
                      <a:pt x="0" y="0"/>
                    </a:lnTo>
                    <a:lnTo>
                      <a:pt x="264" y="0"/>
                    </a:lnTo>
                    <a:lnTo>
                      <a:pt x="264" y="116"/>
                    </a:lnTo>
                    <a:close/>
                    <a:moveTo>
                      <a:pt x="18" y="98"/>
                    </a:moveTo>
                    <a:lnTo>
                      <a:pt x="246" y="98"/>
                    </a:lnTo>
                    <a:lnTo>
                      <a:pt x="246" y="18"/>
                    </a:lnTo>
                    <a:lnTo>
                      <a:pt x="18" y="18"/>
                    </a:lnTo>
                    <a:lnTo>
                      <a:pt x="18" y="98"/>
                    </a:ln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9" name="Freeform 35">
                <a:extLst>
                  <a:ext uri="{FF2B5EF4-FFF2-40B4-BE49-F238E27FC236}">
                    <a16:creationId xmlns:a16="http://schemas.microsoft.com/office/drawing/2014/main" id="{B3009B91-243F-4D88-88D4-D4EC64B7D1E2}"/>
                  </a:ext>
                </a:extLst>
              </p:cNvPr>
              <p:cNvSpPr>
                <a:spLocks noEditPoints="1"/>
              </p:cNvSpPr>
              <p:nvPr/>
            </p:nvSpPr>
            <p:spPr bwMode="auto">
              <a:xfrm>
                <a:off x="9992813" y="3891909"/>
                <a:ext cx="488950" cy="76200"/>
              </a:xfrm>
              <a:custGeom>
                <a:avLst/>
                <a:gdLst>
                  <a:gd name="T0" fmla="*/ 308 w 308"/>
                  <a:gd name="T1" fmla="*/ 48 h 48"/>
                  <a:gd name="T2" fmla="*/ 0 w 308"/>
                  <a:gd name="T3" fmla="*/ 48 h 48"/>
                  <a:gd name="T4" fmla="*/ 0 w 308"/>
                  <a:gd name="T5" fmla="*/ 0 h 48"/>
                  <a:gd name="T6" fmla="*/ 308 w 308"/>
                  <a:gd name="T7" fmla="*/ 0 h 48"/>
                  <a:gd name="T8" fmla="*/ 308 w 308"/>
                  <a:gd name="T9" fmla="*/ 48 h 48"/>
                  <a:gd name="T10" fmla="*/ 18 w 308"/>
                  <a:gd name="T11" fmla="*/ 30 h 48"/>
                  <a:gd name="T12" fmla="*/ 290 w 308"/>
                  <a:gd name="T13" fmla="*/ 30 h 48"/>
                  <a:gd name="T14" fmla="*/ 290 w 308"/>
                  <a:gd name="T15" fmla="*/ 18 h 48"/>
                  <a:gd name="T16" fmla="*/ 18 w 308"/>
                  <a:gd name="T17" fmla="*/ 18 h 48"/>
                  <a:gd name="T18" fmla="*/ 18 w 308"/>
                  <a:gd name="T19" fmla="*/ 3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8" h="48">
                    <a:moveTo>
                      <a:pt x="308" y="48"/>
                    </a:moveTo>
                    <a:lnTo>
                      <a:pt x="0" y="48"/>
                    </a:lnTo>
                    <a:lnTo>
                      <a:pt x="0" y="0"/>
                    </a:lnTo>
                    <a:lnTo>
                      <a:pt x="308" y="0"/>
                    </a:lnTo>
                    <a:lnTo>
                      <a:pt x="308" y="48"/>
                    </a:lnTo>
                    <a:close/>
                    <a:moveTo>
                      <a:pt x="18" y="30"/>
                    </a:moveTo>
                    <a:lnTo>
                      <a:pt x="290" y="30"/>
                    </a:lnTo>
                    <a:lnTo>
                      <a:pt x="290" y="18"/>
                    </a:lnTo>
                    <a:lnTo>
                      <a:pt x="18" y="18"/>
                    </a:lnTo>
                    <a:lnTo>
                      <a:pt x="18" y="30"/>
                    </a:ln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18" name="Group 117">
              <a:extLst>
                <a:ext uri="{FF2B5EF4-FFF2-40B4-BE49-F238E27FC236}">
                  <a16:creationId xmlns:a16="http://schemas.microsoft.com/office/drawing/2014/main" id="{9731AC4B-B151-45CE-A432-8DC88BF74818}"/>
                </a:ext>
              </a:extLst>
            </p:cNvPr>
            <p:cNvGrpSpPr/>
            <p:nvPr/>
          </p:nvGrpSpPr>
          <p:grpSpPr>
            <a:xfrm>
              <a:off x="10012937" y="2800124"/>
              <a:ext cx="641350" cy="1130300"/>
              <a:chOff x="9916613" y="2837809"/>
              <a:chExt cx="641350" cy="1130300"/>
            </a:xfrm>
          </p:grpSpPr>
          <p:sp>
            <p:nvSpPr>
              <p:cNvPr id="120" name="Freeform 13">
                <a:extLst>
                  <a:ext uri="{FF2B5EF4-FFF2-40B4-BE49-F238E27FC236}">
                    <a16:creationId xmlns:a16="http://schemas.microsoft.com/office/drawing/2014/main" id="{7B290C6D-DF54-4B9A-BB93-D569AFA7DA26}"/>
                  </a:ext>
                </a:extLst>
              </p:cNvPr>
              <p:cNvSpPr>
                <a:spLocks noEditPoints="1"/>
              </p:cNvSpPr>
              <p:nvPr/>
            </p:nvSpPr>
            <p:spPr bwMode="auto">
              <a:xfrm>
                <a:off x="9916613" y="2837809"/>
                <a:ext cx="641350" cy="1082675"/>
              </a:xfrm>
              <a:custGeom>
                <a:avLst/>
                <a:gdLst>
                  <a:gd name="T0" fmla="*/ 404 w 404"/>
                  <a:gd name="T1" fmla="*/ 682 h 682"/>
                  <a:gd name="T2" fmla="*/ 0 w 404"/>
                  <a:gd name="T3" fmla="*/ 682 h 682"/>
                  <a:gd name="T4" fmla="*/ 0 w 404"/>
                  <a:gd name="T5" fmla="*/ 0 h 682"/>
                  <a:gd name="T6" fmla="*/ 404 w 404"/>
                  <a:gd name="T7" fmla="*/ 0 h 682"/>
                  <a:gd name="T8" fmla="*/ 404 w 404"/>
                  <a:gd name="T9" fmla="*/ 682 h 682"/>
                  <a:gd name="T10" fmla="*/ 18 w 404"/>
                  <a:gd name="T11" fmla="*/ 664 h 682"/>
                  <a:gd name="T12" fmla="*/ 386 w 404"/>
                  <a:gd name="T13" fmla="*/ 664 h 682"/>
                  <a:gd name="T14" fmla="*/ 386 w 404"/>
                  <a:gd name="T15" fmla="*/ 18 h 682"/>
                  <a:gd name="T16" fmla="*/ 18 w 404"/>
                  <a:gd name="T17" fmla="*/ 18 h 682"/>
                  <a:gd name="T18" fmla="*/ 18 w 404"/>
                  <a:gd name="T19" fmla="*/ 664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4" h="682">
                    <a:moveTo>
                      <a:pt x="404" y="682"/>
                    </a:moveTo>
                    <a:lnTo>
                      <a:pt x="0" y="682"/>
                    </a:lnTo>
                    <a:lnTo>
                      <a:pt x="0" y="0"/>
                    </a:lnTo>
                    <a:lnTo>
                      <a:pt x="404" y="0"/>
                    </a:lnTo>
                    <a:lnTo>
                      <a:pt x="404" y="682"/>
                    </a:lnTo>
                    <a:close/>
                    <a:moveTo>
                      <a:pt x="18" y="664"/>
                    </a:moveTo>
                    <a:lnTo>
                      <a:pt x="386" y="664"/>
                    </a:lnTo>
                    <a:lnTo>
                      <a:pt x="386" y="18"/>
                    </a:lnTo>
                    <a:lnTo>
                      <a:pt x="18" y="18"/>
                    </a:lnTo>
                    <a:lnTo>
                      <a:pt x="18" y="664"/>
                    </a:ln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1" name="Rectangle 26">
                <a:extLst>
                  <a:ext uri="{FF2B5EF4-FFF2-40B4-BE49-F238E27FC236}">
                    <a16:creationId xmlns:a16="http://schemas.microsoft.com/office/drawing/2014/main" id="{8A2EFE9D-19D6-4205-A9E8-46DB92DBB06E}"/>
                  </a:ext>
                </a:extLst>
              </p:cNvPr>
              <p:cNvSpPr>
                <a:spLocks noChangeArrowheads="1"/>
              </p:cNvSpPr>
              <p:nvPr/>
            </p:nvSpPr>
            <p:spPr bwMode="auto">
              <a:xfrm>
                <a:off x="10027738" y="2961634"/>
                <a:ext cx="419100" cy="28575"/>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2" name="Rectangle 27">
                <a:extLst>
                  <a:ext uri="{FF2B5EF4-FFF2-40B4-BE49-F238E27FC236}">
                    <a16:creationId xmlns:a16="http://schemas.microsoft.com/office/drawing/2014/main" id="{2C37026A-78A4-4AF2-A29D-D530CCB0CAD7}"/>
                  </a:ext>
                </a:extLst>
              </p:cNvPr>
              <p:cNvSpPr>
                <a:spLocks noChangeArrowheads="1"/>
              </p:cNvSpPr>
              <p:nvPr/>
            </p:nvSpPr>
            <p:spPr bwMode="auto">
              <a:xfrm>
                <a:off x="10027738" y="3063234"/>
                <a:ext cx="419100" cy="28575"/>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3" name="Rectangle 28">
                <a:extLst>
                  <a:ext uri="{FF2B5EF4-FFF2-40B4-BE49-F238E27FC236}">
                    <a16:creationId xmlns:a16="http://schemas.microsoft.com/office/drawing/2014/main" id="{D90300A2-3B7D-4E54-8EE7-796A1DA6D84D}"/>
                  </a:ext>
                </a:extLst>
              </p:cNvPr>
              <p:cNvSpPr>
                <a:spLocks noChangeArrowheads="1"/>
              </p:cNvSpPr>
              <p:nvPr/>
            </p:nvSpPr>
            <p:spPr bwMode="auto">
              <a:xfrm>
                <a:off x="10027738" y="3164834"/>
                <a:ext cx="419100" cy="28575"/>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4" name="Rectangle 29">
                <a:extLst>
                  <a:ext uri="{FF2B5EF4-FFF2-40B4-BE49-F238E27FC236}">
                    <a16:creationId xmlns:a16="http://schemas.microsoft.com/office/drawing/2014/main" id="{E8E38507-7710-4E19-90A9-36335CEB4983}"/>
                  </a:ext>
                </a:extLst>
              </p:cNvPr>
              <p:cNvSpPr>
                <a:spLocks noChangeArrowheads="1"/>
              </p:cNvSpPr>
              <p:nvPr/>
            </p:nvSpPr>
            <p:spPr bwMode="auto">
              <a:xfrm>
                <a:off x="10027738" y="3266434"/>
                <a:ext cx="419100" cy="28575"/>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5" name="Rectangle 30">
                <a:extLst>
                  <a:ext uri="{FF2B5EF4-FFF2-40B4-BE49-F238E27FC236}">
                    <a16:creationId xmlns:a16="http://schemas.microsoft.com/office/drawing/2014/main" id="{CB63E4CA-0123-4BD8-A2BA-FB63A2B9F074}"/>
                  </a:ext>
                </a:extLst>
              </p:cNvPr>
              <p:cNvSpPr>
                <a:spLocks noChangeArrowheads="1"/>
              </p:cNvSpPr>
              <p:nvPr/>
            </p:nvSpPr>
            <p:spPr bwMode="auto">
              <a:xfrm>
                <a:off x="10027738" y="3368034"/>
                <a:ext cx="419100" cy="28575"/>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6" name="Rectangle 31">
                <a:extLst>
                  <a:ext uri="{FF2B5EF4-FFF2-40B4-BE49-F238E27FC236}">
                    <a16:creationId xmlns:a16="http://schemas.microsoft.com/office/drawing/2014/main" id="{84DF08AE-D86B-4C00-BF81-3E37D42F7CF6}"/>
                  </a:ext>
                </a:extLst>
              </p:cNvPr>
              <p:cNvSpPr>
                <a:spLocks noChangeArrowheads="1"/>
              </p:cNvSpPr>
              <p:nvPr/>
            </p:nvSpPr>
            <p:spPr bwMode="auto">
              <a:xfrm>
                <a:off x="10027738" y="3469634"/>
                <a:ext cx="419100" cy="28575"/>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7" name="Rectangle 32">
                <a:extLst>
                  <a:ext uri="{FF2B5EF4-FFF2-40B4-BE49-F238E27FC236}">
                    <a16:creationId xmlns:a16="http://schemas.microsoft.com/office/drawing/2014/main" id="{80B8CE98-05F4-4B61-9D1E-2EAA8CE19E68}"/>
                  </a:ext>
                </a:extLst>
              </p:cNvPr>
              <p:cNvSpPr>
                <a:spLocks noChangeArrowheads="1"/>
              </p:cNvSpPr>
              <p:nvPr/>
            </p:nvSpPr>
            <p:spPr bwMode="auto">
              <a:xfrm>
                <a:off x="10027738" y="3571234"/>
                <a:ext cx="419100" cy="28575"/>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8" name="Freeform 33">
                <a:extLst>
                  <a:ext uri="{FF2B5EF4-FFF2-40B4-BE49-F238E27FC236}">
                    <a16:creationId xmlns:a16="http://schemas.microsoft.com/office/drawing/2014/main" id="{A2A3B4F1-EF62-453A-A13E-041796F45399}"/>
                  </a:ext>
                </a:extLst>
              </p:cNvPr>
              <p:cNvSpPr>
                <a:spLocks noEditPoints="1"/>
              </p:cNvSpPr>
              <p:nvPr/>
            </p:nvSpPr>
            <p:spPr bwMode="auto">
              <a:xfrm>
                <a:off x="10027738" y="3672834"/>
                <a:ext cx="419100" cy="184150"/>
              </a:xfrm>
              <a:custGeom>
                <a:avLst/>
                <a:gdLst>
                  <a:gd name="T0" fmla="*/ 264 w 264"/>
                  <a:gd name="T1" fmla="*/ 116 h 116"/>
                  <a:gd name="T2" fmla="*/ 0 w 264"/>
                  <a:gd name="T3" fmla="*/ 116 h 116"/>
                  <a:gd name="T4" fmla="*/ 0 w 264"/>
                  <a:gd name="T5" fmla="*/ 0 h 116"/>
                  <a:gd name="T6" fmla="*/ 264 w 264"/>
                  <a:gd name="T7" fmla="*/ 0 h 116"/>
                  <a:gd name="T8" fmla="*/ 264 w 264"/>
                  <a:gd name="T9" fmla="*/ 116 h 116"/>
                  <a:gd name="T10" fmla="*/ 18 w 264"/>
                  <a:gd name="T11" fmla="*/ 98 h 116"/>
                  <a:gd name="T12" fmla="*/ 246 w 264"/>
                  <a:gd name="T13" fmla="*/ 98 h 116"/>
                  <a:gd name="T14" fmla="*/ 246 w 264"/>
                  <a:gd name="T15" fmla="*/ 18 h 116"/>
                  <a:gd name="T16" fmla="*/ 18 w 264"/>
                  <a:gd name="T17" fmla="*/ 18 h 116"/>
                  <a:gd name="T18" fmla="*/ 18 w 264"/>
                  <a:gd name="T19" fmla="*/ 9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4" h="116">
                    <a:moveTo>
                      <a:pt x="264" y="116"/>
                    </a:moveTo>
                    <a:lnTo>
                      <a:pt x="0" y="116"/>
                    </a:lnTo>
                    <a:lnTo>
                      <a:pt x="0" y="0"/>
                    </a:lnTo>
                    <a:lnTo>
                      <a:pt x="264" y="0"/>
                    </a:lnTo>
                    <a:lnTo>
                      <a:pt x="264" y="116"/>
                    </a:lnTo>
                    <a:close/>
                    <a:moveTo>
                      <a:pt x="18" y="98"/>
                    </a:moveTo>
                    <a:lnTo>
                      <a:pt x="246" y="98"/>
                    </a:lnTo>
                    <a:lnTo>
                      <a:pt x="246" y="18"/>
                    </a:lnTo>
                    <a:lnTo>
                      <a:pt x="18" y="18"/>
                    </a:lnTo>
                    <a:lnTo>
                      <a:pt x="18" y="98"/>
                    </a:ln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9" name="Freeform 35">
                <a:extLst>
                  <a:ext uri="{FF2B5EF4-FFF2-40B4-BE49-F238E27FC236}">
                    <a16:creationId xmlns:a16="http://schemas.microsoft.com/office/drawing/2014/main" id="{A0D344EC-6331-4815-897F-57F87CC737A2}"/>
                  </a:ext>
                </a:extLst>
              </p:cNvPr>
              <p:cNvSpPr>
                <a:spLocks noEditPoints="1"/>
              </p:cNvSpPr>
              <p:nvPr/>
            </p:nvSpPr>
            <p:spPr bwMode="auto">
              <a:xfrm>
                <a:off x="9992813" y="3891909"/>
                <a:ext cx="488950" cy="76200"/>
              </a:xfrm>
              <a:custGeom>
                <a:avLst/>
                <a:gdLst>
                  <a:gd name="T0" fmla="*/ 308 w 308"/>
                  <a:gd name="T1" fmla="*/ 48 h 48"/>
                  <a:gd name="T2" fmla="*/ 0 w 308"/>
                  <a:gd name="T3" fmla="*/ 48 h 48"/>
                  <a:gd name="T4" fmla="*/ 0 w 308"/>
                  <a:gd name="T5" fmla="*/ 0 h 48"/>
                  <a:gd name="T6" fmla="*/ 308 w 308"/>
                  <a:gd name="T7" fmla="*/ 0 h 48"/>
                  <a:gd name="T8" fmla="*/ 308 w 308"/>
                  <a:gd name="T9" fmla="*/ 48 h 48"/>
                  <a:gd name="T10" fmla="*/ 18 w 308"/>
                  <a:gd name="T11" fmla="*/ 30 h 48"/>
                  <a:gd name="T12" fmla="*/ 290 w 308"/>
                  <a:gd name="T13" fmla="*/ 30 h 48"/>
                  <a:gd name="T14" fmla="*/ 290 w 308"/>
                  <a:gd name="T15" fmla="*/ 18 h 48"/>
                  <a:gd name="T16" fmla="*/ 18 w 308"/>
                  <a:gd name="T17" fmla="*/ 18 h 48"/>
                  <a:gd name="T18" fmla="*/ 18 w 308"/>
                  <a:gd name="T19" fmla="*/ 3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8" h="48">
                    <a:moveTo>
                      <a:pt x="308" y="48"/>
                    </a:moveTo>
                    <a:lnTo>
                      <a:pt x="0" y="48"/>
                    </a:lnTo>
                    <a:lnTo>
                      <a:pt x="0" y="0"/>
                    </a:lnTo>
                    <a:lnTo>
                      <a:pt x="308" y="0"/>
                    </a:lnTo>
                    <a:lnTo>
                      <a:pt x="308" y="48"/>
                    </a:lnTo>
                    <a:close/>
                    <a:moveTo>
                      <a:pt x="18" y="30"/>
                    </a:moveTo>
                    <a:lnTo>
                      <a:pt x="290" y="30"/>
                    </a:lnTo>
                    <a:lnTo>
                      <a:pt x="290" y="18"/>
                    </a:lnTo>
                    <a:lnTo>
                      <a:pt x="18" y="18"/>
                    </a:lnTo>
                    <a:lnTo>
                      <a:pt x="18" y="30"/>
                    </a:ln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19" name="Oval 118">
              <a:extLst>
                <a:ext uri="{FF2B5EF4-FFF2-40B4-BE49-F238E27FC236}">
                  <a16:creationId xmlns:a16="http://schemas.microsoft.com/office/drawing/2014/main" id="{43ACD590-6272-4831-A6AC-B55AE7CEB362}"/>
                </a:ext>
              </a:extLst>
            </p:cNvPr>
            <p:cNvSpPr/>
            <p:nvPr/>
          </p:nvSpPr>
          <p:spPr>
            <a:xfrm>
              <a:off x="9322746" y="3718785"/>
              <a:ext cx="762118" cy="1082675"/>
            </a:xfrm>
            <a:prstGeom prst="ellipse">
              <a:avLst/>
            </a:prstGeom>
            <a:solidFill>
              <a:srgbClr val="DEEB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grpSp>
      <p:grpSp>
        <p:nvGrpSpPr>
          <p:cNvPr id="141" name="Group 88">
            <a:extLst>
              <a:ext uri="{FF2B5EF4-FFF2-40B4-BE49-F238E27FC236}">
                <a16:creationId xmlns:a16="http://schemas.microsoft.com/office/drawing/2014/main" id="{840CF1D5-364D-476A-99D0-EBACB928C0A9}"/>
              </a:ext>
            </a:extLst>
          </p:cNvPr>
          <p:cNvGrpSpPr>
            <a:grpSpLocks noChangeAspect="1"/>
          </p:cNvGrpSpPr>
          <p:nvPr/>
        </p:nvGrpSpPr>
        <p:grpSpPr bwMode="auto">
          <a:xfrm>
            <a:off x="2229003" y="4851757"/>
            <a:ext cx="877806" cy="914098"/>
            <a:chOff x="1896" y="2961"/>
            <a:chExt cx="774" cy="806"/>
          </a:xfrm>
          <a:solidFill>
            <a:schemeClr val="tx1">
              <a:lumMod val="65000"/>
              <a:lumOff val="35000"/>
            </a:schemeClr>
          </a:solidFill>
        </p:grpSpPr>
        <p:sp>
          <p:nvSpPr>
            <p:cNvPr id="142" name="Freeform 89">
              <a:extLst>
                <a:ext uri="{FF2B5EF4-FFF2-40B4-BE49-F238E27FC236}">
                  <a16:creationId xmlns:a16="http://schemas.microsoft.com/office/drawing/2014/main" id="{6A2D3CBE-A2F4-45FB-89D4-949C30EEE246}"/>
                </a:ext>
              </a:extLst>
            </p:cNvPr>
            <p:cNvSpPr>
              <a:spLocks/>
            </p:cNvSpPr>
            <p:nvPr/>
          </p:nvSpPr>
          <p:spPr bwMode="auto">
            <a:xfrm>
              <a:off x="1896" y="2961"/>
              <a:ext cx="774" cy="516"/>
            </a:xfrm>
            <a:custGeom>
              <a:avLst/>
              <a:gdLst>
                <a:gd name="T0" fmla="*/ 516 w 774"/>
                <a:gd name="T1" fmla="*/ 514 h 516"/>
                <a:gd name="T2" fmla="*/ 510 w 774"/>
                <a:gd name="T3" fmla="*/ 506 h 516"/>
                <a:gd name="T4" fmla="*/ 520 w 774"/>
                <a:gd name="T5" fmla="*/ 498 h 516"/>
                <a:gd name="T6" fmla="*/ 640 w 774"/>
                <a:gd name="T7" fmla="*/ 494 h 516"/>
                <a:gd name="T8" fmla="*/ 692 w 774"/>
                <a:gd name="T9" fmla="*/ 472 h 516"/>
                <a:gd name="T10" fmla="*/ 732 w 774"/>
                <a:gd name="T11" fmla="*/ 434 h 516"/>
                <a:gd name="T12" fmla="*/ 752 w 774"/>
                <a:gd name="T13" fmla="*/ 382 h 516"/>
                <a:gd name="T14" fmla="*/ 756 w 774"/>
                <a:gd name="T15" fmla="*/ 338 h 516"/>
                <a:gd name="T16" fmla="*/ 738 w 774"/>
                <a:gd name="T17" fmla="*/ 284 h 516"/>
                <a:gd name="T18" fmla="*/ 704 w 774"/>
                <a:gd name="T19" fmla="*/ 242 h 516"/>
                <a:gd name="T20" fmla="*/ 654 w 774"/>
                <a:gd name="T21" fmla="*/ 216 h 516"/>
                <a:gd name="T22" fmla="*/ 554 w 774"/>
                <a:gd name="T23" fmla="*/ 210 h 516"/>
                <a:gd name="T24" fmla="*/ 550 w 774"/>
                <a:gd name="T25" fmla="*/ 148 h 516"/>
                <a:gd name="T26" fmla="*/ 526 w 774"/>
                <a:gd name="T27" fmla="*/ 90 h 516"/>
                <a:gd name="T28" fmla="*/ 482 w 774"/>
                <a:gd name="T29" fmla="*/ 46 h 516"/>
                <a:gd name="T30" fmla="*/ 422 w 774"/>
                <a:gd name="T31" fmla="*/ 20 h 516"/>
                <a:gd name="T32" fmla="*/ 376 w 774"/>
                <a:gd name="T33" fmla="*/ 18 h 516"/>
                <a:gd name="T34" fmla="*/ 320 w 774"/>
                <a:gd name="T35" fmla="*/ 32 h 516"/>
                <a:gd name="T36" fmla="*/ 256 w 774"/>
                <a:gd name="T37" fmla="*/ 86 h 516"/>
                <a:gd name="T38" fmla="*/ 232 w 774"/>
                <a:gd name="T39" fmla="*/ 136 h 516"/>
                <a:gd name="T40" fmla="*/ 188 w 774"/>
                <a:gd name="T41" fmla="*/ 158 h 516"/>
                <a:gd name="T42" fmla="*/ 122 w 774"/>
                <a:gd name="T43" fmla="*/ 172 h 516"/>
                <a:gd name="T44" fmla="*/ 68 w 774"/>
                <a:gd name="T45" fmla="*/ 208 h 516"/>
                <a:gd name="T46" fmla="*/ 32 w 774"/>
                <a:gd name="T47" fmla="*/ 262 h 516"/>
                <a:gd name="T48" fmla="*/ 18 w 774"/>
                <a:gd name="T49" fmla="*/ 328 h 516"/>
                <a:gd name="T50" fmla="*/ 26 w 774"/>
                <a:gd name="T51" fmla="*/ 376 h 516"/>
                <a:gd name="T52" fmla="*/ 52 w 774"/>
                <a:gd name="T53" fmla="*/ 430 h 516"/>
                <a:gd name="T54" fmla="*/ 98 w 774"/>
                <a:gd name="T55" fmla="*/ 472 h 516"/>
                <a:gd name="T56" fmla="*/ 156 w 774"/>
                <a:gd name="T57" fmla="*/ 494 h 516"/>
                <a:gd name="T58" fmla="*/ 268 w 774"/>
                <a:gd name="T59" fmla="*/ 498 h 516"/>
                <a:gd name="T60" fmla="*/ 276 w 774"/>
                <a:gd name="T61" fmla="*/ 506 h 516"/>
                <a:gd name="T62" fmla="*/ 272 w 774"/>
                <a:gd name="T63" fmla="*/ 514 h 516"/>
                <a:gd name="T64" fmla="*/ 154 w 774"/>
                <a:gd name="T65" fmla="*/ 512 h 516"/>
                <a:gd name="T66" fmla="*/ 88 w 774"/>
                <a:gd name="T67" fmla="*/ 486 h 516"/>
                <a:gd name="T68" fmla="*/ 38 w 774"/>
                <a:gd name="T69" fmla="*/ 440 h 516"/>
                <a:gd name="T70" fmla="*/ 8 w 774"/>
                <a:gd name="T71" fmla="*/ 380 h 516"/>
                <a:gd name="T72" fmla="*/ 0 w 774"/>
                <a:gd name="T73" fmla="*/ 328 h 516"/>
                <a:gd name="T74" fmla="*/ 16 w 774"/>
                <a:gd name="T75" fmla="*/ 254 h 516"/>
                <a:gd name="T76" fmla="*/ 56 w 774"/>
                <a:gd name="T77" fmla="*/ 196 h 516"/>
                <a:gd name="T78" fmla="*/ 116 w 774"/>
                <a:gd name="T79" fmla="*/ 154 h 516"/>
                <a:gd name="T80" fmla="*/ 188 w 774"/>
                <a:gd name="T81" fmla="*/ 140 h 516"/>
                <a:gd name="T82" fmla="*/ 222 w 774"/>
                <a:gd name="T83" fmla="*/ 110 h 516"/>
                <a:gd name="T84" fmla="*/ 254 w 774"/>
                <a:gd name="T85" fmla="*/ 60 h 516"/>
                <a:gd name="T86" fmla="*/ 302 w 774"/>
                <a:gd name="T87" fmla="*/ 22 h 516"/>
                <a:gd name="T88" fmla="*/ 358 w 774"/>
                <a:gd name="T89" fmla="*/ 2 h 516"/>
                <a:gd name="T90" fmla="*/ 408 w 774"/>
                <a:gd name="T91" fmla="*/ 0 h 516"/>
                <a:gd name="T92" fmla="*/ 476 w 774"/>
                <a:gd name="T93" fmla="*/ 22 h 516"/>
                <a:gd name="T94" fmla="*/ 530 w 774"/>
                <a:gd name="T95" fmla="*/ 66 h 516"/>
                <a:gd name="T96" fmla="*/ 564 w 774"/>
                <a:gd name="T97" fmla="*/ 128 h 516"/>
                <a:gd name="T98" fmla="*/ 572 w 774"/>
                <a:gd name="T99" fmla="*/ 192 h 516"/>
                <a:gd name="T100" fmla="*/ 644 w 774"/>
                <a:gd name="T101" fmla="*/ 194 h 516"/>
                <a:gd name="T102" fmla="*/ 702 w 774"/>
                <a:gd name="T103" fmla="*/ 218 h 516"/>
                <a:gd name="T104" fmla="*/ 746 w 774"/>
                <a:gd name="T105" fmla="*/ 262 h 516"/>
                <a:gd name="T106" fmla="*/ 770 w 774"/>
                <a:gd name="T107" fmla="*/ 320 h 516"/>
                <a:gd name="T108" fmla="*/ 772 w 774"/>
                <a:gd name="T109" fmla="*/ 370 h 516"/>
                <a:gd name="T110" fmla="*/ 754 w 774"/>
                <a:gd name="T111" fmla="*/ 430 h 516"/>
                <a:gd name="T112" fmla="*/ 714 w 774"/>
                <a:gd name="T113" fmla="*/ 478 h 516"/>
                <a:gd name="T114" fmla="*/ 660 w 774"/>
                <a:gd name="T115" fmla="*/ 508 h 516"/>
                <a:gd name="T116" fmla="*/ 612 w 774"/>
                <a:gd name="T117" fmla="*/ 516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74" h="516">
                  <a:moveTo>
                    <a:pt x="612" y="516"/>
                  </a:moveTo>
                  <a:lnTo>
                    <a:pt x="520" y="516"/>
                  </a:lnTo>
                  <a:lnTo>
                    <a:pt x="520" y="516"/>
                  </a:lnTo>
                  <a:lnTo>
                    <a:pt x="516" y="514"/>
                  </a:lnTo>
                  <a:lnTo>
                    <a:pt x="514" y="512"/>
                  </a:lnTo>
                  <a:lnTo>
                    <a:pt x="512" y="510"/>
                  </a:lnTo>
                  <a:lnTo>
                    <a:pt x="510" y="506"/>
                  </a:lnTo>
                  <a:lnTo>
                    <a:pt x="510" y="506"/>
                  </a:lnTo>
                  <a:lnTo>
                    <a:pt x="512" y="502"/>
                  </a:lnTo>
                  <a:lnTo>
                    <a:pt x="514" y="500"/>
                  </a:lnTo>
                  <a:lnTo>
                    <a:pt x="516" y="498"/>
                  </a:lnTo>
                  <a:lnTo>
                    <a:pt x="520" y="498"/>
                  </a:lnTo>
                  <a:lnTo>
                    <a:pt x="612" y="498"/>
                  </a:lnTo>
                  <a:lnTo>
                    <a:pt x="612" y="498"/>
                  </a:lnTo>
                  <a:lnTo>
                    <a:pt x="626" y="496"/>
                  </a:lnTo>
                  <a:lnTo>
                    <a:pt x="640" y="494"/>
                  </a:lnTo>
                  <a:lnTo>
                    <a:pt x="654" y="490"/>
                  </a:lnTo>
                  <a:lnTo>
                    <a:pt x="668" y="486"/>
                  </a:lnTo>
                  <a:lnTo>
                    <a:pt x="680" y="480"/>
                  </a:lnTo>
                  <a:lnTo>
                    <a:pt x="692" y="472"/>
                  </a:lnTo>
                  <a:lnTo>
                    <a:pt x="704" y="464"/>
                  </a:lnTo>
                  <a:lnTo>
                    <a:pt x="714" y="454"/>
                  </a:lnTo>
                  <a:lnTo>
                    <a:pt x="722" y="444"/>
                  </a:lnTo>
                  <a:lnTo>
                    <a:pt x="732" y="434"/>
                  </a:lnTo>
                  <a:lnTo>
                    <a:pt x="738" y="422"/>
                  </a:lnTo>
                  <a:lnTo>
                    <a:pt x="744" y="410"/>
                  </a:lnTo>
                  <a:lnTo>
                    <a:pt x="750" y="396"/>
                  </a:lnTo>
                  <a:lnTo>
                    <a:pt x="752" y="382"/>
                  </a:lnTo>
                  <a:lnTo>
                    <a:pt x="756" y="368"/>
                  </a:lnTo>
                  <a:lnTo>
                    <a:pt x="756" y="354"/>
                  </a:lnTo>
                  <a:lnTo>
                    <a:pt x="756" y="354"/>
                  </a:lnTo>
                  <a:lnTo>
                    <a:pt x="756" y="338"/>
                  </a:lnTo>
                  <a:lnTo>
                    <a:pt x="752" y="324"/>
                  </a:lnTo>
                  <a:lnTo>
                    <a:pt x="750" y="310"/>
                  </a:lnTo>
                  <a:lnTo>
                    <a:pt x="744" y="298"/>
                  </a:lnTo>
                  <a:lnTo>
                    <a:pt x="738" y="284"/>
                  </a:lnTo>
                  <a:lnTo>
                    <a:pt x="732" y="272"/>
                  </a:lnTo>
                  <a:lnTo>
                    <a:pt x="722" y="262"/>
                  </a:lnTo>
                  <a:lnTo>
                    <a:pt x="714" y="252"/>
                  </a:lnTo>
                  <a:lnTo>
                    <a:pt x="704" y="242"/>
                  </a:lnTo>
                  <a:lnTo>
                    <a:pt x="692" y="234"/>
                  </a:lnTo>
                  <a:lnTo>
                    <a:pt x="680" y="226"/>
                  </a:lnTo>
                  <a:lnTo>
                    <a:pt x="668" y="220"/>
                  </a:lnTo>
                  <a:lnTo>
                    <a:pt x="654" y="216"/>
                  </a:lnTo>
                  <a:lnTo>
                    <a:pt x="640" y="212"/>
                  </a:lnTo>
                  <a:lnTo>
                    <a:pt x="626" y="210"/>
                  </a:lnTo>
                  <a:lnTo>
                    <a:pt x="612" y="210"/>
                  </a:lnTo>
                  <a:lnTo>
                    <a:pt x="554" y="210"/>
                  </a:lnTo>
                  <a:lnTo>
                    <a:pt x="554" y="182"/>
                  </a:lnTo>
                  <a:lnTo>
                    <a:pt x="554" y="182"/>
                  </a:lnTo>
                  <a:lnTo>
                    <a:pt x="554" y="164"/>
                  </a:lnTo>
                  <a:lnTo>
                    <a:pt x="550" y="148"/>
                  </a:lnTo>
                  <a:lnTo>
                    <a:pt x="546" y="132"/>
                  </a:lnTo>
                  <a:lnTo>
                    <a:pt x="540" y="118"/>
                  </a:lnTo>
                  <a:lnTo>
                    <a:pt x="534" y="104"/>
                  </a:lnTo>
                  <a:lnTo>
                    <a:pt x="526" y="90"/>
                  </a:lnTo>
                  <a:lnTo>
                    <a:pt x="516" y="78"/>
                  </a:lnTo>
                  <a:lnTo>
                    <a:pt x="506" y="66"/>
                  </a:lnTo>
                  <a:lnTo>
                    <a:pt x="494" y="54"/>
                  </a:lnTo>
                  <a:lnTo>
                    <a:pt x="482" y="46"/>
                  </a:lnTo>
                  <a:lnTo>
                    <a:pt x="468" y="38"/>
                  </a:lnTo>
                  <a:lnTo>
                    <a:pt x="454" y="30"/>
                  </a:lnTo>
                  <a:lnTo>
                    <a:pt x="438" y="24"/>
                  </a:lnTo>
                  <a:lnTo>
                    <a:pt x="422" y="20"/>
                  </a:lnTo>
                  <a:lnTo>
                    <a:pt x="406" y="18"/>
                  </a:lnTo>
                  <a:lnTo>
                    <a:pt x="390" y="18"/>
                  </a:lnTo>
                  <a:lnTo>
                    <a:pt x="390" y="18"/>
                  </a:lnTo>
                  <a:lnTo>
                    <a:pt x="376" y="18"/>
                  </a:lnTo>
                  <a:lnTo>
                    <a:pt x="360" y="20"/>
                  </a:lnTo>
                  <a:lnTo>
                    <a:pt x="346" y="24"/>
                  </a:lnTo>
                  <a:lnTo>
                    <a:pt x="334" y="28"/>
                  </a:lnTo>
                  <a:lnTo>
                    <a:pt x="320" y="32"/>
                  </a:lnTo>
                  <a:lnTo>
                    <a:pt x="308" y="40"/>
                  </a:lnTo>
                  <a:lnTo>
                    <a:pt x="286" y="56"/>
                  </a:lnTo>
                  <a:lnTo>
                    <a:pt x="266" y="74"/>
                  </a:lnTo>
                  <a:lnTo>
                    <a:pt x="256" y="86"/>
                  </a:lnTo>
                  <a:lnTo>
                    <a:pt x="248" y="98"/>
                  </a:lnTo>
                  <a:lnTo>
                    <a:pt x="242" y="110"/>
                  </a:lnTo>
                  <a:lnTo>
                    <a:pt x="236" y="122"/>
                  </a:lnTo>
                  <a:lnTo>
                    <a:pt x="232" y="136"/>
                  </a:lnTo>
                  <a:lnTo>
                    <a:pt x="228" y="150"/>
                  </a:lnTo>
                  <a:lnTo>
                    <a:pt x="228" y="158"/>
                  </a:lnTo>
                  <a:lnTo>
                    <a:pt x="188" y="158"/>
                  </a:lnTo>
                  <a:lnTo>
                    <a:pt x="188" y="158"/>
                  </a:lnTo>
                  <a:lnTo>
                    <a:pt x="172" y="158"/>
                  </a:lnTo>
                  <a:lnTo>
                    <a:pt x="154" y="162"/>
                  </a:lnTo>
                  <a:lnTo>
                    <a:pt x="138" y="166"/>
                  </a:lnTo>
                  <a:lnTo>
                    <a:pt x="122" y="172"/>
                  </a:lnTo>
                  <a:lnTo>
                    <a:pt x="108" y="178"/>
                  </a:lnTo>
                  <a:lnTo>
                    <a:pt x="94" y="188"/>
                  </a:lnTo>
                  <a:lnTo>
                    <a:pt x="80" y="196"/>
                  </a:lnTo>
                  <a:lnTo>
                    <a:pt x="68" y="208"/>
                  </a:lnTo>
                  <a:lnTo>
                    <a:pt x="58" y="220"/>
                  </a:lnTo>
                  <a:lnTo>
                    <a:pt x="48" y="232"/>
                  </a:lnTo>
                  <a:lnTo>
                    <a:pt x="40" y="246"/>
                  </a:lnTo>
                  <a:lnTo>
                    <a:pt x="32" y="262"/>
                  </a:lnTo>
                  <a:lnTo>
                    <a:pt x="26" y="278"/>
                  </a:lnTo>
                  <a:lnTo>
                    <a:pt x="22" y="294"/>
                  </a:lnTo>
                  <a:lnTo>
                    <a:pt x="20" y="310"/>
                  </a:lnTo>
                  <a:lnTo>
                    <a:pt x="18" y="328"/>
                  </a:lnTo>
                  <a:lnTo>
                    <a:pt x="18" y="328"/>
                  </a:lnTo>
                  <a:lnTo>
                    <a:pt x="20" y="344"/>
                  </a:lnTo>
                  <a:lnTo>
                    <a:pt x="22" y="360"/>
                  </a:lnTo>
                  <a:lnTo>
                    <a:pt x="26" y="376"/>
                  </a:lnTo>
                  <a:lnTo>
                    <a:pt x="30" y="390"/>
                  </a:lnTo>
                  <a:lnTo>
                    <a:pt x="36" y="404"/>
                  </a:lnTo>
                  <a:lnTo>
                    <a:pt x="44" y="418"/>
                  </a:lnTo>
                  <a:lnTo>
                    <a:pt x="52" y="430"/>
                  </a:lnTo>
                  <a:lnTo>
                    <a:pt x="62" y="442"/>
                  </a:lnTo>
                  <a:lnTo>
                    <a:pt x="74" y="452"/>
                  </a:lnTo>
                  <a:lnTo>
                    <a:pt x="86" y="462"/>
                  </a:lnTo>
                  <a:lnTo>
                    <a:pt x="98" y="472"/>
                  </a:lnTo>
                  <a:lnTo>
                    <a:pt x="112" y="478"/>
                  </a:lnTo>
                  <a:lnTo>
                    <a:pt x="126" y="486"/>
                  </a:lnTo>
                  <a:lnTo>
                    <a:pt x="140" y="490"/>
                  </a:lnTo>
                  <a:lnTo>
                    <a:pt x="156" y="494"/>
                  </a:lnTo>
                  <a:lnTo>
                    <a:pt x="172" y="496"/>
                  </a:lnTo>
                  <a:lnTo>
                    <a:pt x="188" y="498"/>
                  </a:lnTo>
                  <a:lnTo>
                    <a:pt x="268" y="498"/>
                  </a:lnTo>
                  <a:lnTo>
                    <a:pt x="268" y="498"/>
                  </a:lnTo>
                  <a:lnTo>
                    <a:pt x="272" y="498"/>
                  </a:lnTo>
                  <a:lnTo>
                    <a:pt x="274" y="500"/>
                  </a:lnTo>
                  <a:lnTo>
                    <a:pt x="276" y="502"/>
                  </a:lnTo>
                  <a:lnTo>
                    <a:pt x="276" y="506"/>
                  </a:lnTo>
                  <a:lnTo>
                    <a:pt x="276" y="506"/>
                  </a:lnTo>
                  <a:lnTo>
                    <a:pt x="276" y="510"/>
                  </a:lnTo>
                  <a:lnTo>
                    <a:pt x="274" y="512"/>
                  </a:lnTo>
                  <a:lnTo>
                    <a:pt x="272" y="514"/>
                  </a:lnTo>
                  <a:lnTo>
                    <a:pt x="268" y="516"/>
                  </a:lnTo>
                  <a:lnTo>
                    <a:pt x="170" y="514"/>
                  </a:lnTo>
                  <a:lnTo>
                    <a:pt x="170" y="514"/>
                  </a:lnTo>
                  <a:lnTo>
                    <a:pt x="154" y="512"/>
                  </a:lnTo>
                  <a:lnTo>
                    <a:pt x="136" y="508"/>
                  </a:lnTo>
                  <a:lnTo>
                    <a:pt x="120" y="502"/>
                  </a:lnTo>
                  <a:lnTo>
                    <a:pt x="104" y="494"/>
                  </a:lnTo>
                  <a:lnTo>
                    <a:pt x="88" y="486"/>
                  </a:lnTo>
                  <a:lnTo>
                    <a:pt x="74" y="476"/>
                  </a:lnTo>
                  <a:lnTo>
                    <a:pt x="62" y="466"/>
                  </a:lnTo>
                  <a:lnTo>
                    <a:pt x="50" y="454"/>
                  </a:lnTo>
                  <a:lnTo>
                    <a:pt x="38" y="440"/>
                  </a:lnTo>
                  <a:lnTo>
                    <a:pt x="30" y="428"/>
                  </a:lnTo>
                  <a:lnTo>
                    <a:pt x="20" y="412"/>
                  </a:lnTo>
                  <a:lnTo>
                    <a:pt x="14" y="396"/>
                  </a:lnTo>
                  <a:lnTo>
                    <a:pt x="8" y="380"/>
                  </a:lnTo>
                  <a:lnTo>
                    <a:pt x="4" y="364"/>
                  </a:lnTo>
                  <a:lnTo>
                    <a:pt x="2" y="346"/>
                  </a:lnTo>
                  <a:lnTo>
                    <a:pt x="0" y="328"/>
                  </a:lnTo>
                  <a:lnTo>
                    <a:pt x="0" y="328"/>
                  </a:lnTo>
                  <a:lnTo>
                    <a:pt x="2" y="308"/>
                  </a:lnTo>
                  <a:lnTo>
                    <a:pt x="4" y="290"/>
                  </a:lnTo>
                  <a:lnTo>
                    <a:pt x="10" y="272"/>
                  </a:lnTo>
                  <a:lnTo>
                    <a:pt x="16" y="254"/>
                  </a:lnTo>
                  <a:lnTo>
                    <a:pt x="24" y="238"/>
                  </a:lnTo>
                  <a:lnTo>
                    <a:pt x="32" y="222"/>
                  </a:lnTo>
                  <a:lnTo>
                    <a:pt x="44" y="208"/>
                  </a:lnTo>
                  <a:lnTo>
                    <a:pt x="56" y="196"/>
                  </a:lnTo>
                  <a:lnTo>
                    <a:pt x="70" y="182"/>
                  </a:lnTo>
                  <a:lnTo>
                    <a:pt x="84" y="172"/>
                  </a:lnTo>
                  <a:lnTo>
                    <a:pt x="100" y="162"/>
                  </a:lnTo>
                  <a:lnTo>
                    <a:pt x="116" y="154"/>
                  </a:lnTo>
                  <a:lnTo>
                    <a:pt x="132" y="148"/>
                  </a:lnTo>
                  <a:lnTo>
                    <a:pt x="150" y="144"/>
                  </a:lnTo>
                  <a:lnTo>
                    <a:pt x="170" y="142"/>
                  </a:lnTo>
                  <a:lnTo>
                    <a:pt x="188" y="140"/>
                  </a:lnTo>
                  <a:lnTo>
                    <a:pt x="212" y="140"/>
                  </a:lnTo>
                  <a:lnTo>
                    <a:pt x="212" y="140"/>
                  </a:lnTo>
                  <a:lnTo>
                    <a:pt x="216" y="124"/>
                  </a:lnTo>
                  <a:lnTo>
                    <a:pt x="222" y="110"/>
                  </a:lnTo>
                  <a:lnTo>
                    <a:pt x="228" y="96"/>
                  </a:lnTo>
                  <a:lnTo>
                    <a:pt x="236" y="84"/>
                  </a:lnTo>
                  <a:lnTo>
                    <a:pt x="244" y="72"/>
                  </a:lnTo>
                  <a:lnTo>
                    <a:pt x="254" y="60"/>
                  </a:lnTo>
                  <a:lnTo>
                    <a:pt x="266" y="48"/>
                  </a:lnTo>
                  <a:lnTo>
                    <a:pt x="276" y="38"/>
                  </a:lnTo>
                  <a:lnTo>
                    <a:pt x="288" y="30"/>
                  </a:lnTo>
                  <a:lnTo>
                    <a:pt x="302" y="22"/>
                  </a:lnTo>
                  <a:lnTo>
                    <a:pt x="314" y="16"/>
                  </a:lnTo>
                  <a:lnTo>
                    <a:pt x="328" y="10"/>
                  </a:lnTo>
                  <a:lnTo>
                    <a:pt x="344" y="6"/>
                  </a:lnTo>
                  <a:lnTo>
                    <a:pt x="358" y="2"/>
                  </a:lnTo>
                  <a:lnTo>
                    <a:pt x="374" y="0"/>
                  </a:lnTo>
                  <a:lnTo>
                    <a:pt x="390" y="0"/>
                  </a:lnTo>
                  <a:lnTo>
                    <a:pt x="390" y="0"/>
                  </a:lnTo>
                  <a:lnTo>
                    <a:pt x="408" y="0"/>
                  </a:lnTo>
                  <a:lnTo>
                    <a:pt x="426" y="4"/>
                  </a:lnTo>
                  <a:lnTo>
                    <a:pt x="444" y="8"/>
                  </a:lnTo>
                  <a:lnTo>
                    <a:pt x="460" y="14"/>
                  </a:lnTo>
                  <a:lnTo>
                    <a:pt x="476" y="22"/>
                  </a:lnTo>
                  <a:lnTo>
                    <a:pt x="492" y="30"/>
                  </a:lnTo>
                  <a:lnTo>
                    <a:pt x="506" y="42"/>
                  </a:lnTo>
                  <a:lnTo>
                    <a:pt x="518" y="52"/>
                  </a:lnTo>
                  <a:lnTo>
                    <a:pt x="530" y="66"/>
                  </a:lnTo>
                  <a:lnTo>
                    <a:pt x="540" y="80"/>
                  </a:lnTo>
                  <a:lnTo>
                    <a:pt x="550" y="94"/>
                  </a:lnTo>
                  <a:lnTo>
                    <a:pt x="558" y="110"/>
                  </a:lnTo>
                  <a:lnTo>
                    <a:pt x="564" y="128"/>
                  </a:lnTo>
                  <a:lnTo>
                    <a:pt x="568" y="144"/>
                  </a:lnTo>
                  <a:lnTo>
                    <a:pt x="570" y="162"/>
                  </a:lnTo>
                  <a:lnTo>
                    <a:pt x="572" y="182"/>
                  </a:lnTo>
                  <a:lnTo>
                    <a:pt x="572" y="192"/>
                  </a:lnTo>
                  <a:lnTo>
                    <a:pt x="612" y="192"/>
                  </a:lnTo>
                  <a:lnTo>
                    <a:pt x="612" y="192"/>
                  </a:lnTo>
                  <a:lnTo>
                    <a:pt x="628" y="192"/>
                  </a:lnTo>
                  <a:lnTo>
                    <a:pt x="644" y="194"/>
                  </a:lnTo>
                  <a:lnTo>
                    <a:pt x="660" y="198"/>
                  </a:lnTo>
                  <a:lnTo>
                    <a:pt x="674" y="204"/>
                  </a:lnTo>
                  <a:lnTo>
                    <a:pt x="688" y="210"/>
                  </a:lnTo>
                  <a:lnTo>
                    <a:pt x="702" y="218"/>
                  </a:lnTo>
                  <a:lnTo>
                    <a:pt x="714" y="228"/>
                  </a:lnTo>
                  <a:lnTo>
                    <a:pt x="726" y="238"/>
                  </a:lnTo>
                  <a:lnTo>
                    <a:pt x="736" y="250"/>
                  </a:lnTo>
                  <a:lnTo>
                    <a:pt x="746" y="262"/>
                  </a:lnTo>
                  <a:lnTo>
                    <a:pt x="754" y="276"/>
                  </a:lnTo>
                  <a:lnTo>
                    <a:pt x="762" y="290"/>
                  </a:lnTo>
                  <a:lnTo>
                    <a:pt x="766" y="304"/>
                  </a:lnTo>
                  <a:lnTo>
                    <a:pt x="770" y="320"/>
                  </a:lnTo>
                  <a:lnTo>
                    <a:pt x="772" y="336"/>
                  </a:lnTo>
                  <a:lnTo>
                    <a:pt x="774" y="354"/>
                  </a:lnTo>
                  <a:lnTo>
                    <a:pt x="774" y="354"/>
                  </a:lnTo>
                  <a:lnTo>
                    <a:pt x="772" y="370"/>
                  </a:lnTo>
                  <a:lnTo>
                    <a:pt x="770" y="386"/>
                  </a:lnTo>
                  <a:lnTo>
                    <a:pt x="766" y="402"/>
                  </a:lnTo>
                  <a:lnTo>
                    <a:pt x="762" y="416"/>
                  </a:lnTo>
                  <a:lnTo>
                    <a:pt x="754" y="430"/>
                  </a:lnTo>
                  <a:lnTo>
                    <a:pt x="746" y="444"/>
                  </a:lnTo>
                  <a:lnTo>
                    <a:pt x="736" y="456"/>
                  </a:lnTo>
                  <a:lnTo>
                    <a:pt x="726" y="468"/>
                  </a:lnTo>
                  <a:lnTo>
                    <a:pt x="714" y="478"/>
                  </a:lnTo>
                  <a:lnTo>
                    <a:pt x="702" y="488"/>
                  </a:lnTo>
                  <a:lnTo>
                    <a:pt x="688" y="496"/>
                  </a:lnTo>
                  <a:lnTo>
                    <a:pt x="674" y="502"/>
                  </a:lnTo>
                  <a:lnTo>
                    <a:pt x="660" y="508"/>
                  </a:lnTo>
                  <a:lnTo>
                    <a:pt x="644" y="512"/>
                  </a:lnTo>
                  <a:lnTo>
                    <a:pt x="628" y="514"/>
                  </a:lnTo>
                  <a:lnTo>
                    <a:pt x="612" y="516"/>
                  </a:lnTo>
                  <a:lnTo>
                    <a:pt x="612" y="5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3" name="Freeform 90">
              <a:extLst>
                <a:ext uri="{FF2B5EF4-FFF2-40B4-BE49-F238E27FC236}">
                  <a16:creationId xmlns:a16="http://schemas.microsoft.com/office/drawing/2014/main" id="{61276C4E-D5D6-4037-B6AB-F1EC8AE79AEB}"/>
                </a:ext>
              </a:extLst>
            </p:cNvPr>
            <p:cNvSpPr>
              <a:spLocks/>
            </p:cNvSpPr>
            <p:nvPr/>
          </p:nvSpPr>
          <p:spPr bwMode="auto">
            <a:xfrm>
              <a:off x="1986" y="3175"/>
              <a:ext cx="78" cy="78"/>
            </a:xfrm>
            <a:custGeom>
              <a:avLst/>
              <a:gdLst>
                <a:gd name="T0" fmla="*/ 8 w 78"/>
                <a:gd name="T1" fmla="*/ 78 h 78"/>
                <a:gd name="T2" fmla="*/ 8 w 78"/>
                <a:gd name="T3" fmla="*/ 78 h 78"/>
                <a:gd name="T4" fmla="*/ 4 w 78"/>
                <a:gd name="T5" fmla="*/ 78 h 78"/>
                <a:gd name="T6" fmla="*/ 2 w 78"/>
                <a:gd name="T7" fmla="*/ 76 h 78"/>
                <a:gd name="T8" fmla="*/ 0 w 78"/>
                <a:gd name="T9" fmla="*/ 74 h 78"/>
                <a:gd name="T10" fmla="*/ 0 w 78"/>
                <a:gd name="T11" fmla="*/ 70 h 78"/>
                <a:gd name="T12" fmla="*/ 0 w 78"/>
                <a:gd name="T13" fmla="*/ 70 h 78"/>
                <a:gd name="T14" fmla="*/ 0 w 78"/>
                <a:gd name="T15" fmla="*/ 56 h 78"/>
                <a:gd name="T16" fmla="*/ 4 w 78"/>
                <a:gd name="T17" fmla="*/ 42 h 78"/>
                <a:gd name="T18" fmla="*/ 12 w 78"/>
                <a:gd name="T19" fmla="*/ 32 h 78"/>
                <a:gd name="T20" fmla="*/ 20 w 78"/>
                <a:gd name="T21" fmla="*/ 22 h 78"/>
                <a:gd name="T22" fmla="*/ 30 w 78"/>
                <a:gd name="T23" fmla="*/ 12 h 78"/>
                <a:gd name="T24" fmla="*/ 42 w 78"/>
                <a:gd name="T25" fmla="*/ 6 h 78"/>
                <a:gd name="T26" fmla="*/ 54 w 78"/>
                <a:gd name="T27" fmla="*/ 2 h 78"/>
                <a:gd name="T28" fmla="*/ 68 w 78"/>
                <a:gd name="T29" fmla="*/ 0 h 78"/>
                <a:gd name="T30" fmla="*/ 68 w 78"/>
                <a:gd name="T31" fmla="*/ 0 h 78"/>
                <a:gd name="T32" fmla="*/ 72 w 78"/>
                <a:gd name="T33" fmla="*/ 2 h 78"/>
                <a:gd name="T34" fmla="*/ 74 w 78"/>
                <a:gd name="T35" fmla="*/ 4 h 78"/>
                <a:gd name="T36" fmla="*/ 76 w 78"/>
                <a:gd name="T37" fmla="*/ 6 h 78"/>
                <a:gd name="T38" fmla="*/ 78 w 78"/>
                <a:gd name="T39" fmla="*/ 10 h 78"/>
                <a:gd name="T40" fmla="*/ 78 w 78"/>
                <a:gd name="T41" fmla="*/ 10 h 78"/>
                <a:gd name="T42" fmla="*/ 76 w 78"/>
                <a:gd name="T43" fmla="*/ 14 h 78"/>
                <a:gd name="T44" fmla="*/ 74 w 78"/>
                <a:gd name="T45" fmla="*/ 16 h 78"/>
                <a:gd name="T46" fmla="*/ 72 w 78"/>
                <a:gd name="T47" fmla="*/ 18 h 78"/>
                <a:gd name="T48" fmla="*/ 68 w 78"/>
                <a:gd name="T49" fmla="*/ 18 h 78"/>
                <a:gd name="T50" fmla="*/ 68 w 78"/>
                <a:gd name="T51" fmla="*/ 18 h 78"/>
                <a:gd name="T52" fmla="*/ 58 w 78"/>
                <a:gd name="T53" fmla="*/ 20 h 78"/>
                <a:gd name="T54" fmla="*/ 48 w 78"/>
                <a:gd name="T55" fmla="*/ 22 h 78"/>
                <a:gd name="T56" fmla="*/ 40 w 78"/>
                <a:gd name="T57" fmla="*/ 28 h 78"/>
                <a:gd name="T58" fmla="*/ 32 w 78"/>
                <a:gd name="T59" fmla="*/ 34 h 78"/>
                <a:gd name="T60" fmla="*/ 26 w 78"/>
                <a:gd name="T61" fmla="*/ 42 h 78"/>
                <a:gd name="T62" fmla="*/ 22 w 78"/>
                <a:gd name="T63" fmla="*/ 50 h 78"/>
                <a:gd name="T64" fmla="*/ 18 w 78"/>
                <a:gd name="T65" fmla="*/ 60 h 78"/>
                <a:gd name="T66" fmla="*/ 18 w 78"/>
                <a:gd name="T67" fmla="*/ 70 h 78"/>
                <a:gd name="T68" fmla="*/ 18 w 78"/>
                <a:gd name="T69" fmla="*/ 70 h 78"/>
                <a:gd name="T70" fmla="*/ 16 w 78"/>
                <a:gd name="T71" fmla="*/ 74 h 78"/>
                <a:gd name="T72" fmla="*/ 14 w 78"/>
                <a:gd name="T73" fmla="*/ 76 h 78"/>
                <a:gd name="T74" fmla="*/ 12 w 78"/>
                <a:gd name="T75" fmla="*/ 78 h 78"/>
                <a:gd name="T76" fmla="*/ 8 w 78"/>
                <a:gd name="T77" fmla="*/ 78 h 78"/>
                <a:gd name="T78" fmla="*/ 8 w 78"/>
                <a:gd name="T79"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8" h="78">
                  <a:moveTo>
                    <a:pt x="8" y="78"/>
                  </a:moveTo>
                  <a:lnTo>
                    <a:pt x="8" y="78"/>
                  </a:lnTo>
                  <a:lnTo>
                    <a:pt x="4" y="78"/>
                  </a:lnTo>
                  <a:lnTo>
                    <a:pt x="2" y="76"/>
                  </a:lnTo>
                  <a:lnTo>
                    <a:pt x="0" y="74"/>
                  </a:lnTo>
                  <a:lnTo>
                    <a:pt x="0" y="70"/>
                  </a:lnTo>
                  <a:lnTo>
                    <a:pt x="0" y="70"/>
                  </a:lnTo>
                  <a:lnTo>
                    <a:pt x="0" y="56"/>
                  </a:lnTo>
                  <a:lnTo>
                    <a:pt x="4" y="42"/>
                  </a:lnTo>
                  <a:lnTo>
                    <a:pt x="12" y="32"/>
                  </a:lnTo>
                  <a:lnTo>
                    <a:pt x="20" y="22"/>
                  </a:lnTo>
                  <a:lnTo>
                    <a:pt x="30" y="12"/>
                  </a:lnTo>
                  <a:lnTo>
                    <a:pt x="42" y="6"/>
                  </a:lnTo>
                  <a:lnTo>
                    <a:pt x="54" y="2"/>
                  </a:lnTo>
                  <a:lnTo>
                    <a:pt x="68" y="0"/>
                  </a:lnTo>
                  <a:lnTo>
                    <a:pt x="68" y="0"/>
                  </a:lnTo>
                  <a:lnTo>
                    <a:pt x="72" y="2"/>
                  </a:lnTo>
                  <a:lnTo>
                    <a:pt x="74" y="4"/>
                  </a:lnTo>
                  <a:lnTo>
                    <a:pt x="76" y="6"/>
                  </a:lnTo>
                  <a:lnTo>
                    <a:pt x="78" y="10"/>
                  </a:lnTo>
                  <a:lnTo>
                    <a:pt x="78" y="10"/>
                  </a:lnTo>
                  <a:lnTo>
                    <a:pt x="76" y="14"/>
                  </a:lnTo>
                  <a:lnTo>
                    <a:pt x="74" y="16"/>
                  </a:lnTo>
                  <a:lnTo>
                    <a:pt x="72" y="18"/>
                  </a:lnTo>
                  <a:lnTo>
                    <a:pt x="68" y="18"/>
                  </a:lnTo>
                  <a:lnTo>
                    <a:pt x="68" y="18"/>
                  </a:lnTo>
                  <a:lnTo>
                    <a:pt x="58" y="20"/>
                  </a:lnTo>
                  <a:lnTo>
                    <a:pt x="48" y="22"/>
                  </a:lnTo>
                  <a:lnTo>
                    <a:pt x="40" y="28"/>
                  </a:lnTo>
                  <a:lnTo>
                    <a:pt x="32" y="34"/>
                  </a:lnTo>
                  <a:lnTo>
                    <a:pt x="26" y="42"/>
                  </a:lnTo>
                  <a:lnTo>
                    <a:pt x="22" y="50"/>
                  </a:lnTo>
                  <a:lnTo>
                    <a:pt x="18" y="60"/>
                  </a:lnTo>
                  <a:lnTo>
                    <a:pt x="18" y="70"/>
                  </a:lnTo>
                  <a:lnTo>
                    <a:pt x="18" y="70"/>
                  </a:lnTo>
                  <a:lnTo>
                    <a:pt x="16" y="74"/>
                  </a:lnTo>
                  <a:lnTo>
                    <a:pt x="14" y="76"/>
                  </a:lnTo>
                  <a:lnTo>
                    <a:pt x="12" y="78"/>
                  </a:lnTo>
                  <a:lnTo>
                    <a:pt x="8" y="78"/>
                  </a:lnTo>
                  <a:lnTo>
                    <a:pt x="8"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4" name="Freeform 91">
              <a:extLst>
                <a:ext uri="{FF2B5EF4-FFF2-40B4-BE49-F238E27FC236}">
                  <a16:creationId xmlns:a16="http://schemas.microsoft.com/office/drawing/2014/main" id="{0C676093-5120-4533-8BA2-998AB3FA9833}"/>
                </a:ext>
              </a:extLst>
            </p:cNvPr>
            <p:cNvSpPr>
              <a:spLocks/>
            </p:cNvSpPr>
            <p:nvPr/>
          </p:nvSpPr>
          <p:spPr bwMode="auto">
            <a:xfrm>
              <a:off x="2116" y="3381"/>
              <a:ext cx="110" cy="248"/>
            </a:xfrm>
            <a:custGeom>
              <a:avLst/>
              <a:gdLst>
                <a:gd name="T0" fmla="*/ 110 w 110"/>
                <a:gd name="T1" fmla="*/ 248 h 248"/>
                <a:gd name="T2" fmla="*/ 0 w 110"/>
                <a:gd name="T3" fmla="*/ 248 h 248"/>
                <a:gd name="T4" fmla="*/ 0 w 110"/>
                <a:gd name="T5" fmla="*/ 230 h 248"/>
                <a:gd name="T6" fmla="*/ 92 w 110"/>
                <a:gd name="T7" fmla="*/ 230 h 248"/>
                <a:gd name="T8" fmla="*/ 92 w 110"/>
                <a:gd name="T9" fmla="*/ 0 h 248"/>
                <a:gd name="T10" fmla="*/ 110 w 110"/>
                <a:gd name="T11" fmla="*/ 0 h 248"/>
                <a:gd name="T12" fmla="*/ 110 w 110"/>
                <a:gd name="T13" fmla="*/ 248 h 248"/>
              </a:gdLst>
              <a:ahLst/>
              <a:cxnLst>
                <a:cxn ang="0">
                  <a:pos x="T0" y="T1"/>
                </a:cxn>
                <a:cxn ang="0">
                  <a:pos x="T2" y="T3"/>
                </a:cxn>
                <a:cxn ang="0">
                  <a:pos x="T4" y="T5"/>
                </a:cxn>
                <a:cxn ang="0">
                  <a:pos x="T6" y="T7"/>
                </a:cxn>
                <a:cxn ang="0">
                  <a:pos x="T8" y="T9"/>
                </a:cxn>
                <a:cxn ang="0">
                  <a:pos x="T10" y="T11"/>
                </a:cxn>
                <a:cxn ang="0">
                  <a:pos x="T12" y="T13"/>
                </a:cxn>
              </a:cxnLst>
              <a:rect l="0" t="0" r="r" b="b"/>
              <a:pathLst>
                <a:path w="110" h="248">
                  <a:moveTo>
                    <a:pt x="110" y="248"/>
                  </a:moveTo>
                  <a:lnTo>
                    <a:pt x="0" y="248"/>
                  </a:lnTo>
                  <a:lnTo>
                    <a:pt x="0" y="230"/>
                  </a:lnTo>
                  <a:lnTo>
                    <a:pt x="92" y="230"/>
                  </a:lnTo>
                  <a:lnTo>
                    <a:pt x="92" y="0"/>
                  </a:lnTo>
                  <a:lnTo>
                    <a:pt x="110" y="0"/>
                  </a:lnTo>
                  <a:lnTo>
                    <a:pt x="110" y="2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5" name="Freeform 92">
              <a:extLst>
                <a:ext uri="{FF2B5EF4-FFF2-40B4-BE49-F238E27FC236}">
                  <a16:creationId xmlns:a16="http://schemas.microsoft.com/office/drawing/2014/main" id="{9EC6042A-3DD6-4DDD-84CD-52FDBDAA6679}"/>
                </a:ext>
              </a:extLst>
            </p:cNvPr>
            <p:cNvSpPr>
              <a:spLocks/>
            </p:cNvSpPr>
            <p:nvPr/>
          </p:nvSpPr>
          <p:spPr bwMode="auto">
            <a:xfrm>
              <a:off x="2352" y="3381"/>
              <a:ext cx="96" cy="266"/>
            </a:xfrm>
            <a:custGeom>
              <a:avLst/>
              <a:gdLst>
                <a:gd name="T0" fmla="*/ 96 w 96"/>
                <a:gd name="T1" fmla="*/ 266 h 266"/>
                <a:gd name="T2" fmla="*/ 0 w 96"/>
                <a:gd name="T3" fmla="*/ 266 h 266"/>
                <a:gd name="T4" fmla="*/ 0 w 96"/>
                <a:gd name="T5" fmla="*/ 0 h 266"/>
                <a:gd name="T6" fmla="*/ 18 w 96"/>
                <a:gd name="T7" fmla="*/ 0 h 266"/>
                <a:gd name="T8" fmla="*/ 18 w 96"/>
                <a:gd name="T9" fmla="*/ 248 h 266"/>
                <a:gd name="T10" fmla="*/ 96 w 96"/>
                <a:gd name="T11" fmla="*/ 248 h 266"/>
                <a:gd name="T12" fmla="*/ 96 w 96"/>
                <a:gd name="T13" fmla="*/ 266 h 266"/>
              </a:gdLst>
              <a:ahLst/>
              <a:cxnLst>
                <a:cxn ang="0">
                  <a:pos x="T0" y="T1"/>
                </a:cxn>
                <a:cxn ang="0">
                  <a:pos x="T2" y="T3"/>
                </a:cxn>
                <a:cxn ang="0">
                  <a:pos x="T4" y="T5"/>
                </a:cxn>
                <a:cxn ang="0">
                  <a:pos x="T6" y="T7"/>
                </a:cxn>
                <a:cxn ang="0">
                  <a:pos x="T8" y="T9"/>
                </a:cxn>
                <a:cxn ang="0">
                  <a:pos x="T10" y="T11"/>
                </a:cxn>
                <a:cxn ang="0">
                  <a:pos x="T12" y="T13"/>
                </a:cxn>
              </a:cxnLst>
              <a:rect l="0" t="0" r="r" b="b"/>
              <a:pathLst>
                <a:path w="96" h="266">
                  <a:moveTo>
                    <a:pt x="96" y="266"/>
                  </a:moveTo>
                  <a:lnTo>
                    <a:pt x="0" y="266"/>
                  </a:lnTo>
                  <a:lnTo>
                    <a:pt x="0" y="0"/>
                  </a:lnTo>
                  <a:lnTo>
                    <a:pt x="18" y="0"/>
                  </a:lnTo>
                  <a:lnTo>
                    <a:pt x="18" y="248"/>
                  </a:lnTo>
                  <a:lnTo>
                    <a:pt x="96" y="248"/>
                  </a:lnTo>
                  <a:lnTo>
                    <a:pt x="96" y="2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6" name="Rectangle 93">
              <a:extLst>
                <a:ext uri="{FF2B5EF4-FFF2-40B4-BE49-F238E27FC236}">
                  <a16:creationId xmlns:a16="http://schemas.microsoft.com/office/drawing/2014/main" id="{06EF9311-721B-469E-8C5B-C80DBDA03035}"/>
                </a:ext>
              </a:extLst>
            </p:cNvPr>
            <p:cNvSpPr>
              <a:spLocks noChangeArrowheads="1"/>
            </p:cNvSpPr>
            <p:nvPr/>
          </p:nvSpPr>
          <p:spPr bwMode="auto">
            <a:xfrm>
              <a:off x="2280" y="3431"/>
              <a:ext cx="18" cy="26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7" name="Freeform 94">
              <a:extLst>
                <a:ext uri="{FF2B5EF4-FFF2-40B4-BE49-F238E27FC236}">
                  <a16:creationId xmlns:a16="http://schemas.microsoft.com/office/drawing/2014/main" id="{4AE42409-F9BE-4718-845C-5274CB7CFD69}"/>
                </a:ext>
              </a:extLst>
            </p:cNvPr>
            <p:cNvSpPr>
              <a:spLocks noEditPoints="1"/>
            </p:cNvSpPr>
            <p:nvPr/>
          </p:nvSpPr>
          <p:spPr bwMode="auto">
            <a:xfrm>
              <a:off x="2436" y="3593"/>
              <a:ext cx="90" cy="90"/>
            </a:xfrm>
            <a:custGeom>
              <a:avLst/>
              <a:gdLst>
                <a:gd name="T0" fmla="*/ 44 w 90"/>
                <a:gd name="T1" fmla="*/ 90 h 90"/>
                <a:gd name="T2" fmla="*/ 44 w 90"/>
                <a:gd name="T3" fmla="*/ 90 h 90"/>
                <a:gd name="T4" fmla="*/ 36 w 90"/>
                <a:gd name="T5" fmla="*/ 90 h 90"/>
                <a:gd name="T6" fmla="*/ 26 w 90"/>
                <a:gd name="T7" fmla="*/ 88 h 90"/>
                <a:gd name="T8" fmla="*/ 20 w 90"/>
                <a:gd name="T9" fmla="*/ 84 h 90"/>
                <a:gd name="T10" fmla="*/ 12 w 90"/>
                <a:gd name="T11" fmla="*/ 78 h 90"/>
                <a:gd name="T12" fmla="*/ 6 w 90"/>
                <a:gd name="T13" fmla="*/ 70 h 90"/>
                <a:gd name="T14" fmla="*/ 2 w 90"/>
                <a:gd name="T15" fmla="*/ 64 h 90"/>
                <a:gd name="T16" fmla="*/ 0 w 90"/>
                <a:gd name="T17" fmla="*/ 54 h 90"/>
                <a:gd name="T18" fmla="*/ 0 w 90"/>
                <a:gd name="T19" fmla="*/ 46 h 90"/>
                <a:gd name="T20" fmla="*/ 0 w 90"/>
                <a:gd name="T21" fmla="*/ 46 h 90"/>
                <a:gd name="T22" fmla="*/ 0 w 90"/>
                <a:gd name="T23" fmla="*/ 36 h 90"/>
                <a:gd name="T24" fmla="*/ 2 w 90"/>
                <a:gd name="T25" fmla="*/ 28 h 90"/>
                <a:gd name="T26" fmla="*/ 6 w 90"/>
                <a:gd name="T27" fmla="*/ 20 h 90"/>
                <a:gd name="T28" fmla="*/ 12 w 90"/>
                <a:gd name="T29" fmla="*/ 14 h 90"/>
                <a:gd name="T30" fmla="*/ 20 w 90"/>
                <a:gd name="T31" fmla="*/ 8 h 90"/>
                <a:gd name="T32" fmla="*/ 26 w 90"/>
                <a:gd name="T33" fmla="*/ 4 h 90"/>
                <a:gd name="T34" fmla="*/ 36 w 90"/>
                <a:gd name="T35" fmla="*/ 2 h 90"/>
                <a:gd name="T36" fmla="*/ 44 w 90"/>
                <a:gd name="T37" fmla="*/ 0 h 90"/>
                <a:gd name="T38" fmla="*/ 44 w 90"/>
                <a:gd name="T39" fmla="*/ 0 h 90"/>
                <a:gd name="T40" fmla="*/ 54 w 90"/>
                <a:gd name="T41" fmla="*/ 2 h 90"/>
                <a:gd name="T42" fmla="*/ 62 w 90"/>
                <a:gd name="T43" fmla="*/ 4 h 90"/>
                <a:gd name="T44" fmla="*/ 70 w 90"/>
                <a:gd name="T45" fmla="*/ 8 h 90"/>
                <a:gd name="T46" fmla="*/ 76 w 90"/>
                <a:gd name="T47" fmla="*/ 14 h 90"/>
                <a:gd name="T48" fmla="*/ 82 w 90"/>
                <a:gd name="T49" fmla="*/ 20 h 90"/>
                <a:gd name="T50" fmla="*/ 86 w 90"/>
                <a:gd name="T51" fmla="*/ 28 h 90"/>
                <a:gd name="T52" fmla="*/ 88 w 90"/>
                <a:gd name="T53" fmla="*/ 36 h 90"/>
                <a:gd name="T54" fmla="*/ 90 w 90"/>
                <a:gd name="T55" fmla="*/ 46 h 90"/>
                <a:gd name="T56" fmla="*/ 90 w 90"/>
                <a:gd name="T57" fmla="*/ 46 h 90"/>
                <a:gd name="T58" fmla="*/ 88 w 90"/>
                <a:gd name="T59" fmla="*/ 54 h 90"/>
                <a:gd name="T60" fmla="*/ 86 w 90"/>
                <a:gd name="T61" fmla="*/ 64 h 90"/>
                <a:gd name="T62" fmla="*/ 82 w 90"/>
                <a:gd name="T63" fmla="*/ 70 h 90"/>
                <a:gd name="T64" fmla="*/ 76 w 90"/>
                <a:gd name="T65" fmla="*/ 78 h 90"/>
                <a:gd name="T66" fmla="*/ 70 w 90"/>
                <a:gd name="T67" fmla="*/ 84 h 90"/>
                <a:gd name="T68" fmla="*/ 62 w 90"/>
                <a:gd name="T69" fmla="*/ 88 h 90"/>
                <a:gd name="T70" fmla="*/ 54 w 90"/>
                <a:gd name="T71" fmla="*/ 90 h 90"/>
                <a:gd name="T72" fmla="*/ 44 w 90"/>
                <a:gd name="T73" fmla="*/ 90 h 90"/>
                <a:gd name="T74" fmla="*/ 44 w 90"/>
                <a:gd name="T75" fmla="*/ 90 h 90"/>
                <a:gd name="T76" fmla="*/ 44 w 90"/>
                <a:gd name="T77" fmla="*/ 18 h 90"/>
                <a:gd name="T78" fmla="*/ 44 w 90"/>
                <a:gd name="T79" fmla="*/ 18 h 90"/>
                <a:gd name="T80" fmla="*/ 34 w 90"/>
                <a:gd name="T81" fmla="*/ 20 h 90"/>
                <a:gd name="T82" fmla="*/ 26 w 90"/>
                <a:gd name="T83" fmla="*/ 26 h 90"/>
                <a:gd name="T84" fmla="*/ 20 w 90"/>
                <a:gd name="T85" fmla="*/ 36 h 90"/>
                <a:gd name="T86" fmla="*/ 18 w 90"/>
                <a:gd name="T87" fmla="*/ 46 h 90"/>
                <a:gd name="T88" fmla="*/ 18 w 90"/>
                <a:gd name="T89" fmla="*/ 46 h 90"/>
                <a:gd name="T90" fmla="*/ 20 w 90"/>
                <a:gd name="T91" fmla="*/ 56 h 90"/>
                <a:gd name="T92" fmla="*/ 26 w 90"/>
                <a:gd name="T93" fmla="*/ 64 h 90"/>
                <a:gd name="T94" fmla="*/ 34 w 90"/>
                <a:gd name="T95" fmla="*/ 70 h 90"/>
                <a:gd name="T96" fmla="*/ 44 w 90"/>
                <a:gd name="T97" fmla="*/ 72 h 90"/>
                <a:gd name="T98" fmla="*/ 44 w 90"/>
                <a:gd name="T99" fmla="*/ 72 h 90"/>
                <a:gd name="T100" fmla="*/ 54 w 90"/>
                <a:gd name="T101" fmla="*/ 70 h 90"/>
                <a:gd name="T102" fmla="*/ 64 w 90"/>
                <a:gd name="T103" fmla="*/ 64 h 90"/>
                <a:gd name="T104" fmla="*/ 70 w 90"/>
                <a:gd name="T105" fmla="*/ 56 h 90"/>
                <a:gd name="T106" fmla="*/ 72 w 90"/>
                <a:gd name="T107" fmla="*/ 46 h 90"/>
                <a:gd name="T108" fmla="*/ 72 w 90"/>
                <a:gd name="T109" fmla="*/ 46 h 90"/>
                <a:gd name="T110" fmla="*/ 70 w 90"/>
                <a:gd name="T111" fmla="*/ 36 h 90"/>
                <a:gd name="T112" fmla="*/ 64 w 90"/>
                <a:gd name="T113" fmla="*/ 26 h 90"/>
                <a:gd name="T114" fmla="*/ 54 w 90"/>
                <a:gd name="T115" fmla="*/ 20 h 90"/>
                <a:gd name="T116" fmla="*/ 44 w 90"/>
                <a:gd name="T117" fmla="*/ 18 h 90"/>
                <a:gd name="T118" fmla="*/ 44 w 90"/>
                <a:gd name="T119" fmla="*/ 18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0" h="90">
                  <a:moveTo>
                    <a:pt x="44" y="90"/>
                  </a:moveTo>
                  <a:lnTo>
                    <a:pt x="44" y="90"/>
                  </a:lnTo>
                  <a:lnTo>
                    <a:pt x="36" y="90"/>
                  </a:lnTo>
                  <a:lnTo>
                    <a:pt x="26" y="88"/>
                  </a:lnTo>
                  <a:lnTo>
                    <a:pt x="20" y="84"/>
                  </a:lnTo>
                  <a:lnTo>
                    <a:pt x="12" y="78"/>
                  </a:lnTo>
                  <a:lnTo>
                    <a:pt x="6" y="70"/>
                  </a:lnTo>
                  <a:lnTo>
                    <a:pt x="2" y="64"/>
                  </a:lnTo>
                  <a:lnTo>
                    <a:pt x="0" y="54"/>
                  </a:lnTo>
                  <a:lnTo>
                    <a:pt x="0" y="46"/>
                  </a:lnTo>
                  <a:lnTo>
                    <a:pt x="0" y="46"/>
                  </a:lnTo>
                  <a:lnTo>
                    <a:pt x="0" y="36"/>
                  </a:lnTo>
                  <a:lnTo>
                    <a:pt x="2" y="28"/>
                  </a:lnTo>
                  <a:lnTo>
                    <a:pt x="6" y="20"/>
                  </a:lnTo>
                  <a:lnTo>
                    <a:pt x="12" y="14"/>
                  </a:lnTo>
                  <a:lnTo>
                    <a:pt x="20" y="8"/>
                  </a:lnTo>
                  <a:lnTo>
                    <a:pt x="26" y="4"/>
                  </a:lnTo>
                  <a:lnTo>
                    <a:pt x="36" y="2"/>
                  </a:lnTo>
                  <a:lnTo>
                    <a:pt x="44" y="0"/>
                  </a:lnTo>
                  <a:lnTo>
                    <a:pt x="44" y="0"/>
                  </a:lnTo>
                  <a:lnTo>
                    <a:pt x="54" y="2"/>
                  </a:lnTo>
                  <a:lnTo>
                    <a:pt x="62" y="4"/>
                  </a:lnTo>
                  <a:lnTo>
                    <a:pt x="70" y="8"/>
                  </a:lnTo>
                  <a:lnTo>
                    <a:pt x="76" y="14"/>
                  </a:lnTo>
                  <a:lnTo>
                    <a:pt x="82" y="20"/>
                  </a:lnTo>
                  <a:lnTo>
                    <a:pt x="86" y="28"/>
                  </a:lnTo>
                  <a:lnTo>
                    <a:pt x="88" y="36"/>
                  </a:lnTo>
                  <a:lnTo>
                    <a:pt x="90" y="46"/>
                  </a:lnTo>
                  <a:lnTo>
                    <a:pt x="90" y="46"/>
                  </a:lnTo>
                  <a:lnTo>
                    <a:pt x="88" y="54"/>
                  </a:lnTo>
                  <a:lnTo>
                    <a:pt x="86" y="64"/>
                  </a:lnTo>
                  <a:lnTo>
                    <a:pt x="82" y="70"/>
                  </a:lnTo>
                  <a:lnTo>
                    <a:pt x="76" y="78"/>
                  </a:lnTo>
                  <a:lnTo>
                    <a:pt x="70" y="84"/>
                  </a:lnTo>
                  <a:lnTo>
                    <a:pt x="62" y="88"/>
                  </a:lnTo>
                  <a:lnTo>
                    <a:pt x="54" y="90"/>
                  </a:lnTo>
                  <a:lnTo>
                    <a:pt x="44" y="90"/>
                  </a:lnTo>
                  <a:lnTo>
                    <a:pt x="44" y="90"/>
                  </a:lnTo>
                  <a:close/>
                  <a:moveTo>
                    <a:pt x="44" y="18"/>
                  </a:moveTo>
                  <a:lnTo>
                    <a:pt x="44" y="18"/>
                  </a:lnTo>
                  <a:lnTo>
                    <a:pt x="34" y="20"/>
                  </a:lnTo>
                  <a:lnTo>
                    <a:pt x="26" y="26"/>
                  </a:lnTo>
                  <a:lnTo>
                    <a:pt x="20" y="36"/>
                  </a:lnTo>
                  <a:lnTo>
                    <a:pt x="18" y="46"/>
                  </a:lnTo>
                  <a:lnTo>
                    <a:pt x="18" y="46"/>
                  </a:lnTo>
                  <a:lnTo>
                    <a:pt x="20" y="56"/>
                  </a:lnTo>
                  <a:lnTo>
                    <a:pt x="26" y="64"/>
                  </a:lnTo>
                  <a:lnTo>
                    <a:pt x="34" y="70"/>
                  </a:lnTo>
                  <a:lnTo>
                    <a:pt x="44" y="72"/>
                  </a:lnTo>
                  <a:lnTo>
                    <a:pt x="44" y="72"/>
                  </a:lnTo>
                  <a:lnTo>
                    <a:pt x="54" y="70"/>
                  </a:lnTo>
                  <a:lnTo>
                    <a:pt x="64" y="64"/>
                  </a:lnTo>
                  <a:lnTo>
                    <a:pt x="70" y="56"/>
                  </a:lnTo>
                  <a:lnTo>
                    <a:pt x="72" y="46"/>
                  </a:lnTo>
                  <a:lnTo>
                    <a:pt x="72" y="46"/>
                  </a:lnTo>
                  <a:lnTo>
                    <a:pt x="70" y="36"/>
                  </a:lnTo>
                  <a:lnTo>
                    <a:pt x="64" y="26"/>
                  </a:lnTo>
                  <a:lnTo>
                    <a:pt x="54" y="20"/>
                  </a:lnTo>
                  <a:lnTo>
                    <a:pt x="44" y="18"/>
                  </a:lnTo>
                  <a:lnTo>
                    <a:pt x="44"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8" name="Freeform 95">
              <a:extLst>
                <a:ext uri="{FF2B5EF4-FFF2-40B4-BE49-F238E27FC236}">
                  <a16:creationId xmlns:a16="http://schemas.microsoft.com/office/drawing/2014/main" id="{B5099217-0FA4-4256-BE2D-26B17B75EF14}"/>
                </a:ext>
              </a:extLst>
            </p:cNvPr>
            <p:cNvSpPr>
              <a:spLocks noEditPoints="1"/>
            </p:cNvSpPr>
            <p:nvPr/>
          </p:nvSpPr>
          <p:spPr bwMode="auto">
            <a:xfrm>
              <a:off x="2244" y="3677"/>
              <a:ext cx="90" cy="90"/>
            </a:xfrm>
            <a:custGeom>
              <a:avLst/>
              <a:gdLst>
                <a:gd name="T0" fmla="*/ 46 w 90"/>
                <a:gd name="T1" fmla="*/ 90 h 90"/>
                <a:gd name="T2" fmla="*/ 46 w 90"/>
                <a:gd name="T3" fmla="*/ 90 h 90"/>
                <a:gd name="T4" fmla="*/ 36 w 90"/>
                <a:gd name="T5" fmla="*/ 88 h 90"/>
                <a:gd name="T6" fmla="*/ 28 w 90"/>
                <a:gd name="T7" fmla="*/ 86 h 90"/>
                <a:gd name="T8" fmla="*/ 20 w 90"/>
                <a:gd name="T9" fmla="*/ 82 h 90"/>
                <a:gd name="T10" fmla="*/ 14 w 90"/>
                <a:gd name="T11" fmla="*/ 76 h 90"/>
                <a:gd name="T12" fmla="*/ 8 w 90"/>
                <a:gd name="T13" fmla="*/ 70 h 90"/>
                <a:gd name="T14" fmla="*/ 4 w 90"/>
                <a:gd name="T15" fmla="*/ 62 h 90"/>
                <a:gd name="T16" fmla="*/ 2 w 90"/>
                <a:gd name="T17" fmla="*/ 54 h 90"/>
                <a:gd name="T18" fmla="*/ 0 w 90"/>
                <a:gd name="T19" fmla="*/ 44 h 90"/>
                <a:gd name="T20" fmla="*/ 0 w 90"/>
                <a:gd name="T21" fmla="*/ 44 h 90"/>
                <a:gd name="T22" fmla="*/ 2 w 90"/>
                <a:gd name="T23" fmla="*/ 36 h 90"/>
                <a:gd name="T24" fmla="*/ 4 w 90"/>
                <a:gd name="T25" fmla="*/ 28 h 90"/>
                <a:gd name="T26" fmla="*/ 8 w 90"/>
                <a:gd name="T27" fmla="*/ 20 h 90"/>
                <a:gd name="T28" fmla="*/ 14 w 90"/>
                <a:gd name="T29" fmla="*/ 12 h 90"/>
                <a:gd name="T30" fmla="*/ 20 w 90"/>
                <a:gd name="T31" fmla="*/ 8 h 90"/>
                <a:gd name="T32" fmla="*/ 28 w 90"/>
                <a:gd name="T33" fmla="*/ 4 h 90"/>
                <a:gd name="T34" fmla="*/ 36 w 90"/>
                <a:gd name="T35" fmla="*/ 0 h 90"/>
                <a:gd name="T36" fmla="*/ 46 w 90"/>
                <a:gd name="T37" fmla="*/ 0 h 90"/>
                <a:gd name="T38" fmla="*/ 46 w 90"/>
                <a:gd name="T39" fmla="*/ 0 h 90"/>
                <a:gd name="T40" fmla="*/ 54 w 90"/>
                <a:gd name="T41" fmla="*/ 0 h 90"/>
                <a:gd name="T42" fmla="*/ 64 w 90"/>
                <a:gd name="T43" fmla="*/ 4 h 90"/>
                <a:gd name="T44" fmla="*/ 72 w 90"/>
                <a:gd name="T45" fmla="*/ 8 h 90"/>
                <a:gd name="T46" fmla="*/ 78 w 90"/>
                <a:gd name="T47" fmla="*/ 12 h 90"/>
                <a:gd name="T48" fmla="*/ 84 w 90"/>
                <a:gd name="T49" fmla="*/ 20 h 90"/>
                <a:gd name="T50" fmla="*/ 88 w 90"/>
                <a:gd name="T51" fmla="*/ 28 h 90"/>
                <a:gd name="T52" fmla="*/ 90 w 90"/>
                <a:gd name="T53" fmla="*/ 36 h 90"/>
                <a:gd name="T54" fmla="*/ 90 w 90"/>
                <a:gd name="T55" fmla="*/ 44 h 90"/>
                <a:gd name="T56" fmla="*/ 90 w 90"/>
                <a:gd name="T57" fmla="*/ 44 h 90"/>
                <a:gd name="T58" fmla="*/ 90 w 90"/>
                <a:gd name="T59" fmla="*/ 54 h 90"/>
                <a:gd name="T60" fmla="*/ 88 w 90"/>
                <a:gd name="T61" fmla="*/ 62 h 90"/>
                <a:gd name="T62" fmla="*/ 84 w 90"/>
                <a:gd name="T63" fmla="*/ 70 h 90"/>
                <a:gd name="T64" fmla="*/ 78 w 90"/>
                <a:gd name="T65" fmla="*/ 76 h 90"/>
                <a:gd name="T66" fmla="*/ 72 w 90"/>
                <a:gd name="T67" fmla="*/ 82 h 90"/>
                <a:gd name="T68" fmla="*/ 64 w 90"/>
                <a:gd name="T69" fmla="*/ 86 h 90"/>
                <a:gd name="T70" fmla="*/ 54 w 90"/>
                <a:gd name="T71" fmla="*/ 88 h 90"/>
                <a:gd name="T72" fmla="*/ 46 w 90"/>
                <a:gd name="T73" fmla="*/ 90 h 90"/>
                <a:gd name="T74" fmla="*/ 46 w 90"/>
                <a:gd name="T75" fmla="*/ 90 h 90"/>
                <a:gd name="T76" fmla="*/ 46 w 90"/>
                <a:gd name="T77" fmla="*/ 18 h 90"/>
                <a:gd name="T78" fmla="*/ 46 w 90"/>
                <a:gd name="T79" fmla="*/ 18 h 90"/>
                <a:gd name="T80" fmla="*/ 36 w 90"/>
                <a:gd name="T81" fmla="*/ 20 h 90"/>
                <a:gd name="T82" fmla="*/ 26 w 90"/>
                <a:gd name="T83" fmla="*/ 26 h 90"/>
                <a:gd name="T84" fmla="*/ 22 w 90"/>
                <a:gd name="T85" fmla="*/ 34 h 90"/>
                <a:gd name="T86" fmla="*/ 18 w 90"/>
                <a:gd name="T87" fmla="*/ 44 h 90"/>
                <a:gd name="T88" fmla="*/ 18 w 90"/>
                <a:gd name="T89" fmla="*/ 44 h 90"/>
                <a:gd name="T90" fmla="*/ 22 w 90"/>
                <a:gd name="T91" fmla="*/ 56 h 90"/>
                <a:gd name="T92" fmla="*/ 26 w 90"/>
                <a:gd name="T93" fmla="*/ 64 h 90"/>
                <a:gd name="T94" fmla="*/ 36 w 90"/>
                <a:gd name="T95" fmla="*/ 70 h 90"/>
                <a:gd name="T96" fmla="*/ 46 w 90"/>
                <a:gd name="T97" fmla="*/ 72 h 90"/>
                <a:gd name="T98" fmla="*/ 46 w 90"/>
                <a:gd name="T99" fmla="*/ 72 h 90"/>
                <a:gd name="T100" fmla="*/ 56 w 90"/>
                <a:gd name="T101" fmla="*/ 70 h 90"/>
                <a:gd name="T102" fmla="*/ 66 w 90"/>
                <a:gd name="T103" fmla="*/ 64 h 90"/>
                <a:gd name="T104" fmla="*/ 70 w 90"/>
                <a:gd name="T105" fmla="*/ 56 h 90"/>
                <a:gd name="T106" fmla="*/ 72 w 90"/>
                <a:gd name="T107" fmla="*/ 44 h 90"/>
                <a:gd name="T108" fmla="*/ 72 w 90"/>
                <a:gd name="T109" fmla="*/ 44 h 90"/>
                <a:gd name="T110" fmla="*/ 70 w 90"/>
                <a:gd name="T111" fmla="*/ 34 h 90"/>
                <a:gd name="T112" fmla="*/ 66 w 90"/>
                <a:gd name="T113" fmla="*/ 26 h 90"/>
                <a:gd name="T114" fmla="*/ 56 w 90"/>
                <a:gd name="T115" fmla="*/ 20 h 90"/>
                <a:gd name="T116" fmla="*/ 46 w 90"/>
                <a:gd name="T117" fmla="*/ 18 h 90"/>
                <a:gd name="T118" fmla="*/ 46 w 90"/>
                <a:gd name="T119" fmla="*/ 18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0" h="90">
                  <a:moveTo>
                    <a:pt x="46" y="90"/>
                  </a:moveTo>
                  <a:lnTo>
                    <a:pt x="46" y="90"/>
                  </a:lnTo>
                  <a:lnTo>
                    <a:pt x="36" y="88"/>
                  </a:lnTo>
                  <a:lnTo>
                    <a:pt x="28" y="86"/>
                  </a:lnTo>
                  <a:lnTo>
                    <a:pt x="20" y="82"/>
                  </a:lnTo>
                  <a:lnTo>
                    <a:pt x="14" y="76"/>
                  </a:lnTo>
                  <a:lnTo>
                    <a:pt x="8" y="70"/>
                  </a:lnTo>
                  <a:lnTo>
                    <a:pt x="4" y="62"/>
                  </a:lnTo>
                  <a:lnTo>
                    <a:pt x="2" y="54"/>
                  </a:lnTo>
                  <a:lnTo>
                    <a:pt x="0" y="44"/>
                  </a:lnTo>
                  <a:lnTo>
                    <a:pt x="0" y="44"/>
                  </a:lnTo>
                  <a:lnTo>
                    <a:pt x="2" y="36"/>
                  </a:lnTo>
                  <a:lnTo>
                    <a:pt x="4" y="28"/>
                  </a:lnTo>
                  <a:lnTo>
                    <a:pt x="8" y="20"/>
                  </a:lnTo>
                  <a:lnTo>
                    <a:pt x="14" y="12"/>
                  </a:lnTo>
                  <a:lnTo>
                    <a:pt x="20" y="8"/>
                  </a:lnTo>
                  <a:lnTo>
                    <a:pt x="28" y="4"/>
                  </a:lnTo>
                  <a:lnTo>
                    <a:pt x="36" y="0"/>
                  </a:lnTo>
                  <a:lnTo>
                    <a:pt x="46" y="0"/>
                  </a:lnTo>
                  <a:lnTo>
                    <a:pt x="46" y="0"/>
                  </a:lnTo>
                  <a:lnTo>
                    <a:pt x="54" y="0"/>
                  </a:lnTo>
                  <a:lnTo>
                    <a:pt x="64" y="4"/>
                  </a:lnTo>
                  <a:lnTo>
                    <a:pt x="72" y="8"/>
                  </a:lnTo>
                  <a:lnTo>
                    <a:pt x="78" y="12"/>
                  </a:lnTo>
                  <a:lnTo>
                    <a:pt x="84" y="20"/>
                  </a:lnTo>
                  <a:lnTo>
                    <a:pt x="88" y="28"/>
                  </a:lnTo>
                  <a:lnTo>
                    <a:pt x="90" y="36"/>
                  </a:lnTo>
                  <a:lnTo>
                    <a:pt x="90" y="44"/>
                  </a:lnTo>
                  <a:lnTo>
                    <a:pt x="90" y="44"/>
                  </a:lnTo>
                  <a:lnTo>
                    <a:pt x="90" y="54"/>
                  </a:lnTo>
                  <a:lnTo>
                    <a:pt x="88" y="62"/>
                  </a:lnTo>
                  <a:lnTo>
                    <a:pt x="84" y="70"/>
                  </a:lnTo>
                  <a:lnTo>
                    <a:pt x="78" y="76"/>
                  </a:lnTo>
                  <a:lnTo>
                    <a:pt x="72" y="82"/>
                  </a:lnTo>
                  <a:lnTo>
                    <a:pt x="64" y="86"/>
                  </a:lnTo>
                  <a:lnTo>
                    <a:pt x="54" y="88"/>
                  </a:lnTo>
                  <a:lnTo>
                    <a:pt x="46" y="90"/>
                  </a:lnTo>
                  <a:lnTo>
                    <a:pt x="46" y="90"/>
                  </a:lnTo>
                  <a:close/>
                  <a:moveTo>
                    <a:pt x="46" y="18"/>
                  </a:moveTo>
                  <a:lnTo>
                    <a:pt x="46" y="18"/>
                  </a:lnTo>
                  <a:lnTo>
                    <a:pt x="36" y="20"/>
                  </a:lnTo>
                  <a:lnTo>
                    <a:pt x="26" y="26"/>
                  </a:lnTo>
                  <a:lnTo>
                    <a:pt x="22" y="34"/>
                  </a:lnTo>
                  <a:lnTo>
                    <a:pt x="18" y="44"/>
                  </a:lnTo>
                  <a:lnTo>
                    <a:pt x="18" y="44"/>
                  </a:lnTo>
                  <a:lnTo>
                    <a:pt x="22" y="56"/>
                  </a:lnTo>
                  <a:lnTo>
                    <a:pt x="26" y="64"/>
                  </a:lnTo>
                  <a:lnTo>
                    <a:pt x="36" y="70"/>
                  </a:lnTo>
                  <a:lnTo>
                    <a:pt x="46" y="72"/>
                  </a:lnTo>
                  <a:lnTo>
                    <a:pt x="46" y="72"/>
                  </a:lnTo>
                  <a:lnTo>
                    <a:pt x="56" y="70"/>
                  </a:lnTo>
                  <a:lnTo>
                    <a:pt x="66" y="64"/>
                  </a:lnTo>
                  <a:lnTo>
                    <a:pt x="70" y="56"/>
                  </a:lnTo>
                  <a:lnTo>
                    <a:pt x="72" y="44"/>
                  </a:lnTo>
                  <a:lnTo>
                    <a:pt x="72" y="44"/>
                  </a:lnTo>
                  <a:lnTo>
                    <a:pt x="70" y="34"/>
                  </a:lnTo>
                  <a:lnTo>
                    <a:pt x="66" y="26"/>
                  </a:lnTo>
                  <a:lnTo>
                    <a:pt x="56" y="20"/>
                  </a:lnTo>
                  <a:lnTo>
                    <a:pt x="46" y="18"/>
                  </a:lnTo>
                  <a:lnTo>
                    <a:pt x="46"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9" name="Freeform 96">
              <a:extLst>
                <a:ext uri="{FF2B5EF4-FFF2-40B4-BE49-F238E27FC236}">
                  <a16:creationId xmlns:a16="http://schemas.microsoft.com/office/drawing/2014/main" id="{FDBFD088-10B6-424C-94E2-94DE487FBF1F}"/>
                </a:ext>
              </a:extLst>
            </p:cNvPr>
            <p:cNvSpPr>
              <a:spLocks noEditPoints="1"/>
            </p:cNvSpPr>
            <p:nvPr/>
          </p:nvSpPr>
          <p:spPr bwMode="auto">
            <a:xfrm>
              <a:off x="2040" y="3575"/>
              <a:ext cx="90" cy="90"/>
            </a:xfrm>
            <a:custGeom>
              <a:avLst/>
              <a:gdLst>
                <a:gd name="T0" fmla="*/ 46 w 90"/>
                <a:gd name="T1" fmla="*/ 90 h 90"/>
                <a:gd name="T2" fmla="*/ 46 w 90"/>
                <a:gd name="T3" fmla="*/ 90 h 90"/>
                <a:gd name="T4" fmla="*/ 36 w 90"/>
                <a:gd name="T5" fmla="*/ 88 h 90"/>
                <a:gd name="T6" fmla="*/ 28 w 90"/>
                <a:gd name="T7" fmla="*/ 86 h 90"/>
                <a:gd name="T8" fmla="*/ 20 w 90"/>
                <a:gd name="T9" fmla="*/ 82 h 90"/>
                <a:gd name="T10" fmla="*/ 14 w 90"/>
                <a:gd name="T11" fmla="*/ 76 h 90"/>
                <a:gd name="T12" fmla="*/ 8 w 90"/>
                <a:gd name="T13" fmla="*/ 70 h 90"/>
                <a:gd name="T14" fmla="*/ 4 w 90"/>
                <a:gd name="T15" fmla="*/ 62 h 90"/>
                <a:gd name="T16" fmla="*/ 2 w 90"/>
                <a:gd name="T17" fmla="*/ 54 h 90"/>
                <a:gd name="T18" fmla="*/ 0 w 90"/>
                <a:gd name="T19" fmla="*/ 44 h 90"/>
                <a:gd name="T20" fmla="*/ 0 w 90"/>
                <a:gd name="T21" fmla="*/ 44 h 90"/>
                <a:gd name="T22" fmla="*/ 2 w 90"/>
                <a:gd name="T23" fmla="*/ 36 h 90"/>
                <a:gd name="T24" fmla="*/ 4 w 90"/>
                <a:gd name="T25" fmla="*/ 26 h 90"/>
                <a:gd name="T26" fmla="*/ 8 w 90"/>
                <a:gd name="T27" fmla="*/ 18 h 90"/>
                <a:gd name="T28" fmla="*/ 14 w 90"/>
                <a:gd name="T29" fmla="*/ 12 h 90"/>
                <a:gd name="T30" fmla="*/ 20 w 90"/>
                <a:gd name="T31" fmla="*/ 6 h 90"/>
                <a:gd name="T32" fmla="*/ 28 w 90"/>
                <a:gd name="T33" fmla="*/ 2 h 90"/>
                <a:gd name="T34" fmla="*/ 36 w 90"/>
                <a:gd name="T35" fmla="*/ 0 h 90"/>
                <a:gd name="T36" fmla="*/ 46 w 90"/>
                <a:gd name="T37" fmla="*/ 0 h 90"/>
                <a:gd name="T38" fmla="*/ 46 w 90"/>
                <a:gd name="T39" fmla="*/ 0 h 90"/>
                <a:gd name="T40" fmla="*/ 54 w 90"/>
                <a:gd name="T41" fmla="*/ 0 h 90"/>
                <a:gd name="T42" fmla="*/ 62 w 90"/>
                <a:gd name="T43" fmla="*/ 2 h 90"/>
                <a:gd name="T44" fmla="*/ 70 w 90"/>
                <a:gd name="T45" fmla="*/ 6 h 90"/>
                <a:gd name="T46" fmla="*/ 78 w 90"/>
                <a:gd name="T47" fmla="*/ 12 h 90"/>
                <a:gd name="T48" fmla="*/ 82 w 90"/>
                <a:gd name="T49" fmla="*/ 18 h 90"/>
                <a:gd name="T50" fmla="*/ 86 w 90"/>
                <a:gd name="T51" fmla="*/ 26 h 90"/>
                <a:gd name="T52" fmla="*/ 90 w 90"/>
                <a:gd name="T53" fmla="*/ 36 h 90"/>
                <a:gd name="T54" fmla="*/ 90 w 90"/>
                <a:gd name="T55" fmla="*/ 44 h 90"/>
                <a:gd name="T56" fmla="*/ 90 w 90"/>
                <a:gd name="T57" fmla="*/ 44 h 90"/>
                <a:gd name="T58" fmla="*/ 90 w 90"/>
                <a:gd name="T59" fmla="*/ 54 h 90"/>
                <a:gd name="T60" fmla="*/ 86 w 90"/>
                <a:gd name="T61" fmla="*/ 62 h 90"/>
                <a:gd name="T62" fmla="*/ 82 w 90"/>
                <a:gd name="T63" fmla="*/ 70 h 90"/>
                <a:gd name="T64" fmla="*/ 78 w 90"/>
                <a:gd name="T65" fmla="*/ 76 h 90"/>
                <a:gd name="T66" fmla="*/ 70 w 90"/>
                <a:gd name="T67" fmla="*/ 82 h 90"/>
                <a:gd name="T68" fmla="*/ 62 w 90"/>
                <a:gd name="T69" fmla="*/ 86 h 90"/>
                <a:gd name="T70" fmla="*/ 54 w 90"/>
                <a:gd name="T71" fmla="*/ 88 h 90"/>
                <a:gd name="T72" fmla="*/ 46 w 90"/>
                <a:gd name="T73" fmla="*/ 90 h 90"/>
                <a:gd name="T74" fmla="*/ 46 w 90"/>
                <a:gd name="T75" fmla="*/ 90 h 90"/>
                <a:gd name="T76" fmla="*/ 46 w 90"/>
                <a:gd name="T77" fmla="*/ 18 h 90"/>
                <a:gd name="T78" fmla="*/ 46 w 90"/>
                <a:gd name="T79" fmla="*/ 18 h 90"/>
                <a:gd name="T80" fmla="*/ 34 w 90"/>
                <a:gd name="T81" fmla="*/ 20 h 90"/>
                <a:gd name="T82" fmla="*/ 26 w 90"/>
                <a:gd name="T83" fmla="*/ 24 h 90"/>
                <a:gd name="T84" fmla="*/ 20 w 90"/>
                <a:gd name="T85" fmla="*/ 34 h 90"/>
                <a:gd name="T86" fmla="*/ 18 w 90"/>
                <a:gd name="T87" fmla="*/ 44 h 90"/>
                <a:gd name="T88" fmla="*/ 18 w 90"/>
                <a:gd name="T89" fmla="*/ 44 h 90"/>
                <a:gd name="T90" fmla="*/ 20 w 90"/>
                <a:gd name="T91" fmla="*/ 54 h 90"/>
                <a:gd name="T92" fmla="*/ 26 w 90"/>
                <a:gd name="T93" fmla="*/ 64 h 90"/>
                <a:gd name="T94" fmla="*/ 34 w 90"/>
                <a:gd name="T95" fmla="*/ 68 h 90"/>
                <a:gd name="T96" fmla="*/ 46 w 90"/>
                <a:gd name="T97" fmla="*/ 72 h 90"/>
                <a:gd name="T98" fmla="*/ 46 w 90"/>
                <a:gd name="T99" fmla="*/ 72 h 90"/>
                <a:gd name="T100" fmla="*/ 56 w 90"/>
                <a:gd name="T101" fmla="*/ 68 h 90"/>
                <a:gd name="T102" fmla="*/ 64 w 90"/>
                <a:gd name="T103" fmla="*/ 64 h 90"/>
                <a:gd name="T104" fmla="*/ 70 w 90"/>
                <a:gd name="T105" fmla="*/ 54 h 90"/>
                <a:gd name="T106" fmla="*/ 72 w 90"/>
                <a:gd name="T107" fmla="*/ 44 h 90"/>
                <a:gd name="T108" fmla="*/ 72 w 90"/>
                <a:gd name="T109" fmla="*/ 44 h 90"/>
                <a:gd name="T110" fmla="*/ 70 w 90"/>
                <a:gd name="T111" fmla="*/ 34 h 90"/>
                <a:gd name="T112" fmla="*/ 64 w 90"/>
                <a:gd name="T113" fmla="*/ 24 h 90"/>
                <a:gd name="T114" fmla="*/ 56 w 90"/>
                <a:gd name="T115" fmla="*/ 20 h 90"/>
                <a:gd name="T116" fmla="*/ 46 w 90"/>
                <a:gd name="T117" fmla="*/ 18 h 90"/>
                <a:gd name="T118" fmla="*/ 46 w 90"/>
                <a:gd name="T119" fmla="*/ 18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0" h="90">
                  <a:moveTo>
                    <a:pt x="46" y="90"/>
                  </a:moveTo>
                  <a:lnTo>
                    <a:pt x="46" y="90"/>
                  </a:lnTo>
                  <a:lnTo>
                    <a:pt x="36" y="88"/>
                  </a:lnTo>
                  <a:lnTo>
                    <a:pt x="28" y="86"/>
                  </a:lnTo>
                  <a:lnTo>
                    <a:pt x="20" y="82"/>
                  </a:lnTo>
                  <a:lnTo>
                    <a:pt x="14" y="76"/>
                  </a:lnTo>
                  <a:lnTo>
                    <a:pt x="8" y="70"/>
                  </a:lnTo>
                  <a:lnTo>
                    <a:pt x="4" y="62"/>
                  </a:lnTo>
                  <a:lnTo>
                    <a:pt x="2" y="54"/>
                  </a:lnTo>
                  <a:lnTo>
                    <a:pt x="0" y="44"/>
                  </a:lnTo>
                  <a:lnTo>
                    <a:pt x="0" y="44"/>
                  </a:lnTo>
                  <a:lnTo>
                    <a:pt x="2" y="36"/>
                  </a:lnTo>
                  <a:lnTo>
                    <a:pt x="4" y="26"/>
                  </a:lnTo>
                  <a:lnTo>
                    <a:pt x="8" y="18"/>
                  </a:lnTo>
                  <a:lnTo>
                    <a:pt x="14" y="12"/>
                  </a:lnTo>
                  <a:lnTo>
                    <a:pt x="20" y="6"/>
                  </a:lnTo>
                  <a:lnTo>
                    <a:pt x="28" y="2"/>
                  </a:lnTo>
                  <a:lnTo>
                    <a:pt x="36" y="0"/>
                  </a:lnTo>
                  <a:lnTo>
                    <a:pt x="46" y="0"/>
                  </a:lnTo>
                  <a:lnTo>
                    <a:pt x="46" y="0"/>
                  </a:lnTo>
                  <a:lnTo>
                    <a:pt x="54" y="0"/>
                  </a:lnTo>
                  <a:lnTo>
                    <a:pt x="62" y="2"/>
                  </a:lnTo>
                  <a:lnTo>
                    <a:pt x="70" y="6"/>
                  </a:lnTo>
                  <a:lnTo>
                    <a:pt x="78" y="12"/>
                  </a:lnTo>
                  <a:lnTo>
                    <a:pt x="82" y="18"/>
                  </a:lnTo>
                  <a:lnTo>
                    <a:pt x="86" y="26"/>
                  </a:lnTo>
                  <a:lnTo>
                    <a:pt x="90" y="36"/>
                  </a:lnTo>
                  <a:lnTo>
                    <a:pt x="90" y="44"/>
                  </a:lnTo>
                  <a:lnTo>
                    <a:pt x="90" y="44"/>
                  </a:lnTo>
                  <a:lnTo>
                    <a:pt x="90" y="54"/>
                  </a:lnTo>
                  <a:lnTo>
                    <a:pt x="86" y="62"/>
                  </a:lnTo>
                  <a:lnTo>
                    <a:pt x="82" y="70"/>
                  </a:lnTo>
                  <a:lnTo>
                    <a:pt x="78" y="76"/>
                  </a:lnTo>
                  <a:lnTo>
                    <a:pt x="70" y="82"/>
                  </a:lnTo>
                  <a:lnTo>
                    <a:pt x="62" y="86"/>
                  </a:lnTo>
                  <a:lnTo>
                    <a:pt x="54" y="88"/>
                  </a:lnTo>
                  <a:lnTo>
                    <a:pt x="46" y="90"/>
                  </a:lnTo>
                  <a:lnTo>
                    <a:pt x="46" y="90"/>
                  </a:lnTo>
                  <a:close/>
                  <a:moveTo>
                    <a:pt x="46" y="18"/>
                  </a:moveTo>
                  <a:lnTo>
                    <a:pt x="46" y="18"/>
                  </a:lnTo>
                  <a:lnTo>
                    <a:pt x="34" y="20"/>
                  </a:lnTo>
                  <a:lnTo>
                    <a:pt x="26" y="24"/>
                  </a:lnTo>
                  <a:lnTo>
                    <a:pt x="20" y="34"/>
                  </a:lnTo>
                  <a:lnTo>
                    <a:pt x="18" y="44"/>
                  </a:lnTo>
                  <a:lnTo>
                    <a:pt x="18" y="44"/>
                  </a:lnTo>
                  <a:lnTo>
                    <a:pt x="20" y="54"/>
                  </a:lnTo>
                  <a:lnTo>
                    <a:pt x="26" y="64"/>
                  </a:lnTo>
                  <a:lnTo>
                    <a:pt x="34" y="68"/>
                  </a:lnTo>
                  <a:lnTo>
                    <a:pt x="46" y="72"/>
                  </a:lnTo>
                  <a:lnTo>
                    <a:pt x="46" y="72"/>
                  </a:lnTo>
                  <a:lnTo>
                    <a:pt x="56" y="68"/>
                  </a:lnTo>
                  <a:lnTo>
                    <a:pt x="64" y="64"/>
                  </a:lnTo>
                  <a:lnTo>
                    <a:pt x="70" y="54"/>
                  </a:lnTo>
                  <a:lnTo>
                    <a:pt x="72" y="44"/>
                  </a:lnTo>
                  <a:lnTo>
                    <a:pt x="72" y="44"/>
                  </a:lnTo>
                  <a:lnTo>
                    <a:pt x="70" y="34"/>
                  </a:lnTo>
                  <a:lnTo>
                    <a:pt x="64" y="24"/>
                  </a:lnTo>
                  <a:lnTo>
                    <a:pt x="56" y="20"/>
                  </a:lnTo>
                  <a:lnTo>
                    <a:pt x="46" y="18"/>
                  </a:lnTo>
                  <a:lnTo>
                    <a:pt x="46"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pic>
        <p:nvPicPr>
          <p:cNvPr id="16386" name="Picture 2" descr="ISO14000 - ESG Cockpit">
            <a:extLst>
              <a:ext uri="{FF2B5EF4-FFF2-40B4-BE49-F238E27FC236}">
                <a16:creationId xmlns:a16="http://schemas.microsoft.com/office/drawing/2014/main" id="{6C3062B3-5E75-45E6-947E-C30B9B075A2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401836" y="4295353"/>
            <a:ext cx="1775713" cy="1811227"/>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Certificazione EMAS / Notizie / Novità / Comune di Ala - Comune di Ala">
            <a:extLst>
              <a:ext uri="{FF2B5EF4-FFF2-40B4-BE49-F238E27FC236}">
                <a16:creationId xmlns:a16="http://schemas.microsoft.com/office/drawing/2014/main" id="{705077B3-1BFD-4571-8C34-DE35ADBBAE25}"/>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l="35488" t="3246" r="35704" b="3246"/>
          <a:stretch/>
        </p:blipFill>
        <p:spPr bwMode="auto">
          <a:xfrm>
            <a:off x="6210172" y="4220889"/>
            <a:ext cx="1296960" cy="2104868"/>
          </a:xfrm>
          <a:prstGeom prst="rect">
            <a:avLst/>
          </a:prstGeom>
          <a:noFill/>
          <a:extLst>
            <a:ext uri="{909E8E84-426E-40DD-AFC4-6F175D3DCCD1}">
              <a14:hiddenFill xmlns:a14="http://schemas.microsoft.com/office/drawing/2010/main">
                <a:solidFill>
                  <a:srgbClr val="FFFFFF"/>
                </a:solidFill>
              </a14:hiddenFill>
            </a:ext>
          </a:extLst>
        </p:spPr>
      </p:pic>
      <p:sp>
        <p:nvSpPr>
          <p:cNvPr id="150" name="Text Placeholder 2">
            <a:extLst>
              <a:ext uri="{FF2B5EF4-FFF2-40B4-BE49-F238E27FC236}">
                <a16:creationId xmlns:a16="http://schemas.microsoft.com/office/drawing/2014/main" id="{D46DD122-71DC-4AE6-9A99-33A91EEC6AD2}"/>
              </a:ext>
            </a:extLst>
          </p:cNvPr>
          <p:cNvSpPr txBox="1">
            <a:spLocks/>
          </p:cNvSpPr>
          <p:nvPr/>
        </p:nvSpPr>
        <p:spPr>
          <a:xfrm>
            <a:off x="357647" y="16784"/>
            <a:ext cx="9327891"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t-IT" sz="1050" dirty="0">
                <a:solidFill>
                  <a:srgbClr val="002060"/>
                </a:solidFill>
                <a:latin typeface="Arial" panose="020B0604020202020204" pitchFamily="34" charset="0"/>
                <a:cs typeface="Arial" panose="020B0604020202020204" pitchFamily="34" charset="0"/>
              </a:rPr>
              <a:t>GUIDA OPERATIVA PER IL RISPETTO DEL PRINCIPIO DNSH – </a:t>
            </a:r>
            <a:r>
              <a:rPr lang="it-IT" sz="1050" b="1" dirty="0">
                <a:solidFill>
                  <a:srgbClr val="002060"/>
                </a:solidFill>
                <a:latin typeface="Arial" panose="020B0604020202020204" pitchFamily="34" charset="0"/>
                <a:cs typeface="Arial" panose="020B0604020202020204" pitchFamily="34" charset="0"/>
              </a:rPr>
              <a:t>SCHEDA 6 - 8: SERVIZI INFORMATICI DI HOSTING E CLOUD – DATA CENTER</a:t>
            </a:r>
          </a:p>
        </p:txBody>
      </p:sp>
    </p:spTree>
    <p:extLst>
      <p:ext uri="{BB962C8B-B14F-4D97-AF65-F5344CB8AC3E}">
        <p14:creationId xmlns:p14="http://schemas.microsoft.com/office/powerpoint/2010/main" val="29478867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708A4AD1-B7EA-44C6-AA2C-314A24BC4423}"/>
              </a:ext>
            </a:extLst>
          </p:cNvPr>
          <p:cNvSpPr/>
          <p:nvPr/>
        </p:nvSpPr>
        <p:spPr>
          <a:xfrm>
            <a:off x="8441443" y="5916931"/>
            <a:ext cx="2997042" cy="724405"/>
          </a:xfrm>
          <a:prstGeom prst="roundRect">
            <a:avLst/>
          </a:prstGeom>
          <a:solidFill>
            <a:schemeClr val="bg1"/>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6" name="Star: 16 Points 5">
            <a:extLst>
              <a:ext uri="{FF2B5EF4-FFF2-40B4-BE49-F238E27FC236}">
                <a16:creationId xmlns:a16="http://schemas.microsoft.com/office/drawing/2014/main" id="{DC3C7F65-2257-46C6-8DC1-BDF00BA33F45}"/>
              </a:ext>
            </a:extLst>
          </p:cNvPr>
          <p:cNvSpPr/>
          <p:nvPr/>
        </p:nvSpPr>
        <p:spPr>
          <a:xfrm>
            <a:off x="9206742" y="3686762"/>
            <a:ext cx="2472064" cy="2085732"/>
          </a:xfrm>
          <a:prstGeom prst="star1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44" name="TextBox 43">
            <a:extLst>
              <a:ext uri="{FF2B5EF4-FFF2-40B4-BE49-F238E27FC236}">
                <a16:creationId xmlns:a16="http://schemas.microsoft.com/office/drawing/2014/main" id="{A3F79EEA-5AC8-437C-887F-8CD512B4DDA0}"/>
              </a:ext>
            </a:extLst>
          </p:cNvPr>
          <p:cNvSpPr txBox="1"/>
          <p:nvPr/>
        </p:nvSpPr>
        <p:spPr>
          <a:xfrm>
            <a:off x="433847" y="2191495"/>
            <a:ext cx="10886521" cy="1323439"/>
          </a:xfrm>
          <a:prstGeom prst="rect">
            <a:avLst/>
          </a:prstGeom>
          <a:noFill/>
        </p:spPr>
        <p:txBody>
          <a:bodyPr wrap="square">
            <a:spAutoFit/>
          </a:bodyPr>
          <a:lstStyle/>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it-IT" sz="16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I servizi informatici di hosting e cloud sono attività indispensabili per la transizione digitale. Secondo le stime attuali, le Tecnologie dell’Informazione e Comunicazione rappresentano l'8-10% del consumo europeo di elettricità e fino al 4% delle </a:t>
            </a:r>
            <a:r>
              <a:rPr kumimoji="0" lang="it-IT" sz="16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emissioni di carbonio</a:t>
            </a:r>
            <a:r>
              <a:rPr kumimoji="0" lang="it-IT" sz="16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 La domanda di servizi di hosting e cloud è prevista in forte crescita in tutti i segmenti di business. E’ importante quindi che i centri dati che erogano servizi digitali nel cloud siano gestiti ai fini di minimizzare e controllare gli eventuali impatti generati</a:t>
            </a:r>
          </a:p>
        </p:txBody>
      </p:sp>
      <p:sp>
        <p:nvSpPr>
          <p:cNvPr id="4" name="Segnaposto numero diapositiva 5">
            <a:extLst>
              <a:ext uri="{FF2B5EF4-FFF2-40B4-BE49-F238E27FC236}">
                <a16:creationId xmlns:a16="http://schemas.microsoft.com/office/drawing/2014/main" id="{CC11CACA-3D43-6842-94A5-90E1FE5ACAA5}"/>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34</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
        <p:nvSpPr>
          <p:cNvPr id="9" name="Titolo 1">
            <a:extLst>
              <a:ext uri="{FF2B5EF4-FFF2-40B4-BE49-F238E27FC236}">
                <a16:creationId xmlns:a16="http://schemas.microsoft.com/office/drawing/2014/main" id="{7B595272-78FB-48A9-B8EF-F0A32D7EA508}"/>
              </a:ext>
            </a:extLst>
          </p:cNvPr>
          <p:cNvSpPr>
            <a:spLocks noGrp="1"/>
          </p:cNvSpPr>
          <p:nvPr>
            <p:ph type="title"/>
          </p:nvPr>
        </p:nvSpPr>
        <p:spPr>
          <a:xfrm>
            <a:off x="764308" y="578866"/>
            <a:ext cx="10515600" cy="761711"/>
          </a:xfrm>
        </p:spPr>
        <p:txBody>
          <a:bodyPr>
            <a:normAutofit/>
          </a:bodyPr>
          <a:lstStyle/>
          <a:p>
            <a:r>
              <a:rPr lang="it-IT" sz="2400" b="1">
                <a:solidFill>
                  <a:schemeClr val="accent1">
                    <a:lumMod val="50000"/>
                  </a:schemeClr>
                </a:solidFill>
                <a:latin typeface="Arial" panose="020B0604020202020204" pitchFamily="34" charset="0"/>
                <a:cs typeface="Arial" panose="020B0604020202020204" pitchFamily="34" charset="0"/>
              </a:rPr>
              <a:t>II. VINCOLI DNSH</a:t>
            </a:r>
            <a:endParaRPr lang="it-IT" sz="2600" b="1" i="1">
              <a:solidFill>
                <a:schemeClr val="accent1">
                  <a:lumMod val="50000"/>
                </a:schemeClr>
              </a:solidFill>
              <a:latin typeface="Arial" panose="020B0604020202020204" pitchFamily="34" charset="0"/>
              <a:cs typeface="Arial" panose="020B0604020202020204" pitchFamily="34" charset="0"/>
            </a:endParaRPr>
          </a:p>
        </p:txBody>
      </p:sp>
      <p:graphicFrame>
        <p:nvGraphicFramePr>
          <p:cNvPr id="25" name="Table 10">
            <a:extLst>
              <a:ext uri="{FF2B5EF4-FFF2-40B4-BE49-F238E27FC236}">
                <a16:creationId xmlns:a16="http://schemas.microsoft.com/office/drawing/2014/main" id="{6F237519-A374-4DA2-99D3-5E23A491DF92}"/>
              </a:ext>
            </a:extLst>
          </p:cNvPr>
          <p:cNvGraphicFramePr>
            <a:graphicFrameLocks noGrp="1"/>
          </p:cNvGraphicFramePr>
          <p:nvPr/>
        </p:nvGraphicFramePr>
        <p:xfrm>
          <a:off x="10318061" y="195956"/>
          <a:ext cx="1271370" cy="1371600"/>
        </p:xfrm>
        <a:graphic>
          <a:graphicData uri="http://schemas.openxmlformats.org/drawingml/2006/table">
            <a:tbl>
              <a:tblPr bandRow="1">
                <a:tableStyleId>{5C22544A-7EE6-4342-B048-85BDC9FD1C3A}</a:tableStyleId>
              </a:tblPr>
              <a:tblGrid>
                <a:gridCol w="1271370">
                  <a:extLst>
                    <a:ext uri="{9D8B030D-6E8A-4147-A177-3AD203B41FA5}">
                      <a16:colId xmlns:a16="http://schemas.microsoft.com/office/drawing/2014/main" val="2637763030"/>
                    </a:ext>
                  </a:extLst>
                </a:gridCol>
              </a:tblGrid>
              <a:tr h="211755">
                <a:tc>
                  <a:txBody>
                    <a:bodyPr/>
                    <a:lstStyle/>
                    <a:p>
                      <a:r>
                        <a:rPr lang="it-IT" sz="900" b="1">
                          <a:solidFill>
                            <a:schemeClr val="accent5">
                              <a:lumMod val="75000"/>
                            </a:schemeClr>
                          </a:solidFill>
                        </a:rPr>
                        <a:t>Mitigazione</a:t>
                      </a:r>
                    </a:p>
                  </a:txBody>
                  <a:tcPr>
                    <a:solidFill>
                      <a:srgbClr val="F9CA4E"/>
                    </a:solidFill>
                  </a:tcPr>
                </a:tc>
                <a:extLst>
                  <a:ext uri="{0D108BD9-81ED-4DB2-BD59-A6C34878D82A}">
                    <a16:rowId xmlns:a16="http://schemas.microsoft.com/office/drawing/2014/main" val="3339796594"/>
                  </a:ext>
                </a:extLst>
              </a:tr>
              <a:tr h="211755">
                <a:tc>
                  <a:txBody>
                    <a:bodyPr/>
                    <a:lstStyle/>
                    <a:p>
                      <a:r>
                        <a:rPr lang="it-IT" sz="900"/>
                        <a:t>Adattamento</a:t>
                      </a:r>
                    </a:p>
                  </a:txBody>
                  <a:tcPr>
                    <a:solidFill>
                      <a:schemeClr val="bg2"/>
                    </a:solidFill>
                  </a:tcPr>
                </a:tc>
                <a:extLst>
                  <a:ext uri="{0D108BD9-81ED-4DB2-BD59-A6C34878D82A}">
                    <a16:rowId xmlns:a16="http://schemas.microsoft.com/office/drawing/2014/main" val="3629713866"/>
                  </a:ext>
                </a:extLst>
              </a:tr>
              <a:tr h="211755">
                <a:tc>
                  <a:txBody>
                    <a:bodyPr/>
                    <a:lstStyle/>
                    <a:p>
                      <a:r>
                        <a:rPr lang="it-IT" sz="900"/>
                        <a:t>Risorsa Idrica</a:t>
                      </a:r>
                    </a:p>
                  </a:txBody>
                  <a:tcPr>
                    <a:solidFill>
                      <a:schemeClr val="bg2"/>
                    </a:solidFill>
                  </a:tcPr>
                </a:tc>
                <a:extLst>
                  <a:ext uri="{0D108BD9-81ED-4DB2-BD59-A6C34878D82A}">
                    <a16:rowId xmlns:a16="http://schemas.microsoft.com/office/drawing/2014/main" val="1622243859"/>
                  </a:ext>
                </a:extLst>
              </a:tr>
              <a:tr h="211755">
                <a:tc>
                  <a:txBody>
                    <a:bodyPr/>
                    <a:lstStyle/>
                    <a:p>
                      <a:r>
                        <a:rPr lang="it-IT" sz="900"/>
                        <a:t>Economia Circolare</a:t>
                      </a:r>
                    </a:p>
                  </a:txBody>
                  <a:tcPr>
                    <a:solidFill>
                      <a:schemeClr val="bg2"/>
                    </a:solidFill>
                  </a:tcPr>
                </a:tc>
                <a:extLst>
                  <a:ext uri="{0D108BD9-81ED-4DB2-BD59-A6C34878D82A}">
                    <a16:rowId xmlns:a16="http://schemas.microsoft.com/office/drawing/2014/main" val="2308410205"/>
                  </a:ext>
                </a:extLst>
              </a:tr>
              <a:tr h="211755">
                <a:tc>
                  <a:txBody>
                    <a:bodyPr/>
                    <a:lstStyle/>
                    <a:p>
                      <a:r>
                        <a:rPr lang="it-IT" sz="900"/>
                        <a:t>Inquinamento</a:t>
                      </a:r>
                    </a:p>
                  </a:txBody>
                  <a:tcPr>
                    <a:solidFill>
                      <a:schemeClr val="bg2"/>
                    </a:solidFill>
                  </a:tcPr>
                </a:tc>
                <a:extLst>
                  <a:ext uri="{0D108BD9-81ED-4DB2-BD59-A6C34878D82A}">
                    <a16:rowId xmlns:a16="http://schemas.microsoft.com/office/drawing/2014/main" val="2006366904"/>
                  </a:ext>
                </a:extLst>
              </a:tr>
              <a:tr h="211755">
                <a:tc>
                  <a:txBody>
                    <a:bodyPr/>
                    <a:lstStyle/>
                    <a:p>
                      <a:r>
                        <a:rPr lang="it-IT" sz="900"/>
                        <a:t>Biodiversità</a:t>
                      </a:r>
                    </a:p>
                  </a:txBody>
                  <a:tcPr>
                    <a:solidFill>
                      <a:schemeClr val="bg2"/>
                    </a:solidFill>
                  </a:tcPr>
                </a:tc>
                <a:extLst>
                  <a:ext uri="{0D108BD9-81ED-4DB2-BD59-A6C34878D82A}">
                    <a16:rowId xmlns:a16="http://schemas.microsoft.com/office/drawing/2014/main" val="2799061225"/>
                  </a:ext>
                </a:extLst>
              </a:tr>
            </a:tbl>
          </a:graphicData>
        </a:graphic>
      </p:graphicFrame>
      <p:grpSp>
        <p:nvGrpSpPr>
          <p:cNvPr id="2" name="Group 1">
            <a:extLst>
              <a:ext uri="{FF2B5EF4-FFF2-40B4-BE49-F238E27FC236}">
                <a16:creationId xmlns:a16="http://schemas.microsoft.com/office/drawing/2014/main" id="{BFC0BB44-A9B9-4DDC-843E-C4CF4EEBD2EC}"/>
              </a:ext>
            </a:extLst>
          </p:cNvPr>
          <p:cNvGrpSpPr/>
          <p:nvPr/>
        </p:nvGrpSpPr>
        <p:grpSpPr>
          <a:xfrm>
            <a:off x="9872720" y="190511"/>
            <a:ext cx="302478" cy="1382650"/>
            <a:chOff x="9872720" y="190511"/>
            <a:chExt cx="302478" cy="1382650"/>
          </a:xfrm>
        </p:grpSpPr>
        <p:sp>
          <p:nvSpPr>
            <p:cNvPr id="30" name="Freeform 12">
              <a:extLst>
                <a:ext uri="{FF2B5EF4-FFF2-40B4-BE49-F238E27FC236}">
                  <a16:creationId xmlns:a16="http://schemas.microsoft.com/office/drawing/2014/main" id="{6398885A-69B4-46F7-ACFD-66D4F5A7DCC9}"/>
                </a:ext>
              </a:extLst>
            </p:cNvPr>
            <p:cNvSpPr>
              <a:spLocks noEditPoints="1"/>
            </p:cNvSpPr>
            <p:nvPr/>
          </p:nvSpPr>
          <p:spPr bwMode="auto">
            <a:xfrm>
              <a:off x="9941760" y="894520"/>
              <a:ext cx="188972" cy="190754"/>
            </a:xfrm>
            <a:custGeom>
              <a:avLst/>
              <a:gdLst>
                <a:gd name="T0" fmla="*/ 157 w 392"/>
                <a:gd name="T1" fmla="*/ 18 h 368"/>
                <a:gd name="T2" fmla="*/ 102 w 392"/>
                <a:gd name="T3" fmla="*/ 33 h 368"/>
                <a:gd name="T4" fmla="*/ 76 w 392"/>
                <a:gd name="T5" fmla="*/ 76 h 368"/>
                <a:gd name="T6" fmla="*/ 148 w 392"/>
                <a:gd name="T7" fmla="*/ 120 h 368"/>
                <a:gd name="T8" fmla="*/ 187 w 392"/>
                <a:gd name="T9" fmla="*/ 58 h 368"/>
                <a:gd name="T10" fmla="*/ 157 w 392"/>
                <a:gd name="T11" fmla="*/ 18 h 368"/>
                <a:gd name="T12" fmla="*/ 326 w 392"/>
                <a:gd name="T13" fmla="*/ 268 h 368"/>
                <a:gd name="T14" fmla="*/ 241 w 392"/>
                <a:gd name="T15" fmla="*/ 268 h 368"/>
                <a:gd name="T16" fmla="*/ 241 w 392"/>
                <a:gd name="T17" fmla="*/ 241 h 368"/>
                <a:gd name="T18" fmla="*/ 216 w 392"/>
                <a:gd name="T19" fmla="*/ 274 h 368"/>
                <a:gd name="T20" fmla="*/ 191 w 392"/>
                <a:gd name="T21" fmla="*/ 306 h 368"/>
                <a:gd name="T22" fmla="*/ 216 w 392"/>
                <a:gd name="T23" fmla="*/ 339 h 368"/>
                <a:gd name="T24" fmla="*/ 238 w 392"/>
                <a:gd name="T25" fmla="*/ 368 h 368"/>
                <a:gd name="T26" fmla="*/ 241 w 392"/>
                <a:gd name="T27" fmla="*/ 368 h 368"/>
                <a:gd name="T28" fmla="*/ 241 w 392"/>
                <a:gd name="T29" fmla="*/ 353 h 368"/>
                <a:gd name="T30" fmla="*/ 286 w 392"/>
                <a:gd name="T31" fmla="*/ 352 h 368"/>
                <a:gd name="T32" fmla="*/ 336 w 392"/>
                <a:gd name="T33" fmla="*/ 332 h 368"/>
                <a:gd name="T34" fmla="*/ 380 w 392"/>
                <a:gd name="T35" fmla="*/ 251 h 368"/>
                <a:gd name="T36" fmla="*/ 380 w 392"/>
                <a:gd name="T37" fmla="*/ 250 h 368"/>
                <a:gd name="T38" fmla="*/ 326 w 392"/>
                <a:gd name="T39" fmla="*/ 268 h 368"/>
                <a:gd name="T40" fmla="*/ 196 w 392"/>
                <a:gd name="T41" fmla="*/ 43 h 368"/>
                <a:gd name="T42" fmla="*/ 237 w 392"/>
                <a:gd name="T43" fmla="*/ 119 h 368"/>
                <a:gd name="T44" fmla="*/ 213 w 392"/>
                <a:gd name="T45" fmla="*/ 132 h 368"/>
                <a:gd name="T46" fmla="*/ 253 w 392"/>
                <a:gd name="T47" fmla="*/ 138 h 368"/>
                <a:gd name="T48" fmla="*/ 294 w 392"/>
                <a:gd name="T49" fmla="*/ 144 h 368"/>
                <a:gd name="T50" fmla="*/ 311 w 392"/>
                <a:gd name="T51" fmla="*/ 107 h 368"/>
                <a:gd name="T52" fmla="*/ 328 w 392"/>
                <a:gd name="T53" fmla="*/ 69 h 368"/>
                <a:gd name="T54" fmla="*/ 311 w 392"/>
                <a:gd name="T55" fmla="*/ 78 h 368"/>
                <a:gd name="T56" fmla="*/ 288 w 392"/>
                <a:gd name="T57" fmla="*/ 39 h 368"/>
                <a:gd name="T58" fmla="*/ 248 w 392"/>
                <a:gd name="T59" fmla="*/ 4 h 368"/>
                <a:gd name="T60" fmla="*/ 152 w 392"/>
                <a:gd name="T61" fmla="*/ 4 h 368"/>
                <a:gd name="T62" fmla="*/ 196 w 392"/>
                <a:gd name="T63" fmla="*/ 43 h 368"/>
                <a:gd name="T64" fmla="*/ 71 w 392"/>
                <a:gd name="T65" fmla="*/ 311 h 368"/>
                <a:gd name="T66" fmla="*/ 110 w 392"/>
                <a:gd name="T67" fmla="*/ 351 h 368"/>
                <a:gd name="T68" fmla="*/ 161 w 392"/>
                <a:gd name="T69" fmla="*/ 352 h 368"/>
                <a:gd name="T70" fmla="*/ 162 w 392"/>
                <a:gd name="T71" fmla="*/ 267 h 368"/>
                <a:gd name="T72" fmla="*/ 89 w 392"/>
                <a:gd name="T73" fmla="*/ 265 h 368"/>
                <a:gd name="T74" fmla="*/ 71 w 392"/>
                <a:gd name="T75" fmla="*/ 311 h 368"/>
                <a:gd name="T76" fmla="*/ 114 w 392"/>
                <a:gd name="T77" fmla="*/ 193 h 368"/>
                <a:gd name="T78" fmla="*/ 137 w 392"/>
                <a:gd name="T79" fmla="*/ 207 h 368"/>
                <a:gd name="T80" fmla="*/ 122 w 392"/>
                <a:gd name="T81" fmla="*/ 168 h 368"/>
                <a:gd name="T82" fmla="*/ 107 w 392"/>
                <a:gd name="T83" fmla="*/ 130 h 368"/>
                <a:gd name="T84" fmla="*/ 66 w 392"/>
                <a:gd name="T85" fmla="*/ 134 h 368"/>
                <a:gd name="T86" fmla="*/ 25 w 392"/>
                <a:gd name="T87" fmla="*/ 139 h 368"/>
                <a:gd name="T88" fmla="*/ 41 w 392"/>
                <a:gd name="T89" fmla="*/ 148 h 368"/>
                <a:gd name="T90" fmla="*/ 19 w 392"/>
                <a:gd name="T91" fmla="*/ 188 h 368"/>
                <a:gd name="T92" fmla="*/ 9 w 392"/>
                <a:gd name="T93" fmla="*/ 241 h 368"/>
                <a:gd name="T94" fmla="*/ 58 w 392"/>
                <a:gd name="T95" fmla="*/ 324 h 368"/>
                <a:gd name="T96" fmla="*/ 69 w 392"/>
                <a:gd name="T97" fmla="*/ 266 h 368"/>
                <a:gd name="T98" fmla="*/ 114 w 392"/>
                <a:gd name="T99" fmla="*/ 193 h 368"/>
                <a:gd name="T100" fmla="*/ 313 w 392"/>
                <a:gd name="T101" fmla="*/ 253 h 368"/>
                <a:gd name="T102" fmla="*/ 362 w 392"/>
                <a:gd name="T103" fmla="*/ 244 h 368"/>
                <a:gd name="T104" fmla="*/ 375 w 392"/>
                <a:gd name="T105" fmla="*/ 190 h 368"/>
                <a:gd name="T106" fmla="*/ 350 w 392"/>
                <a:gd name="T107" fmla="*/ 146 h 368"/>
                <a:gd name="T108" fmla="*/ 277 w 392"/>
                <a:gd name="T109" fmla="*/ 189 h 368"/>
                <a:gd name="T110" fmla="*/ 313 w 392"/>
                <a:gd name="T111" fmla="*/ 253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2" h="368">
                  <a:moveTo>
                    <a:pt x="157" y="18"/>
                  </a:moveTo>
                  <a:cubicBezTo>
                    <a:pt x="127" y="0"/>
                    <a:pt x="102" y="33"/>
                    <a:pt x="102" y="33"/>
                  </a:cubicBezTo>
                  <a:cubicBezTo>
                    <a:pt x="76" y="76"/>
                    <a:pt x="76" y="76"/>
                    <a:pt x="76" y="76"/>
                  </a:cubicBezTo>
                  <a:cubicBezTo>
                    <a:pt x="148" y="120"/>
                    <a:pt x="148" y="120"/>
                    <a:pt x="148" y="120"/>
                  </a:cubicBezTo>
                  <a:cubicBezTo>
                    <a:pt x="187" y="58"/>
                    <a:pt x="187" y="58"/>
                    <a:pt x="187" y="58"/>
                  </a:cubicBezTo>
                  <a:cubicBezTo>
                    <a:pt x="172" y="23"/>
                    <a:pt x="157" y="18"/>
                    <a:pt x="157" y="18"/>
                  </a:cubicBezTo>
                  <a:close/>
                  <a:moveTo>
                    <a:pt x="326" y="268"/>
                  </a:moveTo>
                  <a:cubicBezTo>
                    <a:pt x="241" y="268"/>
                    <a:pt x="241" y="268"/>
                    <a:pt x="241" y="268"/>
                  </a:cubicBezTo>
                  <a:cubicBezTo>
                    <a:pt x="241" y="241"/>
                    <a:pt x="241" y="241"/>
                    <a:pt x="241" y="241"/>
                  </a:cubicBezTo>
                  <a:cubicBezTo>
                    <a:pt x="216" y="274"/>
                    <a:pt x="216" y="274"/>
                    <a:pt x="216" y="274"/>
                  </a:cubicBezTo>
                  <a:cubicBezTo>
                    <a:pt x="191" y="306"/>
                    <a:pt x="191" y="306"/>
                    <a:pt x="191" y="306"/>
                  </a:cubicBezTo>
                  <a:cubicBezTo>
                    <a:pt x="216" y="339"/>
                    <a:pt x="216" y="339"/>
                    <a:pt x="216" y="339"/>
                  </a:cubicBezTo>
                  <a:cubicBezTo>
                    <a:pt x="238" y="368"/>
                    <a:pt x="238" y="368"/>
                    <a:pt x="238" y="368"/>
                  </a:cubicBezTo>
                  <a:cubicBezTo>
                    <a:pt x="241" y="368"/>
                    <a:pt x="241" y="368"/>
                    <a:pt x="241" y="368"/>
                  </a:cubicBezTo>
                  <a:cubicBezTo>
                    <a:pt x="241" y="353"/>
                    <a:pt x="241" y="353"/>
                    <a:pt x="241" y="353"/>
                  </a:cubicBezTo>
                  <a:cubicBezTo>
                    <a:pt x="286" y="352"/>
                    <a:pt x="286" y="352"/>
                    <a:pt x="286" y="352"/>
                  </a:cubicBezTo>
                  <a:cubicBezTo>
                    <a:pt x="327" y="349"/>
                    <a:pt x="336" y="332"/>
                    <a:pt x="336" y="332"/>
                  </a:cubicBezTo>
                  <a:cubicBezTo>
                    <a:pt x="380" y="251"/>
                    <a:pt x="380" y="251"/>
                    <a:pt x="380" y="251"/>
                  </a:cubicBezTo>
                  <a:cubicBezTo>
                    <a:pt x="380" y="250"/>
                    <a:pt x="380" y="250"/>
                    <a:pt x="380" y="250"/>
                  </a:cubicBezTo>
                  <a:cubicBezTo>
                    <a:pt x="362" y="271"/>
                    <a:pt x="326" y="268"/>
                    <a:pt x="326" y="268"/>
                  </a:cubicBezTo>
                  <a:close/>
                  <a:moveTo>
                    <a:pt x="196" y="43"/>
                  </a:moveTo>
                  <a:cubicBezTo>
                    <a:pt x="237" y="119"/>
                    <a:pt x="237" y="119"/>
                    <a:pt x="237" y="119"/>
                  </a:cubicBezTo>
                  <a:cubicBezTo>
                    <a:pt x="213" y="132"/>
                    <a:pt x="213" y="132"/>
                    <a:pt x="213" y="132"/>
                  </a:cubicBezTo>
                  <a:cubicBezTo>
                    <a:pt x="253" y="138"/>
                    <a:pt x="253" y="138"/>
                    <a:pt x="253" y="138"/>
                  </a:cubicBezTo>
                  <a:cubicBezTo>
                    <a:pt x="294" y="144"/>
                    <a:pt x="294" y="144"/>
                    <a:pt x="294" y="144"/>
                  </a:cubicBezTo>
                  <a:cubicBezTo>
                    <a:pt x="311" y="107"/>
                    <a:pt x="311" y="107"/>
                    <a:pt x="311" y="107"/>
                  </a:cubicBezTo>
                  <a:cubicBezTo>
                    <a:pt x="328" y="69"/>
                    <a:pt x="328" y="69"/>
                    <a:pt x="328" y="69"/>
                  </a:cubicBezTo>
                  <a:cubicBezTo>
                    <a:pt x="311" y="78"/>
                    <a:pt x="311" y="78"/>
                    <a:pt x="311" y="78"/>
                  </a:cubicBezTo>
                  <a:cubicBezTo>
                    <a:pt x="288" y="39"/>
                    <a:pt x="288" y="39"/>
                    <a:pt x="288" y="39"/>
                  </a:cubicBezTo>
                  <a:cubicBezTo>
                    <a:pt x="267" y="4"/>
                    <a:pt x="248" y="4"/>
                    <a:pt x="248" y="4"/>
                  </a:cubicBezTo>
                  <a:cubicBezTo>
                    <a:pt x="152" y="4"/>
                    <a:pt x="152" y="4"/>
                    <a:pt x="152" y="4"/>
                  </a:cubicBezTo>
                  <a:cubicBezTo>
                    <a:pt x="180" y="7"/>
                    <a:pt x="196" y="43"/>
                    <a:pt x="196" y="43"/>
                  </a:cubicBezTo>
                  <a:close/>
                  <a:moveTo>
                    <a:pt x="71" y="311"/>
                  </a:moveTo>
                  <a:cubicBezTo>
                    <a:pt x="70" y="346"/>
                    <a:pt x="110" y="351"/>
                    <a:pt x="110" y="351"/>
                  </a:cubicBezTo>
                  <a:cubicBezTo>
                    <a:pt x="161" y="352"/>
                    <a:pt x="161" y="352"/>
                    <a:pt x="161" y="352"/>
                  </a:cubicBezTo>
                  <a:cubicBezTo>
                    <a:pt x="162" y="267"/>
                    <a:pt x="162" y="267"/>
                    <a:pt x="162" y="267"/>
                  </a:cubicBezTo>
                  <a:cubicBezTo>
                    <a:pt x="89" y="265"/>
                    <a:pt x="89" y="265"/>
                    <a:pt x="89" y="265"/>
                  </a:cubicBezTo>
                  <a:cubicBezTo>
                    <a:pt x="67" y="295"/>
                    <a:pt x="71" y="311"/>
                    <a:pt x="71" y="311"/>
                  </a:cubicBezTo>
                  <a:close/>
                  <a:moveTo>
                    <a:pt x="114" y="193"/>
                  </a:moveTo>
                  <a:cubicBezTo>
                    <a:pt x="137" y="207"/>
                    <a:pt x="137" y="207"/>
                    <a:pt x="137" y="207"/>
                  </a:cubicBezTo>
                  <a:cubicBezTo>
                    <a:pt x="122" y="168"/>
                    <a:pt x="122" y="168"/>
                    <a:pt x="122" y="168"/>
                  </a:cubicBezTo>
                  <a:cubicBezTo>
                    <a:pt x="107" y="130"/>
                    <a:pt x="107" y="130"/>
                    <a:pt x="107" y="130"/>
                  </a:cubicBezTo>
                  <a:cubicBezTo>
                    <a:pt x="66" y="134"/>
                    <a:pt x="66" y="134"/>
                    <a:pt x="66" y="134"/>
                  </a:cubicBezTo>
                  <a:cubicBezTo>
                    <a:pt x="25" y="139"/>
                    <a:pt x="25" y="139"/>
                    <a:pt x="25" y="139"/>
                  </a:cubicBezTo>
                  <a:cubicBezTo>
                    <a:pt x="41" y="148"/>
                    <a:pt x="41" y="148"/>
                    <a:pt x="41" y="148"/>
                  </a:cubicBezTo>
                  <a:cubicBezTo>
                    <a:pt x="19" y="188"/>
                    <a:pt x="19" y="188"/>
                    <a:pt x="19" y="188"/>
                  </a:cubicBezTo>
                  <a:cubicBezTo>
                    <a:pt x="0" y="224"/>
                    <a:pt x="9" y="241"/>
                    <a:pt x="9" y="241"/>
                  </a:cubicBezTo>
                  <a:cubicBezTo>
                    <a:pt x="58" y="324"/>
                    <a:pt x="58" y="324"/>
                    <a:pt x="58" y="324"/>
                  </a:cubicBezTo>
                  <a:cubicBezTo>
                    <a:pt x="47" y="298"/>
                    <a:pt x="69" y="266"/>
                    <a:pt x="69" y="266"/>
                  </a:cubicBezTo>
                  <a:lnTo>
                    <a:pt x="114" y="193"/>
                  </a:lnTo>
                  <a:close/>
                  <a:moveTo>
                    <a:pt x="313" y="253"/>
                  </a:moveTo>
                  <a:cubicBezTo>
                    <a:pt x="351" y="256"/>
                    <a:pt x="362" y="244"/>
                    <a:pt x="362" y="244"/>
                  </a:cubicBezTo>
                  <a:cubicBezTo>
                    <a:pt x="392" y="228"/>
                    <a:pt x="375" y="190"/>
                    <a:pt x="375" y="190"/>
                  </a:cubicBezTo>
                  <a:cubicBezTo>
                    <a:pt x="350" y="146"/>
                    <a:pt x="350" y="146"/>
                    <a:pt x="350" y="146"/>
                  </a:cubicBezTo>
                  <a:cubicBezTo>
                    <a:pt x="277" y="189"/>
                    <a:pt x="277" y="189"/>
                    <a:pt x="277" y="189"/>
                  </a:cubicBezTo>
                  <a:lnTo>
                    <a:pt x="313" y="253"/>
                  </a:lnTo>
                  <a:close/>
                </a:path>
              </a:pathLst>
            </a:custGeom>
            <a:solidFill>
              <a:schemeClr val="tx1">
                <a:lumMod val="50000"/>
                <a:lumOff val="50000"/>
              </a:schemeClr>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a:ea typeface="+mn-ea"/>
                <a:cs typeface="+mn-cs"/>
              </a:endParaRPr>
            </a:p>
          </p:txBody>
        </p:sp>
        <p:grpSp>
          <p:nvGrpSpPr>
            <p:cNvPr id="45" name="Group 44">
              <a:extLst>
                <a:ext uri="{FF2B5EF4-FFF2-40B4-BE49-F238E27FC236}">
                  <a16:creationId xmlns:a16="http://schemas.microsoft.com/office/drawing/2014/main" id="{EFF4ED69-93FF-45E8-9DB1-62AF91C53DE9}"/>
                </a:ext>
              </a:extLst>
            </p:cNvPr>
            <p:cNvGrpSpPr/>
            <p:nvPr/>
          </p:nvGrpSpPr>
          <p:grpSpPr>
            <a:xfrm>
              <a:off x="9923521" y="1367383"/>
              <a:ext cx="251677" cy="205778"/>
              <a:chOff x="6637496" y="2894701"/>
              <a:chExt cx="528127" cy="530524"/>
            </a:xfrm>
            <a:solidFill>
              <a:schemeClr val="tx1">
                <a:lumMod val="50000"/>
                <a:lumOff val="50000"/>
              </a:schemeClr>
            </a:solidFill>
          </p:grpSpPr>
          <p:sp>
            <p:nvSpPr>
              <p:cNvPr id="54" name="Freeform 79">
                <a:extLst>
                  <a:ext uri="{FF2B5EF4-FFF2-40B4-BE49-F238E27FC236}">
                    <a16:creationId xmlns:a16="http://schemas.microsoft.com/office/drawing/2014/main" id="{9EB33CD8-4BCC-4556-AF59-72915678258F}"/>
                  </a:ext>
                </a:extLst>
              </p:cNvPr>
              <p:cNvSpPr>
                <a:spLocks noEditPoints="1"/>
              </p:cNvSpPr>
              <p:nvPr/>
            </p:nvSpPr>
            <p:spPr bwMode="auto">
              <a:xfrm>
                <a:off x="6672001" y="2894701"/>
                <a:ext cx="362281" cy="530524"/>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55" name="Freeform 79">
                <a:extLst>
                  <a:ext uri="{FF2B5EF4-FFF2-40B4-BE49-F238E27FC236}">
                    <a16:creationId xmlns:a16="http://schemas.microsoft.com/office/drawing/2014/main" id="{B7601AE8-1726-4178-A137-0E67F020E7F4}"/>
                  </a:ext>
                </a:extLst>
              </p:cNvPr>
              <p:cNvSpPr>
                <a:spLocks noEditPoints="1"/>
              </p:cNvSpPr>
              <p:nvPr/>
            </p:nvSpPr>
            <p:spPr bwMode="auto">
              <a:xfrm>
                <a:off x="6637496" y="3170780"/>
                <a:ext cx="171498" cy="251142"/>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56" name="Freeform 79">
                <a:extLst>
                  <a:ext uri="{FF2B5EF4-FFF2-40B4-BE49-F238E27FC236}">
                    <a16:creationId xmlns:a16="http://schemas.microsoft.com/office/drawing/2014/main" id="{2D3C83AD-7A95-4342-825E-075329EF12D4}"/>
                  </a:ext>
                </a:extLst>
              </p:cNvPr>
              <p:cNvSpPr>
                <a:spLocks noEditPoints="1"/>
              </p:cNvSpPr>
              <p:nvPr/>
            </p:nvSpPr>
            <p:spPr bwMode="auto">
              <a:xfrm>
                <a:off x="7019666" y="3203780"/>
                <a:ext cx="145957" cy="213739"/>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grpSp>
        <p:sp>
          <p:nvSpPr>
            <p:cNvPr id="46" name="Freeform 19">
              <a:extLst>
                <a:ext uri="{FF2B5EF4-FFF2-40B4-BE49-F238E27FC236}">
                  <a16:creationId xmlns:a16="http://schemas.microsoft.com/office/drawing/2014/main" id="{B513CDD7-1053-4FA6-9826-5ABA8812790F}"/>
                </a:ext>
              </a:extLst>
            </p:cNvPr>
            <p:cNvSpPr>
              <a:spLocks/>
            </p:cNvSpPr>
            <p:nvPr/>
          </p:nvSpPr>
          <p:spPr bwMode="auto">
            <a:xfrm>
              <a:off x="9872720" y="1096749"/>
              <a:ext cx="293403" cy="250825"/>
            </a:xfrm>
            <a:custGeom>
              <a:avLst/>
              <a:gdLst/>
              <a:ahLst/>
              <a:cxnLst/>
              <a:rect l="l" t="t" r="r" b="b"/>
              <a:pathLst>
                <a:path w="2887662" h="2106612">
                  <a:moveTo>
                    <a:pt x="1428794" y="742950"/>
                  </a:moveTo>
                  <a:cubicBezTo>
                    <a:pt x="1428809" y="742950"/>
                    <a:pt x="1430621" y="742950"/>
                    <a:pt x="1657438" y="742950"/>
                  </a:cubicBezTo>
                  <a:cubicBezTo>
                    <a:pt x="1657454" y="742950"/>
                    <a:pt x="1658098" y="742950"/>
                    <a:pt x="1687424" y="742950"/>
                  </a:cubicBezTo>
                  <a:cubicBezTo>
                    <a:pt x="1687453" y="742950"/>
                    <a:pt x="1689991" y="742950"/>
                    <a:pt x="1916068" y="742950"/>
                  </a:cubicBezTo>
                  <a:cubicBezTo>
                    <a:pt x="1916068" y="742972"/>
                    <a:pt x="1916068" y="745793"/>
                    <a:pt x="1916068" y="1106641"/>
                  </a:cubicBezTo>
                  <a:cubicBezTo>
                    <a:pt x="1916078" y="1106761"/>
                    <a:pt x="1931088" y="1294158"/>
                    <a:pt x="2013523" y="1440337"/>
                  </a:cubicBezTo>
                  <a:lnTo>
                    <a:pt x="2016819" y="1446574"/>
                  </a:lnTo>
                  <a:lnTo>
                    <a:pt x="2035792" y="1410269"/>
                  </a:lnTo>
                  <a:cubicBezTo>
                    <a:pt x="2092087" y="1312766"/>
                    <a:pt x="2103358" y="1185269"/>
                    <a:pt x="2103363" y="1185206"/>
                  </a:cubicBezTo>
                  <a:cubicBezTo>
                    <a:pt x="2103363" y="1185190"/>
                    <a:pt x="2103363" y="1183235"/>
                    <a:pt x="2103363" y="941387"/>
                  </a:cubicBezTo>
                  <a:cubicBezTo>
                    <a:pt x="2103381" y="941387"/>
                    <a:pt x="2104998" y="941387"/>
                    <a:pt x="2257276" y="941387"/>
                  </a:cubicBezTo>
                  <a:cubicBezTo>
                    <a:pt x="2257286" y="941387"/>
                    <a:pt x="2257742" y="941387"/>
                    <a:pt x="2279800" y="941387"/>
                  </a:cubicBezTo>
                  <a:cubicBezTo>
                    <a:pt x="2279819" y="941387"/>
                    <a:pt x="2281498" y="941387"/>
                    <a:pt x="2433712" y="941387"/>
                  </a:cubicBezTo>
                  <a:cubicBezTo>
                    <a:pt x="2433712" y="941417"/>
                    <a:pt x="2433712" y="944065"/>
                    <a:pt x="2433712" y="1185206"/>
                  </a:cubicBezTo>
                  <a:cubicBezTo>
                    <a:pt x="2433722" y="1185314"/>
                    <a:pt x="2444996" y="1312783"/>
                    <a:pt x="2497530" y="1410269"/>
                  </a:cubicBezTo>
                  <a:cubicBezTo>
                    <a:pt x="2544975" y="1492442"/>
                    <a:pt x="2576429" y="1558638"/>
                    <a:pt x="2584800" y="1698625"/>
                  </a:cubicBezTo>
                  <a:lnTo>
                    <a:pt x="2774949" y="1698625"/>
                  </a:lnTo>
                  <a:lnTo>
                    <a:pt x="2774949" y="1784350"/>
                  </a:lnTo>
                  <a:lnTo>
                    <a:pt x="2887662" y="1784350"/>
                  </a:lnTo>
                  <a:lnTo>
                    <a:pt x="2887662" y="2106612"/>
                  </a:lnTo>
                  <a:lnTo>
                    <a:pt x="0" y="2106612"/>
                  </a:lnTo>
                  <a:lnTo>
                    <a:pt x="0" y="1784350"/>
                  </a:lnTo>
                  <a:lnTo>
                    <a:pt x="569912" y="1784350"/>
                  </a:lnTo>
                  <a:lnTo>
                    <a:pt x="569912" y="1698625"/>
                  </a:lnTo>
                  <a:lnTo>
                    <a:pt x="760041" y="1698625"/>
                  </a:lnTo>
                  <a:cubicBezTo>
                    <a:pt x="768340" y="1558638"/>
                    <a:pt x="799297" y="1492442"/>
                    <a:pt x="843578" y="1410269"/>
                  </a:cubicBezTo>
                  <a:cubicBezTo>
                    <a:pt x="899880" y="1312756"/>
                    <a:pt x="911146" y="1185242"/>
                    <a:pt x="911150" y="1185206"/>
                  </a:cubicBezTo>
                  <a:cubicBezTo>
                    <a:pt x="911150" y="1185188"/>
                    <a:pt x="911150" y="1183158"/>
                    <a:pt x="911150" y="941387"/>
                  </a:cubicBezTo>
                  <a:cubicBezTo>
                    <a:pt x="911171" y="941387"/>
                    <a:pt x="912974" y="941387"/>
                    <a:pt x="1065062" y="941387"/>
                  </a:cubicBezTo>
                  <a:cubicBezTo>
                    <a:pt x="1065075" y="941387"/>
                    <a:pt x="1065591" y="941387"/>
                    <a:pt x="1087586" y="941387"/>
                  </a:cubicBezTo>
                  <a:cubicBezTo>
                    <a:pt x="1087604" y="941387"/>
                    <a:pt x="1089260" y="941387"/>
                    <a:pt x="1241499" y="941387"/>
                  </a:cubicBezTo>
                  <a:cubicBezTo>
                    <a:pt x="1241499" y="941406"/>
                    <a:pt x="1241499" y="943523"/>
                    <a:pt x="1241499" y="1185206"/>
                  </a:cubicBezTo>
                  <a:cubicBezTo>
                    <a:pt x="1241508" y="1185308"/>
                    <a:pt x="1252784" y="1312781"/>
                    <a:pt x="1309071" y="1410269"/>
                  </a:cubicBezTo>
                  <a:cubicBezTo>
                    <a:pt x="1316112" y="1422465"/>
                    <a:pt x="1322743" y="1434308"/>
                    <a:pt x="1328044" y="1446574"/>
                  </a:cubicBezTo>
                  <a:lnTo>
                    <a:pt x="1331339" y="1440337"/>
                  </a:lnTo>
                  <a:cubicBezTo>
                    <a:pt x="1410042" y="1294131"/>
                    <a:pt x="1428789" y="1106693"/>
                    <a:pt x="1428794" y="1106641"/>
                  </a:cubicBezTo>
                  <a:cubicBezTo>
                    <a:pt x="1428794" y="1106621"/>
                    <a:pt x="1428794" y="1103915"/>
                    <a:pt x="1428794" y="742950"/>
                  </a:cubicBezTo>
                  <a:close/>
                  <a:moveTo>
                    <a:pt x="2268736" y="217487"/>
                  </a:moveTo>
                  <a:cubicBezTo>
                    <a:pt x="2317607" y="217487"/>
                    <a:pt x="2355199" y="258770"/>
                    <a:pt x="2355199" y="303807"/>
                  </a:cubicBezTo>
                  <a:cubicBezTo>
                    <a:pt x="2355199" y="311313"/>
                    <a:pt x="2355199" y="315066"/>
                    <a:pt x="2351440" y="322572"/>
                  </a:cubicBezTo>
                  <a:cubicBezTo>
                    <a:pt x="2366477" y="333832"/>
                    <a:pt x="2373996" y="345091"/>
                    <a:pt x="2381514" y="360103"/>
                  </a:cubicBezTo>
                  <a:cubicBezTo>
                    <a:pt x="2381534" y="360103"/>
                    <a:pt x="2389038" y="360103"/>
                    <a:pt x="2392792" y="360103"/>
                  </a:cubicBezTo>
                  <a:cubicBezTo>
                    <a:pt x="2434144" y="360103"/>
                    <a:pt x="2471737" y="397633"/>
                    <a:pt x="2471737" y="438917"/>
                  </a:cubicBezTo>
                  <a:cubicBezTo>
                    <a:pt x="2471737" y="468942"/>
                    <a:pt x="2456700" y="491460"/>
                    <a:pt x="2434144" y="506472"/>
                  </a:cubicBezTo>
                  <a:cubicBezTo>
                    <a:pt x="2445420" y="581518"/>
                    <a:pt x="2358994" y="619048"/>
                    <a:pt x="2358959" y="619064"/>
                  </a:cubicBezTo>
                  <a:cubicBezTo>
                    <a:pt x="2385274" y="686619"/>
                    <a:pt x="2242421" y="694125"/>
                    <a:pt x="2298810" y="750421"/>
                  </a:cubicBezTo>
                  <a:cubicBezTo>
                    <a:pt x="2355188" y="806706"/>
                    <a:pt x="2321379" y="908009"/>
                    <a:pt x="2321366" y="908049"/>
                  </a:cubicBezTo>
                  <a:cubicBezTo>
                    <a:pt x="2321357" y="908049"/>
                    <a:pt x="2320831" y="908049"/>
                    <a:pt x="2287532" y="908049"/>
                  </a:cubicBezTo>
                  <a:cubicBezTo>
                    <a:pt x="2287532" y="795494"/>
                    <a:pt x="2204881" y="772954"/>
                    <a:pt x="2204828" y="772939"/>
                  </a:cubicBezTo>
                  <a:cubicBezTo>
                    <a:pt x="2088328" y="731669"/>
                    <a:pt x="2144643" y="645391"/>
                    <a:pt x="2144679" y="645335"/>
                  </a:cubicBezTo>
                  <a:cubicBezTo>
                    <a:pt x="2001827" y="641582"/>
                    <a:pt x="1983030" y="532743"/>
                    <a:pt x="1979271" y="513978"/>
                  </a:cubicBezTo>
                  <a:cubicBezTo>
                    <a:pt x="1949197" y="498966"/>
                    <a:pt x="1930400" y="472695"/>
                    <a:pt x="1930400" y="438917"/>
                  </a:cubicBezTo>
                  <a:cubicBezTo>
                    <a:pt x="1930400" y="397633"/>
                    <a:pt x="1964234" y="360103"/>
                    <a:pt x="2009345" y="360103"/>
                  </a:cubicBezTo>
                  <a:cubicBezTo>
                    <a:pt x="2024382" y="360103"/>
                    <a:pt x="2043179" y="367609"/>
                    <a:pt x="2054457" y="375115"/>
                  </a:cubicBezTo>
                  <a:cubicBezTo>
                    <a:pt x="2069494" y="360103"/>
                    <a:pt x="2088290" y="348844"/>
                    <a:pt x="2110846" y="348844"/>
                  </a:cubicBezTo>
                  <a:cubicBezTo>
                    <a:pt x="2110846" y="345091"/>
                    <a:pt x="2110846" y="345091"/>
                    <a:pt x="2110846" y="341338"/>
                  </a:cubicBezTo>
                  <a:cubicBezTo>
                    <a:pt x="2110846" y="296301"/>
                    <a:pt x="2144679" y="262524"/>
                    <a:pt x="2189791" y="262524"/>
                  </a:cubicBezTo>
                  <a:cubicBezTo>
                    <a:pt x="2193550" y="262524"/>
                    <a:pt x="2193550" y="262524"/>
                    <a:pt x="2197309" y="262524"/>
                  </a:cubicBezTo>
                  <a:cubicBezTo>
                    <a:pt x="2212347" y="236252"/>
                    <a:pt x="2238662" y="217487"/>
                    <a:pt x="2268736" y="217487"/>
                  </a:cubicBezTo>
                  <a:close/>
                  <a:moveTo>
                    <a:pt x="1687292" y="0"/>
                  </a:moveTo>
                  <a:cubicBezTo>
                    <a:pt x="1732271" y="0"/>
                    <a:pt x="1769754" y="37475"/>
                    <a:pt x="1769754" y="82446"/>
                  </a:cubicBezTo>
                  <a:cubicBezTo>
                    <a:pt x="1769754" y="89941"/>
                    <a:pt x="1769754" y="97436"/>
                    <a:pt x="1766006" y="104931"/>
                  </a:cubicBezTo>
                  <a:cubicBezTo>
                    <a:pt x="1780999" y="112426"/>
                    <a:pt x="1788495" y="127416"/>
                    <a:pt x="1795992" y="142406"/>
                  </a:cubicBezTo>
                  <a:cubicBezTo>
                    <a:pt x="1799740" y="142406"/>
                    <a:pt x="1803488" y="142406"/>
                    <a:pt x="1807237" y="142406"/>
                  </a:cubicBezTo>
                  <a:cubicBezTo>
                    <a:pt x="1848468" y="142406"/>
                    <a:pt x="1885950" y="176134"/>
                    <a:pt x="1885950" y="221105"/>
                  </a:cubicBezTo>
                  <a:cubicBezTo>
                    <a:pt x="1885950" y="247338"/>
                    <a:pt x="1870957" y="269823"/>
                    <a:pt x="1848468" y="284813"/>
                  </a:cubicBezTo>
                  <a:cubicBezTo>
                    <a:pt x="1859710" y="359749"/>
                    <a:pt x="1773537" y="400970"/>
                    <a:pt x="1773502" y="400987"/>
                  </a:cubicBezTo>
                  <a:cubicBezTo>
                    <a:pt x="1799740" y="468442"/>
                    <a:pt x="1657306" y="475938"/>
                    <a:pt x="1713530" y="528403"/>
                  </a:cubicBezTo>
                  <a:cubicBezTo>
                    <a:pt x="1769744" y="584607"/>
                    <a:pt x="1736032" y="685765"/>
                    <a:pt x="1736020" y="685800"/>
                  </a:cubicBezTo>
                  <a:cubicBezTo>
                    <a:pt x="1736020" y="685800"/>
                    <a:pt x="1736020" y="685800"/>
                    <a:pt x="1702285" y="685800"/>
                  </a:cubicBezTo>
                  <a:cubicBezTo>
                    <a:pt x="1702285" y="573397"/>
                    <a:pt x="1623604" y="554644"/>
                    <a:pt x="1623572" y="554636"/>
                  </a:cubicBezTo>
                  <a:cubicBezTo>
                    <a:pt x="1507399" y="513421"/>
                    <a:pt x="1563577" y="427255"/>
                    <a:pt x="1563600" y="427220"/>
                  </a:cubicBezTo>
                  <a:cubicBezTo>
                    <a:pt x="1417417" y="423472"/>
                    <a:pt x="1398676" y="311046"/>
                    <a:pt x="1394928" y="292308"/>
                  </a:cubicBezTo>
                  <a:cubicBezTo>
                    <a:pt x="1364942" y="281065"/>
                    <a:pt x="1346200" y="251085"/>
                    <a:pt x="1346200" y="221105"/>
                  </a:cubicBezTo>
                  <a:cubicBezTo>
                    <a:pt x="1346200" y="176134"/>
                    <a:pt x="1383683" y="142406"/>
                    <a:pt x="1424914" y="142406"/>
                  </a:cubicBezTo>
                  <a:cubicBezTo>
                    <a:pt x="1443655" y="142406"/>
                    <a:pt x="1458648" y="146154"/>
                    <a:pt x="1469893" y="153649"/>
                  </a:cubicBezTo>
                  <a:cubicBezTo>
                    <a:pt x="1484886" y="138659"/>
                    <a:pt x="1503627" y="127416"/>
                    <a:pt x="1526117" y="127416"/>
                  </a:cubicBezTo>
                  <a:lnTo>
                    <a:pt x="1526117" y="119921"/>
                  </a:lnTo>
                  <a:cubicBezTo>
                    <a:pt x="1526117" y="78698"/>
                    <a:pt x="1563600" y="41223"/>
                    <a:pt x="1604830" y="41223"/>
                  </a:cubicBezTo>
                  <a:cubicBezTo>
                    <a:pt x="1608579" y="41223"/>
                    <a:pt x="1608579" y="41223"/>
                    <a:pt x="1612327" y="41223"/>
                  </a:cubicBezTo>
                  <a:cubicBezTo>
                    <a:pt x="1627320" y="18738"/>
                    <a:pt x="1653558" y="0"/>
                    <a:pt x="1687292"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47" name="Group 46">
              <a:extLst>
                <a:ext uri="{FF2B5EF4-FFF2-40B4-BE49-F238E27FC236}">
                  <a16:creationId xmlns:a16="http://schemas.microsoft.com/office/drawing/2014/main" id="{18A463D2-E603-4C37-AC2A-3ECA4D969BBB}"/>
                </a:ext>
              </a:extLst>
            </p:cNvPr>
            <p:cNvGrpSpPr/>
            <p:nvPr/>
          </p:nvGrpSpPr>
          <p:grpSpPr>
            <a:xfrm>
              <a:off x="9920677" y="682929"/>
              <a:ext cx="254485" cy="188233"/>
              <a:chOff x="7520684" y="1327057"/>
              <a:chExt cx="420688" cy="436562"/>
            </a:xfrm>
            <a:solidFill>
              <a:srgbClr val="1F4E79"/>
            </a:solidFill>
          </p:grpSpPr>
          <p:sp>
            <p:nvSpPr>
              <p:cNvPr id="52" name="Freeform 707">
                <a:extLst>
                  <a:ext uri="{FF2B5EF4-FFF2-40B4-BE49-F238E27FC236}">
                    <a16:creationId xmlns:a16="http://schemas.microsoft.com/office/drawing/2014/main" id="{D6AB40E1-9091-4972-86B4-E8B81D0C6E5D}"/>
                  </a:ext>
                </a:extLst>
              </p:cNvPr>
              <p:cNvSpPr>
                <a:spLocks noEditPoints="1"/>
              </p:cNvSpPr>
              <p:nvPr/>
            </p:nvSpPr>
            <p:spPr bwMode="auto">
              <a:xfrm>
                <a:off x="7520684" y="1327057"/>
                <a:ext cx="288925" cy="379413"/>
              </a:xfrm>
              <a:custGeom>
                <a:avLst/>
                <a:gdLst>
                  <a:gd name="T0" fmla="*/ 1 w 77"/>
                  <a:gd name="T1" fmla="*/ 1 h 101"/>
                  <a:gd name="T2" fmla="*/ 0 w 77"/>
                  <a:gd name="T3" fmla="*/ 5 h 101"/>
                  <a:gd name="T4" fmla="*/ 11 w 77"/>
                  <a:gd name="T5" fmla="*/ 97 h 101"/>
                  <a:gd name="T6" fmla="*/ 15 w 77"/>
                  <a:gd name="T7" fmla="*/ 101 h 101"/>
                  <a:gd name="T8" fmla="*/ 57 w 77"/>
                  <a:gd name="T9" fmla="*/ 101 h 101"/>
                  <a:gd name="T10" fmla="*/ 57 w 77"/>
                  <a:gd name="T11" fmla="*/ 99 h 101"/>
                  <a:gd name="T12" fmla="*/ 55 w 77"/>
                  <a:gd name="T13" fmla="*/ 92 h 101"/>
                  <a:gd name="T14" fmla="*/ 55 w 77"/>
                  <a:gd name="T15" fmla="*/ 88 h 101"/>
                  <a:gd name="T16" fmla="*/ 69 w 77"/>
                  <a:gd name="T17" fmla="*/ 55 h 101"/>
                  <a:gd name="T18" fmla="*/ 71 w 77"/>
                  <a:gd name="T19" fmla="*/ 53 h 101"/>
                  <a:gd name="T20" fmla="*/ 76 w 77"/>
                  <a:gd name="T21" fmla="*/ 5 h 101"/>
                  <a:gd name="T22" fmla="*/ 75 w 77"/>
                  <a:gd name="T23" fmla="*/ 1 h 101"/>
                  <a:gd name="T24" fmla="*/ 72 w 77"/>
                  <a:gd name="T25" fmla="*/ 0 h 101"/>
                  <a:gd name="T26" fmla="*/ 4 w 77"/>
                  <a:gd name="T27" fmla="*/ 0 h 101"/>
                  <a:gd name="T28" fmla="*/ 1 w 77"/>
                  <a:gd name="T29" fmla="*/ 1 h 101"/>
                  <a:gd name="T30" fmla="*/ 67 w 77"/>
                  <a:gd name="T31" fmla="*/ 8 h 101"/>
                  <a:gd name="T32" fmla="*/ 64 w 77"/>
                  <a:gd name="T33" fmla="*/ 37 h 101"/>
                  <a:gd name="T34" fmla="*/ 61 w 77"/>
                  <a:gd name="T35" fmla="*/ 38 h 101"/>
                  <a:gd name="T36" fmla="*/ 43 w 77"/>
                  <a:gd name="T37" fmla="*/ 37 h 101"/>
                  <a:gd name="T38" fmla="*/ 19 w 77"/>
                  <a:gd name="T39" fmla="*/ 33 h 101"/>
                  <a:gd name="T40" fmla="*/ 25 w 77"/>
                  <a:gd name="T41" fmla="*/ 82 h 101"/>
                  <a:gd name="T42" fmla="*/ 23 w 77"/>
                  <a:gd name="T43" fmla="*/ 85 h 101"/>
                  <a:gd name="T44" fmla="*/ 21 w 77"/>
                  <a:gd name="T45" fmla="*/ 85 h 101"/>
                  <a:gd name="T46" fmla="*/ 18 w 77"/>
                  <a:gd name="T47" fmla="*/ 83 h 101"/>
                  <a:gd name="T48" fmla="*/ 12 w 77"/>
                  <a:gd name="T49" fmla="*/ 35 h 101"/>
                  <a:gd name="T50" fmla="*/ 12 w 77"/>
                  <a:gd name="T51" fmla="*/ 35 h 101"/>
                  <a:gd name="T52" fmla="*/ 9 w 77"/>
                  <a:gd name="T53" fmla="*/ 8 h 101"/>
                  <a:gd name="T54" fmla="*/ 67 w 77"/>
                  <a:gd name="T55" fmla="*/ 8 h 101"/>
                  <a:gd name="T56" fmla="*/ 67 w 77"/>
                  <a:gd name="T57" fmla="*/ 8 h 101"/>
                  <a:gd name="T58" fmla="*/ 67 w 77"/>
                  <a:gd name="T59" fmla="*/ 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7" h="101">
                    <a:moveTo>
                      <a:pt x="1" y="1"/>
                    </a:moveTo>
                    <a:cubicBezTo>
                      <a:pt x="0" y="2"/>
                      <a:pt x="0" y="4"/>
                      <a:pt x="0" y="5"/>
                    </a:cubicBezTo>
                    <a:cubicBezTo>
                      <a:pt x="11" y="97"/>
                      <a:pt x="11" y="97"/>
                      <a:pt x="11" y="97"/>
                    </a:cubicBezTo>
                    <a:cubicBezTo>
                      <a:pt x="11" y="99"/>
                      <a:pt x="13" y="101"/>
                      <a:pt x="15" y="101"/>
                    </a:cubicBezTo>
                    <a:cubicBezTo>
                      <a:pt x="57" y="101"/>
                      <a:pt x="57" y="101"/>
                      <a:pt x="57" y="101"/>
                    </a:cubicBezTo>
                    <a:cubicBezTo>
                      <a:pt x="57" y="100"/>
                      <a:pt x="57" y="99"/>
                      <a:pt x="57" y="99"/>
                    </a:cubicBezTo>
                    <a:cubicBezTo>
                      <a:pt x="56" y="97"/>
                      <a:pt x="56" y="94"/>
                      <a:pt x="55" y="92"/>
                    </a:cubicBezTo>
                    <a:cubicBezTo>
                      <a:pt x="55" y="91"/>
                      <a:pt x="55" y="89"/>
                      <a:pt x="55" y="88"/>
                    </a:cubicBezTo>
                    <a:cubicBezTo>
                      <a:pt x="55" y="76"/>
                      <a:pt x="62" y="65"/>
                      <a:pt x="69" y="55"/>
                    </a:cubicBezTo>
                    <a:cubicBezTo>
                      <a:pt x="70" y="55"/>
                      <a:pt x="70" y="54"/>
                      <a:pt x="71" y="53"/>
                    </a:cubicBezTo>
                    <a:cubicBezTo>
                      <a:pt x="76" y="5"/>
                      <a:pt x="76" y="5"/>
                      <a:pt x="76" y="5"/>
                    </a:cubicBezTo>
                    <a:cubicBezTo>
                      <a:pt x="77" y="4"/>
                      <a:pt x="76" y="2"/>
                      <a:pt x="75" y="1"/>
                    </a:cubicBezTo>
                    <a:cubicBezTo>
                      <a:pt x="75" y="1"/>
                      <a:pt x="73" y="0"/>
                      <a:pt x="72" y="0"/>
                    </a:cubicBezTo>
                    <a:cubicBezTo>
                      <a:pt x="4" y="0"/>
                      <a:pt x="4" y="0"/>
                      <a:pt x="4" y="0"/>
                    </a:cubicBezTo>
                    <a:cubicBezTo>
                      <a:pt x="3" y="0"/>
                      <a:pt x="2" y="1"/>
                      <a:pt x="1" y="1"/>
                    </a:cubicBezTo>
                    <a:close/>
                    <a:moveTo>
                      <a:pt x="67" y="8"/>
                    </a:moveTo>
                    <a:cubicBezTo>
                      <a:pt x="64" y="37"/>
                      <a:pt x="64" y="37"/>
                      <a:pt x="64" y="37"/>
                    </a:cubicBezTo>
                    <a:cubicBezTo>
                      <a:pt x="63" y="37"/>
                      <a:pt x="62" y="37"/>
                      <a:pt x="61" y="38"/>
                    </a:cubicBezTo>
                    <a:cubicBezTo>
                      <a:pt x="55" y="39"/>
                      <a:pt x="49" y="38"/>
                      <a:pt x="43" y="37"/>
                    </a:cubicBezTo>
                    <a:cubicBezTo>
                      <a:pt x="35" y="35"/>
                      <a:pt x="27" y="32"/>
                      <a:pt x="19" y="33"/>
                    </a:cubicBezTo>
                    <a:cubicBezTo>
                      <a:pt x="25" y="82"/>
                      <a:pt x="25" y="82"/>
                      <a:pt x="25" y="82"/>
                    </a:cubicBezTo>
                    <a:cubicBezTo>
                      <a:pt x="25" y="84"/>
                      <a:pt x="24" y="85"/>
                      <a:pt x="23" y="85"/>
                    </a:cubicBezTo>
                    <a:cubicBezTo>
                      <a:pt x="21" y="85"/>
                      <a:pt x="21" y="85"/>
                      <a:pt x="21" y="85"/>
                    </a:cubicBezTo>
                    <a:cubicBezTo>
                      <a:pt x="19" y="86"/>
                      <a:pt x="18" y="85"/>
                      <a:pt x="18" y="83"/>
                    </a:cubicBezTo>
                    <a:cubicBezTo>
                      <a:pt x="12" y="35"/>
                      <a:pt x="12" y="35"/>
                      <a:pt x="12" y="35"/>
                    </a:cubicBezTo>
                    <a:cubicBezTo>
                      <a:pt x="12" y="35"/>
                      <a:pt x="12" y="35"/>
                      <a:pt x="12" y="35"/>
                    </a:cubicBezTo>
                    <a:cubicBezTo>
                      <a:pt x="9" y="8"/>
                      <a:pt x="9" y="8"/>
                      <a:pt x="9" y="8"/>
                    </a:cubicBezTo>
                    <a:cubicBezTo>
                      <a:pt x="67" y="8"/>
                      <a:pt x="67" y="8"/>
                      <a:pt x="67" y="8"/>
                    </a:cubicBezTo>
                    <a:close/>
                    <a:moveTo>
                      <a:pt x="67" y="8"/>
                    </a:moveTo>
                    <a:cubicBezTo>
                      <a:pt x="67" y="8"/>
                      <a:pt x="67" y="8"/>
                      <a:pt x="67" y="8"/>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3" name="Freeform 708">
                <a:extLst>
                  <a:ext uri="{FF2B5EF4-FFF2-40B4-BE49-F238E27FC236}">
                    <a16:creationId xmlns:a16="http://schemas.microsoft.com/office/drawing/2014/main" id="{6771E98C-84C7-4DC4-86BF-EF59D8C7E83C}"/>
                  </a:ext>
                </a:extLst>
              </p:cNvPr>
              <p:cNvSpPr>
                <a:spLocks noEditPoints="1"/>
              </p:cNvSpPr>
              <p:nvPr/>
            </p:nvSpPr>
            <p:spPr bwMode="auto">
              <a:xfrm>
                <a:off x="7733409" y="1477869"/>
                <a:ext cx="207963" cy="285750"/>
              </a:xfrm>
              <a:custGeom>
                <a:avLst/>
                <a:gdLst>
                  <a:gd name="T0" fmla="*/ 12 w 55"/>
                  <a:gd name="T1" fmla="*/ 22 h 76"/>
                  <a:gd name="T2" fmla="*/ 3 w 55"/>
                  <a:gd name="T3" fmla="*/ 57 h 76"/>
                  <a:gd name="T4" fmla="*/ 28 w 55"/>
                  <a:gd name="T5" fmla="*/ 76 h 76"/>
                  <a:gd name="T6" fmla="*/ 55 w 55"/>
                  <a:gd name="T7" fmla="*/ 48 h 76"/>
                  <a:gd name="T8" fmla="*/ 28 w 55"/>
                  <a:gd name="T9" fmla="*/ 0 h 76"/>
                  <a:gd name="T10" fmla="*/ 12 w 55"/>
                  <a:gd name="T11" fmla="*/ 22 h 76"/>
                  <a:gd name="T12" fmla="*/ 12 w 55"/>
                  <a:gd name="T13" fmla="*/ 22 h 76"/>
                  <a:gd name="T14" fmla="*/ 12 w 55"/>
                  <a:gd name="T15" fmla="*/ 22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76">
                    <a:moveTo>
                      <a:pt x="12" y="22"/>
                    </a:moveTo>
                    <a:cubicBezTo>
                      <a:pt x="6" y="32"/>
                      <a:pt x="0" y="45"/>
                      <a:pt x="3" y="57"/>
                    </a:cubicBezTo>
                    <a:cubicBezTo>
                      <a:pt x="6" y="69"/>
                      <a:pt x="17" y="76"/>
                      <a:pt x="28" y="76"/>
                    </a:cubicBezTo>
                    <a:cubicBezTo>
                      <a:pt x="43" y="76"/>
                      <a:pt x="55" y="66"/>
                      <a:pt x="55" y="48"/>
                    </a:cubicBezTo>
                    <a:cubicBezTo>
                      <a:pt x="55" y="30"/>
                      <a:pt x="28" y="0"/>
                      <a:pt x="28" y="0"/>
                    </a:cubicBezTo>
                    <a:cubicBezTo>
                      <a:pt x="28" y="0"/>
                      <a:pt x="20" y="10"/>
                      <a:pt x="12" y="22"/>
                    </a:cubicBezTo>
                    <a:close/>
                    <a:moveTo>
                      <a:pt x="12" y="22"/>
                    </a:moveTo>
                    <a:cubicBezTo>
                      <a:pt x="12" y="22"/>
                      <a:pt x="12" y="22"/>
                      <a:pt x="12" y="22"/>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pic>
          <p:nvPicPr>
            <p:cNvPr id="50" name="Graphic 49" descr="Earth globe: Africa and Europe with solid fill">
              <a:extLst>
                <a:ext uri="{FF2B5EF4-FFF2-40B4-BE49-F238E27FC236}">
                  <a16:creationId xmlns:a16="http://schemas.microsoft.com/office/drawing/2014/main" id="{FCA08257-A6AD-4BD2-8173-85BFA88A161A}"/>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030715" y="509942"/>
              <a:ext cx="144447" cy="115564"/>
            </a:xfrm>
            <a:prstGeom prst="rect">
              <a:avLst/>
            </a:prstGeom>
          </p:spPr>
        </p:pic>
        <p:pic>
          <p:nvPicPr>
            <p:cNvPr id="51" name="Graphic 50" descr="Pandemic exponential curve line graph outline">
              <a:extLst>
                <a:ext uri="{FF2B5EF4-FFF2-40B4-BE49-F238E27FC236}">
                  <a16:creationId xmlns:a16="http://schemas.microsoft.com/office/drawing/2014/main" id="{6AA57A27-DA44-4175-AD46-E81D28A88477}"/>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9877982" y="418484"/>
              <a:ext cx="297180" cy="237757"/>
            </a:xfrm>
            <a:prstGeom prst="rect">
              <a:avLst/>
            </a:prstGeom>
          </p:spPr>
        </p:pic>
        <p:pic>
          <p:nvPicPr>
            <p:cNvPr id="49" name="Graphic 48" descr="High temperature outline">
              <a:extLst>
                <a:ext uri="{FF2B5EF4-FFF2-40B4-BE49-F238E27FC236}">
                  <a16:creationId xmlns:a16="http://schemas.microsoft.com/office/drawing/2014/main" id="{0BA03CC4-DDA9-4DCD-8B59-659BAB9B001B}"/>
                </a:ext>
              </a:extLst>
            </p:cNvPr>
            <p:cNvPicPr>
              <a:picLocks noChangeAspect="1"/>
            </p:cNvPicPr>
            <p:nvPr/>
          </p:nvPicPr>
          <p:blipFill>
            <a:blip r:embed="rId7">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flipH="1">
              <a:off x="9902448" y="190511"/>
              <a:ext cx="248247" cy="207365"/>
            </a:xfrm>
            <a:prstGeom prst="rect">
              <a:avLst/>
            </a:prstGeom>
          </p:spPr>
        </p:pic>
      </p:grpSp>
      <p:pic>
        <p:nvPicPr>
          <p:cNvPr id="57" name="Graphic 56" descr="High temperature outline">
            <a:extLst>
              <a:ext uri="{FF2B5EF4-FFF2-40B4-BE49-F238E27FC236}">
                <a16:creationId xmlns:a16="http://schemas.microsoft.com/office/drawing/2014/main" id="{B810A54B-BB17-41E6-A21D-1D19BFB99D90}"/>
              </a:ext>
            </a:extLst>
          </p:cNvPr>
          <p:cNvPicPr>
            <a:picLocks noChangeAspect="1"/>
          </p:cNvPicPr>
          <p:nvPr/>
        </p:nvPicPr>
        <p:blipFill>
          <a:blip r:embed="rId7">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flipH="1">
            <a:off x="723848" y="1132899"/>
            <a:ext cx="730993" cy="610611"/>
          </a:xfrm>
          <a:prstGeom prst="rect">
            <a:avLst/>
          </a:prstGeom>
        </p:spPr>
      </p:pic>
      <p:sp>
        <p:nvSpPr>
          <p:cNvPr id="31" name="Rectangle 30">
            <a:extLst>
              <a:ext uri="{FF2B5EF4-FFF2-40B4-BE49-F238E27FC236}">
                <a16:creationId xmlns:a16="http://schemas.microsoft.com/office/drawing/2014/main" id="{2BAA0751-C56E-4286-B18C-1CF51E6A5298}"/>
              </a:ext>
            </a:extLst>
          </p:cNvPr>
          <p:cNvSpPr/>
          <p:nvPr/>
        </p:nvSpPr>
        <p:spPr>
          <a:xfrm>
            <a:off x="764308" y="2062231"/>
            <a:ext cx="10825123" cy="1524348"/>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just" defTabSz="91440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endParaRPr>
          </a:p>
        </p:txBody>
      </p:sp>
      <p:sp>
        <p:nvSpPr>
          <p:cNvPr id="33" name="Segnaposto contenuto 2">
            <a:extLst>
              <a:ext uri="{FF2B5EF4-FFF2-40B4-BE49-F238E27FC236}">
                <a16:creationId xmlns:a16="http://schemas.microsoft.com/office/drawing/2014/main" id="{3EAFE1C7-A911-40D1-9CD0-94AA2682DF9D}"/>
              </a:ext>
            </a:extLst>
          </p:cNvPr>
          <p:cNvSpPr txBox="1">
            <a:spLocks/>
          </p:cNvSpPr>
          <p:nvPr/>
        </p:nvSpPr>
        <p:spPr>
          <a:xfrm>
            <a:off x="1018532" y="1377895"/>
            <a:ext cx="9986211" cy="67026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20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MITIGAZIONE DEI CAMBIAMENTI CLIMATICI </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2000" b="1" i="1"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Regime 1</a:t>
            </a:r>
            <a:endParaRPr kumimoji="0" lang="it-IT" sz="2000" b="1"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Text Placeholder 2">
            <a:extLst>
              <a:ext uri="{FF2B5EF4-FFF2-40B4-BE49-F238E27FC236}">
                <a16:creationId xmlns:a16="http://schemas.microsoft.com/office/drawing/2014/main" id="{4DF6B480-B9E4-43FC-B748-64EAEFB16AAA}"/>
              </a:ext>
            </a:extLst>
          </p:cNvPr>
          <p:cNvSpPr txBox="1">
            <a:spLocks/>
          </p:cNvSpPr>
          <p:nvPr/>
        </p:nvSpPr>
        <p:spPr>
          <a:xfrm>
            <a:off x="357647" y="16784"/>
            <a:ext cx="8494999"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t-IT" sz="1050" dirty="0">
                <a:solidFill>
                  <a:srgbClr val="002060"/>
                </a:solidFill>
                <a:latin typeface="Arial" panose="020B0604020202020204" pitchFamily="34" charset="0"/>
                <a:cs typeface="Arial" panose="020B0604020202020204" pitchFamily="34" charset="0"/>
              </a:rPr>
              <a:t>GUIDA OPERATIVA PER IL RISPETTO DEL PRINCIPIO DNSH – </a:t>
            </a:r>
            <a:r>
              <a:rPr lang="it-IT" sz="1050" b="1" dirty="0">
                <a:solidFill>
                  <a:srgbClr val="002060"/>
                </a:solidFill>
                <a:latin typeface="Arial" panose="020B0604020202020204" pitchFamily="34" charset="0"/>
                <a:cs typeface="Arial" panose="020B0604020202020204" pitchFamily="34" charset="0"/>
              </a:rPr>
              <a:t>SCHEDA 12: PRODUZIONE ELETTRICITÀ DA PANNELLI SOLARE</a:t>
            </a:r>
          </a:p>
        </p:txBody>
      </p:sp>
      <p:sp>
        <p:nvSpPr>
          <p:cNvPr id="34" name="TextBox 33">
            <a:extLst>
              <a:ext uri="{FF2B5EF4-FFF2-40B4-BE49-F238E27FC236}">
                <a16:creationId xmlns:a16="http://schemas.microsoft.com/office/drawing/2014/main" id="{6B3A9265-2B48-49B9-8783-4B9F07267172}"/>
              </a:ext>
            </a:extLst>
          </p:cNvPr>
          <p:cNvSpPr txBox="1"/>
          <p:nvPr/>
        </p:nvSpPr>
        <p:spPr>
          <a:xfrm>
            <a:off x="1434096" y="3728111"/>
            <a:ext cx="7853741" cy="2400657"/>
          </a:xfrm>
          <a:prstGeom prst="rect">
            <a:avLst/>
          </a:prstGeom>
          <a:noFill/>
        </p:spPr>
        <p:txBody>
          <a:bodyPr wrap="square">
            <a:spAutoFit/>
          </a:bodyPr>
          <a:lstStyle/>
          <a:p>
            <a:r>
              <a:rPr lang="it-IT" sz="1500" dirty="0">
                <a:solidFill>
                  <a:schemeClr val="accent1">
                    <a:lumMod val="50000"/>
                  </a:schemeClr>
                </a:solidFill>
                <a:effectLst/>
                <a:latin typeface="Arial" panose="020B0604020202020204" pitchFamily="34" charset="0"/>
                <a:ea typeface="Arial Unicode MS"/>
                <a:cs typeface="Arial" panose="020B0604020202020204" pitchFamily="34" charset="0"/>
              </a:rPr>
              <a:t>Il data center integra tutte le pratiche pertinenti:</a:t>
            </a:r>
          </a:p>
          <a:p>
            <a:pPr marL="342900" indent="-342900">
              <a:buFont typeface="+mj-lt"/>
              <a:buAutoNum type="alphaLcParenR"/>
            </a:pPr>
            <a:r>
              <a:rPr lang="it-IT" sz="1500" dirty="0">
                <a:solidFill>
                  <a:schemeClr val="accent1">
                    <a:lumMod val="50000"/>
                  </a:schemeClr>
                </a:solidFill>
                <a:effectLst/>
                <a:latin typeface="Arial" panose="020B0604020202020204" pitchFamily="34" charset="0"/>
                <a:ea typeface="Arial Unicode MS"/>
                <a:cs typeface="Arial" panose="020B0604020202020204" pitchFamily="34" charset="0"/>
              </a:rPr>
              <a:t> indicate come "pratiche attese" nella versione più recente del </a:t>
            </a:r>
            <a:r>
              <a:rPr lang="it-IT" sz="1500" b="1" dirty="0">
                <a:solidFill>
                  <a:schemeClr val="accent1">
                    <a:lumMod val="50000"/>
                  </a:schemeClr>
                </a:solidFill>
                <a:effectLst/>
                <a:latin typeface="Arial" panose="020B0604020202020204" pitchFamily="34" charset="0"/>
                <a:ea typeface="Arial Unicode MS"/>
                <a:cs typeface="Arial" panose="020B0604020202020204" pitchFamily="34" charset="0"/>
              </a:rPr>
              <a:t>Codice di condotta europeo sull'efficienza energetica</a:t>
            </a:r>
            <a:r>
              <a:rPr lang="it-IT" sz="1500" dirty="0">
                <a:solidFill>
                  <a:schemeClr val="accent1">
                    <a:lumMod val="50000"/>
                  </a:schemeClr>
                </a:solidFill>
                <a:effectLst/>
                <a:latin typeface="Arial" panose="020B0604020202020204" pitchFamily="34" charset="0"/>
                <a:ea typeface="Arial Unicode MS"/>
                <a:cs typeface="Arial" panose="020B0604020202020204" pitchFamily="34" charset="0"/>
              </a:rPr>
              <a:t> </a:t>
            </a:r>
            <a:r>
              <a:rPr lang="it-IT" sz="1500" b="1" dirty="0">
                <a:solidFill>
                  <a:schemeClr val="accent1">
                    <a:lumMod val="50000"/>
                  </a:schemeClr>
                </a:solidFill>
                <a:effectLst/>
                <a:latin typeface="Arial" panose="020B0604020202020204" pitchFamily="34" charset="0"/>
                <a:ea typeface="Arial Unicode MS"/>
                <a:cs typeface="Arial" panose="020B0604020202020204" pitchFamily="34" charset="0"/>
              </a:rPr>
              <a:t>dei centri di dati</a:t>
            </a:r>
            <a:r>
              <a:rPr lang="it-IT" sz="1500" dirty="0">
                <a:solidFill>
                  <a:schemeClr val="accent1">
                    <a:lumMod val="50000"/>
                  </a:schemeClr>
                </a:solidFill>
                <a:effectLst/>
                <a:latin typeface="Arial" panose="020B0604020202020204" pitchFamily="34" charset="0"/>
                <a:ea typeface="Arial Unicode MS"/>
                <a:cs typeface="Arial" panose="020B0604020202020204" pitchFamily="34" charset="0"/>
              </a:rPr>
              <a:t> </a:t>
            </a:r>
          </a:p>
          <a:p>
            <a:pPr marL="342900" indent="-342900">
              <a:buFont typeface="+mj-lt"/>
              <a:buAutoNum type="alphaLcParenR"/>
            </a:pPr>
            <a:r>
              <a:rPr lang="it-IT" sz="1500" dirty="0">
                <a:solidFill>
                  <a:schemeClr val="accent1">
                    <a:lumMod val="50000"/>
                  </a:schemeClr>
                </a:solidFill>
                <a:latin typeface="Arial" panose="020B0604020202020204" pitchFamily="34" charset="0"/>
                <a:ea typeface="Arial Unicode MS"/>
                <a:cs typeface="Arial" panose="020B0604020202020204" pitchFamily="34" charset="0"/>
              </a:rPr>
              <a:t>Pratiche raccomandate</a:t>
            </a:r>
            <a:r>
              <a:rPr lang="it-IT" sz="1500" dirty="0">
                <a:solidFill>
                  <a:schemeClr val="accent1">
                    <a:lumMod val="50000"/>
                  </a:schemeClr>
                </a:solidFill>
                <a:effectLst/>
                <a:latin typeface="Arial" panose="020B0604020202020204" pitchFamily="34" charset="0"/>
                <a:ea typeface="Arial Unicode MS"/>
                <a:cs typeface="Arial" panose="020B0604020202020204" pitchFamily="34" charset="0"/>
              </a:rPr>
              <a:t> nel documento </a:t>
            </a:r>
            <a:r>
              <a:rPr lang="it-IT" sz="1500" b="1" dirty="0">
                <a:solidFill>
                  <a:schemeClr val="accent1">
                    <a:lumMod val="50000"/>
                  </a:schemeClr>
                </a:solidFill>
                <a:effectLst/>
                <a:latin typeface="Arial" panose="020B0604020202020204" pitchFamily="34" charset="0"/>
                <a:ea typeface="Arial Unicode MS"/>
                <a:cs typeface="Arial" panose="020B0604020202020204" pitchFamily="34" charset="0"/>
              </a:rPr>
              <a:t>CEN-CENELEC CLC TR50600-99-1</a:t>
            </a:r>
            <a:r>
              <a:rPr lang="it-IT" sz="1500" dirty="0">
                <a:solidFill>
                  <a:schemeClr val="accent1">
                    <a:lumMod val="50000"/>
                  </a:schemeClr>
                </a:solidFill>
                <a:effectLst/>
                <a:latin typeface="Arial" panose="020B0604020202020204" pitchFamily="34" charset="0"/>
                <a:ea typeface="Arial Unicode MS"/>
                <a:cs typeface="Arial" panose="020B0604020202020204" pitchFamily="34" charset="0"/>
              </a:rPr>
              <a:t> Data centre facilities and infrastructures - Part 99-1: Recommended practices for energy management.</a:t>
            </a:r>
            <a:r>
              <a:rPr lang="it-IT" sz="1500" dirty="0">
                <a:solidFill>
                  <a:schemeClr val="accent1">
                    <a:lumMod val="50000"/>
                  </a:schemeClr>
                </a:solidFill>
                <a:effectLst/>
                <a:latin typeface="Arial" panose="020B0604020202020204" pitchFamily="34" charset="0"/>
                <a:cs typeface="Arial" panose="020B0604020202020204" pitchFamily="34" charset="0"/>
              </a:rPr>
              <a:t> </a:t>
            </a:r>
          </a:p>
          <a:p>
            <a:pPr marL="342900" indent="-342900">
              <a:buFont typeface="+mj-lt"/>
              <a:buAutoNum type="alphaLcParenR"/>
            </a:pPr>
            <a:r>
              <a:rPr lang="it-IT" sz="1500" dirty="0">
                <a:solidFill>
                  <a:schemeClr val="accent1">
                    <a:lumMod val="50000"/>
                  </a:schemeClr>
                </a:solidFill>
                <a:effectLst/>
                <a:latin typeface="Arial" panose="020B0604020202020204" pitchFamily="34" charset="0"/>
                <a:cs typeface="Arial" panose="020B0604020202020204" pitchFamily="34" charset="0"/>
              </a:rPr>
              <a:t>Sono rispettate tutte le indicazioni definite nei </a:t>
            </a:r>
            <a:r>
              <a:rPr lang="it-IT" sz="1500" b="1" dirty="0">
                <a:solidFill>
                  <a:srgbClr val="1F4E79"/>
                </a:solidFill>
                <a:effectLst/>
                <a:latin typeface="Arial" panose="020B0604020202020204" pitchFamily="34" charset="0"/>
                <a:cs typeface="Arial" panose="020B0604020202020204" pitchFamily="34" charset="0"/>
                <a:hlinkClick r:id="rId9">
                  <a:extLst>
                    <a:ext uri="{A12FA001-AC4F-418D-AE19-62706E023703}">
                      <ahyp:hlinkClr xmlns:ahyp="http://schemas.microsoft.com/office/drawing/2018/hyperlinkcolor" val="tx"/>
                    </a:ext>
                  </a:extLst>
                </a:hlinkClick>
              </a:rPr>
              <a:t>Criteri dell'UE in materia di appalti pubblici verdi per i centri dati, le sale server e i servizi cloud</a:t>
            </a:r>
            <a:r>
              <a:rPr lang="it-IT" sz="1500" b="1" dirty="0">
                <a:solidFill>
                  <a:srgbClr val="1F4E79"/>
                </a:solidFill>
                <a:effectLst/>
                <a:latin typeface="Arial" panose="020B0604020202020204" pitchFamily="34" charset="0"/>
                <a:cs typeface="Arial" panose="020B0604020202020204" pitchFamily="34" charset="0"/>
              </a:rPr>
              <a:t> </a:t>
            </a:r>
            <a:r>
              <a:rPr lang="it-IT" sz="1500" dirty="0">
                <a:solidFill>
                  <a:schemeClr val="accent1">
                    <a:lumMod val="50000"/>
                  </a:schemeClr>
                </a:solidFill>
                <a:effectLst/>
                <a:latin typeface="Arial" panose="020B0604020202020204" pitchFamily="34" charset="0"/>
                <a:cs typeface="Arial" panose="020B0604020202020204" pitchFamily="34" charset="0"/>
              </a:rPr>
              <a:t>della Commissione Europea.</a:t>
            </a:r>
          </a:p>
          <a:p>
            <a:pPr marL="342900" indent="-342900">
              <a:buFont typeface="+mj-lt"/>
              <a:buAutoNum type="alphaLcParenR"/>
            </a:pPr>
            <a:endParaRPr lang="it-IT" sz="1500" dirty="0">
              <a:solidFill>
                <a:schemeClr val="accent1">
                  <a:lumMod val="50000"/>
                </a:schemeClr>
              </a:solidFill>
              <a:effectLst/>
              <a:latin typeface="Arial" panose="020B0604020202020204" pitchFamily="34" charset="0"/>
              <a:ea typeface="Arial Unicode MS"/>
              <a:cs typeface="Arial" panose="020B0604020202020204" pitchFamily="34" charset="0"/>
            </a:endParaRPr>
          </a:p>
        </p:txBody>
      </p:sp>
      <p:sp>
        <p:nvSpPr>
          <p:cNvPr id="35" name="TextBox 34">
            <a:extLst>
              <a:ext uri="{FF2B5EF4-FFF2-40B4-BE49-F238E27FC236}">
                <a16:creationId xmlns:a16="http://schemas.microsoft.com/office/drawing/2014/main" id="{BEAF4614-4433-46E2-A21B-EDD08A480188}"/>
              </a:ext>
            </a:extLst>
          </p:cNvPr>
          <p:cNvSpPr txBox="1"/>
          <p:nvPr/>
        </p:nvSpPr>
        <p:spPr>
          <a:xfrm>
            <a:off x="9445841" y="4060614"/>
            <a:ext cx="1993865" cy="1361014"/>
          </a:xfrm>
          <a:prstGeom prst="rect">
            <a:avLst/>
          </a:prstGeom>
          <a:noFill/>
        </p:spPr>
        <p:txBody>
          <a:bodyPr wrap="square">
            <a:spAutoFit/>
          </a:bodyPr>
          <a:lstStyle/>
          <a:p>
            <a:pPr lvl="0" algn="ctr" fontAlgn="base">
              <a:lnSpc>
                <a:spcPct val="107000"/>
              </a:lnSpc>
              <a:spcAft>
                <a:spcPts val="800"/>
              </a:spcAft>
              <a:tabLst>
                <a:tab pos="899160" algn="l"/>
                <a:tab pos="1348740" algn="l"/>
                <a:tab pos="1798320" algn="l"/>
                <a:tab pos="2247900" algn="l"/>
                <a:tab pos="2697480" algn="l"/>
                <a:tab pos="3147060" algn="l"/>
                <a:tab pos="3596640" algn="l"/>
                <a:tab pos="4046220" algn="l"/>
                <a:tab pos="4495800" algn="l"/>
                <a:tab pos="4945380" algn="l"/>
                <a:tab pos="5394960" algn="l"/>
                <a:tab pos="5798820" algn="l"/>
              </a:tabLst>
            </a:pPr>
            <a:r>
              <a:rPr lang="it-IT" sz="1300" u="none" strike="noStrike" kern="0" spc="0" dirty="0">
                <a:solidFill>
                  <a:schemeClr val="bg1"/>
                </a:solidFill>
                <a:effectLst/>
                <a:latin typeface="Arial" panose="020B0604020202020204" pitchFamily="34" charset="0"/>
                <a:ea typeface="Arial Unicode MS"/>
                <a:cs typeface="Arial" panose="020B0604020202020204" pitchFamily="34" charset="0"/>
              </a:rPr>
              <a:t>L'attuazione di tali pratiche è </a:t>
            </a:r>
            <a:r>
              <a:rPr lang="it-IT" sz="1300" b="1" u="none" strike="noStrike" kern="0" spc="0" dirty="0">
                <a:solidFill>
                  <a:schemeClr val="bg1"/>
                </a:solidFill>
                <a:effectLst/>
                <a:latin typeface="Arial" panose="020B0604020202020204" pitchFamily="34" charset="0"/>
                <a:ea typeface="Arial Unicode MS"/>
                <a:cs typeface="Arial" panose="020B0604020202020204" pitchFamily="34" charset="0"/>
              </a:rPr>
              <a:t>verificata da una terza parte indipendente </a:t>
            </a:r>
            <a:r>
              <a:rPr lang="it-IT" sz="1300" u="none" strike="noStrike" kern="0" spc="0" dirty="0">
                <a:solidFill>
                  <a:schemeClr val="bg1"/>
                </a:solidFill>
                <a:effectLst/>
                <a:latin typeface="Arial" panose="020B0604020202020204" pitchFamily="34" charset="0"/>
                <a:ea typeface="Arial Unicode MS"/>
                <a:cs typeface="Arial" panose="020B0604020202020204" pitchFamily="34" charset="0"/>
              </a:rPr>
              <a:t>e sottoposta ad audit almeno ogni tre anni;</a:t>
            </a:r>
            <a:endParaRPr lang="it-IT" sz="1300" u="none" strike="noStrike" kern="0" spc="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8" name="Oval 7">
            <a:extLst>
              <a:ext uri="{FF2B5EF4-FFF2-40B4-BE49-F238E27FC236}">
                <a16:creationId xmlns:a16="http://schemas.microsoft.com/office/drawing/2014/main" id="{E7CA2C8A-346D-4969-9099-274A3FE97F6F}"/>
              </a:ext>
            </a:extLst>
          </p:cNvPr>
          <p:cNvSpPr/>
          <p:nvPr/>
        </p:nvSpPr>
        <p:spPr>
          <a:xfrm>
            <a:off x="817397" y="3808520"/>
            <a:ext cx="497150" cy="479395"/>
          </a:xfrm>
          <a:prstGeom prst="ellipse">
            <a:avLst/>
          </a:prstGeom>
          <a:solidFill>
            <a:schemeClr val="bg1"/>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2800" b="1" dirty="0">
                <a:solidFill>
                  <a:schemeClr val="accent1">
                    <a:lumMod val="50000"/>
                  </a:schemeClr>
                </a:solidFill>
              </a:rPr>
              <a:t>1</a:t>
            </a:r>
            <a:endParaRPr lang="it-IT" b="1" dirty="0">
              <a:solidFill>
                <a:schemeClr val="accent1">
                  <a:lumMod val="50000"/>
                </a:schemeClr>
              </a:solidFill>
            </a:endParaRPr>
          </a:p>
        </p:txBody>
      </p:sp>
      <p:sp>
        <p:nvSpPr>
          <p:cNvPr id="10" name="Plus Sign 9">
            <a:extLst>
              <a:ext uri="{FF2B5EF4-FFF2-40B4-BE49-F238E27FC236}">
                <a16:creationId xmlns:a16="http://schemas.microsoft.com/office/drawing/2014/main" id="{08E90982-179F-404A-8F36-AAEBD247061D}"/>
              </a:ext>
            </a:extLst>
          </p:cNvPr>
          <p:cNvSpPr/>
          <p:nvPr/>
        </p:nvSpPr>
        <p:spPr>
          <a:xfrm>
            <a:off x="5011797" y="5556646"/>
            <a:ext cx="470517" cy="451139"/>
          </a:xfrm>
          <a:prstGeom prst="mathPlus">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38" name="TextBox 37">
            <a:extLst>
              <a:ext uri="{FF2B5EF4-FFF2-40B4-BE49-F238E27FC236}">
                <a16:creationId xmlns:a16="http://schemas.microsoft.com/office/drawing/2014/main" id="{EB3206AD-F586-42E5-9579-62CFB44C15B8}"/>
              </a:ext>
            </a:extLst>
          </p:cNvPr>
          <p:cNvSpPr txBox="1"/>
          <p:nvPr/>
        </p:nvSpPr>
        <p:spPr>
          <a:xfrm>
            <a:off x="1434097" y="6046145"/>
            <a:ext cx="6932314" cy="553998"/>
          </a:xfrm>
          <a:prstGeom prst="rect">
            <a:avLst/>
          </a:prstGeom>
          <a:noFill/>
        </p:spPr>
        <p:txBody>
          <a:bodyPr wrap="square">
            <a:spAutoFit/>
          </a:bodyPr>
          <a:lstStyle/>
          <a:p>
            <a:r>
              <a:rPr lang="it-IT" sz="1500" dirty="0">
                <a:solidFill>
                  <a:schemeClr val="accent1">
                    <a:lumMod val="50000"/>
                  </a:schemeClr>
                </a:solidFill>
                <a:effectLst/>
                <a:latin typeface="Arial" panose="020B0604020202020204" pitchFamily="34" charset="0"/>
                <a:ea typeface="Arial Unicode MS"/>
                <a:cs typeface="Arial" panose="020B0604020202020204" pitchFamily="34" charset="0"/>
              </a:rPr>
              <a:t>Il potenziale di riscaldamento globale (GWP) dei refrigeranti utilizzati nel sistema di raffrescamento del centro di dati </a:t>
            </a:r>
            <a:r>
              <a:rPr lang="it-IT" sz="1500" b="1" dirty="0">
                <a:solidFill>
                  <a:schemeClr val="accent1">
                    <a:lumMod val="50000"/>
                  </a:schemeClr>
                </a:solidFill>
                <a:effectLst/>
                <a:latin typeface="Arial" panose="020B0604020202020204" pitchFamily="34" charset="0"/>
                <a:ea typeface="Arial Unicode MS"/>
                <a:cs typeface="Arial" panose="020B0604020202020204" pitchFamily="34" charset="0"/>
              </a:rPr>
              <a:t>non supera 675</a:t>
            </a:r>
            <a:r>
              <a:rPr lang="it-IT" sz="1500" dirty="0">
                <a:solidFill>
                  <a:schemeClr val="accent1">
                    <a:lumMod val="50000"/>
                  </a:schemeClr>
                </a:solidFill>
                <a:effectLst/>
                <a:latin typeface="Arial" panose="020B0604020202020204" pitchFamily="34" charset="0"/>
                <a:ea typeface="Arial Unicode MS"/>
                <a:cs typeface="Arial" panose="020B0604020202020204" pitchFamily="34" charset="0"/>
              </a:rPr>
              <a:t>. </a:t>
            </a:r>
          </a:p>
        </p:txBody>
      </p:sp>
      <p:sp>
        <p:nvSpPr>
          <p:cNvPr id="40" name="Oval 39">
            <a:extLst>
              <a:ext uri="{FF2B5EF4-FFF2-40B4-BE49-F238E27FC236}">
                <a16:creationId xmlns:a16="http://schemas.microsoft.com/office/drawing/2014/main" id="{AF0216EA-CADF-44C6-B1B1-9A5FABB8F715}"/>
              </a:ext>
            </a:extLst>
          </p:cNvPr>
          <p:cNvSpPr/>
          <p:nvPr/>
        </p:nvSpPr>
        <p:spPr>
          <a:xfrm>
            <a:off x="792504" y="6013746"/>
            <a:ext cx="497150" cy="479395"/>
          </a:xfrm>
          <a:prstGeom prst="ellipse">
            <a:avLst/>
          </a:prstGeom>
          <a:solidFill>
            <a:schemeClr val="bg1"/>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2800" b="1" dirty="0">
                <a:solidFill>
                  <a:schemeClr val="accent1">
                    <a:lumMod val="50000"/>
                  </a:schemeClr>
                </a:solidFill>
              </a:rPr>
              <a:t>2</a:t>
            </a:r>
            <a:endParaRPr lang="it-IT" b="1" dirty="0">
              <a:solidFill>
                <a:schemeClr val="accent1">
                  <a:lumMod val="50000"/>
                </a:schemeClr>
              </a:solidFill>
            </a:endParaRPr>
          </a:p>
        </p:txBody>
      </p:sp>
      <p:sp>
        <p:nvSpPr>
          <p:cNvPr id="41" name="TextBox 40">
            <a:extLst>
              <a:ext uri="{FF2B5EF4-FFF2-40B4-BE49-F238E27FC236}">
                <a16:creationId xmlns:a16="http://schemas.microsoft.com/office/drawing/2014/main" id="{4EB28486-F58E-4DCC-8446-8E8FC7BC3B37}"/>
              </a:ext>
            </a:extLst>
          </p:cNvPr>
          <p:cNvSpPr txBox="1"/>
          <p:nvPr/>
        </p:nvSpPr>
        <p:spPr>
          <a:xfrm>
            <a:off x="8598036" y="5907697"/>
            <a:ext cx="2608823" cy="718915"/>
          </a:xfrm>
          <a:prstGeom prst="rect">
            <a:avLst/>
          </a:prstGeom>
          <a:noFill/>
        </p:spPr>
        <p:txBody>
          <a:bodyPr wrap="square">
            <a:spAutoFit/>
          </a:bodyPr>
          <a:lstStyle/>
          <a:p>
            <a:pPr lvl="0" algn="ctr" fontAlgn="base">
              <a:lnSpc>
                <a:spcPct val="107000"/>
              </a:lnSpc>
              <a:spcAft>
                <a:spcPts val="800"/>
              </a:spcAft>
              <a:tabLst>
                <a:tab pos="899160" algn="l"/>
                <a:tab pos="1348740" algn="l"/>
                <a:tab pos="1798320" algn="l"/>
                <a:tab pos="2247900" algn="l"/>
                <a:tab pos="2697480" algn="l"/>
                <a:tab pos="3147060" algn="l"/>
                <a:tab pos="3596640" algn="l"/>
                <a:tab pos="4046220" algn="l"/>
                <a:tab pos="4495800" algn="l"/>
                <a:tab pos="4945380" algn="l"/>
                <a:tab pos="5394960" algn="l"/>
                <a:tab pos="5798820" algn="l"/>
              </a:tabLst>
            </a:pPr>
            <a:r>
              <a:rPr lang="it-IT" sz="1300" u="none" strike="noStrike" kern="0" spc="0" dirty="0">
                <a:solidFill>
                  <a:schemeClr val="accent1">
                    <a:lumMod val="50000"/>
                  </a:schemeClr>
                </a:solidFill>
                <a:effectLst/>
                <a:latin typeface="Arial" panose="020B0604020202020204" pitchFamily="34" charset="0"/>
                <a:ea typeface="Arial Unicode MS"/>
                <a:cs typeface="Arial" panose="020B0604020202020204" pitchFamily="34" charset="0"/>
              </a:rPr>
              <a:t>ISO 14001/EMAS e </a:t>
            </a:r>
            <a:r>
              <a:rPr lang="it-IT" sz="1300" kern="0" dirty="0">
                <a:solidFill>
                  <a:schemeClr val="accent1">
                    <a:lumMod val="50000"/>
                  </a:schemeClr>
                </a:solidFill>
                <a:latin typeface="Arial" panose="020B0604020202020204" pitchFamily="34" charset="0"/>
                <a:ea typeface="Calibri" panose="020F0502020204030204" pitchFamily="34" charset="0"/>
                <a:cs typeface="Arial" panose="020B0604020202020204" pitchFamily="34" charset="0"/>
              </a:rPr>
              <a:t>ISO 50001 possono essere utilizzate ai fini della prova di conformità </a:t>
            </a:r>
            <a:endParaRPr lang="it-IT" sz="1300" u="none" strike="noStrike" kern="0" spc="0" dirty="0">
              <a:solidFill>
                <a:schemeClr val="accent1">
                  <a:lumMod val="50000"/>
                </a:schemeClr>
              </a:solidFill>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1407306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5">
            <a:extLst>
              <a:ext uri="{FF2B5EF4-FFF2-40B4-BE49-F238E27FC236}">
                <a16:creationId xmlns:a16="http://schemas.microsoft.com/office/drawing/2014/main" id="{CC11CACA-3D43-6842-94A5-90E1FE5ACAA5}"/>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35</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
        <p:nvSpPr>
          <p:cNvPr id="9" name="Titolo 1">
            <a:extLst>
              <a:ext uri="{FF2B5EF4-FFF2-40B4-BE49-F238E27FC236}">
                <a16:creationId xmlns:a16="http://schemas.microsoft.com/office/drawing/2014/main" id="{7B595272-78FB-48A9-B8EF-F0A32D7EA508}"/>
              </a:ext>
            </a:extLst>
          </p:cNvPr>
          <p:cNvSpPr>
            <a:spLocks noGrp="1"/>
          </p:cNvSpPr>
          <p:nvPr>
            <p:ph type="title"/>
          </p:nvPr>
        </p:nvSpPr>
        <p:spPr>
          <a:xfrm>
            <a:off x="764308" y="578866"/>
            <a:ext cx="10515600" cy="761711"/>
          </a:xfrm>
        </p:spPr>
        <p:txBody>
          <a:bodyPr>
            <a:normAutofit/>
          </a:bodyPr>
          <a:lstStyle/>
          <a:p>
            <a:r>
              <a:rPr lang="it-IT" sz="2400" b="1">
                <a:solidFill>
                  <a:schemeClr val="accent1">
                    <a:lumMod val="50000"/>
                  </a:schemeClr>
                </a:solidFill>
                <a:latin typeface="Arial" panose="020B0604020202020204" pitchFamily="34" charset="0"/>
                <a:cs typeface="Arial" panose="020B0604020202020204" pitchFamily="34" charset="0"/>
              </a:rPr>
              <a:t>II. VINCOLI DNSH</a:t>
            </a:r>
            <a:endParaRPr lang="it-IT" sz="2600" b="1" i="1">
              <a:solidFill>
                <a:schemeClr val="accent1">
                  <a:lumMod val="50000"/>
                </a:schemeClr>
              </a:solidFill>
              <a:latin typeface="Arial" panose="020B0604020202020204" pitchFamily="34" charset="0"/>
              <a:cs typeface="Arial" panose="020B0604020202020204" pitchFamily="34" charset="0"/>
            </a:endParaRPr>
          </a:p>
        </p:txBody>
      </p:sp>
      <p:sp>
        <p:nvSpPr>
          <p:cNvPr id="11" name="Rectangle: Rounded Corners 10">
            <a:extLst>
              <a:ext uri="{FF2B5EF4-FFF2-40B4-BE49-F238E27FC236}">
                <a16:creationId xmlns:a16="http://schemas.microsoft.com/office/drawing/2014/main" id="{4E1A1B2C-4D12-4E0E-8728-B90824B389A6}"/>
              </a:ext>
            </a:extLst>
          </p:cNvPr>
          <p:cNvSpPr/>
          <p:nvPr/>
        </p:nvSpPr>
        <p:spPr>
          <a:xfrm>
            <a:off x="784856" y="2548389"/>
            <a:ext cx="5018183" cy="4113655"/>
          </a:xfrm>
          <a:prstGeom prst="roundRect">
            <a:avLst>
              <a:gd name="adj" fmla="val 3414"/>
            </a:avLst>
          </a:prstGeom>
          <a:solidFill>
            <a:srgbClr val="587A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Rectangle: Rounded Corners 27">
            <a:extLst>
              <a:ext uri="{FF2B5EF4-FFF2-40B4-BE49-F238E27FC236}">
                <a16:creationId xmlns:a16="http://schemas.microsoft.com/office/drawing/2014/main" id="{C595B9E8-BCE3-4E5C-90A3-8A7BAA97D512}"/>
              </a:ext>
            </a:extLst>
          </p:cNvPr>
          <p:cNvSpPr/>
          <p:nvPr/>
        </p:nvSpPr>
        <p:spPr>
          <a:xfrm>
            <a:off x="5959956" y="2548389"/>
            <a:ext cx="5018183" cy="4113655"/>
          </a:xfrm>
          <a:prstGeom prst="roundRect">
            <a:avLst>
              <a:gd name="adj" fmla="val 3414"/>
            </a:avLst>
          </a:prstGeom>
          <a:solidFill>
            <a:srgbClr val="0A26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31" name="Group 17">
            <a:extLst>
              <a:ext uri="{FF2B5EF4-FFF2-40B4-BE49-F238E27FC236}">
                <a16:creationId xmlns:a16="http://schemas.microsoft.com/office/drawing/2014/main" id="{31B7AA8B-2E4C-4ED2-BEC4-363AD259CBC9}"/>
              </a:ext>
            </a:extLst>
          </p:cNvPr>
          <p:cNvGrpSpPr>
            <a:grpSpLocks/>
          </p:cNvGrpSpPr>
          <p:nvPr/>
        </p:nvGrpSpPr>
        <p:grpSpPr bwMode="auto">
          <a:xfrm>
            <a:off x="828638" y="2615177"/>
            <a:ext cx="385223" cy="404422"/>
            <a:chOff x="7403701" y="4934978"/>
            <a:chExt cx="288500" cy="435179"/>
          </a:xfrm>
          <a:solidFill>
            <a:schemeClr val="bg1"/>
          </a:solidFill>
        </p:grpSpPr>
        <p:sp>
          <p:nvSpPr>
            <p:cNvPr id="32" name="Freeform 1593">
              <a:extLst>
                <a:ext uri="{FF2B5EF4-FFF2-40B4-BE49-F238E27FC236}">
                  <a16:creationId xmlns:a16="http://schemas.microsoft.com/office/drawing/2014/main" id="{79D05D5F-DC8C-48B4-A016-D0983ACD02B7}"/>
                </a:ext>
              </a:extLst>
            </p:cNvPr>
            <p:cNvSpPr>
              <a:spLocks noEditPoints="1"/>
            </p:cNvSpPr>
            <p:nvPr/>
          </p:nvSpPr>
          <p:spPr bwMode="auto">
            <a:xfrm>
              <a:off x="7403701" y="4934978"/>
              <a:ext cx="288500" cy="435179"/>
            </a:xfrm>
            <a:custGeom>
              <a:avLst/>
              <a:gdLst>
                <a:gd name="T0" fmla="*/ 2147483647 w 229"/>
                <a:gd name="T1" fmla="*/ 2147483647 h 346"/>
                <a:gd name="T2" fmla="*/ 2147483647 w 229"/>
                <a:gd name="T3" fmla="*/ 2147483647 h 346"/>
                <a:gd name="T4" fmla="*/ 2147483647 w 229"/>
                <a:gd name="T5" fmla="*/ 2147483647 h 346"/>
                <a:gd name="T6" fmla="*/ 2147483647 w 229"/>
                <a:gd name="T7" fmla="*/ 2147483647 h 346"/>
                <a:gd name="T8" fmla="*/ 2147483647 w 229"/>
                <a:gd name="T9" fmla="*/ 2147483647 h 346"/>
                <a:gd name="T10" fmla="*/ 2147483647 w 229"/>
                <a:gd name="T11" fmla="*/ 2147483647 h 346"/>
                <a:gd name="T12" fmla="*/ 2147483647 w 229"/>
                <a:gd name="T13" fmla="*/ 2147483647 h 346"/>
                <a:gd name="T14" fmla="*/ 2147483647 w 229"/>
                <a:gd name="T15" fmla="*/ 2147483647 h 346"/>
                <a:gd name="T16" fmla="*/ 2147483647 w 229"/>
                <a:gd name="T17" fmla="*/ 2147483647 h 346"/>
                <a:gd name="T18" fmla="*/ 2147483647 w 229"/>
                <a:gd name="T19" fmla="*/ 2147483647 h 346"/>
                <a:gd name="T20" fmla="*/ 2147483647 w 229"/>
                <a:gd name="T21" fmla="*/ 2147483647 h 346"/>
                <a:gd name="T22" fmla="*/ 2147483647 w 229"/>
                <a:gd name="T23" fmla="*/ 2147483647 h 346"/>
                <a:gd name="T24" fmla="*/ 2147483647 w 229"/>
                <a:gd name="T25" fmla="*/ 2147483647 h 346"/>
                <a:gd name="T26" fmla="*/ 2147483647 w 229"/>
                <a:gd name="T27" fmla="*/ 2147483647 h 346"/>
                <a:gd name="T28" fmla="*/ 2147483647 w 229"/>
                <a:gd name="T29" fmla="*/ 2147483647 h 346"/>
                <a:gd name="T30" fmla="*/ 2147483647 w 229"/>
                <a:gd name="T31" fmla="*/ 2147483647 h 346"/>
                <a:gd name="T32" fmla="*/ 2147483647 w 229"/>
                <a:gd name="T33" fmla="*/ 2147483647 h 346"/>
                <a:gd name="T34" fmla="*/ 2147483647 w 229"/>
                <a:gd name="T35" fmla="*/ 2147483647 h 346"/>
                <a:gd name="T36" fmla="*/ 2147483647 w 229"/>
                <a:gd name="T37" fmla="*/ 2147483647 h 346"/>
                <a:gd name="T38" fmla="*/ 2147483647 w 229"/>
                <a:gd name="T39" fmla="*/ 2147483647 h 346"/>
                <a:gd name="T40" fmla="*/ 2147483647 w 229"/>
                <a:gd name="T41" fmla="*/ 2147483647 h 346"/>
                <a:gd name="T42" fmla="*/ 2147483647 w 229"/>
                <a:gd name="T43" fmla="*/ 2147483647 h 346"/>
                <a:gd name="T44" fmla="*/ 2147483647 w 229"/>
                <a:gd name="T45" fmla="*/ 2147483647 h 346"/>
                <a:gd name="T46" fmla="*/ 2147483647 w 229"/>
                <a:gd name="T47" fmla="*/ 2147483647 h 346"/>
                <a:gd name="T48" fmla="*/ 2147483647 w 229"/>
                <a:gd name="T49" fmla="*/ 2147483647 h 346"/>
                <a:gd name="T50" fmla="*/ 2147483647 w 229"/>
                <a:gd name="T51" fmla="*/ 2147483647 h 346"/>
                <a:gd name="T52" fmla="*/ 2147483647 w 229"/>
                <a:gd name="T53" fmla="*/ 2147483647 h 346"/>
                <a:gd name="T54" fmla="*/ 2147483647 w 229"/>
                <a:gd name="T55" fmla="*/ 2147483647 h 346"/>
                <a:gd name="T56" fmla="*/ 2147483647 w 229"/>
                <a:gd name="T57" fmla="*/ 2147483647 h 346"/>
                <a:gd name="T58" fmla="*/ 2147483647 w 229"/>
                <a:gd name="T59" fmla="*/ 2147483647 h 346"/>
                <a:gd name="T60" fmla="*/ 2147483647 w 229"/>
                <a:gd name="T61" fmla="*/ 0 h 346"/>
                <a:gd name="T62" fmla="*/ 2147483647 w 229"/>
                <a:gd name="T63" fmla="*/ 0 h 346"/>
                <a:gd name="T64" fmla="*/ 2147483647 w 229"/>
                <a:gd name="T65" fmla="*/ 2147483647 h 346"/>
                <a:gd name="T66" fmla="*/ 2147483647 w 229"/>
                <a:gd name="T67" fmla="*/ 2147483647 h 346"/>
                <a:gd name="T68" fmla="*/ 2147483647 w 229"/>
                <a:gd name="T69" fmla="*/ 2147483647 h 346"/>
                <a:gd name="T70" fmla="*/ 2147483647 w 229"/>
                <a:gd name="T71" fmla="*/ 2147483647 h 346"/>
                <a:gd name="T72" fmla="*/ 2147483647 w 229"/>
                <a:gd name="T73" fmla="*/ 2147483647 h 346"/>
                <a:gd name="T74" fmla="*/ 2147483647 w 229"/>
                <a:gd name="T75" fmla="*/ 2147483647 h 346"/>
                <a:gd name="T76" fmla="*/ 2147483647 w 229"/>
                <a:gd name="T77" fmla="*/ 2147483647 h 346"/>
                <a:gd name="T78" fmla="*/ 2147483647 w 229"/>
                <a:gd name="T79" fmla="*/ 2147483647 h 346"/>
                <a:gd name="T80" fmla="*/ 2147483647 w 229"/>
                <a:gd name="T81" fmla="*/ 2147483647 h 346"/>
                <a:gd name="T82" fmla="*/ 2147483647 w 229"/>
                <a:gd name="T83" fmla="*/ 2147483647 h 346"/>
                <a:gd name="T84" fmla="*/ 2147483647 w 229"/>
                <a:gd name="T85" fmla="*/ 2147483647 h 346"/>
                <a:gd name="T86" fmla="*/ 2147483647 w 229"/>
                <a:gd name="T87" fmla="*/ 2147483647 h 346"/>
                <a:gd name="T88" fmla="*/ 2147483647 w 229"/>
                <a:gd name="T89" fmla="*/ 2147483647 h 346"/>
                <a:gd name="T90" fmla="*/ 0 w 229"/>
                <a:gd name="T91" fmla="*/ 2147483647 h 346"/>
                <a:gd name="T92" fmla="*/ 0 w 229"/>
                <a:gd name="T93" fmla="*/ 2147483647 h 346"/>
                <a:gd name="T94" fmla="*/ 2147483647 w 229"/>
                <a:gd name="T95" fmla="*/ 2147483647 h 346"/>
                <a:gd name="T96" fmla="*/ 2147483647 w 229"/>
                <a:gd name="T97" fmla="*/ 2147483647 h 346"/>
                <a:gd name="T98" fmla="*/ 2147483647 w 229"/>
                <a:gd name="T99" fmla="*/ 2147483647 h 346"/>
                <a:gd name="T100" fmla="*/ 2147483647 w 229"/>
                <a:gd name="T101" fmla="*/ 0 h 34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229" h="346">
                  <a:moveTo>
                    <a:pt x="111" y="290"/>
                  </a:moveTo>
                  <a:lnTo>
                    <a:pt x="99" y="292"/>
                  </a:lnTo>
                  <a:lnTo>
                    <a:pt x="90" y="301"/>
                  </a:lnTo>
                  <a:lnTo>
                    <a:pt x="87" y="313"/>
                  </a:lnTo>
                  <a:lnTo>
                    <a:pt x="90" y="324"/>
                  </a:lnTo>
                  <a:lnTo>
                    <a:pt x="99" y="333"/>
                  </a:lnTo>
                  <a:lnTo>
                    <a:pt x="111" y="337"/>
                  </a:lnTo>
                  <a:lnTo>
                    <a:pt x="123" y="333"/>
                  </a:lnTo>
                  <a:lnTo>
                    <a:pt x="132" y="324"/>
                  </a:lnTo>
                  <a:lnTo>
                    <a:pt x="135" y="313"/>
                  </a:lnTo>
                  <a:lnTo>
                    <a:pt x="132" y="301"/>
                  </a:lnTo>
                  <a:lnTo>
                    <a:pt x="123" y="292"/>
                  </a:lnTo>
                  <a:lnTo>
                    <a:pt x="111" y="290"/>
                  </a:lnTo>
                  <a:close/>
                  <a:moveTo>
                    <a:pt x="31" y="26"/>
                  </a:moveTo>
                  <a:lnTo>
                    <a:pt x="29" y="27"/>
                  </a:lnTo>
                  <a:lnTo>
                    <a:pt x="28" y="28"/>
                  </a:lnTo>
                  <a:lnTo>
                    <a:pt x="28" y="32"/>
                  </a:lnTo>
                  <a:lnTo>
                    <a:pt x="28" y="273"/>
                  </a:lnTo>
                  <a:lnTo>
                    <a:pt x="28" y="276"/>
                  </a:lnTo>
                  <a:lnTo>
                    <a:pt x="29" y="278"/>
                  </a:lnTo>
                  <a:lnTo>
                    <a:pt x="31" y="278"/>
                  </a:lnTo>
                  <a:lnTo>
                    <a:pt x="199" y="278"/>
                  </a:lnTo>
                  <a:lnTo>
                    <a:pt x="200" y="278"/>
                  </a:lnTo>
                  <a:lnTo>
                    <a:pt x="202" y="276"/>
                  </a:lnTo>
                  <a:lnTo>
                    <a:pt x="202" y="273"/>
                  </a:lnTo>
                  <a:lnTo>
                    <a:pt x="202" y="32"/>
                  </a:lnTo>
                  <a:lnTo>
                    <a:pt x="202" y="28"/>
                  </a:lnTo>
                  <a:lnTo>
                    <a:pt x="200" y="27"/>
                  </a:lnTo>
                  <a:lnTo>
                    <a:pt x="199" y="26"/>
                  </a:lnTo>
                  <a:lnTo>
                    <a:pt x="31" y="26"/>
                  </a:lnTo>
                  <a:close/>
                  <a:moveTo>
                    <a:pt x="31" y="0"/>
                  </a:moveTo>
                  <a:lnTo>
                    <a:pt x="199" y="0"/>
                  </a:lnTo>
                  <a:lnTo>
                    <a:pt x="211" y="2"/>
                  </a:lnTo>
                  <a:lnTo>
                    <a:pt x="221" y="10"/>
                  </a:lnTo>
                  <a:lnTo>
                    <a:pt x="227" y="20"/>
                  </a:lnTo>
                  <a:lnTo>
                    <a:pt x="229" y="32"/>
                  </a:lnTo>
                  <a:lnTo>
                    <a:pt x="229" y="314"/>
                  </a:lnTo>
                  <a:lnTo>
                    <a:pt x="227" y="327"/>
                  </a:lnTo>
                  <a:lnTo>
                    <a:pt x="221" y="338"/>
                  </a:lnTo>
                  <a:lnTo>
                    <a:pt x="211" y="344"/>
                  </a:lnTo>
                  <a:lnTo>
                    <a:pt x="199" y="346"/>
                  </a:lnTo>
                  <a:lnTo>
                    <a:pt x="31" y="346"/>
                  </a:lnTo>
                  <a:lnTo>
                    <a:pt x="19" y="344"/>
                  </a:lnTo>
                  <a:lnTo>
                    <a:pt x="9" y="338"/>
                  </a:lnTo>
                  <a:lnTo>
                    <a:pt x="3" y="327"/>
                  </a:lnTo>
                  <a:lnTo>
                    <a:pt x="0" y="314"/>
                  </a:lnTo>
                  <a:lnTo>
                    <a:pt x="0" y="32"/>
                  </a:lnTo>
                  <a:lnTo>
                    <a:pt x="3" y="20"/>
                  </a:lnTo>
                  <a:lnTo>
                    <a:pt x="9" y="10"/>
                  </a:lnTo>
                  <a:lnTo>
                    <a:pt x="19" y="2"/>
                  </a:lnTo>
                  <a:lnTo>
                    <a:pt x="31"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33" name="Freeform 1594">
              <a:extLst>
                <a:ext uri="{FF2B5EF4-FFF2-40B4-BE49-F238E27FC236}">
                  <a16:creationId xmlns:a16="http://schemas.microsoft.com/office/drawing/2014/main" id="{67AC7590-E725-42B7-AED5-5C37F3E1E0C6}"/>
                </a:ext>
              </a:extLst>
            </p:cNvPr>
            <p:cNvSpPr>
              <a:spLocks/>
            </p:cNvSpPr>
            <p:nvPr/>
          </p:nvSpPr>
          <p:spPr bwMode="auto">
            <a:xfrm>
              <a:off x="7576607" y="5045715"/>
              <a:ext cx="44684" cy="41770"/>
            </a:xfrm>
            <a:custGeom>
              <a:avLst/>
              <a:gdLst>
                <a:gd name="T0" fmla="*/ 2147483647 w 36"/>
                <a:gd name="T1" fmla="*/ 0 h 33"/>
                <a:gd name="T2" fmla="*/ 2147483647 w 36"/>
                <a:gd name="T3" fmla="*/ 0 h 33"/>
                <a:gd name="T4" fmla="*/ 2147483647 w 36"/>
                <a:gd name="T5" fmla="*/ 2147483647 h 33"/>
                <a:gd name="T6" fmla="*/ 2147483647 w 36"/>
                <a:gd name="T7" fmla="*/ 2147483647 h 33"/>
                <a:gd name="T8" fmla="*/ 2147483647 w 36"/>
                <a:gd name="T9" fmla="*/ 2147483647 h 33"/>
                <a:gd name="T10" fmla="*/ 2147483647 w 36"/>
                <a:gd name="T11" fmla="*/ 2147483647 h 33"/>
                <a:gd name="T12" fmla="*/ 2147483647 w 36"/>
                <a:gd name="T13" fmla="*/ 2147483647 h 33"/>
                <a:gd name="T14" fmla="*/ 2147483647 w 36"/>
                <a:gd name="T15" fmla="*/ 2147483647 h 33"/>
                <a:gd name="T16" fmla="*/ 2147483647 w 36"/>
                <a:gd name="T17" fmla="*/ 2147483647 h 33"/>
                <a:gd name="T18" fmla="*/ 2147483647 w 36"/>
                <a:gd name="T19" fmla="*/ 2147483647 h 33"/>
                <a:gd name="T20" fmla="*/ 2147483647 w 36"/>
                <a:gd name="T21" fmla="*/ 2147483647 h 33"/>
                <a:gd name="T22" fmla="*/ 2147483647 w 36"/>
                <a:gd name="T23" fmla="*/ 2147483647 h 33"/>
                <a:gd name="T24" fmla="*/ 2147483647 w 36"/>
                <a:gd name="T25" fmla="*/ 2147483647 h 33"/>
                <a:gd name="T26" fmla="*/ 2147483647 w 36"/>
                <a:gd name="T27" fmla="*/ 2147483647 h 33"/>
                <a:gd name="T28" fmla="*/ 2147483647 w 36"/>
                <a:gd name="T29" fmla="*/ 2147483647 h 33"/>
                <a:gd name="T30" fmla="*/ 0 w 36"/>
                <a:gd name="T31" fmla="*/ 2147483647 h 33"/>
                <a:gd name="T32" fmla="*/ 2147483647 w 36"/>
                <a:gd name="T33" fmla="*/ 2147483647 h 33"/>
                <a:gd name="T34" fmla="*/ 2147483647 w 36"/>
                <a:gd name="T35" fmla="*/ 2147483647 h 33"/>
                <a:gd name="T36" fmla="*/ 2147483647 w 36"/>
                <a:gd name="T37" fmla="*/ 2147483647 h 33"/>
                <a:gd name="T38" fmla="*/ 2147483647 w 36"/>
                <a:gd name="T39" fmla="*/ 0 h 33"/>
                <a:gd name="T40" fmla="*/ 2147483647 w 36"/>
                <a:gd name="T41" fmla="*/ 0 h 3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6" h="33">
                  <a:moveTo>
                    <a:pt x="18" y="0"/>
                  </a:moveTo>
                  <a:lnTo>
                    <a:pt x="23" y="0"/>
                  </a:lnTo>
                  <a:lnTo>
                    <a:pt x="28" y="2"/>
                  </a:lnTo>
                  <a:lnTo>
                    <a:pt x="32" y="6"/>
                  </a:lnTo>
                  <a:lnTo>
                    <a:pt x="34" y="11"/>
                  </a:lnTo>
                  <a:lnTo>
                    <a:pt x="36" y="16"/>
                  </a:lnTo>
                  <a:lnTo>
                    <a:pt x="34" y="21"/>
                  </a:lnTo>
                  <a:lnTo>
                    <a:pt x="32" y="26"/>
                  </a:lnTo>
                  <a:lnTo>
                    <a:pt x="28" y="29"/>
                  </a:lnTo>
                  <a:lnTo>
                    <a:pt x="23" y="32"/>
                  </a:lnTo>
                  <a:lnTo>
                    <a:pt x="18" y="33"/>
                  </a:lnTo>
                  <a:lnTo>
                    <a:pt x="12" y="32"/>
                  </a:lnTo>
                  <a:lnTo>
                    <a:pt x="7" y="29"/>
                  </a:lnTo>
                  <a:lnTo>
                    <a:pt x="3" y="26"/>
                  </a:lnTo>
                  <a:lnTo>
                    <a:pt x="1" y="21"/>
                  </a:lnTo>
                  <a:lnTo>
                    <a:pt x="0" y="16"/>
                  </a:lnTo>
                  <a:lnTo>
                    <a:pt x="1" y="11"/>
                  </a:lnTo>
                  <a:lnTo>
                    <a:pt x="3" y="6"/>
                  </a:lnTo>
                  <a:lnTo>
                    <a:pt x="7" y="2"/>
                  </a:lnTo>
                  <a:lnTo>
                    <a:pt x="12" y="0"/>
                  </a:lnTo>
                  <a:lnTo>
                    <a:pt x="18"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34" name="Freeform 1595">
              <a:extLst>
                <a:ext uri="{FF2B5EF4-FFF2-40B4-BE49-F238E27FC236}">
                  <a16:creationId xmlns:a16="http://schemas.microsoft.com/office/drawing/2014/main" id="{EB1F7DE6-FAEF-43B8-8DE0-2A1770B649FB}"/>
                </a:ext>
              </a:extLst>
            </p:cNvPr>
            <p:cNvSpPr>
              <a:spLocks noEditPoints="1"/>
            </p:cNvSpPr>
            <p:nvPr/>
          </p:nvSpPr>
          <p:spPr bwMode="auto">
            <a:xfrm>
              <a:off x="7453242" y="4980633"/>
              <a:ext cx="184562" cy="294328"/>
            </a:xfrm>
            <a:custGeom>
              <a:avLst/>
              <a:gdLst>
                <a:gd name="T0" fmla="*/ 2147483647 w 147"/>
                <a:gd name="T1" fmla="*/ 2147483647 h 234"/>
                <a:gd name="T2" fmla="*/ 2147483647 w 147"/>
                <a:gd name="T3" fmla="*/ 2147483647 h 234"/>
                <a:gd name="T4" fmla="*/ 2147483647 w 147"/>
                <a:gd name="T5" fmla="*/ 2147483647 h 234"/>
                <a:gd name="T6" fmla="*/ 2147483647 w 147"/>
                <a:gd name="T7" fmla="*/ 2147483647 h 234"/>
                <a:gd name="T8" fmla="*/ 2147483647 w 147"/>
                <a:gd name="T9" fmla="*/ 2147483647 h 234"/>
                <a:gd name="T10" fmla="*/ 2147483647 w 147"/>
                <a:gd name="T11" fmla="*/ 2147483647 h 234"/>
                <a:gd name="T12" fmla="*/ 2147483647 w 147"/>
                <a:gd name="T13" fmla="*/ 2147483647 h 234"/>
                <a:gd name="T14" fmla="*/ 2147483647 w 147"/>
                <a:gd name="T15" fmla="*/ 2147483647 h 234"/>
                <a:gd name="T16" fmla="*/ 2147483647 w 147"/>
                <a:gd name="T17" fmla="*/ 2147483647 h 234"/>
                <a:gd name="T18" fmla="*/ 2147483647 w 147"/>
                <a:gd name="T19" fmla="*/ 2147483647 h 234"/>
                <a:gd name="T20" fmla="*/ 2147483647 w 147"/>
                <a:gd name="T21" fmla="*/ 2147483647 h 234"/>
                <a:gd name="T22" fmla="*/ 2147483647 w 147"/>
                <a:gd name="T23" fmla="*/ 2147483647 h 234"/>
                <a:gd name="T24" fmla="*/ 2147483647 w 147"/>
                <a:gd name="T25" fmla="*/ 2147483647 h 234"/>
                <a:gd name="T26" fmla="*/ 2147483647 w 147"/>
                <a:gd name="T27" fmla="*/ 2147483647 h 234"/>
                <a:gd name="T28" fmla="*/ 2147483647 w 147"/>
                <a:gd name="T29" fmla="*/ 2147483647 h 234"/>
                <a:gd name="T30" fmla="*/ 2147483647 w 147"/>
                <a:gd name="T31" fmla="*/ 2147483647 h 234"/>
                <a:gd name="T32" fmla="*/ 2147483647 w 147"/>
                <a:gd name="T33" fmla="*/ 2147483647 h 234"/>
                <a:gd name="T34" fmla="*/ 2147483647 w 147"/>
                <a:gd name="T35" fmla="*/ 2147483647 h 234"/>
                <a:gd name="T36" fmla="*/ 2147483647 w 147"/>
                <a:gd name="T37" fmla="*/ 2147483647 h 234"/>
                <a:gd name="T38" fmla="*/ 2147483647 w 147"/>
                <a:gd name="T39" fmla="*/ 2147483647 h 234"/>
                <a:gd name="T40" fmla="*/ 2147483647 w 147"/>
                <a:gd name="T41" fmla="*/ 2147483647 h 234"/>
                <a:gd name="T42" fmla="*/ 2147483647 w 147"/>
                <a:gd name="T43" fmla="*/ 2147483647 h 234"/>
                <a:gd name="T44" fmla="*/ 2147483647 w 147"/>
                <a:gd name="T45" fmla="*/ 0 h 234"/>
                <a:gd name="T46" fmla="*/ 2147483647 w 147"/>
                <a:gd name="T47" fmla="*/ 2147483647 h 234"/>
                <a:gd name="T48" fmla="*/ 2147483647 w 147"/>
                <a:gd name="T49" fmla="*/ 2147483647 h 234"/>
                <a:gd name="T50" fmla="*/ 2147483647 w 147"/>
                <a:gd name="T51" fmla="*/ 2147483647 h 234"/>
                <a:gd name="T52" fmla="*/ 2147483647 w 147"/>
                <a:gd name="T53" fmla="*/ 2147483647 h 234"/>
                <a:gd name="T54" fmla="*/ 2147483647 w 147"/>
                <a:gd name="T55" fmla="*/ 2147483647 h 234"/>
                <a:gd name="T56" fmla="*/ 2147483647 w 147"/>
                <a:gd name="T57" fmla="*/ 2147483647 h 234"/>
                <a:gd name="T58" fmla="*/ 2147483647 w 147"/>
                <a:gd name="T59" fmla="*/ 2147483647 h 234"/>
                <a:gd name="T60" fmla="*/ 2147483647 w 147"/>
                <a:gd name="T61" fmla="*/ 2147483647 h 234"/>
                <a:gd name="T62" fmla="*/ 2147483647 w 147"/>
                <a:gd name="T63" fmla="*/ 2147483647 h 234"/>
                <a:gd name="T64" fmla="*/ 2147483647 w 147"/>
                <a:gd name="T65" fmla="*/ 2147483647 h 234"/>
                <a:gd name="T66" fmla="*/ 2147483647 w 147"/>
                <a:gd name="T67" fmla="*/ 2147483647 h 234"/>
                <a:gd name="T68" fmla="*/ 2147483647 w 147"/>
                <a:gd name="T69" fmla="*/ 2147483647 h 234"/>
                <a:gd name="T70" fmla="*/ 2147483647 w 147"/>
                <a:gd name="T71" fmla="*/ 2147483647 h 234"/>
                <a:gd name="T72" fmla="*/ 2147483647 w 147"/>
                <a:gd name="T73" fmla="*/ 2147483647 h 234"/>
                <a:gd name="T74" fmla="*/ 2147483647 w 147"/>
                <a:gd name="T75" fmla="*/ 2147483647 h 234"/>
                <a:gd name="T76" fmla="*/ 2147483647 w 147"/>
                <a:gd name="T77" fmla="*/ 2147483647 h 234"/>
                <a:gd name="T78" fmla="*/ 2147483647 w 147"/>
                <a:gd name="T79" fmla="*/ 2147483647 h 234"/>
                <a:gd name="T80" fmla="*/ 2147483647 w 147"/>
                <a:gd name="T81" fmla="*/ 2147483647 h 234"/>
                <a:gd name="T82" fmla="*/ 2147483647 w 147"/>
                <a:gd name="T83" fmla="*/ 2147483647 h 234"/>
                <a:gd name="T84" fmla="*/ 2147483647 w 147"/>
                <a:gd name="T85" fmla="*/ 2147483647 h 234"/>
                <a:gd name="T86" fmla="*/ 2147483647 w 147"/>
                <a:gd name="T87" fmla="*/ 2147483647 h 234"/>
                <a:gd name="T88" fmla="*/ 2147483647 w 147"/>
                <a:gd name="T89" fmla="*/ 2147483647 h 234"/>
                <a:gd name="T90" fmla="*/ 2147483647 w 147"/>
                <a:gd name="T91" fmla="*/ 2147483647 h 234"/>
                <a:gd name="T92" fmla="*/ 2147483647 w 147"/>
                <a:gd name="T93" fmla="*/ 2147483647 h 234"/>
                <a:gd name="T94" fmla="*/ 2147483647 w 147"/>
                <a:gd name="T95" fmla="*/ 2147483647 h 234"/>
                <a:gd name="T96" fmla="*/ 2147483647 w 147"/>
                <a:gd name="T97" fmla="*/ 2147483647 h 234"/>
                <a:gd name="T98" fmla="*/ 2147483647 w 147"/>
                <a:gd name="T99" fmla="*/ 2147483647 h 23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147" h="234">
                  <a:moveTo>
                    <a:pt x="117" y="161"/>
                  </a:moveTo>
                  <a:lnTo>
                    <a:pt x="106" y="163"/>
                  </a:lnTo>
                  <a:lnTo>
                    <a:pt x="98" y="172"/>
                  </a:lnTo>
                  <a:lnTo>
                    <a:pt x="94" y="183"/>
                  </a:lnTo>
                  <a:lnTo>
                    <a:pt x="98" y="194"/>
                  </a:lnTo>
                  <a:lnTo>
                    <a:pt x="106" y="201"/>
                  </a:lnTo>
                  <a:lnTo>
                    <a:pt x="117" y="205"/>
                  </a:lnTo>
                  <a:lnTo>
                    <a:pt x="130" y="201"/>
                  </a:lnTo>
                  <a:lnTo>
                    <a:pt x="137" y="194"/>
                  </a:lnTo>
                  <a:lnTo>
                    <a:pt x="141" y="183"/>
                  </a:lnTo>
                  <a:lnTo>
                    <a:pt x="137" y="172"/>
                  </a:lnTo>
                  <a:lnTo>
                    <a:pt x="130" y="163"/>
                  </a:lnTo>
                  <a:lnTo>
                    <a:pt x="117" y="161"/>
                  </a:lnTo>
                  <a:close/>
                  <a:moveTo>
                    <a:pt x="36" y="132"/>
                  </a:moveTo>
                  <a:lnTo>
                    <a:pt x="25" y="135"/>
                  </a:lnTo>
                  <a:lnTo>
                    <a:pt x="15" y="141"/>
                  </a:lnTo>
                  <a:lnTo>
                    <a:pt x="8" y="151"/>
                  </a:lnTo>
                  <a:lnTo>
                    <a:pt x="6" y="162"/>
                  </a:lnTo>
                  <a:lnTo>
                    <a:pt x="8" y="173"/>
                  </a:lnTo>
                  <a:lnTo>
                    <a:pt x="15" y="182"/>
                  </a:lnTo>
                  <a:lnTo>
                    <a:pt x="25" y="188"/>
                  </a:lnTo>
                  <a:lnTo>
                    <a:pt x="36" y="190"/>
                  </a:lnTo>
                  <a:lnTo>
                    <a:pt x="47" y="188"/>
                  </a:lnTo>
                  <a:lnTo>
                    <a:pt x="57" y="182"/>
                  </a:lnTo>
                  <a:lnTo>
                    <a:pt x="63" y="173"/>
                  </a:lnTo>
                  <a:lnTo>
                    <a:pt x="65" y="162"/>
                  </a:lnTo>
                  <a:lnTo>
                    <a:pt x="63" y="151"/>
                  </a:lnTo>
                  <a:lnTo>
                    <a:pt x="57" y="141"/>
                  </a:lnTo>
                  <a:lnTo>
                    <a:pt x="47" y="135"/>
                  </a:lnTo>
                  <a:lnTo>
                    <a:pt x="36" y="132"/>
                  </a:lnTo>
                  <a:close/>
                  <a:moveTo>
                    <a:pt x="116" y="43"/>
                  </a:moveTo>
                  <a:lnTo>
                    <a:pt x="103" y="47"/>
                  </a:lnTo>
                  <a:lnTo>
                    <a:pt x="94" y="55"/>
                  </a:lnTo>
                  <a:lnTo>
                    <a:pt x="90" y="68"/>
                  </a:lnTo>
                  <a:lnTo>
                    <a:pt x="94" y="80"/>
                  </a:lnTo>
                  <a:lnTo>
                    <a:pt x="103" y="89"/>
                  </a:lnTo>
                  <a:lnTo>
                    <a:pt x="116" y="93"/>
                  </a:lnTo>
                  <a:lnTo>
                    <a:pt x="129" y="89"/>
                  </a:lnTo>
                  <a:lnTo>
                    <a:pt x="138" y="80"/>
                  </a:lnTo>
                  <a:lnTo>
                    <a:pt x="142" y="68"/>
                  </a:lnTo>
                  <a:lnTo>
                    <a:pt x="138" y="55"/>
                  </a:lnTo>
                  <a:lnTo>
                    <a:pt x="129" y="47"/>
                  </a:lnTo>
                  <a:lnTo>
                    <a:pt x="116" y="43"/>
                  </a:lnTo>
                  <a:close/>
                  <a:moveTo>
                    <a:pt x="23" y="6"/>
                  </a:moveTo>
                  <a:lnTo>
                    <a:pt x="18" y="6"/>
                  </a:lnTo>
                  <a:lnTo>
                    <a:pt x="13" y="8"/>
                  </a:lnTo>
                  <a:lnTo>
                    <a:pt x="10" y="11"/>
                  </a:lnTo>
                  <a:lnTo>
                    <a:pt x="6" y="15"/>
                  </a:lnTo>
                  <a:lnTo>
                    <a:pt x="5" y="19"/>
                  </a:lnTo>
                  <a:lnTo>
                    <a:pt x="3" y="24"/>
                  </a:lnTo>
                  <a:lnTo>
                    <a:pt x="5" y="29"/>
                  </a:lnTo>
                  <a:lnTo>
                    <a:pt x="6" y="34"/>
                  </a:lnTo>
                  <a:lnTo>
                    <a:pt x="10" y="38"/>
                  </a:lnTo>
                  <a:lnTo>
                    <a:pt x="13" y="41"/>
                  </a:lnTo>
                  <a:lnTo>
                    <a:pt x="18" y="42"/>
                  </a:lnTo>
                  <a:lnTo>
                    <a:pt x="23" y="43"/>
                  </a:lnTo>
                  <a:lnTo>
                    <a:pt x="28" y="42"/>
                  </a:lnTo>
                  <a:lnTo>
                    <a:pt x="33" y="41"/>
                  </a:lnTo>
                  <a:lnTo>
                    <a:pt x="37" y="38"/>
                  </a:lnTo>
                  <a:lnTo>
                    <a:pt x="41" y="34"/>
                  </a:lnTo>
                  <a:lnTo>
                    <a:pt x="42" y="29"/>
                  </a:lnTo>
                  <a:lnTo>
                    <a:pt x="43" y="24"/>
                  </a:lnTo>
                  <a:lnTo>
                    <a:pt x="42" y="19"/>
                  </a:lnTo>
                  <a:lnTo>
                    <a:pt x="41" y="15"/>
                  </a:lnTo>
                  <a:lnTo>
                    <a:pt x="37" y="11"/>
                  </a:lnTo>
                  <a:lnTo>
                    <a:pt x="33" y="8"/>
                  </a:lnTo>
                  <a:lnTo>
                    <a:pt x="28" y="6"/>
                  </a:lnTo>
                  <a:lnTo>
                    <a:pt x="23" y="6"/>
                  </a:lnTo>
                  <a:close/>
                  <a:moveTo>
                    <a:pt x="23" y="0"/>
                  </a:moveTo>
                  <a:lnTo>
                    <a:pt x="34" y="3"/>
                  </a:lnTo>
                  <a:lnTo>
                    <a:pt x="43" y="12"/>
                  </a:lnTo>
                  <a:lnTo>
                    <a:pt x="47" y="23"/>
                  </a:lnTo>
                  <a:lnTo>
                    <a:pt x="46" y="34"/>
                  </a:lnTo>
                  <a:lnTo>
                    <a:pt x="42" y="47"/>
                  </a:lnTo>
                  <a:lnTo>
                    <a:pt x="36" y="59"/>
                  </a:lnTo>
                  <a:lnTo>
                    <a:pt x="27" y="67"/>
                  </a:lnTo>
                  <a:lnTo>
                    <a:pt x="95" y="105"/>
                  </a:lnTo>
                  <a:lnTo>
                    <a:pt x="90" y="91"/>
                  </a:lnTo>
                  <a:lnTo>
                    <a:pt x="86" y="78"/>
                  </a:lnTo>
                  <a:lnTo>
                    <a:pt x="84" y="67"/>
                  </a:lnTo>
                  <a:lnTo>
                    <a:pt x="86" y="55"/>
                  </a:lnTo>
                  <a:lnTo>
                    <a:pt x="94" y="45"/>
                  </a:lnTo>
                  <a:lnTo>
                    <a:pt x="104" y="39"/>
                  </a:lnTo>
                  <a:lnTo>
                    <a:pt x="116" y="37"/>
                  </a:lnTo>
                  <a:lnTo>
                    <a:pt x="127" y="39"/>
                  </a:lnTo>
                  <a:lnTo>
                    <a:pt x="137" y="45"/>
                  </a:lnTo>
                  <a:lnTo>
                    <a:pt x="145" y="55"/>
                  </a:lnTo>
                  <a:lnTo>
                    <a:pt x="147" y="67"/>
                  </a:lnTo>
                  <a:lnTo>
                    <a:pt x="146" y="76"/>
                  </a:lnTo>
                  <a:lnTo>
                    <a:pt x="142" y="89"/>
                  </a:lnTo>
                  <a:lnTo>
                    <a:pt x="137" y="102"/>
                  </a:lnTo>
                  <a:lnTo>
                    <a:pt x="131" y="114"/>
                  </a:lnTo>
                  <a:lnTo>
                    <a:pt x="124" y="122"/>
                  </a:lnTo>
                  <a:lnTo>
                    <a:pt x="116" y="125"/>
                  </a:lnTo>
                  <a:lnTo>
                    <a:pt x="114" y="125"/>
                  </a:lnTo>
                  <a:lnTo>
                    <a:pt x="69" y="180"/>
                  </a:lnTo>
                  <a:lnTo>
                    <a:pt x="64" y="194"/>
                  </a:lnTo>
                  <a:lnTo>
                    <a:pt x="58" y="206"/>
                  </a:lnTo>
                  <a:lnTo>
                    <a:pt x="51" y="218"/>
                  </a:lnTo>
                  <a:lnTo>
                    <a:pt x="104" y="224"/>
                  </a:lnTo>
                  <a:lnTo>
                    <a:pt x="98" y="214"/>
                  </a:lnTo>
                  <a:lnTo>
                    <a:pt x="93" y="201"/>
                  </a:lnTo>
                  <a:lnTo>
                    <a:pt x="90" y="190"/>
                  </a:lnTo>
                  <a:lnTo>
                    <a:pt x="89" y="182"/>
                  </a:lnTo>
                  <a:lnTo>
                    <a:pt x="91" y="171"/>
                  </a:lnTo>
                  <a:lnTo>
                    <a:pt x="98" y="162"/>
                  </a:lnTo>
                  <a:lnTo>
                    <a:pt x="106" y="157"/>
                  </a:lnTo>
                  <a:lnTo>
                    <a:pt x="117" y="154"/>
                  </a:lnTo>
                  <a:lnTo>
                    <a:pt x="129" y="157"/>
                  </a:lnTo>
                  <a:lnTo>
                    <a:pt x="137" y="162"/>
                  </a:lnTo>
                  <a:lnTo>
                    <a:pt x="143" y="171"/>
                  </a:lnTo>
                  <a:lnTo>
                    <a:pt x="146" y="182"/>
                  </a:lnTo>
                  <a:lnTo>
                    <a:pt x="145" y="193"/>
                  </a:lnTo>
                  <a:lnTo>
                    <a:pt x="140" y="206"/>
                  </a:lnTo>
                  <a:lnTo>
                    <a:pt x="134" y="220"/>
                  </a:lnTo>
                  <a:lnTo>
                    <a:pt x="126" y="230"/>
                  </a:lnTo>
                  <a:lnTo>
                    <a:pt x="117" y="234"/>
                  </a:lnTo>
                  <a:lnTo>
                    <a:pt x="114" y="234"/>
                  </a:lnTo>
                  <a:lnTo>
                    <a:pt x="111" y="232"/>
                  </a:lnTo>
                  <a:lnTo>
                    <a:pt x="108" y="230"/>
                  </a:lnTo>
                  <a:lnTo>
                    <a:pt x="47" y="223"/>
                  </a:lnTo>
                  <a:lnTo>
                    <a:pt x="43" y="225"/>
                  </a:lnTo>
                  <a:lnTo>
                    <a:pt x="39" y="227"/>
                  </a:lnTo>
                  <a:lnTo>
                    <a:pt x="36" y="227"/>
                  </a:lnTo>
                  <a:lnTo>
                    <a:pt x="26" y="224"/>
                  </a:lnTo>
                  <a:lnTo>
                    <a:pt x="17" y="214"/>
                  </a:lnTo>
                  <a:lnTo>
                    <a:pt x="10" y="200"/>
                  </a:lnTo>
                  <a:lnTo>
                    <a:pt x="5" y="185"/>
                  </a:lnTo>
                  <a:lnTo>
                    <a:pt x="1" y="172"/>
                  </a:lnTo>
                  <a:lnTo>
                    <a:pt x="0" y="159"/>
                  </a:lnTo>
                  <a:lnTo>
                    <a:pt x="2" y="146"/>
                  </a:lnTo>
                  <a:lnTo>
                    <a:pt x="10" y="135"/>
                  </a:lnTo>
                  <a:lnTo>
                    <a:pt x="21" y="127"/>
                  </a:lnTo>
                  <a:lnTo>
                    <a:pt x="36" y="125"/>
                  </a:lnTo>
                  <a:lnTo>
                    <a:pt x="49" y="127"/>
                  </a:lnTo>
                  <a:lnTo>
                    <a:pt x="62" y="135"/>
                  </a:lnTo>
                  <a:lnTo>
                    <a:pt x="69" y="146"/>
                  </a:lnTo>
                  <a:lnTo>
                    <a:pt x="72" y="159"/>
                  </a:lnTo>
                  <a:lnTo>
                    <a:pt x="72" y="164"/>
                  </a:lnTo>
                  <a:lnTo>
                    <a:pt x="70" y="169"/>
                  </a:lnTo>
                  <a:lnTo>
                    <a:pt x="109" y="122"/>
                  </a:lnTo>
                  <a:lnTo>
                    <a:pt x="104" y="119"/>
                  </a:lnTo>
                  <a:lnTo>
                    <a:pt x="100" y="114"/>
                  </a:lnTo>
                  <a:lnTo>
                    <a:pt x="18" y="67"/>
                  </a:lnTo>
                  <a:lnTo>
                    <a:pt x="11" y="59"/>
                  </a:lnTo>
                  <a:lnTo>
                    <a:pt x="5" y="47"/>
                  </a:lnTo>
                  <a:lnTo>
                    <a:pt x="1" y="34"/>
                  </a:lnTo>
                  <a:lnTo>
                    <a:pt x="0" y="23"/>
                  </a:lnTo>
                  <a:lnTo>
                    <a:pt x="2" y="12"/>
                  </a:lnTo>
                  <a:lnTo>
                    <a:pt x="11" y="3"/>
                  </a:lnTo>
                  <a:lnTo>
                    <a:pt x="23"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35" name="Freeform 1596">
              <a:extLst>
                <a:ext uri="{FF2B5EF4-FFF2-40B4-BE49-F238E27FC236}">
                  <a16:creationId xmlns:a16="http://schemas.microsoft.com/office/drawing/2014/main" id="{6C9E6AF9-04E7-4A13-8C39-18B2062D1B90}"/>
                </a:ext>
              </a:extLst>
            </p:cNvPr>
            <p:cNvSpPr>
              <a:spLocks/>
            </p:cNvSpPr>
            <p:nvPr/>
          </p:nvSpPr>
          <p:spPr bwMode="auto">
            <a:xfrm>
              <a:off x="7471698" y="5159367"/>
              <a:ext cx="53426" cy="47597"/>
            </a:xfrm>
            <a:custGeom>
              <a:avLst/>
              <a:gdLst>
                <a:gd name="T0" fmla="*/ 2147483647 w 42"/>
                <a:gd name="T1" fmla="*/ 0 h 38"/>
                <a:gd name="T2" fmla="*/ 2147483647 w 42"/>
                <a:gd name="T3" fmla="*/ 2147483647 h 38"/>
                <a:gd name="T4" fmla="*/ 2147483647 w 42"/>
                <a:gd name="T5" fmla="*/ 2147483647 h 38"/>
                <a:gd name="T6" fmla="*/ 2147483647 w 42"/>
                <a:gd name="T7" fmla="*/ 2147483647 h 38"/>
                <a:gd name="T8" fmla="*/ 2147483647 w 42"/>
                <a:gd name="T9" fmla="*/ 2147483647 h 38"/>
                <a:gd name="T10" fmla="*/ 2147483647 w 42"/>
                <a:gd name="T11" fmla="*/ 2147483647 h 38"/>
                <a:gd name="T12" fmla="*/ 2147483647 w 42"/>
                <a:gd name="T13" fmla="*/ 2147483647 h 38"/>
                <a:gd name="T14" fmla="*/ 2147483647 w 42"/>
                <a:gd name="T15" fmla="*/ 2147483647 h 38"/>
                <a:gd name="T16" fmla="*/ 2147483647 w 42"/>
                <a:gd name="T17" fmla="*/ 2147483647 h 38"/>
                <a:gd name="T18" fmla="*/ 0 w 42"/>
                <a:gd name="T19" fmla="*/ 2147483647 h 38"/>
                <a:gd name="T20" fmla="*/ 2147483647 w 42"/>
                <a:gd name="T21" fmla="*/ 2147483647 h 38"/>
                <a:gd name="T22" fmla="*/ 2147483647 w 42"/>
                <a:gd name="T23" fmla="*/ 2147483647 h 38"/>
                <a:gd name="T24" fmla="*/ 2147483647 w 42"/>
                <a:gd name="T25" fmla="*/ 0 h 3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2" h="38">
                  <a:moveTo>
                    <a:pt x="21" y="0"/>
                  </a:moveTo>
                  <a:lnTo>
                    <a:pt x="31" y="3"/>
                  </a:lnTo>
                  <a:lnTo>
                    <a:pt x="38" y="10"/>
                  </a:lnTo>
                  <a:lnTo>
                    <a:pt x="42" y="20"/>
                  </a:lnTo>
                  <a:lnTo>
                    <a:pt x="38" y="29"/>
                  </a:lnTo>
                  <a:lnTo>
                    <a:pt x="31" y="36"/>
                  </a:lnTo>
                  <a:lnTo>
                    <a:pt x="21" y="38"/>
                  </a:lnTo>
                  <a:lnTo>
                    <a:pt x="11" y="36"/>
                  </a:lnTo>
                  <a:lnTo>
                    <a:pt x="3" y="29"/>
                  </a:lnTo>
                  <a:lnTo>
                    <a:pt x="0" y="20"/>
                  </a:lnTo>
                  <a:lnTo>
                    <a:pt x="3" y="10"/>
                  </a:lnTo>
                  <a:lnTo>
                    <a:pt x="11" y="3"/>
                  </a:lnTo>
                  <a:lnTo>
                    <a:pt x="21"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36" name="Freeform 1597">
              <a:extLst>
                <a:ext uri="{FF2B5EF4-FFF2-40B4-BE49-F238E27FC236}">
                  <a16:creationId xmlns:a16="http://schemas.microsoft.com/office/drawing/2014/main" id="{D7937907-7763-4CBE-8AD9-A4E17B5CBF75}"/>
                </a:ext>
              </a:extLst>
            </p:cNvPr>
            <p:cNvSpPr>
              <a:spLocks/>
            </p:cNvSpPr>
            <p:nvPr/>
          </p:nvSpPr>
          <p:spPr bwMode="auto">
            <a:xfrm>
              <a:off x="7465870" y="4995204"/>
              <a:ext cx="33998" cy="32056"/>
            </a:xfrm>
            <a:custGeom>
              <a:avLst/>
              <a:gdLst>
                <a:gd name="T0" fmla="*/ 2147483647 w 27"/>
                <a:gd name="T1" fmla="*/ 0 h 25"/>
                <a:gd name="T2" fmla="*/ 2147483647 w 27"/>
                <a:gd name="T3" fmla="*/ 0 h 25"/>
                <a:gd name="T4" fmla="*/ 2147483647 w 27"/>
                <a:gd name="T5" fmla="*/ 2147483647 h 25"/>
                <a:gd name="T6" fmla="*/ 2147483647 w 27"/>
                <a:gd name="T7" fmla="*/ 2147483647 h 25"/>
                <a:gd name="T8" fmla="*/ 2147483647 w 27"/>
                <a:gd name="T9" fmla="*/ 2147483647 h 25"/>
                <a:gd name="T10" fmla="*/ 2147483647 w 27"/>
                <a:gd name="T11" fmla="*/ 2147483647 h 25"/>
                <a:gd name="T12" fmla="*/ 2147483647 w 27"/>
                <a:gd name="T13" fmla="*/ 2147483647 h 25"/>
                <a:gd name="T14" fmla="*/ 2147483647 w 27"/>
                <a:gd name="T15" fmla="*/ 2147483647 h 25"/>
                <a:gd name="T16" fmla="*/ 2147483647 w 27"/>
                <a:gd name="T17" fmla="*/ 2147483647 h 25"/>
                <a:gd name="T18" fmla="*/ 2147483647 w 27"/>
                <a:gd name="T19" fmla="*/ 2147483647 h 25"/>
                <a:gd name="T20" fmla="*/ 2147483647 w 27"/>
                <a:gd name="T21" fmla="*/ 2147483647 h 25"/>
                <a:gd name="T22" fmla="*/ 2147483647 w 27"/>
                <a:gd name="T23" fmla="*/ 2147483647 h 25"/>
                <a:gd name="T24" fmla="*/ 2147483647 w 27"/>
                <a:gd name="T25" fmla="*/ 2147483647 h 25"/>
                <a:gd name="T26" fmla="*/ 2147483647 w 27"/>
                <a:gd name="T27" fmla="*/ 2147483647 h 25"/>
                <a:gd name="T28" fmla="*/ 0 w 27"/>
                <a:gd name="T29" fmla="*/ 2147483647 h 25"/>
                <a:gd name="T30" fmla="*/ 0 w 27"/>
                <a:gd name="T31" fmla="*/ 2147483647 h 25"/>
                <a:gd name="T32" fmla="*/ 0 w 27"/>
                <a:gd name="T33" fmla="*/ 2147483647 h 25"/>
                <a:gd name="T34" fmla="*/ 2147483647 w 27"/>
                <a:gd name="T35" fmla="*/ 2147483647 h 25"/>
                <a:gd name="T36" fmla="*/ 2147483647 w 27"/>
                <a:gd name="T37" fmla="*/ 2147483647 h 25"/>
                <a:gd name="T38" fmla="*/ 2147483647 w 27"/>
                <a:gd name="T39" fmla="*/ 0 h 25"/>
                <a:gd name="T40" fmla="*/ 2147483647 w 27"/>
                <a:gd name="T41" fmla="*/ 0 h 2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7" h="25">
                  <a:moveTo>
                    <a:pt x="13" y="0"/>
                  </a:moveTo>
                  <a:lnTo>
                    <a:pt x="17" y="0"/>
                  </a:lnTo>
                  <a:lnTo>
                    <a:pt x="21" y="3"/>
                  </a:lnTo>
                  <a:lnTo>
                    <a:pt x="24" y="5"/>
                  </a:lnTo>
                  <a:lnTo>
                    <a:pt x="26" y="9"/>
                  </a:lnTo>
                  <a:lnTo>
                    <a:pt x="27" y="12"/>
                  </a:lnTo>
                  <a:lnTo>
                    <a:pt x="26" y="16"/>
                  </a:lnTo>
                  <a:lnTo>
                    <a:pt x="24" y="20"/>
                  </a:lnTo>
                  <a:lnTo>
                    <a:pt x="21" y="22"/>
                  </a:lnTo>
                  <a:lnTo>
                    <a:pt x="17" y="25"/>
                  </a:lnTo>
                  <a:lnTo>
                    <a:pt x="13" y="25"/>
                  </a:lnTo>
                  <a:lnTo>
                    <a:pt x="8" y="25"/>
                  </a:lnTo>
                  <a:lnTo>
                    <a:pt x="5" y="22"/>
                  </a:lnTo>
                  <a:lnTo>
                    <a:pt x="2" y="20"/>
                  </a:lnTo>
                  <a:lnTo>
                    <a:pt x="0" y="16"/>
                  </a:lnTo>
                  <a:lnTo>
                    <a:pt x="0" y="12"/>
                  </a:lnTo>
                  <a:lnTo>
                    <a:pt x="0" y="9"/>
                  </a:lnTo>
                  <a:lnTo>
                    <a:pt x="2" y="5"/>
                  </a:lnTo>
                  <a:lnTo>
                    <a:pt x="5" y="3"/>
                  </a:lnTo>
                  <a:lnTo>
                    <a:pt x="8" y="0"/>
                  </a:lnTo>
                  <a:lnTo>
                    <a:pt x="13"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37" name="Freeform 1598">
              <a:extLst>
                <a:ext uri="{FF2B5EF4-FFF2-40B4-BE49-F238E27FC236}">
                  <a16:creationId xmlns:a16="http://schemas.microsoft.com/office/drawing/2014/main" id="{B2C79D09-1362-4B4B-A6EA-160701C02943}"/>
                </a:ext>
              </a:extLst>
            </p:cNvPr>
            <p:cNvSpPr>
              <a:spLocks/>
            </p:cNvSpPr>
            <p:nvPr/>
          </p:nvSpPr>
          <p:spPr bwMode="auto">
            <a:xfrm>
              <a:off x="7580493" y="5191423"/>
              <a:ext cx="40798" cy="37884"/>
            </a:xfrm>
            <a:custGeom>
              <a:avLst/>
              <a:gdLst>
                <a:gd name="T0" fmla="*/ 2147483647 w 33"/>
                <a:gd name="T1" fmla="*/ 0 h 30"/>
                <a:gd name="T2" fmla="*/ 2147483647 w 33"/>
                <a:gd name="T3" fmla="*/ 0 h 30"/>
                <a:gd name="T4" fmla="*/ 2147483647 w 33"/>
                <a:gd name="T5" fmla="*/ 2147483647 h 30"/>
                <a:gd name="T6" fmla="*/ 2147483647 w 33"/>
                <a:gd name="T7" fmla="*/ 2147483647 h 30"/>
                <a:gd name="T8" fmla="*/ 2147483647 w 33"/>
                <a:gd name="T9" fmla="*/ 2147483647 h 30"/>
                <a:gd name="T10" fmla="*/ 2147483647 w 33"/>
                <a:gd name="T11" fmla="*/ 2147483647 h 30"/>
                <a:gd name="T12" fmla="*/ 2147483647 w 33"/>
                <a:gd name="T13" fmla="*/ 2147483647 h 30"/>
                <a:gd name="T14" fmla="*/ 2147483647 w 33"/>
                <a:gd name="T15" fmla="*/ 2147483647 h 30"/>
                <a:gd name="T16" fmla="*/ 2147483647 w 33"/>
                <a:gd name="T17" fmla="*/ 2147483647 h 30"/>
                <a:gd name="T18" fmla="*/ 2147483647 w 33"/>
                <a:gd name="T19" fmla="*/ 2147483647 h 30"/>
                <a:gd name="T20" fmla="*/ 2147483647 w 33"/>
                <a:gd name="T21" fmla="*/ 2147483647 h 30"/>
                <a:gd name="T22" fmla="*/ 2147483647 w 33"/>
                <a:gd name="T23" fmla="*/ 2147483647 h 30"/>
                <a:gd name="T24" fmla="*/ 2147483647 w 33"/>
                <a:gd name="T25" fmla="*/ 2147483647 h 30"/>
                <a:gd name="T26" fmla="*/ 2147483647 w 33"/>
                <a:gd name="T27" fmla="*/ 2147483647 h 30"/>
                <a:gd name="T28" fmla="*/ 2147483647 w 33"/>
                <a:gd name="T29" fmla="*/ 2147483647 h 30"/>
                <a:gd name="T30" fmla="*/ 0 w 33"/>
                <a:gd name="T31" fmla="*/ 2147483647 h 30"/>
                <a:gd name="T32" fmla="*/ 2147483647 w 33"/>
                <a:gd name="T33" fmla="*/ 2147483647 h 30"/>
                <a:gd name="T34" fmla="*/ 2147483647 w 33"/>
                <a:gd name="T35" fmla="*/ 2147483647 h 30"/>
                <a:gd name="T36" fmla="*/ 2147483647 w 33"/>
                <a:gd name="T37" fmla="*/ 2147483647 h 30"/>
                <a:gd name="T38" fmla="*/ 2147483647 w 33"/>
                <a:gd name="T39" fmla="*/ 0 h 30"/>
                <a:gd name="T40" fmla="*/ 2147483647 w 33"/>
                <a:gd name="T41" fmla="*/ 0 h 3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3" h="30">
                  <a:moveTo>
                    <a:pt x="16" y="0"/>
                  </a:moveTo>
                  <a:lnTo>
                    <a:pt x="21" y="0"/>
                  </a:lnTo>
                  <a:lnTo>
                    <a:pt x="26" y="3"/>
                  </a:lnTo>
                  <a:lnTo>
                    <a:pt x="30" y="6"/>
                  </a:lnTo>
                  <a:lnTo>
                    <a:pt x="31" y="10"/>
                  </a:lnTo>
                  <a:lnTo>
                    <a:pt x="33" y="15"/>
                  </a:lnTo>
                  <a:lnTo>
                    <a:pt x="31" y="20"/>
                  </a:lnTo>
                  <a:lnTo>
                    <a:pt x="30" y="24"/>
                  </a:lnTo>
                  <a:lnTo>
                    <a:pt x="26" y="27"/>
                  </a:lnTo>
                  <a:lnTo>
                    <a:pt x="21" y="29"/>
                  </a:lnTo>
                  <a:lnTo>
                    <a:pt x="16" y="30"/>
                  </a:lnTo>
                  <a:lnTo>
                    <a:pt x="11" y="29"/>
                  </a:lnTo>
                  <a:lnTo>
                    <a:pt x="7" y="27"/>
                  </a:lnTo>
                  <a:lnTo>
                    <a:pt x="4" y="24"/>
                  </a:lnTo>
                  <a:lnTo>
                    <a:pt x="2" y="20"/>
                  </a:lnTo>
                  <a:lnTo>
                    <a:pt x="0" y="15"/>
                  </a:lnTo>
                  <a:lnTo>
                    <a:pt x="2" y="10"/>
                  </a:lnTo>
                  <a:lnTo>
                    <a:pt x="4" y="6"/>
                  </a:lnTo>
                  <a:lnTo>
                    <a:pt x="7" y="3"/>
                  </a:lnTo>
                  <a:lnTo>
                    <a:pt x="11" y="0"/>
                  </a:lnTo>
                  <a:lnTo>
                    <a:pt x="16"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38" name="Freeform 1599">
              <a:extLst>
                <a:ext uri="{FF2B5EF4-FFF2-40B4-BE49-F238E27FC236}">
                  <a16:creationId xmlns:a16="http://schemas.microsoft.com/office/drawing/2014/main" id="{9A5EF52A-0A22-4FB4-B284-49BFEEC44B4E}"/>
                </a:ext>
              </a:extLst>
            </p:cNvPr>
            <p:cNvSpPr>
              <a:spLocks/>
            </p:cNvSpPr>
            <p:nvPr/>
          </p:nvSpPr>
          <p:spPr bwMode="auto">
            <a:xfrm>
              <a:off x="7523181" y="5309931"/>
              <a:ext cx="37884" cy="36912"/>
            </a:xfrm>
            <a:custGeom>
              <a:avLst/>
              <a:gdLst>
                <a:gd name="T0" fmla="*/ 2147483647 w 30"/>
                <a:gd name="T1" fmla="*/ 0 h 29"/>
                <a:gd name="T2" fmla="*/ 2147483647 w 30"/>
                <a:gd name="T3" fmla="*/ 0 h 29"/>
                <a:gd name="T4" fmla="*/ 2147483647 w 30"/>
                <a:gd name="T5" fmla="*/ 2147483647 h 29"/>
                <a:gd name="T6" fmla="*/ 2147483647 w 30"/>
                <a:gd name="T7" fmla="*/ 2147483647 h 29"/>
                <a:gd name="T8" fmla="*/ 2147483647 w 30"/>
                <a:gd name="T9" fmla="*/ 2147483647 h 29"/>
                <a:gd name="T10" fmla="*/ 2147483647 w 30"/>
                <a:gd name="T11" fmla="*/ 2147483647 h 29"/>
                <a:gd name="T12" fmla="*/ 2147483647 w 30"/>
                <a:gd name="T13" fmla="*/ 2147483647 h 29"/>
                <a:gd name="T14" fmla="*/ 2147483647 w 30"/>
                <a:gd name="T15" fmla="*/ 2147483647 h 29"/>
                <a:gd name="T16" fmla="*/ 2147483647 w 30"/>
                <a:gd name="T17" fmla="*/ 2147483647 h 29"/>
                <a:gd name="T18" fmla="*/ 2147483647 w 30"/>
                <a:gd name="T19" fmla="*/ 2147483647 h 29"/>
                <a:gd name="T20" fmla="*/ 2147483647 w 30"/>
                <a:gd name="T21" fmla="*/ 2147483647 h 29"/>
                <a:gd name="T22" fmla="*/ 2147483647 w 30"/>
                <a:gd name="T23" fmla="*/ 2147483647 h 29"/>
                <a:gd name="T24" fmla="*/ 2147483647 w 30"/>
                <a:gd name="T25" fmla="*/ 2147483647 h 29"/>
                <a:gd name="T26" fmla="*/ 2147483647 w 30"/>
                <a:gd name="T27" fmla="*/ 2147483647 h 29"/>
                <a:gd name="T28" fmla="*/ 2147483647 w 30"/>
                <a:gd name="T29" fmla="*/ 2147483647 h 29"/>
                <a:gd name="T30" fmla="*/ 0 w 30"/>
                <a:gd name="T31" fmla="*/ 2147483647 h 29"/>
                <a:gd name="T32" fmla="*/ 2147483647 w 30"/>
                <a:gd name="T33" fmla="*/ 2147483647 h 29"/>
                <a:gd name="T34" fmla="*/ 2147483647 w 30"/>
                <a:gd name="T35" fmla="*/ 2147483647 h 29"/>
                <a:gd name="T36" fmla="*/ 2147483647 w 30"/>
                <a:gd name="T37" fmla="*/ 2147483647 h 29"/>
                <a:gd name="T38" fmla="*/ 2147483647 w 30"/>
                <a:gd name="T39" fmla="*/ 0 h 29"/>
                <a:gd name="T40" fmla="*/ 2147483647 w 30"/>
                <a:gd name="T41" fmla="*/ 0 h 2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0" h="29">
                  <a:moveTo>
                    <a:pt x="16" y="0"/>
                  </a:moveTo>
                  <a:lnTo>
                    <a:pt x="21" y="0"/>
                  </a:lnTo>
                  <a:lnTo>
                    <a:pt x="24" y="3"/>
                  </a:lnTo>
                  <a:lnTo>
                    <a:pt x="28" y="5"/>
                  </a:lnTo>
                  <a:lnTo>
                    <a:pt x="30" y="10"/>
                  </a:lnTo>
                  <a:lnTo>
                    <a:pt x="30" y="14"/>
                  </a:lnTo>
                  <a:lnTo>
                    <a:pt x="30" y="19"/>
                  </a:lnTo>
                  <a:lnTo>
                    <a:pt x="28" y="22"/>
                  </a:lnTo>
                  <a:lnTo>
                    <a:pt x="24" y="26"/>
                  </a:lnTo>
                  <a:lnTo>
                    <a:pt x="21" y="27"/>
                  </a:lnTo>
                  <a:lnTo>
                    <a:pt x="16" y="29"/>
                  </a:lnTo>
                  <a:lnTo>
                    <a:pt x="11" y="27"/>
                  </a:lnTo>
                  <a:lnTo>
                    <a:pt x="6" y="26"/>
                  </a:lnTo>
                  <a:lnTo>
                    <a:pt x="3" y="22"/>
                  </a:lnTo>
                  <a:lnTo>
                    <a:pt x="1" y="19"/>
                  </a:lnTo>
                  <a:lnTo>
                    <a:pt x="0" y="14"/>
                  </a:lnTo>
                  <a:lnTo>
                    <a:pt x="1" y="10"/>
                  </a:lnTo>
                  <a:lnTo>
                    <a:pt x="3" y="5"/>
                  </a:lnTo>
                  <a:lnTo>
                    <a:pt x="6" y="3"/>
                  </a:lnTo>
                  <a:lnTo>
                    <a:pt x="11" y="0"/>
                  </a:lnTo>
                  <a:lnTo>
                    <a:pt x="16"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grpSp>
      <p:sp>
        <p:nvSpPr>
          <p:cNvPr id="12" name="TextBox 11">
            <a:extLst>
              <a:ext uri="{FF2B5EF4-FFF2-40B4-BE49-F238E27FC236}">
                <a16:creationId xmlns:a16="http://schemas.microsoft.com/office/drawing/2014/main" id="{2E68AD20-2953-45A5-B7F0-BC4F7B8E80CA}"/>
              </a:ext>
            </a:extLst>
          </p:cNvPr>
          <p:cNvSpPr txBox="1"/>
          <p:nvPr/>
        </p:nvSpPr>
        <p:spPr>
          <a:xfrm>
            <a:off x="1255746" y="2611250"/>
            <a:ext cx="340505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a:ln>
                  <a:noFill/>
                </a:ln>
                <a:solidFill>
                  <a:prstClr val="white"/>
                </a:solidFill>
                <a:effectLst/>
                <a:uLnTx/>
                <a:uFillTx/>
                <a:latin typeface="Calibri" panose="020F0502020204030204"/>
                <a:ea typeface="+mn-ea"/>
                <a:cs typeface="+mn-cs"/>
              </a:rPr>
              <a:t>ELEMENTI DI VERIFICA EX ANTE</a:t>
            </a:r>
          </a:p>
        </p:txBody>
      </p:sp>
      <p:grpSp>
        <p:nvGrpSpPr>
          <p:cNvPr id="39" name="Group 38">
            <a:extLst>
              <a:ext uri="{FF2B5EF4-FFF2-40B4-BE49-F238E27FC236}">
                <a16:creationId xmlns:a16="http://schemas.microsoft.com/office/drawing/2014/main" id="{50B4D4EC-E6CE-4421-9778-99E92D7745EC}"/>
              </a:ext>
            </a:extLst>
          </p:cNvPr>
          <p:cNvGrpSpPr/>
          <p:nvPr/>
        </p:nvGrpSpPr>
        <p:grpSpPr>
          <a:xfrm>
            <a:off x="5926668" y="2601188"/>
            <a:ext cx="500095" cy="418403"/>
            <a:chOff x="900634" y="4129952"/>
            <a:chExt cx="638019" cy="640039"/>
          </a:xfrm>
          <a:solidFill>
            <a:schemeClr val="bg1"/>
          </a:solidFill>
        </p:grpSpPr>
        <p:sp>
          <p:nvSpPr>
            <p:cNvPr id="40" name="Freeform 6">
              <a:extLst>
                <a:ext uri="{FF2B5EF4-FFF2-40B4-BE49-F238E27FC236}">
                  <a16:creationId xmlns:a16="http://schemas.microsoft.com/office/drawing/2014/main" id="{93EA7529-224E-487A-B0EF-4C1874CAA4A5}"/>
                </a:ext>
              </a:extLst>
            </p:cNvPr>
            <p:cNvSpPr>
              <a:spLocks noEditPoints="1"/>
            </p:cNvSpPr>
            <p:nvPr/>
          </p:nvSpPr>
          <p:spPr bwMode="auto">
            <a:xfrm rot="4922534">
              <a:off x="924053" y="4234753"/>
              <a:ext cx="511819" cy="558657"/>
            </a:xfrm>
            <a:custGeom>
              <a:avLst/>
              <a:gdLst>
                <a:gd name="T0" fmla="*/ 85 w 101"/>
                <a:gd name="T1" fmla="*/ 49 h 139"/>
                <a:gd name="T2" fmla="*/ 72 w 101"/>
                <a:gd name="T3" fmla="*/ 76 h 139"/>
                <a:gd name="T4" fmla="*/ 72 w 101"/>
                <a:gd name="T5" fmla="*/ 79 h 139"/>
                <a:gd name="T6" fmla="*/ 72 w 101"/>
                <a:gd name="T7" fmla="*/ 80 h 139"/>
                <a:gd name="T8" fmla="*/ 73 w 101"/>
                <a:gd name="T9" fmla="*/ 85 h 139"/>
                <a:gd name="T10" fmla="*/ 100 w 101"/>
                <a:gd name="T11" fmla="*/ 128 h 139"/>
                <a:gd name="T12" fmla="*/ 100 w 101"/>
                <a:gd name="T13" fmla="*/ 133 h 139"/>
                <a:gd name="T14" fmla="*/ 90 w 101"/>
                <a:gd name="T15" fmla="*/ 139 h 139"/>
                <a:gd name="T16" fmla="*/ 85 w 101"/>
                <a:gd name="T17" fmla="*/ 136 h 139"/>
                <a:gd name="T18" fmla="*/ 61 w 101"/>
                <a:gd name="T19" fmla="*/ 91 h 139"/>
                <a:gd name="T20" fmla="*/ 58 w 101"/>
                <a:gd name="T21" fmla="*/ 88 h 139"/>
                <a:gd name="T22" fmla="*/ 57 w 101"/>
                <a:gd name="T23" fmla="*/ 88 h 139"/>
                <a:gd name="T24" fmla="*/ 53 w 101"/>
                <a:gd name="T25" fmla="*/ 87 h 139"/>
                <a:gd name="T26" fmla="*/ 0 w 101"/>
                <a:gd name="T27" fmla="*/ 45 h 139"/>
                <a:gd name="T28" fmla="*/ 48 w 101"/>
                <a:gd name="T29" fmla="*/ 3 h 139"/>
                <a:gd name="T30" fmla="*/ 85 w 101"/>
                <a:gd name="T31" fmla="*/ 45 h 139"/>
                <a:gd name="T32" fmla="*/ 85 w 101"/>
                <a:gd name="T33" fmla="*/ 49 h 139"/>
                <a:gd name="T34" fmla="*/ 80 w 101"/>
                <a:gd name="T35" fmla="*/ 49 h 139"/>
                <a:gd name="T36" fmla="*/ 47 w 101"/>
                <a:gd name="T37" fmla="*/ 8 h 139"/>
                <a:gd name="T38" fmla="*/ 5 w 101"/>
                <a:gd name="T39" fmla="*/ 41 h 139"/>
                <a:gd name="T40" fmla="*/ 38 w 101"/>
                <a:gd name="T41" fmla="*/ 83 h 139"/>
                <a:gd name="T42" fmla="*/ 80 w 101"/>
                <a:gd name="T43" fmla="*/ 49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1" h="139">
                  <a:moveTo>
                    <a:pt x="85" y="49"/>
                  </a:moveTo>
                  <a:cubicBezTo>
                    <a:pt x="84" y="60"/>
                    <a:pt x="79" y="69"/>
                    <a:pt x="72" y="76"/>
                  </a:cubicBezTo>
                  <a:cubicBezTo>
                    <a:pt x="71" y="77"/>
                    <a:pt x="70" y="77"/>
                    <a:pt x="72" y="79"/>
                  </a:cubicBezTo>
                  <a:cubicBezTo>
                    <a:pt x="72" y="79"/>
                    <a:pt x="72" y="80"/>
                    <a:pt x="72" y="80"/>
                  </a:cubicBezTo>
                  <a:cubicBezTo>
                    <a:pt x="71" y="82"/>
                    <a:pt x="72" y="83"/>
                    <a:pt x="73" y="85"/>
                  </a:cubicBezTo>
                  <a:cubicBezTo>
                    <a:pt x="82" y="99"/>
                    <a:pt x="91" y="113"/>
                    <a:pt x="100" y="128"/>
                  </a:cubicBezTo>
                  <a:cubicBezTo>
                    <a:pt x="101" y="130"/>
                    <a:pt x="101" y="131"/>
                    <a:pt x="100" y="133"/>
                  </a:cubicBezTo>
                  <a:cubicBezTo>
                    <a:pt x="97" y="136"/>
                    <a:pt x="94" y="138"/>
                    <a:pt x="90" y="139"/>
                  </a:cubicBezTo>
                  <a:cubicBezTo>
                    <a:pt x="88" y="139"/>
                    <a:pt x="86" y="139"/>
                    <a:pt x="85" y="136"/>
                  </a:cubicBezTo>
                  <a:cubicBezTo>
                    <a:pt x="77" y="121"/>
                    <a:pt x="69" y="106"/>
                    <a:pt x="61" y="91"/>
                  </a:cubicBezTo>
                  <a:cubicBezTo>
                    <a:pt x="60" y="90"/>
                    <a:pt x="60" y="88"/>
                    <a:pt x="58" y="88"/>
                  </a:cubicBezTo>
                  <a:cubicBezTo>
                    <a:pt x="58" y="88"/>
                    <a:pt x="57" y="88"/>
                    <a:pt x="57" y="88"/>
                  </a:cubicBezTo>
                  <a:cubicBezTo>
                    <a:pt x="56" y="85"/>
                    <a:pt x="55" y="86"/>
                    <a:pt x="53" y="87"/>
                  </a:cubicBezTo>
                  <a:cubicBezTo>
                    <a:pt x="26" y="93"/>
                    <a:pt x="0" y="73"/>
                    <a:pt x="0" y="45"/>
                  </a:cubicBezTo>
                  <a:cubicBezTo>
                    <a:pt x="0" y="20"/>
                    <a:pt x="23" y="0"/>
                    <a:pt x="48" y="3"/>
                  </a:cubicBezTo>
                  <a:cubicBezTo>
                    <a:pt x="69" y="6"/>
                    <a:pt x="84" y="23"/>
                    <a:pt x="85" y="45"/>
                  </a:cubicBezTo>
                  <a:cubicBezTo>
                    <a:pt x="85" y="46"/>
                    <a:pt x="85" y="48"/>
                    <a:pt x="85" y="49"/>
                  </a:cubicBezTo>
                  <a:close/>
                  <a:moveTo>
                    <a:pt x="80" y="49"/>
                  </a:moveTo>
                  <a:cubicBezTo>
                    <a:pt x="82" y="29"/>
                    <a:pt x="67" y="10"/>
                    <a:pt x="47" y="8"/>
                  </a:cubicBezTo>
                  <a:cubicBezTo>
                    <a:pt x="26" y="6"/>
                    <a:pt x="7" y="21"/>
                    <a:pt x="5" y="41"/>
                  </a:cubicBezTo>
                  <a:cubicBezTo>
                    <a:pt x="3" y="62"/>
                    <a:pt x="18" y="81"/>
                    <a:pt x="38" y="83"/>
                  </a:cubicBezTo>
                  <a:cubicBezTo>
                    <a:pt x="59" y="85"/>
                    <a:pt x="78" y="70"/>
                    <a:pt x="80" y="4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IN" sz="1200" b="0" i="0" u="none" strike="noStrike" kern="0" cap="none" spc="0" normalizeH="0" baseline="0" noProof="0">
                <a:ln>
                  <a:noFill/>
                </a:ln>
                <a:solidFill>
                  <a:srgbClr val="000000"/>
                </a:solidFill>
                <a:effectLst/>
                <a:uLnTx/>
                <a:uFillTx/>
                <a:latin typeface="Arial"/>
                <a:ea typeface="+mn-ea"/>
                <a:cs typeface="+mn-cs"/>
              </a:endParaRPr>
            </a:p>
          </p:txBody>
        </p:sp>
        <p:sp>
          <p:nvSpPr>
            <p:cNvPr id="41" name="Freeform 209">
              <a:extLst>
                <a:ext uri="{FF2B5EF4-FFF2-40B4-BE49-F238E27FC236}">
                  <a16:creationId xmlns:a16="http://schemas.microsoft.com/office/drawing/2014/main" id="{B6FA79C9-4F9A-4FBF-906B-CA51E84E7E4F}"/>
                </a:ext>
              </a:extLst>
            </p:cNvPr>
            <p:cNvSpPr>
              <a:spLocks noEditPoints="1"/>
            </p:cNvSpPr>
            <p:nvPr/>
          </p:nvSpPr>
          <p:spPr bwMode="auto">
            <a:xfrm>
              <a:off x="1092195" y="4129952"/>
              <a:ext cx="446458" cy="430032"/>
            </a:xfrm>
            <a:custGeom>
              <a:avLst/>
              <a:gdLst>
                <a:gd name="T0" fmla="*/ 282 w 350"/>
                <a:gd name="T1" fmla="*/ 185 h 312"/>
                <a:gd name="T2" fmla="*/ 243 w 350"/>
                <a:gd name="T3" fmla="*/ 216 h 312"/>
                <a:gd name="T4" fmla="*/ 255 w 350"/>
                <a:gd name="T5" fmla="*/ 312 h 312"/>
                <a:gd name="T6" fmla="*/ 304 w 350"/>
                <a:gd name="T7" fmla="*/ 278 h 312"/>
                <a:gd name="T8" fmla="*/ 350 w 350"/>
                <a:gd name="T9" fmla="*/ 312 h 312"/>
                <a:gd name="T10" fmla="*/ 283 w 350"/>
                <a:gd name="T11" fmla="*/ 285 h 312"/>
                <a:gd name="T12" fmla="*/ 320 w 350"/>
                <a:gd name="T13" fmla="*/ 312 h 312"/>
                <a:gd name="T14" fmla="*/ 283 w 350"/>
                <a:gd name="T15" fmla="*/ 285 h 312"/>
                <a:gd name="T16" fmla="*/ 179 w 350"/>
                <a:gd name="T17" fmla="*/ 227 h 312"/>
                <a:gd name="T18" fmla="*/ 96 w 350"/>
                <a:gd name="T19" fmla="*/ 168 h 312"/>
                <a:gd name="T20" fmla="*/ 107 w 350"/>
                <a:gd name="T21" fmla="*/ 165 h 312"/>
                <a:gd name="T22" fmla="*/ 134 w 350"/>
                <a:gd name="T23" fmla="*/ 191 h 312"/>
                <a:gd name="T24" fmla="*/ 118 w 350"/>
                <a:gd name="T25" fmla="*/ 100 h 312"/>
                <a:gd name="T26" fmla="*/ 93 w 350"/>
                <a:gd name="T27" fmla="*/ 89 h 312"/>
                <a:gd name="T28" fmla="*/ 53 w 350"/>
                <a:gd name="T29" fmla="*/ 49 h 312"/>
                <a:gd name="T30" fmla="*/ 67 w 350"/>
                <a:gd name="T31" fmla="*/ 84 h 312"/>
                <a:gd name="T32" fmla="*/ 54 w 350"/>
                <a:gd name="T33" fmla="*/ 95 h 312"/>
                <a:gd name="T34" fmla="*/ 0 w 350"/>
                <a:gd name="T35" fmla="*/ 126 h 312"/>
                <a:gd name="T36" fmla="*/ 29 w 350"/>
                <a:gd name="T37" fmla="*/ 183 h 312"/>
                <a:gd name="T38" fmla="*/ 8 w 350"/>
                <a:gd name="T39" fmla="*/ 312 h 312"/>
                <a:gd name="T40" fmla="*/ 53 w 350"/>
                <a:gd name="T41" fmla="*/ 256 h 312"/>
                <a:gd name="T42" fmla="*/ 78 w 350"/>
                <a:gd name="T43" fmla="*/ 210 h 312"/>
                <a:gd name="T44" fmla="*/ 86 w 350"/>
                <a:gd name="T45" fmla="*/ 312 h 312"/>
                <a:gd name="T46" fmla="*/ 122 w 350"/>
                <a:gd name="T47" fmla="*/ 250 h 312"/>
                <a:gd name="T48" fmla="*/ 105 w 350"/>
                <a:gd name="T49" fmla="*/ 200 h 312"/>
                <a:gd name="T50" fmla="*/ 160 w 350"/>
                <a:gd name="T51" fmla="*/ 260 h 312"/>
                <a:gd name="T52" fmla="*/ 220 w 350"/>
                <a:gd name="T53" fmla="*/ 223 h 312"/>
                <a:gd name="T54" fmla="*/ 31 w 350"/>
                <a:gd name="T55" fmla="*/ 160 h 312"/>
                <a:gd name="T56" fmla="*/ 19 w 350"/>
                <a:gd name="T57" fmla="*/ 143 h 312"/>
                <a:gd name="T58" fmla="*/ 31 w 350"/>
                <a:gd name="T59" fmla="*/ 160 h 312"/>
                <a:gd name="T60" fmla="*/ 129 w 350"/>
                <a:gd name="T61" fmla="*/ 53 h 312"/>
                <a:gd name="T62" fmla="*/ 88 w 350"/>
                <a:gd name="T63" fmla="*/ 0 h 312"/>
                <a:gd name="T64" fmla="*/ 55 w 350"/>
                <a:gd name="T65" fmla="*/ 43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50" h="312">
                  <a:moveTo>
                    <a:pt x="302" y="191"/>
                  </a:moveTo>
                  <a:cubicBezTo>
                    <a:pt x="282" y="185"/>
                    <a:pt x="282" y="185"/>
                    <a:pt x="282" y="185"/>
                  </a:cubicBezTo>
                  <a:cubicBezTo>
                    <a:pt x="258" y="222"/>
                    <a:pt x="258" y="222"/>
                    <a:pt x="258" y="222"/>
                  </a:cubicBezTo>
                  <a:cubicBezTo>
                    <a:pt x="243" y="216"/>
                    <a:pt x="243" y="216"/>
                    <a:pt x="243" y="216"/>
                  </a:cubicBezTo>
                  <a:cubicBezTo>
                    <a:pt x="190" y="312"/>
                    <a:pt x="190" y="312"/>
                    <a:pt x="190" y="312"/>
                  </a:cubicBezTo>
                  <a:cubicBezTo>
                    <a:pt x="255" y="312"/>
                    <a:pt x="255" y="312"/>
                    <a:pt x="255" y="312"/>
                  </a:cubicBezTo>
                  <a:cubicBezTo>
                    <a:pt x="280" y="278"/>
                    <a:pt x="280" y="278"/>
                    <a:pt x="280" y="278"/>
                  </a:cubicBezTo>
                  <a:cubicBezTo>
                    <a:pt x="304" y="278"/>
                    <a:pt x="304" y="278"/>
                    <a:pt x="304" y="278"/>
                  </a:cubicBezTo>
                  <a:cubicBezTo>
                    <a:pt x="327" y="312"/>
                    <a:pt x="327" y="312"/>
                    <a:pt x="327" y="312"/>
                  </a:cubicBezTo>
                  <a:cubicBezTo>
                    <a:pt x="350" y="312"/>
                    <a:pt x="350" y="312"/>
                    <a:pt x="350" y="312"/>
                  </a:cubicBezTo>
                  <a:lnTo>
                    <a:pt x="302" y="191"/>
                  </a:lnTo>
                  <a:close/>
                  <a:moveTo>
                    <a:pt x="283" y="285"/>
                  </a:moveTo>
                  <a:cubicBezTo>
                    <a:pt x="263" y="312"/>
                    <a:pt x="263" y="312"/>
                    <a:pt x="263" y="312"/>
                  </a:cubicBezTo>
                  <a:cubicBezTo>
                    <a:pt x="320" y="312"/>
                    <a:pt x="320" y="312"/>
                    <a:pt x="320" y="312"/>
                  </a:cubicBezTo>
                  <a:cubicBezTo>
                    <a:pt x="301" y="285"/>
                    <a:pt x="301" y="285"/>
                    <a:pt x="301" y="285"/>
                  </a:cubicBezTo>
                  <a:lnTo>
                    <a:pt x="283" y="285"/>
                  </a:lnTo>
                  <a:close/>
                  <a:moveTo>
                    <a:pt x="191" y="206"/>
                  </a:moveTo>
                  <a:cubicBezTo>
                    <a:pt x="179" y="227"/>
                    <a:pt x="179" y="227"/>
                    <a:pt x="179" y="227"/>
                  </a:cubicBezTo>
                  <a:cubicBezTo>
                    <a:pt x="100" y="183"/>
                    <a:pt x="100" y="183"/>
                    <a:pt x="100" y="183"/>
                  </a:cubicBezTo>
                  <a:cubicBezTo>
                    <a:pt x="96" y="168"/>
                    <a:pt x="96" y="168"/>
                    <a:pt x="96" y="168"/>
                  </a:cubicBezTo>
                  <a:cubicBezTo>
                    <a:pt x="104" y="136"/>
                    <a:pt x="104" y="136"/>
                    <a:pt x="104" y="136"/>
                  </a:cubicBezTo>
                  <a:cubicBezTo>
                    <a:pt x="107" y="165"/>
                    <a:pt x="107" y="165"/>
                    <a:pt x="107" y="165"/>
                  </a:cubicBezTo>
                  <a:cubicBezTo>
                    <a:pt x="113" y="179"/>
                    <a:pt x="113" y="179"/>
                    <a:pt x="113" y="179"/>
                  </a:cubicBezTo>
                  <a:cubicBezTo>
                    <a:pt x="134" y="191"/>
                    <a:pt x="134" y="191"/>
                    <a:pt x="134" y="191"/>
                  </a:cubicBezTo>
                  <a:cubicBezTo>
                    <a:pt x="125" y="160"/>
                    <a:pt x="125" y="160"/>
                    <a:pt x="125" y="160"/>
                  </a:cubicBezTo>
                  <a:cubicBezTo>
                    <a:pt x="118" y="100"/>
                    <a:pt x="118" y="100"/>
                    <a:pt x="118" y="100"/>
                  </a:cubicBezTo>
                  <a:cubicBezTo>
                    <a:pt x="96" y="99"/>
                    <a:pt x="96" y="99"/>
                    <a:pt x="96" y="99"/>
                  </a:cubicBezTo>
                  <a:cubicBezTo>
                    <a:pt x="93" y="89"/>
                    <a:pt x="93" y="89"/>
                    <a:pt x="93" y="89"/>
                  </a:cubicBezTo>
                  <a:cubicBezTo>
                    <a:pt x="107" y="86"/>
                    <a:pt x="118" y="73"/>
                    <a:pt x="119" y="58"/>
                  </a:cubicBezTo>
                  <a:cubicBezTo>
                    <a:pt x="53" y="49"/>
                    <a:pt x="53" y="49"/>
                    <a:pt x="53" y="49"/>
                  </a:cubicBezTo>
                  <a:cubicBezTo>
                    <a:pt x="53" y="51"/>
                    <a:pt x="53" y="54"/>
                    <a:pt x="53" y="56"/>
                  </a:cubicBezTo>
                  <a:cubicBezTo>
                    <a:pt x="53" y="68"/>
                    <a:pt x="58" y="78"/>
                    <a:pt x="67" y="84"/>
                  </a:cubicBezTo>
                  <a:cubicBezTo>
                    <a:pt x="67" y="84"/>
                    <a:pt x="67" y="84"/>
                    <a:pt x="67" y="84"/>
                  </a:cubicBezTo>
                  <a:cubicBezTo>
                    <a:pt x="54" y="95"/>
                    <a:pt x="54" y="95"/>
                    <a:pt x="54" y="95"/>
                  </a:cubicBezTo>
                  <a:cubicBezTo>
                    <a:pt x="37" y="93"/>
                    <a:pt x="37" y="93"/>
                    <a:pt x="37" y="93"/>
                  </a:cubicBezTo>
                  <a:cubicBezTo>
                    <a:pt x="0" y="126"/>
                    <a:pt x="0" y="126"/>
                    <a:pt x="0" y="126"/>
                  </a:cubicBezTo>
                  <a:cubicBezTo>
                    <a:pt x="0" y="175"/>
                    <a:pt x="0" y="175"/>
                    <a:pt x="0" y="175"/>
                  </a:cubicBezTo>
                  <a:cubicBezTo>
                    <a:pt x="29" y="183"/>
                    <a:pt x="29" y="183"/>
                    <a:pt x="29" y="183"/>
                  </a:cubicBezTo>
                  <a:cubicBezTo>
                    <a:pt x="25" y="256"/>
                    <a:pt x="25" y="256"/>
                    <a:pt x="25" y="256"/>
                  </a:cubicBezTo>
                  <a:cubicBezTo>
                    <a:pt x="8" y="312"/>
                    <a:pt x="8" y="312"/>
                    <a:pt x="8" y="312"/>
                  </a:cubicBezTo>
                  <a:cubicBezTo>
                    <a:pt x="33" y="312"/>
                    <a:pt x="33" y="312"/>
                    <a:pt x="33" y="312"/>
                  </a:cubicBezTo>
                  <a:cubicBezTo>
                    <a:pt x="53" y="256"/>
                    <a:pt x="53" y="256"/>
                    <a:pt x="53" y="256"/>
                  </a:cubicBezTo>
                  <a:cubicBezTo>
                    <a:pt x="59" y="210"/>
                    <a:pt x="59" y="210"/>
                    <a:pt x="59" y="210"/>
                  </a:cubicBezTo>
                  <a:cubicBezTo>
                    <a:pt x="78" y="210"/>
                    <a:pt x="78" y="210"/>
                    <a:pt x="78" y="210"/>
                  </a:cubicBezTo>
                  <a:cubicBezTo>
                    <a:pt x="96" y="258"/>
                    <a:pt x="96" y="258"/>
                    <a:pt x="96" y="258"/>
                  </a:cubicBezTo>
                  <a:cubicBezTo>
                    <a:pt x="86" y="312"/>
                    <a:pt x="86" y="312"/>
                    <a:pt x="86" y="312"/>
                  </a:cubicBezTo>
                  <a:cubicBezTo>
                    <a:pt x="111" y="312"/>
                    <a:pt x="111" y="312"/>
                    <a:pt x="111" y="312"/>
                  </a:cubicBezTo>
                  <a:cubicBezTo>
                    <a:pt x="122" y="250"/>
                    <a:pt x="122" y="250"/>
                    <a:pt x="122" y="250"/>
                  </a:cubicBezTo>
                  <a:cubicBezTo>
                    <a:pt x="110" y="215"/>
                    <a:pt x="110" y="215"/>
                    <a:pt x="110" y="215"/>
                  </a:cubicBezTo>
                  <a:cubicBezTo>
                    <a:pt x="105" y="200"/>
                    <a:pt x="105" y="200"/>
                    <a:pt x="105" y="200"/>
                  </a:cubicBezTo>
                  <a:cubicBezTo>
                    <a:pt x="173" y="238"/>
                    <a:pt x="173" y="238"/>
                    <a:pt x="173" y="238"/>
                  </a:cubicBezTo>
                  <a:cubicBezTo>
                    <a:pt x="160" y="260"/>
                    <a:pt x="160" y="260"/>
                    <a:pt x="160" y="260"/>
                  </a:cubicBezTo>
                  <a:cubicBezTo>
                    <a:pt x="189" y="277"/>
                    <a:pt x="189" y="277"/>
                    <a:pt x="189" y="277"/>
                  </a:cubicBezTo>
                  <a:cubicBezTo>
                    <a:pt x="220" y="223"/>
                    <a:pt x="220" y="223"/>
                    <a:pt x="220" y="223"/>
                  </a:cubicBezTo>
                  <a:lnTo>
                    <a:pt x="191" y="206"/>
                  </a:lnTo>
                  <a:close/>
                  <a:moveTo>
                    <a:pt x="31" y="160"/>
                  </a:moveTo>
                  <a:cubicBezTo>
                    <a:pt x="19" y="157"/>
                    <a:pt x="19" y="157"/>
                    <a:pt x="19" y="157"/>
                  </a:cubicBezTo>
                  <a:cubicBezTo>
                    <a:pt x="19" y="143"/>
                    <a:pt x="19" y="143"/>
                    <a:pt x="19" y="143"/>
                  </a:cubicBezTo>
                  <a:cubicBezTo>
                    <a:pt x="31" y="131"/>
                    <a:pt x="31" y="131"/>
                    <a:pt x="31" y="131"/>
                  </a:cubicBezTo>
                  <a:lnTo>
                    <a:pt x="31" y="160"/>
                  </a:lnTo>
                  <a:close/>
                  <a:moveTo>
                    <a:pt x="119" y="51"/>
                  </a:moveTo>
                  <a:cubicBezTo>
                    <a:pt x="129" y="53"/>
                    <a:pt x="129" y="53"/>
                    <a:pt x="129" y="53"/>
                  </a:cubicBezTo>
                  <a:cubicBezTo>
                    <a:pt x="130" y="23"/>
                    <a:pt x="117" y="3"/>
                    <a:pt x="94" y="0"/>
                  </a:cubicBezTo>
                  <a:cubicBezTo>
                    <a:pt x="92" y="0"/>
                    <a:pt x="90" y="0"/>
                    <a:pt x="88" y="0"/>
                  </a:cubicBezTo>
                  <a:cubicBezTo>
                    <a:pt x="67" y="0"/>
                    <a:pt x="52" y="15"/>
                    <a:pt x="47" y="42"/>
                  </a:cubicBezTo>
                  <a:cubicBezTo>
                    <a:pt x="55" y="43"/>
                    <a:pt x="55" y="43"/>
                    <a:pt x="55" y="43"/>
                  </a:cubicBezTo>
                  <a:lnTo>
                    <a:pt x="119" y="51"/>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a:ea typeface="+mn-ea"/>
                <a:cs typeface="+mn-cs"/>
              </a:endParaRPr>
            </a:p>
          </p:txBody>
        </p:sp>
      </p:grpSp>
      <p:sp>
        <p:nvSpPr>
          <p:cNvPr id="42" name="TextBox 41">
            <a:extLst>
              <a:ext uri="{FF2B5EF4-FFF2-40B4-BE49-F238E27FC236}">
                <a16:creationId xmlns:a16="http://schemas.microsoft.com/office/drawing/2014/main" id="{57DA9FBF-8297-4C1F-B6C6-FEB248E7CEAC}"/>
              </a:ext>
            </a:extLst>
          </p:cNvPr>
          <p:cNvSpPr txBox="1"/>
          <p:nvPr/>
        </p:nvSpPr>
        <p:spPr>
          <a:xfrm>
            <a:off x="6505585" y="2611250"/>
            <a:ext cx="340505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a:ln>
                  <a:noFill/>
                </a:ln>
                <a:solidFill>
                  <a:prstClr val="white"/>
                </a:solidFill>
                <a:effectLst/>
                <a:uLnTx/>
                <a:uFillTx/>
                <a:latin typeface="Calibri" panose="020F0502020204030204"/>
                <a:ea typeface="+mn-ea"/>
                <a:cs typeface="+mn-cs"/>
              </a:rPr>
              <a:t>ELEMENTI DI VERIFICA EX POST</a:t>
            </a:r>
          </a:p>
        </p:txBody>
      </p:sp>
      <p:sp>
        <p:nvSpPr>
          <p:cNvPr id="13" name="TextBox 12">
            <a:extLst>
              <a:ext uri="{FF2B5EF4-FFF2-40B4-BE49-F238E27FC236}">
                <a16:creationId xmlns:a16="http://schemas.microsoft.com/office/drawing/2014/main" id="{DFC73C88-A4A4-40EC-91DE-3DD498C47774}"/>
              </a:ext>
            </a:extLst>
          </p:cNvPr>
          <p:cNvSpPr txBox="1"/>
          <p:nvPr/>
        </p:nvSpPr>
        <p:spPr>
          <a:xfrm>
            <a:off x="828639" y="3057064"/>
            <a:ext cx="4826437" cy="3466334"/>
          </a:xfrm>
          <a:prstGeom prst="rect">
            <a:avLst/>
          </a:prstGeom>
          <a:noFill/>
        </p:spPr>
        <p:txBody>
          <a:bodyPr wrap="square" rtlCol="0">
            <a:spAutoFit/>
          </a:bodyPr>
          <a:lstStyle/>
          <a:p>
            <a:pPr marL="171450" lvl="0" indent="-171450" algn="just">
              <a:lnSpc>
                <a:spcPct val="107000"/>
              </a:lnSpc>
              <a:spcAft>
                <a:spcPts val="800"/>
              </a:spcAft>
              <a:buFont typeface="Wingdings" panose="05000000000000000000" pitchFamily="2" charset="2"/>
              <a:buChar char="ü"/>
            </a:pPr>
            <a:r>
              <a:rPr lang="it-IT" sz="1100" dirty="0">
                <a:solidFill>
                  <a:schemeClr val="bg1"/>
                </a:solidFill>
                <a:effectLst/>
                <a:latin typeface="Arial" panose="020B0604020202020204" pitchFamily="34" charset="0"/>
                <a:ea typeface="Arial Unicode MS"/>
                <a:cs typeface="Arial" panose="020B0604020202020204" pitchFamily="34" charset="0"/>
              </a:rPr>
              <a:t>Comunicazione del calcolo della media ponderata del potenziale di riscaldamento globale , anche per l'inventario dei refrigeranti utilizzati nei siti o per fornire il servizio, e dimostrazione dell’aderenza al metodo descritto nell'allegato IV del regolamento (UE) n. 517/2014, e al limite di 675. </a:t>
            </a:r>
          </a:p>
          <a:p>
            <a:pPr marL="171450" lvl="0" indent="-171450" algn="just">
              <a:lnSpc>
                <a:spcPct val="107000"/>
              </a:lnSpc>
              <a:spcAft>
                <a:spcPts val="800"/>
              </a:spcAft>
              <a:buFont typeface="Wingdings" panose="05000000000000000000" pitchFamily="2" charset="2"/>
              <a:buChar char="ü"/>
            </a:pPr>
            <a:r>
              <a:rPr lang="fr-FR"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I data center </a:t>
            </a:r>
            <a:r>
              <a:rPr lang="fr-FR" sz="11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dimostrano</a:t>
            </a:r>
            <a:r>
              <a:rPr lang="fr-FR"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la </a:t>
            </a:r>
            <a:r>
              <a:rPr lang="fr-FR" sz="11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partecipazione</a:t>
            </a:r>
            <a:r>
              <a:rPr lang="fr-FR"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fr-FR" sz="11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aggiornata</a:t>
            </a:r>
            <a:r>
              <a:rPr lang="fr-FR"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al European Code of Conduct for Data Center Energy Efficiency;  </a:t>
            </a:r>
            <a:r>
              <a:rPr lang="fr-FR" sz="11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fornendo</a:t>
            </a:r>
            <a:r>
              <a:rPr lang="fr-FR"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un modulo </a:t>
            </a:r>
            <a:r>
              <a:rPr lang="fr-FR" sz="11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compilato</a:t>
            </a:r>
            <a:r>
              <a:rPr lang="fr-FR"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che </a:t>
            </a:r>
            <a:r>
              <a:rPr lang="fr-FR" sz="11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descriva</a:t>
            </a:r>
            <a:r>
              <a:rPr lang="fr-FR"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lo </a:t>
            </a:r>
            <a:r>
              <a:rPr lang="fr-FR" sz="11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status</a:t>
            </a:r>
            <a:r>
              <a:rPr lang="fr-FR"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di attuazione delle </a:t>
            </a:r>
            <a:r>
              <a:rPr lang="fr-FR" sz="11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migliori</a:t>
            </a:r>
            <a:r>
              <a:rPr lang="fr-FR"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fr-FR" sz="11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prassi</a:t>
            </a:r>
            <a:r>
              <a:rPr lang="fr-FR"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fr-FR" sz="11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previste</a:t>
            </a:r>
            <a:r>
              <a:rPr lang="fr-FR"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fr-FR" sz="11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ricomprese</a:t>
            </a:r>
            <a:r>
              <a:rPr lang="fr-FR"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fr-FR" sz="11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nella</a:t>
            </a:r>
            <a:r>
              <a:rPr lang="fr-FR"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fr-FR" sz="11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verisone</a:t>
            </a:r>
            <a:r>
              <a:rPr lang="fr-FR"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più </a:t>
            </a:r>
            <a:r>
              <a:rPr lang="fr-FR" sz="11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aggiornata</a:t>
            </a:r>
            <a:r>
              <a:rPr lang="fr-FR"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fr-FR" sz="11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del</a:t>
            </a:r>
            <a:r>
              <a:rPr lang="fr-FR"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fr-FR" sz="1100" i="1" dirty="0">
                <a:solidFill>
                  <a:schemeClr val="bg1"/>
                </a:solidFill>
                <a:effectLst/>
                <a:latin typeface="Arial" panose="020B0604020202020204" pitchFamily="34" charset="0"/>
                <a:ea typeface="Arial Unicode MS"/>
                <a:cs typeface="Arial" panose="020B0604020202020204" pitchFamily="34" charset="0"/>
              </a:rPr>
              <a:t>Best Practice Guidelines for the European Code of Conduct for Data Centre Energy Efficiency</a:t>
            </a:r>
            <a:r>
              <a:rPr lang="fr-FR" sz="1100" dirty="0">
                <a:solidFill>
                  <a:schemeClr val="bg1"/>
                </a:solidFill>
                <a:effectLst/>
                <a:latin typeface="Arial" panose="020B0604020202020204" pitchFamily="34" charset="0"/>
                <a:ea typeface="Arial Unicode MS"/>
                <a:cs typeface="Arial" panose="020B0604020202020204" pitchFamily="34" charset="0"/>
              </a:rPr>
              <a:t> » 202</a:t>
            </a:r>
            <a:r>
              <a:rPr lang="fr-FR" sz="1100" dirty="0">
                <a:solidFill>
                  <a:schemeClr val="bg1"/>
                </a:solidFill>
                <a:effectLst/>
                <a:latin typeface="Arial" panose="020B0604020202020204" pitchFamily="34" charset="0"/>
                <a:ea typeface="Calibri" panose="020F0502020204030204" pitchFamily="34" charset="0"/>
                <a:cs typeface="Arial" panose="020B0604020202020204" pitchFamily="34" charset="0"/>
              </a:rPr>
              <a:t>2</a:t>
            </a:r>
            <a:r>
              <a:rPr lang="fr-FR" sz="1100" dirty="0">
                <a:solidFill>
                  <a:schemeClr val="bg1"/>
                </a:solidFill>
                <a:effectLst/>
                <a:latin typeface="Arial" panose="020B0604020202020204" pitchFamily="34" charset="0"/>
                <a:ea typeface="Arial Unicode MS"/>
                <a:cs typeface="Arial" panose="020B0604020202020204" pitchFamily="34" charset="0"/>
              </a:rPr>
              <a:t> (JRC) - </a:t>
            </a:r>
            <a:r>
              <a:rPr lang="it-IT" sz="1100" u="sng" dirty="0">
                <a:solidFill>
                  <a:schemeClr val="bg1"/>
                </a:solidFill>
                <a:effectLst/>
                <a:latin typeface="Arial" panose="020B0604020202020204" pitchFamily="34" charset="0"/>
                <a:ea typeface="Arial Unicode MS"/>
                <a:cs typeface="Arial" panose="020B0604020202020204" pitchFamily="34" charset="0"/>
                <a:hlinkClick r:id="rId2">
                  <a:extLst>
                    <a:ext uri="{A12FA001-AC4F-418D-AE19-62706E023703}">
                      <ahyp:hlinkClr xmlns:ahyp="http://schemas.microsoft.com/office/drawing/2018/hyperlinkcolor" val="tx"/>
                    </a:ext>
                  </a:extLst>
                </a:hlinkClick>
              </a:rPr>
              <a:t>2022 Best Practice Guidelines for the EU Code of Conduct on Data Centre Energy Efficiency | E3P (europa.eu)</a:t>
            </a:r>
            <a:r>
              <a:rPr lang="it-IT" sz="1100" dirty="0">
                <a:solidFill>
                  <a:schemeClr val="bg1"/>
                </a:solidFill>
                <a:effectLst/>
                <a:latin typeface="Arial" panose="020B0604020202020204" pitchFamily="34" charset="0"/>
                <a:ea typeface="Arial Unicode MS"/>
                <a:cs typeface="Arial" panose="020B0604020202020204" pitchFamily="34" charset="0"/>
              </a:rPr>
              <a:t>.</a:t>
            </a:r>
            <a:endParaRPr lang="it-IT" sz="1100" dirty="0">
              <a:solidFill>
                <a:schemeClr val="bg1"/>
              </a:solidFill>
              <a:latin typeface="Arial" panose="020B0604020202020204" pitchFamily="34" charset="0"/>
              <a:ea typeface="Arial Unicode MS"/>
              <a:cs typeface="Arial" panose="020B0604020202020204" pitchFamily="34" charset="0"/>
            </a:endParaRPr>
          </a:p>
          <a:p>
            <a:pPr lvl="0" algn="just">
              <a:lnSpc>
                <a:spcPct val="107000"/>
              </a:lnSpc>
              <a:spcAft>
                <a:spcPts val="800"/>
              </a:spcAft>
            </a:pPr>
            <a:r>
              <a:rPr lang="fr-FR" sz="1100" dirty="0">
                <a:solidFill>
                  <a:schemeClr val="bg1"/>
                </a:solidFill>
                <a:effectLst/>
                <a:latin typeface="Arial" panose="020B0604020202020204" pitchFamily="34" charset="0"/>
                <a:ea typeface="Arial Unicode MS"/>
                <a:cs typeface="Arial" panose="020B0604020202020204" pitchFamily="34" charset="0"/>
              </a:rPr>
              <a:t>Oppure</a:t>
            </a:r>
            <a:endParaRPr lang="it-IT" sz="110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p>
            <a:pPr marL="171450" lvl="0" indent="-171450" algn="just">
              <a:lnSpc>
                <a:spcPct val="107000"/>
              </a:lnSpc>
              <a:spcAft>
                <a:spcPts val="800"/>
              </a:spcAft>
              <a:buFont typeface="Wingdings" panose="05000000000000000000" pitchFamily="2" charset="2"/>
              <a:buChar char="ü"/>
              <a:tabLst>
                <a:tab pos="899160" algn="l"/>
                <a:tab pos="1348740" algn="l"/>
                <a:tab pos="1798320" algn="l"/>
                <a:tab pos="2247900" algn="l"/>
                <a:tab pos="2697480" algn="l"/>
                <a:tab pos="3147060" algn="l"/>
                <a:tab pos="3596640" algn="l"/>
                <a:tab pos="4046220" algn="l"/>
                <a:tab pos="4495800" algn="l"/>
                <a:tab pos="4945380" algn="l"/>
                <a:tab pos="5394960" algn="l"/>
                <a:tab pos="5798820" algn="l"/>
              </a:tabLst>
            </a:pPr>
            <a:r>
              <a:rPr lang="fr-FR"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I data center </a:t>
            </a:r>
            <a:r>
              <a:rPr lang="fr-FR" sz="11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applicano</a:t>
            </a:r>
            <a:r>
              <a:rPr lang="fr-FR" sz="1100" dirty="0">
                <a:solidFill>
                  <a:schemeClr val="bg1"/>
                </a:solidFill>
                <a:latin typeface="Arial" panose="020B0604020202020204" pitchFamily="34" charset="0"/>
                <a:ea typeface="Times New Roman" panose="02020603050405020304" pitchFamily="18" charset="0"/>
                <a:cs typeface="Arial" panose="020B0604020202020204" pitchFamily="34" charset="0"/>
              </a:rPr>
              <a:t> </a:t>
            </a:r>
            <a:r>
              <a:rPr lang="fr-FR"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le pratiche raccomandate contenute nel CEN-CENELEC documento CLC TR50600-99-1 "Data centre facilities and infrastructures- Part 99-1 : Recommended practices for energy management”. </a:t>
            </a:r>
            <a:endParaRPr lang="it-IT" sz="110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43" name="TextBox 42">
            <a:extLst>
              <a:ext uri="{FF2B5EF4-FFF2-40B4-BE49-F238E27FC236}">
                <a16:creationId xmlns:a16="http://schemas.microsoft.com/office/drawing/2014/main" id="{3B76A818-ED35-469F-8C71-17A41C679866}"/>
              </a:ext>
            </a:extLst>
          </p:cNvPr>
          <p:cNvSpPr txBox="1"/>
          <p:nvPr/>
        </p:nvSpPr>
        <p:spPr>
          <a:xfrm>
            <a:off x="6075452" y="3019598"/>
            <a:ext cx="4697318" cy="1107996"/>
          </a:xfrm>
          <a:prstGeom prst="rect">
            <a:avLst/>
          </a:prstGeom>
          <a:noFill/>
        </p:spPr>
        <p:txBody>
          <a:bodyPr wrap="square" rtlCol="0">
            <a:spAutoFit/>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it-IT" sz="11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L’adesione al European Code of Conduct for Data Centre Energy Efficiency o l’attuazione delle pratiche attese in esso descritte (o nel documento CEN- CENELEC CLC TR50600-99-1 Data centre facilities and infrastructures - Part 99-1: Recommended practices for energy management) deve essere verificata da una parte terza indipendente e deve essere svolto un audit almeno ogni tre anni.</a:t>
            </a:r>
          </a:p>
        </p:txBody>
      </p:sp>
      <p:graphicFrame>
        <p:nvGraphicFramePr>
          <p:cNvPr id="25" name="Table 10">
            <a:extLst>
              <a:ext uri="{FF2B5EF4-FFF2-40B4-BE49-F238E27FC236}">
                <a16:creationId xmlns:a16="http://schemas.microsoft.com/office/drawing/2014/main" id="{6F237519-A374-4DA2-99D3-5E23A491DF92}"/>
              </a:ext>
            </a:extLst>
          </p:cNvPr>
          <p:cNvGraphicFramePr>
            <a:graphicFrameLocks noGrp="1"/>
          </p:cNvGraphicFramePr>
          <p:nvPr/>
        </p:nvGraphicFramePr>
        <p:xfrm>
          <a:off x="10318061" y="195956"/>
          <a:ext cx="1271370" cy="1371600"/>
        </p:xfrm>
        <a:graphic>
          <a:graphicData uri="http://schemas.openxmlformats.org/drawingml/2006/table">
            <a:tbl>
              <a:tblPr bandRow="1">
                <a:tableStyleId>{5C22544A-7EE6-4342-B048-85BDC9FD1C3A}</a:tableStyleId>
              </a:tblPr>
              <a:tblGrid>
                <a:gridCol w="1271370">
                  <a:extLst>
                    <a:ext uri="{9D8B030D-6E8A-4147-A177-3AD203B41FA5}">
                      <a16:colId xmlns:a16="http://schemas.microsoft.com/office/drawing/2014/main" val="2637763030"/>
                    </a:ext>
                  </a:extLst>
                </a:gridCol>
              </a:tblGrid>
              <a:tr h="211755">
                <a:tc>
                  <a:txBody>
                    <a:bodyPr/>
                    <a:lstStyle/>
                    <a:p>
                      <a:r>
                        <a:rPr lang="it-IT" sz="900" b="1">
                          <a:solidFill>
                            <a:schemeClr val="accent5">
                              <a:lumMod val="75000"/>
                            </a:schemeClr>
                          </a:solidFill>
                        </a:rPr>
                        <a:t>Mitigazione</a:t>
                      </a:r>
                    </a:p>
                  </a:txBody>
                  <a:tcPr>
                    <a:solidFill>
                      <a:srgbClr val="F9CA4E"/>
                    </a:solidFill>
                  </a:tcPr>
                </a:tc>
                <a:extLst>
                  <a:ext uri="{0D108BD9-81ED-4DB2-BD59-A6C34878D82A}">
                    <a16:rowId xmlns:a16="http://schemas.microsoft.com/office/drawing/2014/main" val="3339796594"/>
                  </a:ext>
                </a:extLst>
              </a:tr>
              <a:tr h="211755">
                <a:tc>
                  <a:txBody>
                    <a:bodyPr/>
                    <a:lstStyle/>
                    <a:p>
                      <a:r>
                        <a:rPr lang="it-IT" sz="900"/>
                        <a:t>Adattamento</a:t>
                      </a:r>
                    </a:p>
                  </a:txBody>
                  <a:tcPr>
                    <a:solidFill>
                      <a:schemeClr val="bg2"/>
                    </a:solidFill>
                  </a:tcPr>
                </a:tc>
                <a:extLst>
                  <a:ext uri="{0D108BD9-81ED-4DB2-BD59-A6C34878D82A}">
                    <a16:rowId xmlns:a16="http://schemas.microsoft.com/office/drawing/2014/main" val="3629713866"/>
                  </a:ext>
                </a:extLst>
              </a:tr>
              <a:tr h="211755">
                <a:tc>
                  <a:txBody>
                    <a:bodyPr/>
                    <a:lstStyle/>
                    <a:p>
                      <a:r>
                        <a:rPr lang="it-IT" sz="900"/>
                        <a:t>Risorsa Idrica</a:t>
                      </a:r>
                    </a:p>
                  </a:txBody>
                  <a:tcPr>
                    <a:solidFill>
                      <a:schemeClr val="bg2"/>
                    </a:solidFill>
                  </a:tcPr>
                </a:tc>
                <a:extLst>
                  <a:ext uri="{0D108BD9-81ED-4DB2-BD59-A6C34878D82A}">
                    <a16:rowId xmlns:a16="http://schemas.microsoft.com/office/drawing/2014/main" val="1622243859"/>
                  </a:ext>
                </a:extLst>
              </a:tr>
              <a:tr h="211755">
                <a:tc>
                  <a:txBody>
                    <a:bodyPr/>
                    <a:lstStyle/>
                    <a:p>
                      <a:r>
                        <a:rPr lang="it-IT" sz="900"/>
                        <a:t>Economia Circolare</a:t>
                      </a:r>
                    </a:p>
                  </a:txBody>
                  <a:tcPr>
                    <a:solidFill>
                      <a:schemeClr val="bg2"/>
                    </a:solidFill>
                  </a:tcPr>
                </a:tc>
                <a:extLst>
                  <a:ext uri="{0D108BD9-81ED-4DB2-BD59-A6C34878D82A}">
                    <a16:rowId xmlns:a16="http://schemas.microsoft.com/office/drawing/2014/main" val="2308410205"/>
                  </a:ext>
                </a:extLst>
              </a:tr>
              <a:tr h="211755">
                <a:tc>
                  <a:txBody>
                    <a:bodyPr/>
                    <a:lstStyle/>
                    <a:p>
                      <a:r>
                        <a:rPr lang="it-IT" sz="900"/>
                        <a:t>Inquinamento</a:t>
                      </a:r>
                    </a:p>
                  </a:txBody>
                  <a:tcPr>
                    <a:solidFill>
                      <a:schemeClr val="bg2"/>
                    </a:solidFill>
                  </a:tcPr>
                </a:tc>
                <a:extLst>
                  <a:ext uri="{0D108BD9-81ED-4DB2-BD59-A6C34878D82A}">
                    <a16:rowId xmlns:a16="http://schemas.microsoft.com/office/drawing/2014/main" val="2006366904"/>
                  </a:ext>
                </a:extLst>
              </a:tr>
              <a:tr h="211755">
                <a:tc>
                  <a:txBody>
                    <a:bodyPr/>
                    <a:lstStyle/>
                    <a:p>
                      <a:r>
                        <a:rPr lang="it-IT" sz="900"/>
                        <a:t>Biodiversità</a:t>
                      </a:r>
                    </a:p>
                  </a:txBody>
                  <a:tcPr>
                    <a:solidFill>
                      <a:schemeClr val="bg2"/>
                    </a:solidFill>
                  </a:tcPr>
                </a:tc>
                <a:extLst>
                  <a:ext uri="{0D108BD9-81ED-4DB2-BD59-A6C34878D82A}">
                    <a16:rowId xmlns:a16="http://schemas.microsoft.com/office/drawing/2014/main" val="2799061225"/>
                  </a:ext>
                </a:extLst>
              </a:tr>
            </a:tbl>
          </a:graphicData>
        </a:graphic>
      </p:graphicFrame>
      <p:grpSp>
        <p:nvGrpSpPr>
          <p:cNvPr id="2" name="Group 1">
            <a:extLst>
              <a:ext uri="{FF2B5EF4-FFF2-40B4-BE49-F238E27FC236}">
                <a16:creationId xmlns:a16="http://schemas.microsoft.com/office/drawing/2014/main" id="{BFC0BB44-A9B9-4DDC-843E-C4CF4EEBD2EC}"/>
              </a:ext>
            </a:extLst>
          </p:cNvPr>
          <p:cNvGrpSpPr/>
          <p:nvPr/>
        </p:nvGrpSpPr>
        <p:grpSpPr>
          <a:xfrm>
            <a:off x="9872720" y="190511"/>
            <a:ext cx="302478" cy="1382650"/>
            <a:chOff x="9872720" y="190511"/>
            <a:chExt cx="302478" cy="1382650"/>
          </a:xfrm>
        </p:grpSpPr>
        <p:sp>
          <p:nvSpPr>
            <p:cNvPr id="30" name="Freeform 12">
              <a:extLst>
                <a:ext uri="{FF2B5EF4-FFF2-40B4-BE49-F238E27FC236}">
                  <a16:creationId xmlns:a16="http://schemas.microsoft.com/office/drawing/2014/main" id="{6398885A-69B4-46F7-ACFD-66D4F5A7DCC9}"/>
                </a:ext>
              </a:extLst>
            </p:cNvPr>
            <p:cNvSpPr>
              <a:spLocks noEditPoints="1"/>
            </p:cNvSpPr>
            <p:nvPr/>
          </p:nvSpPr>
          <p:spPr bwMode="auto">
            <a:xfrm>
              <a:off x="9941760" y="894520"/>
              <a:ext cx="188972" cy="190754"/>
            </a:xfrm>
            <a:custGeom>
              <a:avLst/>
              <a:gdLst>
                <a:gd name="T0" fmla="*/ 157 w 392"/>
                <a:gd name="T1" fmla="*/ 18 h 368"/>
                <a:gd name="T2" fmla="*/ 102 w 392"/>
                <a:gd name="T3" fmla="*/ 33 h 368"/>
                <a:gd name="T4" fmla="*/ 76 w 392"/>
                <a:gd name="T5" fmla="*/ 76 h 368"/>
                <a:gd name="T6" fmla="*/ 148 w 392"/>
                <a:gd name="T7" fmla="*/ 120 h 368"/>
                <a:gd name="T8" fmla="*/ 187 w 392"/>
                <a:gd name="T9" fmla="*/ 58 h 368"/>
                <a:gd name="T10" fmla="*/ 157 w 392"/>
                <a:gd name="T11" fmla="*/ 18 h 368"/>
                <a:gd name="T12" fmla="*/ 326 w 392"/>
                <a:gd name="T13" fmla="*/ 268 h 368"/>
                <a:gd name="T14" fmla="*/ 241 w 392"/>
                <a:gd name="T15" fmla="*/ 268 h 368"/>
                <a:gd name="T16" fmla="*/ 241 w 392"/>
                <a:gd name="T17" fmla="*/ 241 h 368"/>
                <a:gd name="T18" fmla="*/ 216 w 392"/>
                <a:gd name="T19" fmla="*/ 274 h 368"/>
                <a:gd name="T20" fmla="*/ 191 w 392"/>
                <a:gd name="T21" fmla="*/ 306 h 368"/>
                <a:gd name="T22" fmla="*/ 216 w 392"/>
                <a:gd name="T23" fmla="*/ 339 h 368"/>
                <a:gd name="T24" fmla="*/ 238 w 392"/>
                <a:gd name="T25" fmla="*/ 368 h 368"/>
                <a:gd name="T26" fmla="*/ 241 w 392"/>
                <a:gd name="T27" fmla="*/ 368 h 368"/>
                <a:gd name="T28" fmla="*/ 241 w 392"/>
                <a:gd name="T29" fmla="*/ 353 h 368"/>
                <a:gd name="T30" fmla="*/ 286 w 392"/>
                <a:gd name="T31" fmla="*/ 352 h 368"/>
                <a:gd name="T32" fmla="*/ 336 w 392"/>
                <a:gd name="T33" fmla="*/ 332 h 368"/>
                <a:gd name="T34" fmla="*/ 380 w 392"/>
                <a:gd name="T35" fmla="*/ 251 h 368"/>
                <a:gd name="T36" fmla="*/ 380 w 392"/>
                <a:gd name="T37" fmla="*/ 250 h 368"/>
                <a:gd name="T38" fmla="*/ 326 w 392"/>
                <a:gd name="T39" fmla="*/ 268 h 368"/>
                <a:gd name="T40" fmla="*/ 196 w 392"/>
                <a:gd name="T41" fmla="*/ 43 h 368"/>
                <a:gd name="T42" fmla="*/ 237 w 392"/>
                <a:gd name="T43" fmla="*/ 119 h 368"/>
                <a:gd name="T44" fmla="*/ 213 w 392"/>
                <a:gd name="T45" fmla="*/ 132 h 368"/>
                <a:gd name="T46" fmla="*/ 253 w 392"/>
                <a:gd name="T47" fmla="*/ 138 h 368"/>
                <a:gd name="T48" fmla="*/ 294 w 392"/>
                <a:gd name="T49" fmla="*/ 144 h 368"/>
                <a:gd name="T50" fmla="*/ 311 w 392"/>
                <a:gd name="T51" fmla="*/ 107 h 368"/>
                <a:gd name="T52" fmla="*/ 328 w 392"/>
                <a:gd name="T53" fmla="*/ 69 h 368"/>
                <a:gd name="T54" fmla="*/ 311 w 392"/>
                <a:gd name="T55" fmla="*/ 78 h 368"/>
                <a:gd name="T56" fmla="*/ 288 w 392"/>
                <a:gd name="T57" fmla="*/ 39 h 368"/>
                <a:gd name="T58" fmla="*/ 248 w 392"/>
                <a:gd name="T59" fmla="*/ 4 h 368"/>
                <a:gd name="T60" fmla="*/ 152 w 392"/>
                <a:gd name="T61" fmla="*/ 4 h 368"/>
                <a:gd name="T62" fmla="*/ 196 w 392"/>
                <a:gd name="T63" fmla="*/ 43 h 368"/>
                <a:gd name="T64" fmla="*/ 71 w 392"/>
                <a:gd name="T65" fmla="*/ 311 h 368"/>
                <a:gd name="T66" fmla="*/ 110 w 392"/>
                <a:gd name="T67" fmla="*/ 351 h 368"/>
                <a:gd name="T68" fmla="*/ 161 w 392"/>
                <a:gd name="T69" fmla="*/ 352 h 368"/>
                <a:gd name="T70" fmla="*/ 162 w 392"/>
                <a:gd name="T71" fmla="*/ 267 h 368"/>
                <a:gd name="T72" fmla="*/ 89 w 392"/>
                <a:gd name="T73" fmla="*/ 265 h 368"/>
                <a:gd name="T74" fmla="*/ 71 w 392"/>
                <a:gd name="T75" fmla="*/ 311 h 368"/>
                <a:gd name="T76" fmla="*/ 114 w 392"/>
                <a:gd name="T77" fmla="*/ 193 h 368"/>
                <a:gd name="T78" fmla="*/ 137 w 392"/>
                <a:gd name="T79" fmla="*/ 207 h 368"/>
                <a:gd name="T80" fmla="*/ 122 w 392"/>
                <a:gd name="T81" fmla="*/ 168 h 368"/>
                <a:gd name="T82" fmla="*/ 107 w 392"/>
                <a:gd name="T83" fmla="*/ 130 h 368"/>
                <a:gd name="T84" fmla="*/ 66 w 392"/>
                <a:gd name="T85" fmla="*/ 134 h 368"/>
                <a:gd name="T86" fmla="*/ 25 w 392"/>
                <a:gd name="T87" fmla="*/ 139 h 368"/>
                <a:gd name="T88" fmla="*/ 41 w 392"/>
                <a:gd name="T89" fmla="*/ 148 h 368"/>
                <a:gd name="T90" fmla="*/ 19 w 392"/>
                <a:gd name="T91" fmla="*/ 188 h 368"/>
                <a:gd name="T92" fmla="*/ 9 w 392"/>
                <a:gd name="T93" fmla="*/ 241 h 368"/>
                <a:gd name="T94" fmla="*/ 58 w 392"/>
                <a:gd name="T95" fmla="*/ 324 h 368"/>
                <a:gd name="T96" fmla="*/ 69 w 392"/>
                <a:gd name="T97" fmla="*/ 266 h 368"/>
                <a:gd name="T98" fmla="*/ 114 w 392"/>
                <a:gd name="T99" fmla="*/ 193 h 368"/>
                <a:gd name="T100" fmla="*/ 313 w 392"/>
                <a:gd name="T101" fmla="*/ 253 h 368"/>
                <a:gd name="T102" fmla="*/ 362 w 392"/>
                <a:gd name="T103" fmla="*/ 244 h 368"/>
                <a:gd name="T104" fmla="*/ 375 w 392"/>
                <a:gd name="T105" fmla="*/ 190 h 368"/>
                <a:gd name="T106" fmla="*/ 350 w 392"/>
                <a:gd name="T107" fmla="*/ 146 h 368"/>
                <a:gd name="T108" fmla="*/ 277 w 392"/>
                <a:gd name="T109" fmla="*/ 189 h 368"/>
                <a:gd name="T110" fmla="*/ 313 w 392"/>
                <a:gd name="T111" fmla="*/ 253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2" h="368">
                  <a:moveTo>
                    <a:pt x="157" y="18"/>
                  </a:moveTo>
                  <a:cubicBezTo>
                    <a:pt x="127" y="0"/>
                    <a:pt x="102" y="33"/>
                    <a:pt x="102" y="33"/>
                  </a:cubicBezTo>
                  <a:cubicBezTo>
                    <a:pt x="76" y="76"/>
                    <a:pt x="76" y="76"/>
                    <a:pt x="76" y="76"/>
                  </a:cubicBezTo>
                  <a:cubicBezTo>
                    <a:pt x="148" y="120"/>
                    <a:pt x="148" y="120"/>
                    <a:pt x="148" y="120"/>
                  </a:cubicBezTo>
                  <a:cubicBezTo>
                    <a:pt x="187" y="58"/>
                    <a:pt x="187" y="58"/>
                    <a:pt x="187" y="58"/>
                  </a:cubicBezTo>
                  <a:cubicBezTo>
                    <a:pt x="172" y="23"/>
                    <a:pt x="157" y="18"/>
                    <a:pt x="157" y="18"/>
                  </a:cubicBezTo>
                  <a:close/>
                  <a:moveTo>
                    <a:pt x="326" y="268"/>
                  </a:moveTo>
                  <a:cubicBezTo>
                    <a:pt x="241" y="268"/>
                    <a:pt x="241" y="268"/>
                    <a:pt x="241" y="268"/>
                  </a:cubicBezTo>
                  <a:cubicBezTo>
                    <a:pt x="241" y="241"/>
                    <a:pt x="241" y="241"/>
                    <a:pt x="241" y="241"/>
                  </a:cubicBezTo>
                  <a:cubicBezTo>
                    <a:pt x="216" y="274"/>
                    <a:pt x="216" y="274"/>
                    <a:pt x="216" y="274"/>
                  </a:cubicBezTo>
                  <a:cubicBezTo>
                    <a:pt x="191" y="306"/>
                    <a:pt x="191" y="306"/>
                    <a:pt x="191" y="306"/>
                  </a:cubicBezTo>
                  <a:cubicBezTo>
                    <a:pt x="216" y="339"/>
                    <a:pt x="216" y="339"/>
                    <a:pt x="216" y="339"/>
                  </a:cubicBezTo>
                  <a:cubicBezTo>
                    <a:pt x="238" y="368"/>
                    <a:pt x="238" y="368"/>
                    <a:pt x="238" y="368"/>
                  </a:cubicBezTo>
                  <a:cubicBezTo>
                    <a:pt x="241" y="368"/>
                    <a:pt x="241" y="368"/>
                    <a:pt x="241" y="368"/>
                  </a:cubicBezTo>
                  <a:cubicBezTo>
                    <a:pt x="241" y="353"/>
                    <a:pt x="241" y="353"/>
                    <a:pt x="241" y="353"/>
                  </a:cubicBezTo>
                  <a:cubicBezTo>
                    <a:pt x="286" y="352"/>
                    <a:pt x="286" y="352"/>
                    <a:pt x="286" y="352"/>
                  </a:cubicBezTo>
                  <a:cubicBezTo>
                    <a:pt x="327" y="349"/>
                    <a:pt x="336" y="332"/>
                    <a:pt x="336" y="332"/>
                  </a:cubicBezTo>
                  <a:cubicBezTo>
                    <a:pt x="380" y="251"/>
                    <a:pt x="380" y="251"/>
                    <a:pt x="380" y="251"/>
                  </a:cubicBezTo>
                  <a:cubicBezTo>
                    <a:pt x="380" y="250"/>
                    <a:pt x="380" y="250"/>
                    <a:pt x="380" y="250"/>
                  </a:cubicBezTo>
                  <a:cubicBezTo>
                    <a:pt x="362" y="271"/>
                    <a:pt x="326" y="268"/>
                    <a:pt x="326" y="268"/>
                  </a:cubicBezTo>
                  <a:close/>
                  <a:moveTo>
                    <a:pt x="196" y="43"/>
                  </a:moveTo>
                  <a:cubicBezTo>
                    <a:pt x="237" y="119"/>
                    <a:pt x="237" y="119"/>
                    <a:pt x="237" y="119"/>
                  </a:cubicBezTo>
                  <a:cubicBezTo>
                    <a:pt x="213" y="132"/>
                    <a:pt x="213" y="132"/>
                    <a:pt x="213" y="132"/>
                  </a:cubicBezTo>
                  <a:cubicBezTo>
                    <a:pt x="253" y="138"/>
                    <a:pt x="253" y="138"/>
                    <a:pt x="253" y="138"/>
                  </a:cubicBezTo>
                  <a:cubicBezTo>
                    <a:pt x="294" y="144"/>
                    <a:pt x="294" y="144"/>
                    <a:pt x="294" y="144"/>
                  </a:cubicBezTo>
                  <a:cubicBezTo>
                    <a:pt x="311" y="107"/>
                    <a:pt x="311" y="107"/>
                    <a:pt x="311" y="107"/>
                  </a:cubicBezTo>
                  <a:cubicBezTo>
                    <a:pt x="328" y="69"/>
                    <a:pt x="328" y="69"/>
                    <a:pt x="328" y="69"/>
                  </a:cubicBezTo>
                  <a:cubicBezTo>
                    <a:pt x="311" y="78"/>
                    <a:pt x="311" y="78"/>
                    <a:pt x="311" y="78"/>
                  </a:cubicBezTo>
                  <a:cubicBezTo>
                    <a:pt x="288" y="39"/>
                    <a:pt x="288" y="39"/>
                    <a:pt x="288" y="39"/>
                  </a:cubicBezTo>
                  <a:cubicBezTo>
                    <a:pt x="267" y="4"/>
                    <a:pt x="248" y="4"/>
                    <a:pt x="248" y="4"/>
                  </a:cubicBezTo>
                  <a:cubicBezTo>
                    <a:pt x="152" y="4"/>
                    <a:pt x="152" y="4"/>
                    <a:pt x="152" y="4"/>
                  </a:cubicBezTo>
                  <a:cubicBezTo>
                    <a:pt x="180" y="7"/>
                    <a:pt x="196" y="43"/>
                    <a:pt x="196" y="43"/>
                  </a:cubicBezTo>
                  <a:close/>
                  <a:moveTo>
                    <a:pt x="71" y="311"/>
                  </a:moveTo>
                  <a:cubicBezTo>
                    <a:pt x="70" y="346"/>
                    <a:pt x="110" y="351"/>
                    <a:pt x="110" y="351"/>
                  </a:cubicBezTo>
                  <a:cubicBezTo>
                    <a:pt x="161" y="352"/>
                    <a:pt x="161" y="352"/>
                    <a:pt x="161" y="352"/>
                  </a:cubicBezTo>
                  <a:cubicBezTo>
                    <a:pt x="162" y="267"/>
                    <a:pt x="162" y="267"/>
                    <a:pt x="162" y="267"/>
                  </a:cubicBezTo>
                  <a:cubicBezTo>
                    <a:pt x="89" y="265"/>
                    <a:pt x="89" y="265"/>
                    <a:pt x="89" y="265"/>
                  </a:cubicBezTo>
                  <a:cubicBezTo>
                    <a:pt x="67" y="295"/>
                    <a:pt x="71" y="311"/>
                    <a:pt x="71" y="311"/>
                  </a:cubicBezTo>
                  <a:close/>
                  <a:moveTo>
                    <a:pt x="114" y="193"/>
                  </a:moveTo>
                  <a:cubicBezTo>
                    <a:pt x="137" y="207"/>
                    <a:pt x="137" y="207"/>
                    <a:pt x="137" y="207"/>
                  </a:cubicBezTo>
                  <a:cubicBezTo>
                    <a:pt x="122" y="168"/>
                    <a:pt x="122" y="168"/>
                    <a:pt x="122" y="168"/>
                  </a:cubicBezTo>
                  <a:cubicBezTo>
                    <a:pt x="107" y="130"/>
                    <a:pt x="107" y="130"/>
                    <a:pt x="107" y="130"/>
                  </a:cubicBezTo>
                  <a:cubicBezTo>
                    <a:pt x="66" y="134"/>
                    <a:pt x="66" y="134"/>
                    <a:pt x="66" y="134"/>
                  </a:cubicBezTo>
                  <a:cubicBezTo>
                    <a:pt x="25" y="139"/>
                    <a:pt x="25" y="139"/>
                    <a:pt x="25" y="139"/>
                  </a:cubicBezTo>
                  <a:cubicBezTo>
                    <a:pt x="41" y="148"/>
                    <a:pt x="41" y="148"/>
                    <a:pt x="41" y="148"/>
                  </a:cubicBezTo>
                  <a:cubicBezTo>
                    <a:pt x="19" y="188"/>
                    <a:pt x="19" y="188"/>
                    <a:pt x="19" y="188"/>
                  </a:cubicBezTo>
                  <a:cubicBezTo>
                    <a:pt x="0" y="224"/>
                    <a:pt x="9" y="241"/>
                    <a:pt x="9" y="241"/>
                  </a:cubicBezTo>
                  <a:cubicBezTo>
                    <a:pt x="58" y="324"/>
                    <a:pt x="58" y="324"/>
                    <a:pt x="58" y="324"/>
                  </a:cubicBezTo>
                  <a:cubicBezTo>
                    <a:pt x="47" y="298"/>
                    <a:pt x="69" y="266"/>
                    <a:pt x="69" y="266"/>
                  </a:cubicBezTo>
                  <a:lnTo>
                    <a:pt x="114" y="193"/>
                  </a:lnTo>
                  <a:close/>
                  <a:moveTo>
                    <a:pt x="313" y="253"/>
                  </a:moveTo>
                  <a:cubicBezTo>
                    <a:pt x="351" y="256"/>
                    <a:pt x="362" y="244"/>
                    <a:pt x="362" y="244"/>
                  </a:cubicBezTo>
                  <a:cubicBezTo>
                    <a:pt x="392" y="228"/>
                    <a:pt x="375" y="190"/>
                    <a:pt x="375" y="190"/>
                  </a:cubicBezTo>
                  <a:cubicBezTo>
                    <a:pt x="350" y="146"/>
                    <a:pt x="350" y="146"/>
                    <a:pt x="350" y="146"/>
                  </a:cubicBezTo>
                  <a:cubicBezTo>
                    <a:pt x="277" y="189"/>
                    <a:pt x="277" y="189"/>
                    <a:pt x="277" y="189"/>
                  </a:cubicBezTo>
                  <a:lnTo>
                    <a:pt x="313" y="253"/>
                  </a:lnTo>
                  <a:close/>
                </a:path>
              </a:pathLst>
            </a:custGeom>
            <a:solidFill>
              <a:schemeClr val="tx1">
                <a:lumMod val="50000"/>
                <a:lumOff val="50000"/>
              </a:schemeClr>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a:ea typeface="+mn-ea"/>
                <a:cs typeface="+mn-cs"/>
              </a:endParaRPr>
            </a:p>
          </p:txBody>
        </p:sp>
        <p:grpSp>
          <p:nvGrpSpPr>
            <p:cNvPr id="45" name="Group 44">
              <a:extLst>
                <a:ext uri="{FF2B5EF4-FFF2-40B4-BE49-F238E27FC236}">
                  <a16:creationId xmlns:a16="http://schemas.microsoft.com/office/drawing/2014/main" id="{EFF4ED69-93FF-45E8-9DB1-62AF91C53DE9}"/>
                </a:ext>
              </a:extLst>
            </p:cNvPr>
            <p:cNvGrpSpPr/>
            <p:nvPr/>
          </p:nvGrpSpPr>
          <p:grpSpPr>
            <a:xfrm>
              <a:off x="9923521" y="1367383"/>
              <a:ext cx="251677" cy="205778"/>
              <a:chOff x="6637496" y="2894701"/>
              <a:chExt cx="528127" cy="530524"/>
            </a:xfrm>
            <a:solidFill>
              <a:schemeClr val="tx1">
                <a:lumMod val="50000"/>
                <a:lumOff val="50000"/>
              </a:schemeClr>
            </a:solidFill>
          </p:grpSpPr>
          <p:sp>
            <p:nvSpPr>
              <p:cNvPr id="54" name="Freeform 79">
                <a:extLst>
                  <a:ext uri="{FF2B5EF4-FFF2-40B4-BE49-F238E27FC236}">
                    <a16:creationId xmlns:a16="http://schemas.microsoft.com/office/drawing/2014/main" id="{9EB33CD8-4BCC-4556-AF59-72915678258F}"/>
                  </a:ext>
                </a:extLst>
              </p:cNvPr>
              <p:cNvSpPr>
                <a:spLocks noEditPoints="1"/>
              </p:cNvSpPr>
              <p:nvPr/>
            </p:nvSpPr>
            <p:spPr bwMode="auto">
              <a:xfrm>
                <a:off x="6672001" y="2894701"/>
                <a:ext cx="362281" cy="530524"/>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55" name="Freeform 79">
                <a:extLst>
                  <a:ext uri="{FF2B5EF4-FFF2-40B4-BE49-F238E27FC236}">
                    <a16:creationId xmlns:a16="http://schemas.microsoft.com/office/drawing/2014/main" id="{B7601AE8-1726-4178-A137-0E67F020E7F4}"/>
                  </a:ext>
                </a:extLst>
              </p:cNvPr>
              <p:cNvSpPr>
                <a:spLocks noEditPoints="1"/>
              </p:cNvSpPr>
              <p:nvPr/>
            </p:nvSpPr>
            <p:spPr bwMode="auto">
              <a:xfrm>
                <a:off x="6637496" y="3170780"/>
                <a:ext cx="171498" cy="251142"/>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56" name="Freeform 79">
                <a:extLst>
                  <a:ext uri="{FF2B5EF4-FFF2-40B4-BE49-F238E27FC236}">
                    <a16:creationId xmlns:a16="http://schemas.microsoft.com/office/drawing/2014/main" id="{2D3C83AD-7A95-4342-825E-075329EF12D4}"/>
                  </a:ext>
                </a:extLst>
              </p:cNvPr>
              <p:cNvSpPr>
                <a:spLocks noEditPoints="1"/>
              </p:cNvSpPr>
              <p:nvPr/>
            </p:nvSpPr>
            <p:spPr bwMode="auto">
              <a:xfrm>
                <a:off x="7019666" y="3203780"/>
                <a:ext cx="145957" cy="213739"/>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grpSp>
        <p:sp>
          <p:nvSpPr>
            <p:cNvPr id="46" name="Freeform 19">
              <a:extLst>
                <a:ext uri="{FF2B5EF4-FFF2-40B4-BE49-F238E27FC236}">
                  <a16:creationId xmlns:a16="http://schemas.microsoft.com/office/drawing/2014/main" id="{B513CDD7-1053-4FA6-9826-5ABA8812790F}"/>
                </a:ext>
              </a:extLst>
            </p:cNvPr>
            <p:cNvSpPr>
              <a:spLocks/>
            </p:cNvSpPr>
            <p:nvPr/>
          </p:nvSpPr>
          <p:spPr bwMode="auto">
            <a:xfrm>
              <a:off x="9872720" y="1096749"/>
              <a:ext cx="293403" cy="250825"/>
            </a:xfrm>
            <a:custGeom>
              <a:avLst/>
              <a:gdLst/>
              <a:ahLst/>
              <a:cxnLst/>
              <a:rect l="l" t="t" r="r" b="b"/>
              <a:pathLst>
                <a:path w="2887662" h="2106612">
                  <a:moveTo>
                    <a:pt x="1428794" y="742950"/>
                  </a:moveTo>
                  <a:cubicBezTo>
                    <a:pt x="1428809" y="742950"/>
                    <a:pt x="1430621" y="742950"/>
                    <a:pt x="1657438" y="742950"/>
                  </a:cubicBezTo>
                  <a:cubicBezTo>
                    <a:pt x="1657454" y="742950"/>
                    <a:pt x="1658098" y="742950"/>
                    <a:pt x="1687424" y="742950"/>
                  </a:cubicBezTo>
                  <a:cubicBezTo>
                    <a:pt x="1687453" y="742950"/>
                    <a:pt x="1689991" y="742950"/>
                    <a:pt x="1916068" y="742950"/>
                  </a:cubicBezTo>
                  <a:cubicBezTo>
                    <a:pt x="1916068" y="742972"/>
                    <a:pt x="1916068" y="745793"/>
                    <a:pt x="1916068" y="1106641"/>
                  </a:cubicBezTo>
                  <a:cubicBezTo>
                    <a:pt x="1916078" y="1106761"/>
                    <a:pt x="1931088" y="1294158"/>
                    <a:pt x="2013523" y="1440337"/>
                  </a:cubicBezTo>
                  <a:lnTo>
                    <a:pt x="2016819" y="1446574"/>
                  </a:lnTo>
                  <a:lnTo>
                    <a:pt x="2035792" y="1410269"/>
                  </a:lnTo>
                  <a:cubicBezTo>
                    <a:pt x="2092087" y="1312766"/>
                    <a:pt x="2103358" y="1185269"/>
                    <a:pt x="2103363" y="1185206"/>
                  </a:cubicBezTo>
                  <a:cubicBezTo>
                    <a:pt x="2103363" y="1185190"/>
                    <a:pt x="2103363" y="1183235"/>
                    <a:pt x="2103363" y="941387"/>
                  </a:cubicBezTo>
                  <a:cubicBezTo>
                    <a:pt x="2103381" y="941387"/>
                    <a:pt x="2104998" y="941387"/>
                    <a:pt x="2257276" y="941387"/>
                  </a:cubicBezTo>
                  <a:cubicBezTo>
                    <a:pt x="2257286" y="941387"/>
                    <a:pt x="2257742" y="941387"/>
                    <a:pt x="2279800" y="941387"/>
                  </a:cubicBezTo>
                  <a:cubicBezTo>
                    <a:pt x="2279819" y="941387"/>
                    <a:pt x="2281498" y="941387"/>
                    <a:pt x="2433712" y="941387"/>
                  </a:cubicBezTo>
                  <a:cubicBezTo>
                    <a:pt x="2433712" y="941417"/>
                    <a:pt x="2433712" y="944065"/>
                    <a:pt x="2433712" y="1185206"/>
                  </a:cubicBezTo>
                  <a:cubicBezTo>
                    <a:pt x="2433722" y="1185314"/>
                    <a:pt x="2444996" y="1312783"/>
                    <a:pt x="2497530" y="1410269"/>
                  </a:cubicBezTo>
                  <a:cubicBezTo>
                    <a:pt x="2544975" y="1492442"/>
                    <a:pt x="2576429" y="1558638"/>
                    <a:pt x="2584800" y="1698625"/>
                  </a:cubicBezTo>
                  <a:lnTo>
                    <a:pt x="2774949" y="1698625"/>
                  </a:lnTo>
                  <a:lnTo>
                    <a:pt x="2774949" y="1784350"/>
                  </a:lnTo>
                  <a:lnTo>
                    <a:pt x="2887662" y="1784350"/>
                  </a:lnTo>
                  <a:lnTo>
                    <a:pt x="2887662" y="2106612"/>
                  </a:lnTo>
                  <a:lnTo>
                    <a:pt x="0" y="2106612"/>
                  </a:lnTo>
                  <a:lnTo>
                    <a:pt x="0" y="1784350"/>
                  </a:lnTo>
                  <a:lnTo>
                    <a:pt x="569912" y="1784350"/>
                  </a:lnTo>
                  <a:lnTo>
                    <a:pt x="569912" y="1698625"/>
                  </a:lnTo>
                  <a:lnTo>
                    <a:pt x="760041" y="1698625"/>
                  </a:lnTo>
                  <a:cubicBezTo>
                    <a:pt x="768340" y="1558638"/>
                    <a:pt x="799297" y="1492442"/>
                    <a:pt x="843578" y="1410269"/>
                  </a:cubicBezTo>
                  <a:cubicBezTo>
                    <a:pt x="899880" y="1312756"/>
                    <a:pt x="911146" y="1185242"/>
                    <a:pt x="911150" y="1185206"/>
                  </a:cubicBezTo>
                  <a:cubicBezTo>
                    <a:pt x="911150" y="1185188"/>
                    <a:pt x="911150" y="1183158"/>
                    <a:pt x="911150" y="941387"/>
                  </a:cubicBezTo>
                  <a:cubicBezTo>
                    <a:pt x="911171" y="941387"/>
                    <a:pt x="912974" y="941387"/>
                    <a:pt x="1065062" y="941387"/>
                  </a:cubicBezTo>
                  <a:cubicBezTo>
                    <a:pt x="1065075" y="941387"/>
                    <a:pt x="1065591" y="941387"/>
                    <a:pt x="1087586" y="941387"/>
                  </a:cubicBezTo>
                  <a:cubicBezTo>
                    <a:pt x="1087604" y="941387"/>
                    <a:pt x="1089260" y="941387"/>
                    <a:pt x="1241499" y="941387"/>
                  </a:cubicBezTo>
                  <a:cubicBezTo>
                    <a:pt x="1241499" y="941406"/>
                    <a:pt x="1241499" y="943523"/>
                    <a:pt x="1241499" y="1185206"/>
                  </a:cubicBezTo>
                  <a:cubicBezTo>
                    <a:pt x="1241508" y="1185308"/>
                    <a:pt x="1252784" y="1312781"/>
                    <a:pt x="1309071" y="1410269"/>
                  </a:cubicBezTo>
                  <a:cubicBezTo>
                    <a:pt x="1316112" y="1422465"/>
                    <a:pt x="1322743" y="1434308"/>
                    <a:pt x="1328044" y="1446574"/>
                  </a:cubicBezTo>
                  <a:lnTo>
                    <a:pt x="1331339" y="1440337"/>
                  </a:lnTo>
                  <a:cubicBezTo>
                    <a:pt x="1410042" y="1294131"/>
                    <a:pt x="1428789" y="1106693"/>
                    <a:pt x="1428794" y="1106641"/>
                  </a:cubicBezTo>
                  <a:cubicBezTo>
                    <a:pt x="1428794" y="1106621"/>
                    <a:pt x="1428794" y="1103915"/>
                    <a:pt x="1428794" y="742950"/>
                  </a:cubicBezTo>
                  <a:close/>
                  <a:moveTo>
                    <a:pt x="2268736" y="217487"/>
                  </a:moveTo>
                  <a:cubicBezTo>
                    <a:pt x="2317607" y="217487"/>
                    <a:pt x="2355199" y="258770"/>
                    <a:pt x="2355199" y="303807"/>
                  </a:cubicBezTo>
                  <a:cubicBezTo>
                    <a:pt x="2355199" y="311313"/>
                    <a:pt x="2355199" y="315066"/>
                    <a:pt x="2351440" y="322572"/>
                  </a:cubicBezTo>
                  <a:cubicBezTo>
                    <a:pt x="2366477" y="333832"/>
                    <a:pt x="2373996" y="345091"/>
                    <a:pt x="2381514" y="360103"/>
                  </a:cubicBezTo>
                  <a:cubicBezTo>
                    <a:pt x="2381534" y="360103"/>
                    <a:pt x="2389038" y="360103"/>
                    <a:pt x="2392792" y="360103"/>
                  </a:cubicBezTo>
                  <a:cubicBezTo>
                    <a:pt x="2434144" y="360103"/>
                    <a:pt x="2471737" y="397633"/>
                    <a:pt x="2471737" y="438917"/>
                  </a:cubicBezTo>
                  <a:cubicBezTo>
                    <a:pt x="2471737" y="468942"/>
                    <a:pt x="2456700" y="491460"/>
                    <a:pt x="2434144" y="506472"/>
                  </a:cubicBezTo>
                  <a:cubicBezTo>
                    <a:pt x="2445420" y="581518"/>
                    <a:pt x="2358994" y="619048"/>
                    <a:pt x="2358959" y="619064"/>
                  </a:cubicBezTo>
                  <a:cubicBezTo>
                    <a:pt x="2385274" y="686619"/>
                    <a:pt x="2242421" y="694125"/>
                    <a:pt x="2298810" y="750421"/>
                  </a:cubicBezTo>
                  <a:cubicBezTo>
                    <a:pt x="2355188" y="806706"/>
                    <a:pt x="2321379" y="908009"/>
                    <a:pt x="2321366" y="908049"/>
                  </a:cubicBezTo>
                  <a:cubicBezTo>
                    <a:pt x="2321357" y="908049"/>
                    <a:pt x="2320831" y="908049"/>
                    <a:pt x="2287532" y="908049"/>
                  </a:cubicBezTo>
                  <a:cubicBezTo>
                    <a:pt x="2287532" y="795494"/>
                    <a:pt x="2204881" y="772954"/>
                    <a:pt x="2204828" y="772939"/>
                  </a:cubicBezTo>
                  <a:cubicBezTo>
                    <a:pt x="2088328" y="731669"/>
                    <a:pt x="2144643" y="645391"/>
                    <a:pt x="2144679" y="645335"/>
                  </a:cubicBezTo>
                  <a:cubicBezTo>
                    <a:pt x="2001827" y="641582"/>
                    <a:pt x="1983030" y="532743"/>
                    <a:pt x="1979271" y="513978"/>
                  </a:cubicBezTo>
                  <a:cubicBezTo>
                    <a:pt x="1949197" y="498966"/>
                    <a:pt x="1930400" y="472695"/>
                    <a:pt x="1930400" y="438917"/>
                  </a:cubicBezTo>
                  <a:cubicBezTo>
                    <a:pt x="1930400" y="397633"/>
                    <a:pt x="1964234" y="360103"/>
                    <a:pt x="2009345" y="360103"/>
                  </a:cubicBezTo>
                  <a:cubicBezTo>
                    <a:pt x="2024382" y="360103"/>
                    <a:pt x="2043179" y="367609"/>
                    <a:pt x="2054457" y="375115"/>
                  </a:cubicBezTo>
                  <a:cubicBezTo>
                    <a:pt x="2069494" y="360103"/>
                    <a:pt x="2088290" y="348844"/>
                    <a:pt x="2110846" y="348844"/>
                  </a:cubicBezTo>
                  <a:cubicBezTo>
                    <a:pt x="2110846" y="345091"/>
                    <a:pt x="2110846" y="345091"/>
                    <a:pt x="2110846" y="341338"/>
                  </a:cubicBezTo>
                  <a:cubicBezTo>
                    <a:pt x="2110846" y="296301"/>
                    <a:pt x="2144679" y="262524"/>
                    <a:pt x="2189791" y="262524"/>
                  </a:cubicBezTo>
                  <a:cubicBezTo>
                    <a:pt x="2193550" y="262524"/>
                    <a:pt x="2193550" y="262524"/>
                    <a:pt x="2197309" y="262524"/>
                  </a:cubicBezTo>
                  <a:cubicBezTo>
                    <a:pt x="2212347" y="236252"/>
                    <a:pt x="2238662" y="217487"/>
                    <a:pt x="2268736" y="217487"/>
                  </a:cubicBezTo>
                  <a:close/>
                  <a:moveTo>
                    <a:pt x="1687292" y="0"/>
                  </a:moveTo>
                  <a:cubicBezTo>
                    <a:pt x="1732271" y="0"/>
                    <a:pt x="1769754" y="37475"/>
                    <a:pt x="1769754" y="82446"/>
                  </a:cubicBezTo>
                  <a:cubicBezTo>
                    <a:pt x="1769754" y="89941"/>
                    <a:pt x="1769754" y="97436"/>
                    <a:pt x="1766006" y="104931"/>
                  </a:cubicBezTo>
                  <a:cubicBezTo>
                    <a:pt x="1780999" y="112426"/>
                    <a:pt x="1788495" y="127416"/>
                    <a:pt x="1795992" y="142406"/>
                  </a:cubicBezTo>
                  <a:cubicBezTo>
                    <a:pt x="1799740" y="142406"/>
                    <a:pt x="1803488" y="142406"/>
                    <a:pt x="1807237" y="142406"/>
                  </a:cubicBezTo>
                  <a:cubicBezTo>
                    <a:pt x="1848468" y="142406"/>
                    <a:pt x="1885950" y="176134"/>
                    <a:pt x="1885950" y="221105"/>
                  </a:cubicBezTo>
                  <a:cubicBezTo>
                    <a:pt x="1885950" y="247338"/>
                    <a:pt x="1870957" y="269823"/>
                    <a:pt x="1848468" y="284813"/>
                  </a:cubicBezTo>
                  <a:cubicBezTo>
                    <a:pt x="1859710" y="359749"/>
                    <a:pt x="1773537" y="400970"/>
                    <a:pt x="1773502" y="400987"/>
                  </a:cubicBezTo>
                  <a:cubicBezTo>
                    <a:pt x="1799740" y="468442"/>
                    <a:pt x="1657306" y="475938"/>
                    <a:pt x="1713530" y="528403"/>
                  </a:cubicBezTo>
                  <a:cubicBezTo>
                    <a:pt x="1769744" y="584607"/>
                    <a:pt x="1736032" y="685765"/>
                    <a:pt x="1736020" y="685800"/>
                  </a:cubicBezTo>
                  <a:cubicBezTo>
                    <a:pt x="1736020" y="685800"/>
                    <a:pt x="1736020" y="685800"/>
                    <a:pt x="1702285" y="685800"/>
                  </a:cubicBezTo>
                  <a:cubicBezTo>
                    <a:pt x="1702285" y="573397"/>
                    <a:pt x="1623604" y="554644"/>
                    <a:pt x="1623572" y="554636"/>
                  </a:cubicBezTo>
                  <a:cubicBezTo>
                    <a:pt x="1507399" y="513421"/>
                    <a:pt x="1563577" y="427255"/>
                    <a:pt x="1563600" y="427220"/>
                  </a:cubicBezTo>
                  <a:cubicBezTo>
                    <a:pt x="1417417" y="423472"/>
                    <a:pt x="1398676" y="311046"/>
                    <a:pt x="1394928" y="292308"/>
                  </a:cubicBezTo>
                  <a:cubicBezTo>
                    <a:pt x="1364942" y="281065"/>
                    <a:pt x="1346200" y="251085"/>
                    <a:pt x="1346200" y="221105"/>
                  </a:cubicBezTo>
                  <a:cubicBezTo>
                    <a:pt x="1346200" y="176134"/>
                    <a:pt x="1383683" y="142406"/>
                    <a:pt x="1424914" y="142406"/>
                  </a:cubicBezTo>
                  <a:cubicBezTo>
                    <a:pt x="1443655" y="142406"/>
                    <a:pt x="1458648" y="146154"/>
                    <a:pt x="1469893" y="153649"/>
                  </a:cubicBezTo>
                  <a:cubicBezTo>
                    <a:pt x="1484886" y="138659"/>
                    <a:pt x="1503627" y="127416"/>
                    <a:pt x="1526117" y="127416"/>
                  </a:cubicBezTo>
                  <a:lnTo>
                    <a:pt x="1526117" y="119921"/>
                  </a:lnTo>
                  <a:cubicBezTo>
                    <a:pt x="1526117" y="78698"/>
                    <a:pt x="1563600" y="41223"/>
                    <a:pt x="1604830" y="41223"/>
                  </a:cubicBezTo>
                  <a:cubicBezTo>
                    <a:pt x="1608579" y="41223"/>
                    <a:pt x="1608579" y="41223"/>
                    <a:pt x="1612327" y="41223"/>
                  </a:cubicBezTo>
                  <a:cubicBezTo>
                    <a:pt x="1627320" y="18738"/>
                    <a:pt x="1653558" y="0"/>
                    <a:pt x="1687292"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47" name="Group 46">
              <a:extLst>
                <a:ext uri="{FF2B5EF4-FFF2-40B4-BE49-F238E27FC236}">
                  <a16:creationId xmlns:a16="http://schemas.microsoft.com/office/drawing/2014/main" id="{18A463D2-E603-4C37-AC2A-3ECA4D969BBB}"/>
                </a:ext>
              </a:extLst>
            </p:cNvPr>
            <p:cNvGrpSpPr/>
            <p:nvPr/>
          </p:nvGrpSpPr>
          <p:grpSpPr>
            <a:xfrm>
              <a:off x="9920677" y="682929"/>
              <a:ext cx="254485" cy="188233"/>
              <a:chOff x="7520684" y="1327057"/>
              <a:chExt cx="420688" cy="436562"/>
            </a:xfrm>
            <a:solidFill>
              <a:srgbClr val="1F4E79"/>
            </a:solidFill>
          </p:grpSpPr>
          <p:sp>
            <p:nvSpPr>
              <p:cNvPr id="52" name="Freeform 707">
                <a:extLst>
                  <a:ext uri="{FF2B5EF4-FFF2-40B4-BE49-F238E27FC236}">
                    <a16:creationId xmlns:a16="http://schemas.microsoft.com/office/drawing/2014/main" id="{D6AB40E1-9091-4972-86B4-E8B81D0C6E5D}"/>
                  </a:ext>
                </a:extLst>
              </p:cNvPr>
              <p:cNvSpPr>
                <a:spLocks noEditPoints="1"/>
              </p:cNvSpPr>
              <p:nvPr/>
            </p:nvSpPr>
            <p:spPr bwMode="auto">
              <a:xfrm>
                <a:off x="7520684" y="1327057"/>
                <a:ext cx="288925" cy="379413"/>
              </a:xfrm>
              <a:custGeom>
                <a:avLst/>
                <a:gdLst>
                  <a:gd name="T0" fmla="*/ 1 w 77"/>
                  <a:gd name="T1" fmla="*/ 1 h 101"/>
                  <a:gd name="T2" fmla="*/ 0 w 77"/>
                  <a:gd name="T3" fmla="*/ 5 h 101"/>
                  <a:gd name="T4" fmla="*/ 11 w 77"/>
                  <a:gd name="T5" fmla="*/ 97 h 101"/>
                  <a:gd name="T6" fmla="*/ 15 w 77"/>
                  <a:gd name="T7" fmla="*/ 101 h 101"/>
                  <a:gd name="T8" fmla="*/ 57 w 77"/>
                  <a:gd name="T9" fmla="*/ 101 h 101"/>
                  <a:gd name="T10" fmla="*/ 57 w 77"/>
                  <a:gd name="T11" fmla="*/ 99 h 101"/>
                  <a:gd name="T12" fmla="*/ 55 w 77"/>
                  <a:gd name="T13" fmla="*/ 92 h 101"/>
                  <a:gd name="T14" fmla="*/ 55 w 77"/>
                  <a:gd name="T15" fmla="*/ 88 h 101"/>
                  <a:gd name="T16" fmla="*/ 69 w 77"/>
                  <a:gd name="T17" fmla="*/ 55 h 101"/>
                  <a:gd name="T18" fmla="*/ 71 w 77"/>
                  <a:gd name="T19" fmla="*/ 53 h 101"/>
                  <a:gd name="T20" fmla="*/ 76 w 77"/>
                  <a:gd name="T21" fmla="*/ 5 h 101"/>
                  <a:gd name="T22" fmla="*/ 75 w 77"/>
                  <a:gd name="T23" fmla="*/ 1 h 101"/>
                  <a:gd name="T24" fmla="*/ 72 w 77"/>
                  <a:gd name="T25" fmla="*/ 0 h 101"/>
                  <a:gd name="T26" fmla="*/ 4 w 77"/>
                  <a:gd name="T27" fmla="*/ 0 h 101"/>
                  <a:gd name="T28" fmla="*/ 1 w 77"/>
                  <a:gd name="T29" fmla="*/ 1 h 101"/>
                  <a:gd name="T30" fmla="*/ 67 w 77"/>
                  <a:gd name="T31" fmla="*/ 8 h 101"/>
                  <a:gd name="T32" fmla="*/ 64 w 77"/>
                  <a:gd name="T33" fmla="*/ 37 h 101"/>
                  <a:gd name="T34" fmla="*/ 61 w 77"/>
                  <a:gd name="T35" fmla="*/ 38 h 101"/>
                  <a:gd name="T36" fmla="*/ 43 w 77"/>
                  <a:gd name="T37" fmla="*/ 37 h 101"/>
                  <a:gd name="T38" fmla="*/ 19 w 77"/>
                  <a:gd name="T39" fmla="*/ 33 h 101"/>
                  <a:gd name="T40" fmla="*/ 25 w 77"/>
                  <a:gd name="T41" fmla="*/ 82 h 101"/>
                  <a:gd name="T42" fmla="*/ 23 w 77"/>
                  <a:gd name="T43" fmla="*/ 85 h 101"/>
                  <a:gd name="T44" fmla="*/ 21 w 77"/>
                  <a:gd name="T45" fmla="*/ 85 h 101"/>
                  <a:gd name="T46" fmla="*/ 18 w 77"/>
                  <a:gd name="T47" fmla="*/ 83 h 101"/>
                  <a:gd name="T48" fmla="*/ 12 w 77"/>
                  <a:gd name="T49" fmla="*/ 35 h 101"/>
                  <a:gd name="T50" fmla="*/ 12 w 77"/>
                  <a:gd name="T51" fmla="*/ 35 h 101"/>
                  <a:gd name="T52" fmla="*/ 9 w 77"/>
                  <a:gd name="T53" fmla="*/ 8 h 101"/>
                  <a:gd name="T54" fmla="*/ 67 w 77"/>
                  <a:gd name="T55" fmla="*/ 8 h 101"/>
                  <a:gd name="T56" fmla="*/ 67 w 77"/>
                  <a:gd name="T57" fmla="*/ 8 h 101"/>
                  <a:gd name="T58" fmla="*/ 67 w 77"/>
                  <a:gd name="T59" fmla="*/ 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7" h="101">
                    <a:moveTo>
                      <a:pt x="1" y="1"/>
                    </a:moveTo>
                    <a:cubicBezTo>
                      <a:pt x="0" y="2"/>
                      <a:pt x="0" y="4"/>
                      <a:pt x="0" y="5"/>
                    </a:cubicBezTo>
                    <a:cubicBezTo>
                      <a:pt x="11" y="97"/>
                      <a:pt x="11" y="97"/>
                      <a:pt x="11" y="97"/>
                    </a:cubicBezTo>
                    <a:cubicBezTo>
                      <a:pt x="11" y="99"/>
                      <a:pt x="13" y="101"/>
                      <a:pt x="15" y="101"/>
                    </a:cubicBezTo>
                    <a:cubicBezTo>
                      <a:pt x="57" y="101"/>
                      <a:pt x="57" y="101"/>
                      <a:pt x="57" y="101"/>
                    </a:cubicBezTo>
                    <a:cubicBezTo>
                      <a:pt x="57" y="100"/>
                      <a:pt x="57" y="99"/>
                      <a:pt x="57" y="99"/>
                    </a:cubicBezTo>
                    <a:cubicBezTo>
                      <a:pt x="56" y="97"/>
                      <a:pt x="56" y="94"/>
                      <a:pt x="55" y="92"/>
                    </a:cubicBezTo>
                    <a:cubicBezTo>
                      <a:pt x="55" y="91"/>
                      <a:pt x="55" y="89"/>
                      <a:pt x="55" y="88"/>
                    </a:cubicBezTo>
                    <a:cubicBezTo>
                      <a:pt x="55" y="76"/>
                      <a:pt x="62" y="65"/>
                      <a:pt x="69" y="55"/>
                    </a:cubicBezTo>
                    <a:cubicBezTo>
                      <a:pt x="70" y="55"/>
                      <a:pt x="70" y="54"/>
                      <a:pt x="71" y="53"/>
                    </a:cubicBezTo>
                    <a:cubicBezTo>
                      <a:pt x="76" y="5"/>
                      <a:pt x="76" y="5"/>
                      <a:pt x="76" y="5"/>
                    </a:cubicBezTo>
                    <a:cubicBezTo>
                      <a:pt x="77" y="4"/>
                      <a:pt x="76" y="2"/>
                      <a:pt x="75" y="1"/>
                    </a:cubicBezTo>
                    <a:cubicBezTo>
                      <a:pt x="75" y="1"/>
                      <a:pt x="73" y="0"/>
                      <a:pt x="72" y="0"/>
                    </a:cubicBezTo>
                    <a:cubicBezTo>
                      <a:pt x="4" y="0"/>
                      <a:pt x="4" y="0"/>
                      <a:pt x="4" y="0"/>
                    </a:cubicBezTo>
                    <a:cubicBezTo>
                      <a:pt x="3" y="0"/>
                      <a:pt x="2" y="1"/>
                      <a:pt x="1" y="1"/>
                    </a:cubicBezTo>
                    <a:close/>
                    <a:moveTo>
                      <a:pt x="67" y="8"/>
                    </a:moveTo>
                    <a:cubicBezTo>
                      <a:pt x="64" y="37"/>
                      <a:pt x="64" y="37"/>
                      <a:pt x="64" y="37"/>
                    </a:cubicBezTo>
                    <a:cubicBezTo>
                      <a:pt x="63" y="37"/>
                      <a:pt x="62" y="37"/>
                      <a:pt x="61" y="38"/>
                    </a:cubicBezTo>
                    <a:cubicBezTo>
                      <a:pt x="55" y="39"/>
                      <a:pt x="49" y="38"/>
                      <a:pt x="43" y="37"/>
                    </a:cubicBezTo>
                    <a:cubicBezTo>
                      <a:pt x="35" y="35"/>
                      <a:pt x="27" y="32"/>
                      <a:pt x="19" y="33"/>
                    </a:cubicBezTo>
                    <a:cubicBezTo>
                      <a:pt x="25" y="82"/>
                      <a:pt x="25" y="82"/>
                      <a:pt x="25" y="82"/>
                    </a:cubicBezTo>
                    <a:cubicBezTo>
                      <a:pt x="25" y="84"/>
                      <a:pt x="24" y="85"/>
                      <a:pt x="23" y="85"/>
                    </a:cubicBezTo>
                    <a:cubicBezTo>
                      <a:pt x="21" y="85"/>
                      <a:pt x="21" y="85"/>
                      <a:pt x="21" y="85"/>
                    </a:cubicBezTo>
                    <a:cubicBezTo>
                      <a:pt x="19" y="86"/>
                      <a:pt x="18" y="85"/>
                      <a:pt x="18" y="83"/>
                    </a:cubicBezTo>
                    <a:cubicBezTo>
                      <a:pt x="12" y="35"/>
                      <a:pt x="12" y="35"/>
                      <a:pt x="12" y="35"/>
                    </a:cubicBezTo>
                    <a:cubicBezTo>
                      <a:pt x="12" y="35"/>
                      <a:pt x="12" y="35"/>
                      <a:pt x="12" y="35"/>
                    </a:cubicBezTo>
                    <a:cubicBezTo>
                      <a:pt x="9" y="8"/>
                      <a:pt x="9" y="8"/>
                      <a:pt x="9" y="8"/>
                    </a:cubicBezTo>
                    <a:cubicBezTo>
                      <a:pt x="67" y="8"/>
                      <a:pt x="67" y="8"/>
                      <a:pt x="67" y="8"/>
                    </a:cubicBezTo>
                    <a:close/>
                    <a:moveTo>
                      <a:pt x="67" y="8"/>
                    </a:moveTo>
                    <a:cubicBezTo>
                      <a:pt x="67" y="8"/>
                      <a:pt x="67" y="8"/>
                      <a:pt x="67" y="8"/>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3" name="Freeform 708">
                <a:extLst>
                  <a:ext uri="{FF2B5EF4-FFF2-40B4-BE49-F238E27FC236}">
                    <a16:creationId xmlns:a16="http://schemas.microsoft.com/office/drawing/2014/main" id="{6771E98C-84C7-4DC4-86BF-EF59D8C7E83C}"/>
                  </a:ext>
                </a:extLst>
              </p:cNvPr>
              <p:cNvSpPr>
                <a:spLocks noEditPoints="1"/>
              </p:cNvSpPr>
              <p:nvPr/>
            </p:nvSpPr>
            <p:spPr bwMode="auto">
              <a:xfrm>
                <a:off x="7733409" y="1477869"/>
                <a:ext cx="207963" cy="285750"/>
              </a:xfrm>
              <a:custGeom>
                <a:avLst/>
                <a:gdLst>
                  <a:gd name="T0" fmla="*/ 12 w 55"/>
                  <a:gd name="T1" fmla="*/ 22 h 76"/>
                  <a:gd name="T2" fmla="*/ 3 w 55"/>
                  <a:gd name="T3" fmla="*/ 57 h 76"/>
                  <a:gd name="T4" fmla="*/ 28 w 55"/>
                  <a:gd name="T5" fmla="*/ 76 h 76"/>
                  <a:gd name="T6" fmla="*/ 55 w 55"/>
                  <a:gd name="T7" fmla="*/ 48 h 76"/>
                  <a:gd name="T8" fmla="*/ 28 w 55"/>
                  <a:gd name="T9" fmla="*/ 0 h 76"/>
                  <a:gd name="T10" fmla="*/ 12 w 55"/>
                  <a:gd name="T11" fmla="*/ 22 h 76"/>
                  <a:gd name="T12" fmla="*/ 12 w 55"/>
                  <a:gd name="T13" fmla="*/ 22 h 76"/>
                  <a:gd name="T14" fmla="*/ 12 w 55"/>
                  <a:gd name="T15" fmla="*/ 22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76">
                    <a:moveTo>
                      <a:pt x="12" y="22"/>
                    </a:moveTo>
                    <a:cubicBezTo>
                      <a:pt x="6" y="32"/>
                      <a:pt x="0" y="45"/>
                      <a:pt x="3" y="57"/>
                    </a:cubicBezTo>
                    <a:cubicBezTo>
                      <a:pt x="6" y="69"/>
                      <a:pt x="17" y="76"/>
                      <a:pt x="28" y="76"/>
                    </a:cubicBezTo>
                    <a:cubicBezTo>
                      <a:pt x="43" y="76"/>
                      <a:pt x="55" y="66"/>
                      <a:pt x="55" y="48"/>
                    </a:cubicBezTo>
                    <a:cubicBezTo>
                      <a:pt x="55" y="30"/>
                      <a:pt x="28" y="0"/>
                      <a:pt x="28" y="0"/>
                    </a:cubicBezTo>
                    <a:cubicBezTo>
                      <a:pt x="28" y="0"/>
                      <a:pt x="20" y="10"/>
                      <a:pt x="12" y="22"/>
                    </a:cubicBezTo>
                    <a:close/>
                    <a:moveTo>
                      <a:pt x="12" y="22"/>
                    </a:moveTo>
                    <a:cubicBezTo>
                      <a:pt x="12" y="22"/>
                      <a:pt x="12" y="22"/>
                      <a:pt x="12" y="22"/>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pic>
          <p:nvPicPr>
            <p:cNvPr id="50" name="Graphic 49" descr="Earth globe: Africa and Europe with solid fill">
              <a:extLst>
                <a:ext uri="{FF2B5EF4-FFF2-40B4-BE49-F238E27FC236}">
                  <a16:creationId xmlns:a16="http://schemas.microsoft.com/office/drawing/2014/main" id="{FCA08257-A6AD-4BD2-8173-85BFA88A161A}"/>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030715" y="509942"/>
              <a:ext cx="144447" cy="115564"/>
            </a:xfrm>
            <a:prstGeom prst="rect">
              <a:avLst/>
            </a:prstGeom>
          </p:spPr>
        </p:pic>
        <p:pic>
          <p:nvPicPr>
            <p:cNvPr id="51" name="Graphic 50" descr="Pandemic exponential curve line graph outline">
              <a:extLst>
                <a:ext uri="{FF2B5EF4-FFF2-40B4-BE49-F238E27FC236}">
                  <a16:creationId xmlns:a16="http://schemas.microsoft.com/office/drawing/2014/main" id="{6AA57A27-DA44-4175-AD46-E81D28A88477}"/>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9877982" y="418484"/>
              <a:ext cx="297180" cy="237757"/>
            </a:xfrm>
            <a:prstGeom prst="rect">
              <a:avLst/>
            </a:prstGeom>
          </p:spPr>
        </p:pic>
        <p:pic>
          <p:nvPicPr>
            <p:cNvPr id="49" name="Graphic 48" descr="High temperature outline">
              <a:extLst>
                <a:ext uri="{FF2B5EF4-FFF2-40B4-BE49-F238E27FC236}">
                  <a16:creationId xmlns:a16="http://schemas.microsoft.com/office/drawing/2014/main" id="{0BA03CC4-DDA9-4DCD-8B59-659BAB9B001B}"/>
                </a:ext>
              </a:extLst>
            </p:cNvPr>
            <p:cNvPicPr>
              <a:picLocks noChangeAspect="1"/>
            </p:cNvPicPr>
            <p:nvPr/>
          </p:nvPicPr>
          <p:blipFill>
            <a:blip r:embed="rId7">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flipH="1">
              <a:off x="9902448" y="190511"/>
              <a:ext cx="248247" cy="207365"/>
            </a:xfrm>
            <a:prstGeom prst="rect">
              <a:avLst/>
            </a:prstGeom>
          </p:spPr>
        </p:pic>
      </p:grpSp>
      <p:pic>
        <p:nvPicPr>
          <p:cNvPr id="57" name="Graphic 56" descr="High temperature outline">
            <a:extLst>
              <a:ext uri="{FF2B5EF4-FFF2-40B4-BE49-F238E27FC236}">
                <a16:creationId xmlns:a16="http://schemas.microsoft.com/office/drawing/2014/main" id="{B810A54B-BB17-41E6-A21D-1D19BFB99D90}"/>
              </a:ext>
            </a:extLst>
          </p:cNvPr>
          <p:cNvPicPr>
            <a:picLocks noChangeAspect="1"/>
          </p:cNvPicPr>
          <p:nvPr/>
        </p:nvPicPr>
        <p:blipFill>
          <a:blip r:embed="rId7">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flipH="1">
            <a:off x="723848" y="1132899"/>
            <a:ext cx="730993" cy="610611"/>
          </a:xfrm>
          <a:prstGeom prst="rect">
            <a:avLst/>
          </a:prstGeom>
        </p:spPr>
      </p:pic>
      <p:sp>
        <p:nvSpPr>
          <p:cNvPr id="58" name="TextBox 57">
            <a:extLst>
              <a:ext uri="{FF2B5EF4-FFF2-40B4-BE49-F238E27FC236}">
                <a16:creationId xmlns:a16="http://schemas.microsoft.com/office/drawing/2014/main" id="{44FA445C-FBAC-442F-92D7-B51FBF1ACACE}"/>
              </a:ext>
            </a:extLst>
          </p:cNvPr>
          <p:cNvSpPr txBox="1"/>
          <p:nvPr/>
        </p:nvSpPr>
        <p:spPr>
          <a:xfrm>
            <a:off x="433845" y="2041994"/>
            <a:ext cx="11155584" cy="584775"/>
          </a:xfrm>
          <a:prstGeom prst="rect">
            <a:avLst/>
          </a:prstGeom>
          <a:noFill/>
        </p:spPr>
        <p:txBody>
          <a:bodyPr wrap="square">
            <a:spAutoFit/>
          </a:bodyPr>
          <a:lstStyle/>
          <a:p>
            <a:pPr marL="457200" marR="0" lvl="1" indent="0" algn="just" defTabSz="914400" rtl="0" eaLnBrk="1" fontAlgn="auto" latinLnBrk="0" hangingPunct="1">
              <a:lnSpc>
                <a:spcPct val="100000"/>
              </a:lnSpc>
              <a:spcBef>
                <a:spcPts val="0"/>
              </a:spcBef>
              <a:spcAft>
                <a:spcPts val="0"/>
              </a:spcAft>
              <a:buClrTx/>
              <a:buSzTx/>
              <a:buFontTx/>
              <a:buNone/>
              <a:tabLst/>
              <a:defRPr/>
            </a:pPr>
            <a:r>
              <a:rPr kumimoji="0" lang="it-IT" sz="16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a:t>
            </a:r>
            <a:r>
              <a:rPr kumimoji="0" lang="it-IT" sz="32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Cosa fare?</a:t>
            </a:r>
            <a:endParaRPr kumimoji="0" lang="it-IT" sz="16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endParaRPr>
          </a:p>
        </p:txBody>
      </p:sp>
      <p:sp>
        <p:nvSpPr>
          <p:cNvPr id="44" name="Segnaposto contenuto 2">
            <a:extLst>
              <a:ext uri="{FF2B5EF4-FFF2-40B4-BE49-F238E27FC236}">
                <a16:creationId xmlns:a16="http://schemas.microsoft.com/office/drawing/2014/main" id="{1E48B010-85D2-4CCD-9EC2-DCC306C2B780}"/>
              </a:ext>
            </a:extLst>
          </p:cNvPr>
          <p:cNvSpPr txBox="1">
            <a:spLocks/>
          </p:cNvSpPr>
          <p:nvPr/>
        </p:nvSpPr>
        <p:spPr>
          <a:xfrm>
            <a:off x="1018532" y="1377895"/>
            <a:ext cx="9986211" cy="67026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20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MITIGAZIONE DEI CAMBIAMENTI CLIMATICI </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2000" b="1" i="1"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Regime 1</a:t>
            </a:r>
            <a:endParaRPr kumimoji="0" lang="it-IT" sz="2000" b="1"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9" name="Text Placeholder 2">
            <a:extLst>
              <a:ext uri="{FF2B5EF4-FFF2-40B4-BE49-F238E27FC236}">
                <a16:creationId xmlns:a16="http://schemas.microsoft.com/office/drawing/2014/main" id="{BA20B2D6-0A65-4DED-AAC6-60C6D8C9C18F}"/>
              </a:ext>
            </a:extLst>
          </p:cNvPr>
          <p:cNvSpPr txBox="1">
            <a:spLocks/>
          </p:cNvSpPr>
          <p:nvPr/>
        </p:nvSpPr>
        <p:spPr>
          <a:xfrm>
            <a:off x="357647" y="16784"/>
            <a:ext cx="9327891"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t-IT" sz="1050" dirty="0">
                <a:solidFill>
                  <a:srgbClr val="002060"/>
                </a:solidFill>
                <a:latin typeface="Arial" panose="020B0604020202020204" pitchFamily="34" charset="0"/>
                <a:cs typeface="Arial" panose="020B0604020202020204" pitchFamily="34" charset="0"/>
              </a:rPr>
              <a:t>GUIDA OPERATIVA PER IL RISPETTO DEL PRINCIPIO DNSH – </a:t>
            </a:r>
            <a:r>
              <a:rPr lang="it-IT" sz="1050" b="1" dirty="0">
                <a:solidFill>
                  <a:srgbClr val="002060"/>
                </a:solidFill>
                <a:latin typeface="Arial" panose="020B0604020202020204" pitchFamily="34" charset="0"/>
                <a:cs typeface="Arial" panose="020B0604020202020204" pitchFamily="34" charset="0"/>
              </a:rPr>
              <a:t>SCHEDA 6 - 8: SERVIZI INFORMATICI DI HOSTING E CLOUD – DATA CENTER</a:t>
            </a:r>
          </a:p>
        </p:txBody>
      </p:sp>
    </p:spTree>
    <p:extLst>
      <p:ext uri="{BB962C8B-B14F-4D97-AF65-F5344CB8AC3E}">
        <p14:creationId xmlns:p14="http://schemas.microsoft.com/office/powerpoint/2010/main" val="70536826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TextBox 41">
            <a:extLst>
              <a:ext uri="{FF2B5EF4-FFF2-40B4-BE49-F238E27FC236}">
                <a16:creationId xmlns:a16="http://schemas.microsoft.com/office/drawing/2014/main" id="{A094B6DF-CF52-4D92-B8E8-F65B1394EEFB}"/>
              </a:ext>
            </a:extLst>
          </p:cNvPr>
          <p:cNvSpPr txBox="1"/>
          <p:nvPr/>
        </p:nvSpPr>
        <p:spPr>
          <a:xfrm>
            <a:off x="1950089" y="4566281"/>
            <a:ext cx="7344832" cy="954107"/>
          </a:xfrm>
          <a:prstGeom prst="rect">
            <a:avLst/>
          </a:prstGeom>
          <a:noFill/>
        </p:spPr>
        <p:txBody>
          <a:bodyPr wrap="square">
            <a:spAutoFit/>
          </a:bodyPr>
          <a:lstStyle/>
          <a:p>
            <a:pPr marL="342900" indent="-342900" algn="just">
              <a:buFont typeface="+mj-lt"/>
              <a:buAutoNum type="alphaLcParenR"/>
            </a:pPr>
            <a:r>
              <a:rPr lang="it-IT" sz="1400" dirty="0">
                <a:solidFill>
                  <a:schemeClr val="accent1">
                    <a:lumMod val="50000"/>
                  </a:schemeClr>
                </a:solidFill>
                <a:effectLst/>
                <a:latin typeface="Arial" panose="020B0604020202020204" pitchFamily="34" charset="0"/>
                <a:ea typeface="Arial Unicode MS"/>
                <a:cs typeface="Arial" panose="020B0604020202020204" pitchFamily="34" charset="0"/>
              </a:rPr>
              <a:t>ha dimostrato di aver fatto tutto il possibile per mettere in atto le pratiche </a:t>
            </a:r>
            <a:r>
              <a:rPr lang="it-IT" sz="1400" dirty="0" err="1">
                <a:solidFill>
                  <a:schemeClr val="accent1">
                    <a:lumMod val="50000"/>
                  </a:schemeClr>
                </a:solidFill>
                <a:effectLst/>
                <a:latin typeface="Arial" panose="020B0604020202020204" pitchFamily="34" charset="0"/>
                <a:ea typeface="Arial Unicode MS"/>
                <a:cs typeface="Arial" panose="020B0604020202020204" pitchFamily="34" charset="0"/>
              </a:rPr>
              <a:t>Pratiche</a:t>
            </a:r>
            <a:r>
              <a:rPr lang="it-IT" sz="1400" dirty="0">
                <a:solidFill>
                  <a:schemeClr val="accent1">
                    <a:lumMod val="50000"/>
                  </a:schemeClr>
                </a:solidFill>
                <a:effectLst/>
                <a:latin typeface="Arial" panose="020B0604020202020204" pitchFamily="34" charset="0"/>
                <a:ea typeface="Arial Unicode MS"/>
                <a:cs typeface="Arial" panose="020B0604020202020204" pitchFamily="34" charset="0"/>
              </a:rPr>
              <a:t> raccomandate nel documento </a:t>
            </a:r>
            <a:r>
              <a:rPr lang="it-IT" sz="1400" b="1" dirty="0">
                <a:solidFill>
                  <a:schemeClr val="accent1">
                    <a:lumMod val="50000"/>
                  </a:schemeClr>
                </a:solidFill>
                <a:effectLst/>
                <a:latin typeface="Arial" panose="020B0604020202020204" pitchFamily="34" charset="0"/>
                <a:ea typeface="Arial Unicode MS"/>
                <a:cs typeface="Arial" panose="020B0604020202020204" pitchFamily="34" charset="0"/>
              </a:rPr>
              <a:t>CEN-CENELEC CLC TR50600-99-1 Data centre facilities and infrastructures</a:t>
            </a:r>
            <a:r>
              <a:rPr lang="it-IT" sz="1400" dirty="0">
                <a:solidFill>
                  <a:schemeClr val="accent1">
                    <a:lumMod val="50000"/>
                  </a:schemeClr>
                </a:solidFill>
                <a:effectLst/>
                <a:latin typeface="Arial" panose="020B0604020202020204" pitchFamily="34" charset="0"/>
                <a:ea typeface="Arial Unicode MS"/>
                <a:cs typeface="Arial" panose="020B0604020202020204" pitchFamily="34" charset="0"/>
              </a:rPr>
              <a:t> - Part 99-1: Recommended practices for energy management</a:t>
            </a:r>
          </a:p>
        </p:txBody>
      </p:sp>
      <p:sp>
        <p:nvSpPr>
          <p:cNvPr id="11" name="Rectangle: Rounded Corners 10">
            <a:extLst>
              <a:ext uri="{FF2B5EF4-FFF2-40B4-BE49-F238E27FC236}">
                <a16:creationId xmlns:a16="http://schemas.microsoft.com/office/drawing/2014/main" id="{708A4AD1-B7EA-44C6-AA2C-314A24BC4423}"/>
              </a:ext>
            </a:extLst>
          </p:cNvPr>
          <p:cNvSpPr/>
          <p:nvPr/>
        </p:nvSpPr>
        <p:spPr>
          <a:xfrm>
            <a:off x="8967643" y="5748256"/>
            <a:ext cx="2470842" cy="724405"/>
          </a:xfrm>
          <a:prstGeom prst="roundRect">
            <a:avLst/>
          </a:prstGeom>
          <a:solidFill>
            <a:schemeClr val="bg1"/>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6" name="Star: 16 Points 5">
            <a:extLst>
              <a:ext uri="{FF2B5EF4-FFF2-40B4-BE49-F238E27FC236}">
                <a16:creationId xmlns:a16="http://schemas.microsoft.com/office/drawing/2014/main" id="{DC3C7F65-2257-46C6-8DC1-BDF00BA33F45}"/>
              </a:ext>
            </a:extLst>
          </p:cNvPr>
          <p:cNvSpPr/>
          <p:nvPr/>
        </p:nvSpPr>
        <p:spPr>
          <a:xfrm>
            <a:off x="9360150" y="3242875"/>
            <a:ext cx="2318655" cy="2085732"/>
          </a:xfrm>
          <a:prstGeom prst="star1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44" name="TextBox 43">
            <a:extLst>
              <a:ext uri="{FF2B5EF4-FFF2-40B4-BE49-F238E27FC236}">
                <a16:creationId xmlns:a16="http://schemas.microsoft.com/office/drawing/2014/main" id="{A3F79EEA-5AC8-437C-887F-8CD512B4DDA0}"/>
              </a:ext>
            </a:extLst>
          </p:cNvPr>
          <p:cNvSpPr txBox="1"/>
          <p:nvPr/>
        </p:nvSpPr>
        <p:spPr>
          <a:xfrm>
            <a:off x="433847" y="2191495"/>
            <a:ext cx="10886521" cy="584775"/>
          </a:xfrm>
          <a:prstGeom prst="rect">
            <a:avLst/>
          </a:prstGeom>
          <a:noFill/>
        </p:spPr>
        <p:txBody>
          <a:bodyPr wrap="square">
            <a:spAutoFit/>
          </a:bodyPr>
          <a:lstStyle/>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it-IT" sz="16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I centri dati che erogano servizi digitali nel cloud devono essere gestiti ai fini di minimizzare e controllare gli eventuali impatti generati</a:t>
            </a:r>
          </a:p>
        </p:txBody>
      </p:sp>
      <p:sp>
        <p:nvSpPr>
          <p:cNvPr id="4" name="Segnaposto numero diapositiva 5">
            <a:extLst>
              <a:ext uri="{FF2B5EF4-FFF2-40B4-BE49-F238E27FC236}">
                <a16:creationId xmlns:a16="http://schemas.microsoft.com/office/drawing/2014/main" id="{CC11CACA-3D43-6842-94A5-90E1FE5ACAA5}"/>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36</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
        <p:nvSpPr>
          <p:cNvPr id="9" name="Titolo 1">
            <a:extLst>
              <a:ext uri="{FF2B5EF4-FFF2-40B4-BE49-F238E27FC236}">
                <a16:creationId xmlns:a16="http://schemas.microsoft.com/office/drawing/2014/main" id="{7B595272-78FB-48A9-B8EF-F0A32D7EA508}"/>
              </a:ext>
            </a:extLst>
          </p:cNvPr>
          <p:cNvSpPr>
            <a:spLocks noGrp="1"/>
          </p:cNvSpPr>
          <p:nvPr>
            <p:ph type="title"/>
          </p:nvPr>
        </p:nvSpPr>
        <p:spPr>
          <a:xfrm>
            <a:off x="764308" y="578866"/>
            <a:ext cx="10515600" cy="761711"/>
          </a:xfrm>
        </p:spPr>
        <p:txBody>
          <a:bodyPr>
            <a:normAutofit/>
          </a:bodyPr>
          <a:lstStyle/>
          <a:p>
            <a:r>
              <a:rPr lang="it-IT" sz="2400" b="1">
                <a:solidFill>
                  <a:schemeClr val="accent1">
                    <a:lumMod val="50000"/>
                  </a:schemeClr>
                </a:solidFill>
                <a:latin typeface="Arial" panose="020B0604020202020204" pitchFamily="34" charset="0"/>
                <a:cs typeface="Arial" panose="020B0604020202020204" pitchFamily="34" charset="0"/>
              </a:rPr>
              <a:t>II. VINCOLI DNSH</a:t>
            </a:r>
            <a:endParaRPr lang="it-IT" sz="2600" b="1" i="1">
              <a:solidFill>
                <a:schemeClr val="accent1">
                  <a:lumMod val="50000"/>
                </a:schemeClr>
              </a:solidFill>
              <a:latin typeface="Arial" panose="020B0604020202020204" pitchFamily="34" charset="0"/>
              <a:cs typeface="Arial" panose="020B0604020202020204" pitchFamily="34" charset="0"/>
            </a:endParaRPr>
          </a:p>
        </p:txBody>
      </p:sp>
      <p:graphicFrame>
        <p:nvGraphicFramePr>
          <p:cNvPr id="25" name="Table 10">
            <a:extLst>
              <a:ext uri="{FF2B5EF4-FFF2-40B4-BE49-F238E27FC236}">
                <a16:creationId xmlns:a16="http://schemas.microsoft.com/office/drawing/2014/main" id="{6F237519-A374-4DA2-99D3-5E23A491DF92}"/>
              </a:ext>
            </a:extLst>
          </p:cNvPr>
          <p:cNvGraphicFramePr>
            <a:graphicFrameLocks noGrp="1"/>
          </p:cNvGraphicFramePr>
          <p:nvPr/>
        </p:nvGraphicFramePr>
        <p:xfrm>
          <a:off x="10318061" y="195956"/>
          <a:ext cx="1271370" cy="1371600"/>
        </p:xfrm>
        <a:graphic>
          <a:graphicData uri="http://schemas.openxmlformats.org/drawingml/2006/table">
            <a:tbl>
              <a:tblPr bandRow="1">
                <a:tableStyleId>{5C22544A-7EE6-4342-B048-85BDC9FD1C3A}</a:tableStyleId>
              </a:tblPr>
              <a:tblGrid>
                <a:gridCol w="1271370">
                  <a:extLst>
                    <a:ext uri="{9D8B030D-6E8A-4147-A177-3AD203B41FA5}">
                      <a16:colId xmlns:a16="http://schemas.microsoft.com/office/drawing/2014/main" val="2637763030"/>
                    </a:ext>
                  </a:extLst>
                </a:gridCol>
              </a:tblGrid>
              <a:tr h="211755">
                <a:tc>
                  <a:txBody>
                    <a:bodyPr/>
                    <a:lstStyle/>
                    <a:p>
                      <a:r>
                        <a:rPr lang="it-IT" sz="900" b="1">
                          <a:solidFill>
                            <a:schemeClr val="accent5">
                              <a:lumMod val="75000"/>
                            </a:schemeClr>
                          </a:solidFill>
                        </a:rPr>
                        <a:t>Mitigazione</a:t>
                      </a:r>
                    </a:p>
                  </a:txBody>
                  <a:tcPr>
                    <a:solidFill>
                      <a:srgbClr val="F9CA4E"/>
                    </a:solidFill>
                  </a:tcPr>
                </a:tc>
                <a:extLst>
                  <a:ext uri="{0D108BD9-81ED-4DB2-BD59-A6C34878D82A}">
                    <a16:rowId xmlns:a16="http://schemas.microsoft.com/office/drawing/2014/main" val="3339796594"/>
                  </a:ext>
                </a:extLst>
              </a:tr>
              <a:tr h="211755">
                <a:tc>
                  <a:txBody>
                    <a:bodyPr/>
                    <a:lstStyle/>
                    <a:p>
                      <a:r>
                        <a:rPr lang="it-IT" sz="900"/>
                        <a:t>Adattamento</a:t>
                      </a:r>
                    </a:p>
                  </a:txBody>
                  <a:tcPr>
                    <a:solidFill>
                      <a:schemeClr val="bg2"/>
                    </a:solidFill>
                  </a:tcPr>
                </a:tc>
                <a:extLst>
                  <a:ext uri="{0D108BD9-81ED-4DB2-BD59-A6C34878D82A}">
                    <a16:rowId xmlns:a16="http://schemas.microsoft.com/office/drawing/2014/main" val="3629713866"/>
                  </a:ext>
                </a:extLst>
              </a:tr>
              <a:tr h="211755">
                <a:tc>
                  <a:txBody>
                    <a:bodyPr/>
                    <a:lstStyle/>
                    <a:p>
                      <a:r>
                        <a:rPr lang="it-IT" sz="900"/>
                        <a:t>Risorsa Idrica</a:t>
                      </a:r>
                    </a:p>
                  </a:txBody>
                  <a:tcPr>
                    <a:solidFill>
                      <a:schemeClr val="bg2"/>
                    </a:solidFill>
                  </a:tcPr>
                </a:tc>
                <a:extLst>
                  <a:ext uri="{0D108BD9-81ED-4DB2-BD59-A6C34878D82A}">
                    <a16:rowId xmlns:a16="http://schemas.microsoft.com/office/drawing/2014/main" val="1622243859"/>
                  </a:ext>
                </a:extLst>
              </a:tr>
              <a:tr h="211755">
                <a:tc>
                  <a:txBody>
                    <a:bodyPr/>
                    <a:lstStyle/>
                    <a:p>
                      <a:r>
                        <a:rPr lang="it-IT" sz="900"/>
                        <a:t>Economia Circolare</a:t>
                      </a:r>
                    </a:p>
                  </a:txBody>
                  <a:tcPr>
                    <a:solidFill>
                      <a:schemeClr val="bg2"/>
                    </a:solidFill>
                  </a:tcPr>
                </a:tc>
                <a:extLst>
                  <a:ext uri="{0D108BD9-81ED-4DB2-BD59-A6C34878D82A}">
                    <a16:rowId xmlns:a16="http://schemas.microsoft.com/office/drawing/2014/main" val="2308410205"/>
                  </a:ext>
                </a:extLst>
              </a:tr>
              <a:tr h="211755">
                <a:tc>
                  <a:txBody>
                    <a:bodyPr/>
                    <a:lstStyle/>
                    <a:p>
                      <a:r>
                        <a:rPr lang="it-IT" sz="900"/>
                        <a:t>Inquinamento</a:t>
                      </a:r>
                    </a:p>
                  </a:txBody>
                  <a:tcPr>
                    <a:solidFill>
                      <a:schemeClr val="bg2"/>
                    </a:solidFill>
                  </a:tcPr>
                </a:tc>
                <a:extLst>
                  <a:ext uri="{0D108BD9-81ED-4DB2-BD59-A6C34878D82A}">
                    <a16:rowId xmlns:a16="http://schemas.microsoft.com/office/drawing/2014/main" val="2006366904"/>
                  </a:ext>
                </a:extLst>
              </a:tr>
              <a:tr h="211755">
                <a:tc>
                  <a:txBody>
                    <a:bodyPr/>
                    <a:lstStyle/>
                    <a:p>
                      <a:r>
                        <a:rPr lang="it-IT" sz="900"/>
                        <a:t>Biodiversità</a:t>
                      </a:r>
                    </a:p>
                  </a:txBody>
                  <a:tcPr>
                    <a:solidFill>
                      <a:schemeClr val="bg2"/>
                    </a:solidFill>
                  </a:tcPr>
                </a:tc>
                <a:extLst>
                  <a:ext uri="{0D108BD9-81ED-4DB2-BD59-A6C34878D82A}">
                    <a16:rowId xmlns:a16="http://schemas.microsoft.com/office/drawing/2014/main" val="2799061225"/>
                  </a:ext>
                </a:extLst>
              </a:tr>
            </a:tbl>
          </a:graphicData>
        </a:graphic>
      </p:graphicFrame>
      <p:grpSp>
        <p:nvGrpSpPr>
          <p:cNvPr id="2" name="Group 1">
            <a:extLst>
              <a:ext uri="{FF2B5EF4-FFF2-40B4-BE49-F238E27FC236}">
                <a16:creationId xmlns:a16="http://schemas.microsoft.com/office/drawing/2014/main" id="{BFC0BB44-A9B9-4DDC-843E-C4CF4EEBD2EC}"/>
              </a:ext>
            </a:extLst>
          </p:cNvPr>
          <p:cNvGrpSpPr/>
          <p:nvPr/>
        </p:nvGrpSpPr>
        <p:grpSpPr>
          <a:xfrm>
            <a:off x="9872720" y="190511"/>
            <a:ext cx="302478" cy="1382650"/>
            <a:chOff x="9872720" y="190511"/>
            <a:chExt cx="302478" cy="1382650"/>
          </a:xfrm>
        </p:grpSpPr>
        <p:sp>
          <p:nvSpPr>
            <p:cNvPr id="30" name="Freeform 12">
              <a:extLst>
                <a:ext uri="{FF2B5EF4-FFF2-40B4-BE49-F238E27FC236}">
                  <a16:creationId xmlns:a16="http://schemas.microsoft.com/office/drawing/2014/main" id="{6398885A-69B4-46F7-ACFD-66D4F5A7DCC9}"/>
                </a:ext>
              </a:extLst>
            </p:cNvPr>
            <p:cNvSpPr>
              <a:spLocks noEditPoints="1"/>
            </p:cNvSpPr>
            <p:nvPr/>
          </p:nvSpPr>
          <p:spPr bwMode="auto">
            <a:xfrm>
              <a:off x="9941760" y="894520"/>
              <a:ext cx="188972" cy="190754"/>
            </a:xfrm>
            <a:custGeom>
              <a:avLst/>
              <a:gdLst>
                <a:gd name="T0" fmla="*/ 157 w 392"/>
                <a:gd name="T1" fmla="*/ 18 h 368"/>
                <a:gd name="T2" fmla="*/ 102 w 392"/>
                <a:gd name="T3" fmla="*/ 33 h 368"/>
                <a:gd name="T4" fmla="*/ 76 w 392"/>
                <a:gd name="T5" fmla="*/ 76 h 368"/>
                <a:gd name="T6" fmla="*/ 148 w 392"/>
                <a:gd name="T7" fmla="*/ 120 h 368"/>
                <a:gd name="T8" fmla="*/ 187 w 392"/>
                <a:gd name="T9" fmla="*/ 58 h 368"/>
                <a:gd name="T10" fmla="*/ 157 w 392"/>
                <a:gd name="T11" fmla="*/ 18 h 368"/>
                <a:gd name="T12" fmla="*/ 326 w 392"/>
                <a:gd name="T13" fmla="*/ 268 h 368"/>
                <a:gd name="T14" fmla="*/ 241 w 392"/>
                <a:gd name="T15" fmla="*/ 268 h 368"/>
                <a:gd name="T16" fmla="*/ 241 w 392"/>
                <a:gd name="T17" fmla="*/ 241 h 368"/>
                <a:gd name="T18" fmla="*/ 216 w 392"/>
                <a:gd name="T19" fmla="*/ 274 h 368"/>
                <a:gd name="T20" fmla="*/ 191 w 392"/>
                <a:gd name="T21" fmla="*/ 306 h 368"/>
                <a:gd name="T22" fmla="*/ 216 w 392"/>
                <a:gd name="T23" fmla="*/ 339 h 368"/>
                <a:gd name="T24" fmla="*/ 238 w 392"/>
                <a:gd name="T25" fmla="*/ 368 h 368"/>
                <a:gd name="T26" fmla="*/ 241 w 392"/>
                <a:gd name="T27" fmla="*/ 368 h 368"/>
                <a:gd name="T28" fmla="*/ 241 w 392"/>
                <a:gd name="T29" fmla="*/ 353 h 368"/>
                <a:gd name="T30" fmla="*/ 286 w 392"/>
                <a:gd name="T31" fmla="*/ 352 h 368"/>
                <a:gd name="T32" fmla="*/ 336 w 392"/>
                <a:gd name="T33" fmla="*/ 332 h 368"/>
                <a:gd name="T34" fmla="*/ 380 w 392"/>
                <a:gd name="T35" fmla="*/ 251 h 368"/>
                <a:gd name="T36" fmla="*/ 380 w 392"/>
                <a:gd name="T37" fmla="*/ 250 h 368"/>
                <a:gd name="T38" fmla="*/ 326 w 392"/>
                <a:gd name="T39" fmla="*/ 268 h 368"/>
                <a:gd name="T40" fmla="*/ 196 w 392"/>
                <a:gd name="T41" fmla="*/ 43 h 368"/>
                <a:gd name="T42" fmla="*/ 237 w 392"/>
                <a:gd name="T43" fmla="*/ 119 h 368"/>
                <a:gd name="T44" fmla="*/ 213 w 392"/>
                <a:gd name="T45" fmla="*/ 132 h 368"/>
                <a:gd name="T46" fmla="*/ 253 w 392"/>
                <a:gd name="T47" fmla="*/ 138 h 368"/>
                <a:gd name="T48" fmla="*/ 294 w 392"/>
                <a:gd name="T49" fmla="*/ 144 h 368"/>
                <a:gd name="T50" fmla="*/ 311 w 392"/>
                <a:gd name="T51" fmla="*/ 107 h 368"/>
                <a:gd name="T52" fmla="*/ 328 w 392"/>
                <a:gd name="T53" fmla="*/ 69 h 368"/>
                <a:gd name="T54" fmla="*/ 311 w 392"/>
                <a:gd name="T55" fmla="*/ 78 h 368"/>
                <a:gd name="T56" fmla="*/ 288 w 392"/>
                <a:gd name="T57" fmla="*/ 39 h 368"/>
                <a:gd name="T58" fmla="*/ 248 w 392"/>
                <a:gd name="T59" fmla="*/ 4 h 368"/>
                <a:gd name="T60" fmla="*/ 152 w 392"/>
                <a:gd name="T61" fmla="*/ 4 h 368"/>
                <a:gd name="T62" fmla="*/ 196 w 392"/>
                <a:gd name="T63" fmla="*/ 43 h 368"/>
                <a:gd name="T64" fmla="*/ 71 w 392"/>
                <a:gd name="T65" fmla="*/ 311 h 368"/>
                <a:gd name="T66" fmla="*/ 110 w 392"/>
                <a:gd name="T67" fmla="*/ 351 h 368"/>
                <a:gd name="T68" fmla="*/ 161 w 392"/>
                <a:gd name="T69" fmla="*/ 352 h 368"/>
                <a:gd name="T70" fmla="*/ 162 w 392"/>
                <a:gd name="T71" fmla="*/ 267 h 368"/>
                <a:gd name="T72" fmla="*/ 89 w 392"/>
                <a:gd name="T73" fmla="*/ 265 h 368"/>
                <a:gd name="T74" fmla="*/ 71 w 392"/>
                <a:gd name="T75" fmla="*/ 311 h 368"/>
                <a:gd name="T76" fmla="*/ 114 w 392"/>
                <a:gd name="T77" fmla="*/ 193 h 368"/>
                <a:gd name="T78" fmla="*/ 137 w 392"/>
                <a:gd name="T79" fmla="*/ 207 h 368"/>
                <a:gd name="T80" fmla="*/ 122 w 392"/>
                <a:gd name="T81" fmla="*/ 168 h 368"/>
                <a:gd name="T82" fmla="*/ 107 w 392"/>
                <a:gd name="T83" fmla="*/ 130 h 368"/>
                <a:gd name="T84" fmla="*/ 66 w 392"/>
                <a:gd name="T85" fmla="*/ 134 h 368"/>
                <a:gd name="T86" fmla="*/ 25 w 392"/>
                <a:gd name="T87" fmla="*/ 139 h 368"/>
                <a:gd name="T88" fmla="*/ 41 w 392"/>
                <a:gd name="T89" fmla="*/ 148 h 368"/>
                <a:gd name="T90" fmla="*/ 19 w 392"/>
                <a:gd name="T91" fmla="*/ 188 h 368"/>
                <a:gd name="T92" fmla="*/ 9 w 392"/>
                <a:gd name="T93" fmla="*/ 241 h 368"/>
                <a:gd name="T94" fmla="*/ 58 w 392"/>
                <a:gd name="T95" fmla="*/ 324 h 368"/>
                <a:gd name="T96" fmla="*/ 69 w 392"/>
                <a:gd name="T97" fmla="*/ 266 h 368"/>
                <a:gd name="T98" fmla="*/ 114 w 392"/>
                <a:gd name="T99" fmla="*/ 193 h 368"/>
                <a:gd name="T100" fmla="*/ 313 w 392"/>
                <a:gd name="T101" fmla="*/ 253 h 368"/>
                <a:gd name="T102" fmla="*/ 362 w 392"/>
                <a:gd name="T103" fmla="*/ 244 h 368"/>
                <a:gd name="T104" fmla="*/ 375 w 392"/>
                <a:gd name="T105" fmla="*/ 190 h 368"/>
                <a:gd name="T106" fmla="*/ 350 w 392"/>
                <a:gd name="T107" fmla="*/ 146 h 368"/>
                <a:gd name="T108" fmla="*/ 277 w 392"/>
                <a:gd name="T109" fmla="*/ 189 h 368"/>
                <a:gd name="T110" fmla="*/ 313 w 392"/>
                <a:gd name="T111" fmla="*/ 253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2" h="368">
                  <a:moveTo>
                    <a:pt x="157" y="18"/>
                  </a:moveTo>
                  <a:cubicBezTo>
                    <a:pt x="127" y="0"/>
                    <a:pt x="102" y="33"/>
                    <a:pt x="102" y="33"/>
                  </a:cubicBezTo>
                  <a:cubicBezTo>
                    <a:pt x="76" y="76"/>
                    <a:pt x="76" y="76"/>
                    <a:pt x="76" y="76"/>
                  </a:cubicBezTo>
                  <a:cubicBezTo>
                    <a:pt x="148" y="120"/>
                    <a:pt x="148" y="120"/>
                    <a:pt x="148" y="120"/>
                  </a:cubicBezTo>
                  <a:cubicBezTo>
                    <a:pt x="187" y="58"/>
                    <a:pt x="187" y="58"/>
                    <a:pt x="187" y="58"/>
                  </a:cubicBezTo>
                  <a:cubicBezTo>
                    <a:pt x="172" y="23"/>
                    <a:pt x="157" y="18"/>
                    <a:pt x="157" y="18"/>
                  </a:cubicBezTo>
                  <a:close/>
                  <a:moveTo>
                    <a:pt x="326" y="268"/>
                  </a:moveTo>
                  <a:cubicBezTo>
                    <a:pt x="241" y="268"/>
                    <a:pt x="241" y="268"/>
                    <a:pt x="241" y="268"/>
                  </a:cubicBezTo>
                  <a:cubicBezTo>
                    <a:pt x="241" y="241"/>
                    <a:pt x="241" y="241"/>
                    <a:pt x="241" y="241"/>
                  </a:cubicBezTo>
                  <a:cubicBezTo>
                    <a:pt x="216" y="274"/>
                    <a:pt x="216" y="274"/>
                    <a:pt x="216" y="274"/>
                  </a:cubicBezTo>
                  <a:cubicBezTo>
                    <a:pt x="191" y="306"/>
                    <a:pt x="191" y="306"/>
                    <a:pt x="191" y="306"/>
                  </a:cubicBezTo>
                  <a:cubicBezTo>
                    <a:pt x="216" y="339"/>
                    <a:pt x="216" y="339"/>
                    <a:pt x="216" y="339"/>
                  </a:cubicBezTo>
                  <a:cubicBezTo>
                    <a:pt x="238" y="368"/>
                    <a:pt x="238" y="368"/>
                    <a:pt x="238" y="368"/>
                  </a:cubicBezTo>
                  <a:cubicBezTo>
                    <a:pt x="241" y="368"/>
                    <a:pt x="241" y="368"/>
                    <a:pt x="241" y="368"/>
                  </a:cubicBezTo>
                  <a:cubicBezTo>
                    <a:pt x="241" y="353"/>
                    <a:pt x="241" y="353"/>
                    <a:pt x="241" y="353"/>
                  </a:cubicBezTo>
                  <a:cubicBezTo>
                    <a:pt x="286" y="352"/>
                    <a:pt x="286" y="352"/>
                    <a:pt x="286" y="352"/>
                  </a:cubicBezTo>
                  <a:cubicBezTo>
                    <a:pt x="327" y="349"/>
                    <a:pt x="336" y="332"/>
                    <a:pt x="336" y="332"/>
                  </a:cubicBezTo>
                  <a:cubicBezTo>
                    <a:pt x="380" y="251"/>
                    <a:pt x="380" y="251"/>
                    <a:pt x="380" y="251"/>
                  </a:cubicBezTo>
                  <a:cubicBezTo>
                    <a:pt x="380" y="250"/>
                    <a:pt x="380" y="250"/>
                    <a:pt x="380" y="250"/>
                  </a:cubicBezTo>
                  <a:cubicBezTo>
                    <a:pt x="362" y="271"/>
                    <a:pt x="326" y="268"/>
                    <a:pt x="326" y="268"/>
                  </a:cubicBezTo>
                  <a:close/>
                  <a:moveTo>
                    <a:pt x="196" y="43"/>
                  </a:moveTo>
                  <a:cubicBezTo>
                    <a:pt x="237" y="119"/>
                    <a:pt x="237" y="119"/>
                    <a:pt x="237" y="119"/>
                  </a:cubicBezTo>
                  <a:cubicBezTo>
                    <a:pt x="213" y="132"/>
                    <a:pt x="213" y="132"/>
                    <a:pt x="213" y="132"/>
                  </a:cubicBezTo>
                  <a:cubicBezTo>
                    <a:pt x="253" y="138"/>
                    <a:pt x="253" y="138"/>
                    <a:pt x="253" y="138"/>
                  </a:cubicBezTo>
                  <a:cubicBezTo>
                    <a:pt x="294" y="144"/>
                    <a:pt x="294" y="144"/>
                    <a:pt x="294" y="144"/>
                  </a:cubicBezTo>
                  <a:cubicBezTo>
                    <a:pt x="311" y="107"/>
                    <a:pt x="311" y="107"/>
                    <a:pt x="311" y="107"/>
                  </a:cubicBezTo>
                  <a:cubicBezTo>
                    <a:pt x="328" y="69"/>
                    <a:pt x="328" y="69"/>
                    <a:pt x="328" y="69"/>
                  </a:cubicBezTo>
                  <a:cubicBezTo>
                    <a:pt x="311" y="78"/>
                    <a:pt x="311" y="78"/>
                    <a:pt x="311" y="78"/>
                  </a:cubicBezTo>
                  <a:cubicBezTo>
                    <a:pt x="288" y="39"/>
                    <a:pt x="288" y="39"/>
                    <a:pt x="288" y="39"/>
                  </a:cubicBezTo>
                  <a:cubicBezTo>
                    <a:pt x="267" y="4"/>
                    <a:pt x="248" y="4"/>
                    <a:pt x="248" y="4"/>
                  </a:cubicBezTo>
                  <a:cubicBezTo>
                    <a:pt x="152" y="4"/>
                    <a:pt x="152" y="4"/>
                    <a:pt x="152" y="4"/>
                  </a:cubicBezTo>
                  <a:cubicBezTo>
                    <a:pt x="180" y="7"/>
                    <a:pt x="196" y="43"/>
                    <a:pt x="196" y="43"/>
                  </a:cubicBezTo>
                  <a:close/>
                  <a:moveTo>
                    <a:pt x="71" y="311"/>
                  </a:moveTo>
                  <a:cubicBezTo>
                    <a:pt x="70" y="346"/>
                    <a:pt x="110" y="351"/>
                    <a:pt x="110" y="351"/>
                  </a:cubicBezTo>
                  <a:cubicBezTo>
                    <a:pt x="161" y="352"/>
                    <a:pt x="161" y="352"/>
                    <a:pt x="161" y="352"/>
                  </a:cubicBezTo>
                  <a:cubicBezTo>
                    <a:pt x="162" y="267"/>
                    <a:pt x="162" y="267"/>
                    <a:pt x="162" y="267"/>
                  </a:cubicBezTo>
                  <a:cubicBezTo>
                    <a:pt x="89" y="265"/>
                    <a:pt x="89" y="265"/>
                    <a:pt x="89" y="265"/>
                  </a:cubicBezTo>
                  <a:cubicBezTo>
                    <a:pt x="67" y="295"/>
                    <a:pt x="71" y="311"/>
                    <a:pt x="71" y="311"/>
                  </a:cubicBezTo>
                  <a:close/>
                  <a:moveTo>
                    <a:pt x="114" y="193"/>
                  </a:moveTo>
                  <a:cubicBezTo>
                    <a:pt x="137" y="207"/>
                    <a:pt x="137" y="207"/>
                    <a:pt x="137" y="207"/>
                  </a:cubicBezTo>
                  <a:cubicBezTo>
                    <a:pt x="122" y="168"/>
                    <a:pt x="122" y="168"/>
                    <a:pt x="122" y="168"/>
                  </a:cubicBezTo>
                  <a:cubicBezTo>
                    <a:pt x="107" y="130"/>
                    <a:pt x="107" y="130"/>
                    <a:pt x="107" y="130"/>
                  </a:cubicBezTo>
                  <a:cubicBezTo>
                    <a:pt x="66" y="134"/>
                    <a:pt x="66" y="134"/>
                    <a:pt x="66" y="134"/>
                  </a:cubicBezTo>
                  <a:cubicBezTo>
                    <a:pt x="25" y="139"/>
                    <a:pt x="25" y="139"/>
                    <a:pt x="25" y="139"/>
                  </a:cubicBezTo>
                  <a:cubicBezTo>
                    <a:pt x="41" y="148"/>
                    <a:pt x="41" y="148"/>
                    <a:pt x="41" y="148"/>
                  </a:cubicBezTo>
                  <a:cubicBezTo>
                    <a:pt x="19" y="188"/>
                    <a:pt x="19" y="188"/>
                    <a:pt x="19" y="188"/>
                  </a:cubicBezTo>
                  <a:cubicBezTo>
                    <a:pt x="0" y="224"/>
                    <a:pt x="9" y="241"/>
                    <a:pt x="9" y="241"/>
                  </a:cubicBezTo>
                  <a:cubicBezTo>
                    <a:pt x="58" y="324"/>
                    <a:pt x="58" y="324"/>
                    <a:pt x="58" y="324"/>
                  </a:cubicBezTo>
                  <a:cubicBezTo>
                    <a:pt x="47" y="298"/>
                    <a:pt x="69" y="266"/>
                    <a:pt x="69" y="266"/>
                  </a:cubicBezTo>
                  <a:lnTo>
                    <a:pt x="114" y="193"/>
                  </a:lnTo>
                  <a:close/>
                  <a:moveTo>
                    <a:pt x="313" y="253"/>
                  </a:moveTo>
                  <a:cubicBezTo>
                    <a:pt x="351" y="256"/>
                    <a:pt x="362" y="244"/>
                    <a:pt x="362" y="244"/>
                  </a:cubicBezTo>
                  <a:cubicBezTo>
                    <a:pt x="392" y="228"/>
                    <a:pt x="375" y="190"/>
                    <a:pt x="375" y="190"/>
                  </a:cubicBezTo>
                  <a:cubicBezTo>
                    <a:pt x="350" y="146"/>
                    <a:pt x="350" y="146"/>
                    <a:pt x="350" y="146"/>
                  </a:cubicBezTo>
                  <a:cubicBezTo>
                    <a:pt x="277" y="189"/>
                    <a:pt x="277" y="189"/>
                    <a:pt x="277" y="189"/>
                  </a:cubicBezTo>
                  <a:lnTo>
                    <a:pt x="313" y="253"/>
                  </a:lnTo>
                  <a:close/>
                </a:path>
              </a:pathLst>
            </a:custGeom>
            <a:solidFill>
              <a:schemeClr val="tx1">
                <a:lumMod val="50000"/>
                <a:lumOff val="50000"/>
              </a:schemeClr>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a:ea typeface="+mn-ea"/>
                <a:cs typeface="+mn-cs"/>
              </a:endParaRPr>
            </a:p>
          </p:txBody>
        </p:sp>
        <p:grpSp>
          <p:nvGrpSpPr>
            <p:cNvPr id="45" name="Group 44">
              <a:extLst>
                <a:ext uri="{FF2B5EF4-FFF2-40B4-BE49-F238E27FC236}">
                  <a16:creationId xmlns:a16="http://schemas.microsoft.com/office/drawing/2014/main" id="{EFF4ED69-93FF-45E8-9DB1-62AF91C53DE9}"/>
                </a:ext>
              </a:extLst>
            </p:cNvPr>
            <p:cNvGrpSpPr/>
            <p:nvPr/>
          </p:nvGrpSpPr>
          <p:grpSpPr>
            <a:xfrm>
              <a:off x="9923521" y="1367383"/>
              <a:ext cx="251677" cy="205778"/>
              <a:chOff x="6637496" y="2894701"/>
              <a:chExt cx="528127" cy="530524"/>
            </a:xfrm>
            <a:solidFill>
              <a:schemeClr val="tx1">
                <a:lumMod val="50000"/>
                <a:lumOff val="50000"/>
              </a:schemeClr>
            </a:solidFill>
          </p:grpSpPr>
          <p:sp>
            <p:nvSpPr>
              <p:cNvPr id="54" name="Freeform 79">
                <a:extLst>
                  <a:ext uri="{FF2B5EF4-FFF2-40B4-BE49-F238E27FC236}">
                    <a16:creationId xmlns:a16="http://schemas.microsoft.com/office/drawing/2014/main" id="{9EB33CD8-4BCC-4556-AF59-72915678258F}"/>
                  </a:ext>
                </a:extLst>
              </p:cNvPr>
              <p:cNvSpPr>
                <a:spLocks noEditPoints="1"/>
              </p:cNvSpPr>
              <p:nvPr/>
            </p:nvSpPr>
            <p:spPr bwMode="auto">
              <a:xfrm>
                <a:off x="6672001" y="2894701"/>
                <a:ext cx="362281" cy="530524"/>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55" name="Freeform 79">
                <a:extLst>
                  <a:ext uri="{FF2B5EF4-FFF2-40B4-BE49-F238E27FC236}">
                    <a16:creationId xmlns:a16="http://schemas.microsoft.com/office/drawing/2014/main" id="{B7601AE8-1726-4178-A137-0E67F020E7F4}"/>
                  </a:ext>
                </a:extLst>
              </p:cNvPr>
              <p:cNvSpPr>
                <a:spLocks noEditPoints="1"/>
              </p:cNvSpPr>
              <p:nvPr/>
            </p:nvSpPr>
            <p:spPr bwMode="auto">
              <a:xfrm>
                <a:off x="6637496" y="3170780"/>
                <a:ext cx="171498" cy="251142"/>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56" name="Freeform 79">
                <a:extLst>
                  <a:ext uri="{FF2B5EF4-FFF2-40B4-BE49-F238E27FC236}">
                    <a16:creationId xmlns:a16="http://schemas.microsoft.com/office/drawing/2014/main" id="{2D3C83AD-7A95-4342-825E-075329EF12D4}"/>
                  </a:ext>
                </a:extLst>
              </p:cNvPr>
              <p:cNvSpPr>
                <a:spLocks noEditPoints="1"/>
              </p:cNvSpPr>
              <p:nvPr/>
            </p:nvSpPr>
            <p:spPr bwMode="auto">
              <a:xfrm>
                <a:off x="7019666" y="3203780"/>
                <a:ext cx="145957" cy="213739"/>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grpSp>
        <p:sp>
          <p:nvSpPr>
            <p:cNvPr id="46" name="Freeform 19">
              <a:extLst>
                <a:ext uri="{FF2B5EF4-FFF2-40B4-BE49-F238E27FC236}">
                  <a16:creationId xmlns:a16="http://schemas.microsoft.com/office/drawing/2014/main" id="{B513CDD7-1053-4FA6-9826-5ABA8812790F}"/>
                </a:ext>
              </a:extLst>
            </p:cNvPr>
            <p:cNvSpPr>
              <a:spLocks/>
            </p:cNvSpPr>
            <p:nvPr/>
          </p:nvSpPr>
          <p:spPr bwMode="auto">
            <a:xfrm>
              <a:off x="9872720" y="1096749"/>
              <a:ext cx="293403" cy="250825"/>
            </a:xfrm>
            <a:custGeom>
              <a:avLst/>
              <a:gdLst/>
              <a:ahLst/>
              <a:cxnLst/>
              <a:rect l="l" t="t" r="r" b="b"/>
              <a:pathLst>
                <a:path w="2887662" h="2106612">
                  <a:moveTo>
                    <a:pt x="1428794" y="742950"/>
                  </a:moveTo>
                  <a:cubicBezTo>
                    <a:pt x="1428809" y="742950"/>
                    <a:pt x="1430621" y="742950"/>
                    <a:pt x="1657438" y="742950"/>
                  </a:cubicBezTo>
                  <a:cubicBezTo>
                    <a:pt x="1657454" y="742950"/>
                    <a:pt x="1658098" y="742950"/>
                    <a:pt x="1687424" y="742950"/>
                  </a:cubicBezTo>
                  <a:cubicBezTo>
                    <a:pt x="1687453" y="742950"/>
                    <a:pt x="1689991" y="742950"/>
                    <a:pt x="1916068" y="742950"/>
                  </a:cubicBezTo>
                  <a:cubicBezTo>
                    <a:pt x="1916068" y="742972"/>
                    <a:pt x="1916068" y="745793"/>
                    <a:pt x="1916068" y="1106641"/>
                  </a:cubicBezTo>
                  <a:cubicBezTo>
                    <a:pt x="1916078" y="1106761"/>
                    <a:pt x="1931088" y="1294158"/>
                    <a:pt x="2013523" y="1440337"/>
                  </a:cubicBezTo>
                  <a:lnTo>
                    <a:pt x="2016819" y="1446574"/>
                  </a:lnTo>
                  <a:lnTo>
                    <a:pt x="2035792" y="1410269"/>
                  </a:lnTo>
                  <a:cubicBezTo>
                    <a:pt x="2092087" y="1312766"/>
                    <a:pt x="2103358" y="1185269"/>
                    <a:pt x="2103363" y="1185206"/>
                  </a:cubicBezTo>
                  <a:cubicBezTo>
                    <a:pt x="2103363" y="1185190"/>
                    <a:pt x="2103363" y="1183235"/>
                    <a:pt x="2103363" y="941387"/>
                  </a:cubicBezTo>
                  <a:cubicBezTo>
                    <a:pt x="2103381" y="941387"/>
                    <a:pt x="2104998" y="941387"/>
                    <a:pt x="2257276" y="941387"/>
                  </a:cubicBezTo>
                  <a:cubicBezTo>
                    <a:pt x="2257286" y="941387"/>
                    <a:pt x="2257742" y="941387"/>
                    <a:pt x="2279800" y="941387"/>
                  </a:cubicBezTo>
                  <a:cubicBezTo>
                    <a:pt x="2279819" y="941387"/>
                    <a:pt x="2281498" y="941387"/>
                    <a:pt x="2433712" y="941387"/>
                  </a:cubicBezTo>
                  <a:cubicBezTo>
                    <a:pt x="2433712" y="941417"/>
                    <a:pt x="2433712" y="944065"/>
                    <a:pt x="2433712" y="1185206"/>
                  </a:cubicBezTo>
                  <a:cubicBezTo>
                    <a:pt x="2433722" y="1185314"/>
                    <a:pt x="2444996" y="1312783"/>
                    <a:pt x="2497530" y="1410269"/>
                  </a:cubicBezTo>
                  <a:cubicBezTo>
                    <a:pt x="2544975" y="1492442"/>
                    <a:pt x="2576429" y="1558638"/>
                    <a:pt x="2584800" y="1698625"/>
                  </a:cubicBezTo>
                  <a:lnTo>
                    <a:pt x="2774949" y="1698625"/>
                  </a:lnTo>
                  <a:lnTo>
                    <a:pt x="2774949" y="1784350"/>
                  </a:lnTo>
                  <a:lnTo>
                    <a:pt x="2887662" y="1784350"/>
                  </a:lnTo>
                  <a:lnTo>
                    <a:pt x="2887662" y="2106612"/>
                  </a:lnTo>
                  <a:lnTo>
                    <a:pt x="0" y="2106612"/>
                  </a:lnTo>
                  <a:lnTo>
                    <a:pt x="0" y="1784350"/>
                  </a:lnTo>
                  <a:lnTo>
                    <a:pt x="569912" y="1784350"/>
                  </a:lnTo>
                  <a:lnTo>
                    <a:pt x="569912" y="1698625"/>
                  </a:lnTo>
                  <a:lnTo>
                    <a:pt x="760041" y="1698625"/>
                  </a:lnTo>
                  <a:cubicBezTo>
                    <a:pt x="768340" y="1558638"/>
                    <a:pt x="799297" y="1492442"/>
                    <a:pt x="843578" y="1410269"/>
                  </a:cubicBezTo>
                  <a:cubicBezTo>
                    <a:pt x="899880" y="1312756"/>
                    <a:pt x="911146" y="1185242"/>
                    <a:pt x="911150" y="1185206"/>
                  </a:cubicBezTo>
                  <a:cubicBezTo>
                    <a:pt x="911150" y="1185188"/>
                    <a:pt x="911150" y="1183158"/>
                    <a:pt x="911150" y="941387"/>
                  </a:cubicBezTo>
                  <a:cubicBezTo>
                    <a:pt x="911171" y="941387"/>
                    <a:pt x="912974" y="941387"/>
                    <a:pt x="1065062" y="941387"/>
                  </a:cubicBezTo>
                  <a:cubicBezTo>
                    <a:pt x="1065075" y="941387"/>
                    <a:pt x="1065591" y="941387"/>
                    <a:pt x="1087586" y="941387"/>
                  </a:cubicBezTo>
                  <a:cubicBezTo>
                    <a:pt x="1087604" y="941387"/>
                    <a:pt x="1089260" y="941387"/>
                    <a:pt x="1241499" y="941387"/>
                  </a:cubicBezTo>
                  <a:cubicBezTo>
                    <a:pt x="1241499" y="941406"/>
                    <a:pt x="1241499" y="943523"/>
                    <a:pt x="1241499" y="1185206"/>
                  </a:cubicBezTo>
                  <a:cubicBezTo>
                    <a:pt x="1241508" y="1185308"/>
                    <a:pt x="1252784" y="1312781"/>
                    <a:pt x="1309071" y="1410269"/>
                  </a:cubicBezTo>
                  <a:cubicBezTo>
                    <a:pt x="1316112" y="1422465"/>
                    <a:pt x="1322743" y="1434308"/>
                    <a:pt x="1328044" y="1446574"/>
                  </a:cubicBezTo>
                  <a:lnTo>
                    <a:pt x="1331339" y="1440337"/>
                  </a:lnTo>
                  <a:cubicBezTo>
                    <a:pt x="1410042" y="1294131"/>
                    <a:pt x="1428789" y="1106693"/>
                    <a:pt x="1428794" y="1106641"/>
                  </a:cubicBezTo>
                  <a:cubicBezTo>
                    <a:pt x="1428794" y="1106621"/>
                    <a:pt x="1428794" y="1103915"/>
                    <a:pt x="1428794" y="742950"/>
                  </a:cubicBezTo>
                  <a:close/>
                  <a:moveTo>
                    <a:pt x="2268736" y="217487"/>
                  </a:moveTo>
                  <a:cubicBezTo>
                    <a:pt x="2317607" y="217487"/>
                    <a:pt x="2355199" y="258770"/>
                    <a:pt x="2355199" y="303807"/>
                  </a:cubicBezTo>
                  <a:cubicBezTo>
                    <a:pt x="2355199" y="311313"/>
                    <a:pt x="2355199" y="315066"/>
                    <a:pt x="2351440" y="322572"/>
                  </a:cubicBezTo>
                  <a:cubicBezTo>
                    <a:pt x="2366477" y="333832"/>
                    <a:pt x="2373996" y="345091"/>
                    <a:pt x="2381514" y="360103"/>
                  </a:cubicBezTo>
                  <a:cubicBezTo>
                    <a:pt x="2381534" y="360103"/>
                    <a:pt x="2389038" y="360103"/>
                    <a:pt x="2392792" y="360103"/>
                  </a:cubicBezTo>
                  <a:cubicBezTo>
                    <a:pt x="2434144" y="360103"/>
                    <a:pt x="2471737" y="397633"/>
                    <a:pt x="2471737" y="438917"/>
                  </a:cubicBezTo>
                  <a:cubicBezTo>
                    <a:pt x="2471737" y="468942"/>
                    <a:pt x="2456700" y="491460"/>
                    <a:pt x="2434144" y="506472"/>
                  </a:cubicBezTo>
                  <a:cubicBezTo>
                    <a:pt x="2445420" y="581518"/>
                    <a:pt x="2358994" y="619048"/>
                    <a:pt x="2358959" y="619064"/>
                  </a:cubicBezTo>
                  <a:cubicBezTo>
                    <a:pt x="2385274" y="686619"/>
                    <a:pt x="2242421" y="694125"/>
                    <a:pt x="2298810" y="750421"/>
                  </a:cubicBezTo>
                  <a:cubicBezTo>
                    <a:pt x="2355188" y="806706"/>
                    <a:pt x="2321379" y="908009"/>
                    <a:pt x="2321366" y="908049"/>
                  </a:cubicBezTo>
                  <a:cubicBezTo>
                    <a:pt x="2321357" y="908049"/>
                    <a:pt x="2320831" y="908049"/>
                    <a:pt x="2287532" y="908049"/>
                  </a:cubicBezTo>
                  <a:cubicBezTo>
                    <a:pt x="2287532" y="795494"/>
                    <a:pt x="2204881" y="772954"/>
                    <a:pt x="2204828" y="772939"/>
                  </a:cubicBezTo>
                  <a:cubicBezTo>
                    <a:pt x="2088328" y="731669"/>
                    <a:pt x="2144643" y="645391"/>
                    <a:pt x="2144679" y="645335"/>
                  </a:cubicBezTo>
                  <a:cubicBezTo>
                    <a:pt x="2001827" y="641582"/>
                    <a:pt x="1983030" y="532743"/>
                    <a:pt x="1979271" y="513978"/>
                  </a:cubicBezTo>
                  <a:cubicBezTo>
                    <a:pt x="1949197" y="498966"/>
                    <a:pt x="1930400" y="472695"/>
                    <a:pt x="1930400" y="438917"/>
                  </a:cubicBezTo>
                  <a:cubicBezTo>
                    <a:pt x="1930400" y="397633"/>
                    <a:pt x="1964234" y="360103"/>
                    <a:pt x="2009345" y="360103"/>
                  </a:cubicBezTo>
                  <a:cubicBezTo>
                    <a:pt x="2024382" y="360103"/>
                    <a:pt x="2043179" y="367609"/>
                    <a:pt x="2054457" y="375115"/>
                  </a:cubicBezTo>
                  <a:cubicBezTo>
                    <a:pt x="2069494" y="360103"/>
                    <a:pt x="2088290" y="348844"/>
                    <a:pt x="2110846" y="348844"/>
                  </a:cubicBezTo>
                  <a:cubicBezTo>
                    <a:pt x="2110846" y="345091"/>
                    <a:pt x="2110846" y="345091"/>
                    <a:pt x="2110846" y="341338"/>
                  </a:cubicBezTo>
                  <a:cubicBezTo>
                    <a:pt x="2110846" y="296301"/>
                    <a:pt x="2144679" y="262524"/>
                    <a:pt x="2189791" y="262524"/>
                  </a:cubicBezTo>
                  <a:cubicBezTo>
                    <a:pt x="2193550" y="262524"/>
                    <a:pt x="2193550" y="262524"/>
                    <a:pt x="2197309" y="262524"/>
                  </a:cubicBezTo>
                  <a:cubicBezTo>
                    <a:pt x="2212347" y="236252"/>
                    <a:pt x="2238662" y="217487"/>
                    <a:pt x="2268736" y="217487"/>
                  </a:cubicBezTo>
                  <a:close/>
                  <a:moveTo>
                    <a:pt x="1687292" y="0"/>
                  </a:moveTo>
                  <a:cubicBezTo>
                    <a:pt x="1732271" y="0"/>
                    <a:pt x="1769754" y="37475"/>
                    <a:pt x="1769754" y="82446"/>
                  </a:cubicBezTo>
                  <a:cubicBezTo>
                    <a:pt x="1769754" y="89941"/>
                    <a:pt x="1769754" y="97436"/>
                    <a:pt x="1766006" y="104931"/>
                  </a:cubicBezTo>
                  <a:cubicBezTo>
                    <a:pt x="1780999" y="112426"/>
                    <a:pt x="1788495" y="127416"/>
                    <a:pt x="1795992" y="142406"/>
                  </a:cubicBezTo>
                  <a:cubicBezTo>
                    <a:pt x="1799740" y="142406"/>
                    <a:pt x="1803488" y="142406"/>
                    <a:pt x="1807237" y="142406"/>
                  </a:cubicBezTo>
                  <a:cubicBezTo>
                    <a:pt x="1848468" y="142406"/>
                    <a:pt x="1885950" y="176134"/>
                    <a:pt x="1885950" y="221105"/>
                  </a:cubicBezTo>
                  <a:cubicBezTo>
                    <a:pt x="1885950" y="247338"/>
                    <a:pt x="1870957" y="269823"/>
                    <a:pt x="1848468" y="284813"/>
                  </a:cubicBezTo>
                  <a:cubicBezTo>
                    <a:pt x="1859710" y="359749"/>
                    <a:pt x="1773537" y="400970"/>
                    <a:pt x="1773502" y="400987"/>
                  </a:cubicBezTo>
                  <a:cubicBezTo>
                    <a:pt x="1799740" y="468442"/>
                    <a:pt x="1657306" y="475938"/>
                    <a:pt x="1713530" y="528403"/>
                  </a:cubicBezTo>
                  <a:cubicBezTo>
                    <a:pt x="1769744" y="584607"/>
                    <a:pt x="1736032" y="685765"/>
                    <a:pt x="1736020" y="685800"/>
                  </a:cubicBezTo>
                  <a:cubicBezTo>
                    <a:pt x="1736020" y="685800"/>
                    <a:pt x="1736020" y="685800"/>
                    <a:pt x="1702285" y="685800"/>
                  </a:cubicBezTo>
                  <a:cubicBezTo>
                    <a:pt x="1702285" y="573397"/>
                    <a:pt x="1623604" y="554644"/>
                    <a:pt x="1623572" y="554636"/>
                  </a:cubicBezTo>
                  <a:cubicBezTo>
                    <a:pt x="1507399" y="513421"/>
                    <a:pt x="1563577" y="427255"/>
                    <a:pt x="1563600" y="427220"/>
                  </a:cubicBezTo>
                  <a:cubicBezTo>
                    <a:pt x="1417417" y="423472"/>
                    <a:pt x="1398676" y="311046"/>
                    <a:pt x="1394928" y="292308"/>
                  </a:cubicBezTo>
                  <a:cubicBezTo>
                    <a:pt x="1364942" y="281065"/>
                    <a:pt x="1346200" y="251085"/>
                    <a:pt x="1346200" y="221105"/>
                  </a:cubicBezTo>
                  <a:cubicBezTo>
                    <a:pt x="1346200" y="176134"/>
                    <a:pt x="1383683" y="142406"/>
                    <a:pt x="1424914" y="142406"/>
                  </a:cubicBezTo>
                  <a:cubicBezTo>
                    <a:pt x="1443655" y="142406"/>
                    <a:pt x="1458648" y="146154"/>
                    <a:pt x="1469893" y="153649"/>
                  </a:cubicBezTo>
                  <a:cubicBezTo>
                    <a:pt x="1484886" y="138659"/>
                    <a:pt x="1503627" y="127416"/>
                    <a:pt x="1526117" y="127416"/>
                  </a:cubicBezTo>
                  <a:lnTo>
                    <a:pt x="1526117" y="119921"/>
                  </a:lnTo>
                  <a:cubicBezTo>
                    <a:pt x="1526117" y="78698"/>
                    <a:pt x="1563600" y="41223"/>
                    <a:pt x="1604830" y="41223"/>
                  </a:cubicBezTo>
                  <a:cubicBezTo>
                    <a:pt x="1608579" y="41223"/>
                    <a:pt x="1608579" y="41223"/>
                    <a:pt x="1612327" y="41223"/>
                  </a:cubicBezTo>
                  <a:cubicBezTo>
                    <a:pt x="1627320" y="18738"/>
                    <a:pt x="1653558" y="0"/>
                    <a:pt x="1687292"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47" name="Group 46">
              <a:extLst>
                <a:ext uri="{FF2B5EF4-FFF2-40B4-BE49-F238E27FC236}">
                  <a16:creationId xmlns:a16="http://schemas.microsoft.com/office/drawing/2014/main" id="{18A463D2-E603-4C37-AC2A-3ECA4D969BBB}"/>
                </a:ext>
              </a:extLst>
            </p:cNvPr>
            <p:cNvGrpSpPr/>
            <p:nvPr/>
          </p:nvGrpSpPr>
          <p:grpSpPr>
            <a:xfrm>
              <a:off x="9920677" y="682929"/>
              <a:ext cx="254485" cy="188233"/>
              <a:chOff x="7520684" y="1327057"/>
              <a:chExt cx="420688" cy="436562"/>
            </a:xfrm>
            <a:solidFill>
              <a:srgbClr val="1F4E79"/>
            </a:solidFill>
          </p:grpSpPr>
          <p:sp>
            <p:nvSpPr>
              <p:cNvPr id="52" name="Freeform 707">
                <a:extLst>
                  <a:ext uri="{FF2B5EF4-FFF2-40B4-BE49-F238E27FC236}">
                    <a16:creationId xmlns:a16="http://schemas.microsoft.com/office/drawing/2014/main" id="{D6AB40E1-9091-4972-86B4-E8B81D0C6E5D}"/>
                  </a:ext>
                </a:extLst>
              </p:cNvPr>
              <p:cNvSpPr>
                <a:spLocks noEditPoints="1"/>
              </p:cNvSpPr>
              <p:nvPr/>
            </p:nvSpPr>
            <p:spPr bwMode="auto">
              <a:xfrm>
                <a:off x="7520684" y="1327057"/>
                <a:ext cx="288925" cy="379413"/>
              </a:xfrm>
              <a:custGeom>
                <a:avLst/>
                <a:gdLst>
                  <a:gd name="T0" fmla="*/ 1 w 77"/>
                  <a:gd name="T1" fmla="*/ 1 h 101"/>
                  <a:gd name="T2" fmla="*/ 0 w 77"/>
                  <a:gd name="T3" fmla="*/ 5 h 101"/>
                  <a:gd name="T4" fmla="*/ 11 w 77"/>
                  <a:gd name="T5" fmla="*/ 97 h 101"/>
                  <a:gd name="T6" fmla="*/ 15 w 77"/>
                  <a:gd name="T7" fmla="*/ 101 h 101"/>
                  <a:gd name="T8" fmla="*/ 57 w 77"/>
                  <a:gd name="T9" fmla="*/ 101 h 101"/>
                  <a:gd name="T10" fmla="*/ 57 w 77"/>
                  <a:gd name="T11" fmla="*/ 99 h 101"/>
                  <a:gd name="T12" fmla="*/ 55 w 77"/>
                  <a:gd name="T13" fmla="*/ 92 h 101"/>
                  <a:gd name="T14" fmla="*/ 55 w 77"/>
                  <a:gd name="T15" fmla="*/ 88 h 101"/>
                  <a:gd name="T16" fmla="*/ 69 w 77"/>
                  <a:gd name="T17" fmla="*/ 55 h 101"/>
                  <a:gd name="T18" fmla="*/ 71 w 77"/>
                  <a:gd name="T19" fmla="*/ 53 h 101"/>
                  <a:gd name="T20" fmla="*/ 76 w 77"/>
                  <a:gd name="T21" fmla="*/ 5 h 101"/>
                  <a:gd name="T22" fmla="*/ 75 w 77"/>
                  <a:gd name="T23" fmla="*/ 1 h 101"/>
                  <a:gd name="T24" fmla="*/ 72 w 77"/>
                  <a:gd name="T25" fmla="*/ 0 h 101"/>
                  <a:gd name="T26" fmla="*/ 4 w 77"/>
                  <a:gd name="T27" fmla="*/ 0 h 101"/>
                  <a:gd name="T28" fmla="*/ 1 w 77"/>
                  <a:gd name="T29" fmla="*/ 1 h 101"/>
                  <a:gd name="T30" fmla="*/ 67 w 77"/>
                  <a:gd name="T31" fmla="*/ 8 h 101"/>
                  <a:gd name="T32" fmla="*/ 64 w 77"/>
                  <a:gd name="T33" fmla="*/ 37 h 101"/>
                  <a:gd name="T34" fmla="*/ 61 w 77"/>
                  <a:gd name="T35" fmla="*/ 38 h 101"/>
                  <a:gd name="T36" fmla="*/ 43 w 77"/>
                  <a:gd name="T37" fmla="*/ 37 h 101"/>
                  <a:gd name="T38" fmla="*/ 19 w 77"/>
                  <a:gd name="T39" fmla="*/ 33 h 101"/>
                  <a:gd name="T40" fmla="*/ 25 w 77"/>
                  <a:gd name="T41" fmla="*/ 82 h 101"/>
                  <a:gd name="T42" fmla="*/ 23 w 77"/>
                  <a:gd name="T43" fmla="*/ 85 h 101"/>
                  <a:gd name="T44" fmla="*/ 21 w 77"/>
                  <a:gd name="T45" fmla="*/ 85 h 101"/>
                  <a:gd name="T46" fmla="*/ 18 w 77"/>
                  <a:gd name="T47" fmla="*/ 83 h 101"/>
                  <a:gd name="T48" fmla="*/ 12 w 77"/>
                  <a:gd name="T49" fmla="*/ 35 h 101"/>
                  <a:gd name="T50" fmla="*/ 12 w 77"/>
                  <a:gd name="T51" fmla="*/ 35 h 101"/>
                  <a:gd name="T52" fmla="*/ 9 w 77"/>
                  <a:gd name="T53" fmla="*/ 8 h 101"/>
                  <a:gd name="T54" fmla="*/ 67 w 77"/>
                  <a:gd name="T55" fmla="*/ 8 h 101"/>
                  <a:gd name="T56" fmla="*/ 67 w 77"/>
                  <a:gd name="T57" fmla="*/ 8 h 101"/>
                  <a:gd name="T58" fmla="*/ 67 w 77"/>
                  <a:gd name="T59" fmla="*/ 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7" h="101">
                    <a:moveTo>
                      <a:pt x="1" y="1"/>
                    </a:moveTo>
                    <a:cubicBezTo>
                      <a:pt x="0" y="2"/>
                      <a:pt x="0" y="4"/>
                      <a:pt x="0" y="5"/>
                    </a:cubicBezTo>
                    <a:cubicBezTo>
                      <a:pt x="11" y="97"/>
                      <a:pt x="11" y="97"/>
                      <a:pt x="11" y="97"/>
                    </a:cubicBezTo>
                    <a:cubicBezTo>
                      <a:pt x="11" y="99"/>
                      <a:pt x="13" y="101"/>
                      <a:pt x="15" y="101"/>
                    </a:cubicBezTo>
                    <a:cubicBezTo>
                      <a:pt x="57" y="101"/>
                      <a:pt x="57" y="101"/>
                      <a:pt x="57" y="101"/>
                    </a:cubicBezTo>
                    <a:cubicBezTo>
                      <a:pt x="57" y="100"/>
                      <a:pt x="57" y="99"/>
                      <a:pt x="57" y="99"/>
                    </a:cubicBezTo>
                    <a:cubicBezTo>
                      <a:pt x="56" y="97"/>
                      <a:pt x="56" y="94"/>
                      <a:pt x="55" y="92"/>
                    </a:cubicBezTo>
                    <a:cubicBezTo>
                      <a:pt x="55" y="91"/>
                      <a:pt x="55" y="89"/>
                      <a:pt x="55" y="88"/>
                    </a:cubicBezTo>
                    <a:cubicBezTo>
                      <a:pt x="55" y="76"/>
                      <a:pt x="62" y="65"/>
                      <a:pt x="69" y="55"/>
                    </a:cubicBezTo>
                    <a:cubicBezTo>
                      <a:pt x="70" y="55"/>
                      <a:pt x="70" y="54"/>
                      <a:pt x="71" y="53"/>
                    </a:cubicBezTo>
                    <a:cubicBezTo>
                      <a:pt x="76" y="5"/>
                      <a:pt x="76" y="5"/>
                      <a:pt x="76" y="5"/>
                    </a:cubicBezTo>
                    <a:cubicBezTo>
                      <a:pt x="77" y="4"/>
                      <a:pt x="76" y="2"/>
                      <a:pt x="75" y="1"/>
                    </a:cubicBezTo>
                    <a:cubicBezTo>
                      <a:pt x="75" y="1"/>
                      <a:pt x="73" y="0"/>
                      <a:pt x="72" y="0"/>
                    </a:cubicBezTo>
                    <a:cubicBezTo>
                      <a:pt x="4" y="0"/>
                      <a:pt x="4" y="0"/>
                      <a:pt x="4" y="0"/>
                    </a:cubicBezTo>
                    <a:cubicBezTo>
                      <a:pt x="3" y="0"/>
                      <a:pt x="2" y="1"/>
                      <a:pt x="1" y="1"/>
                    </a:cubicBezTo>
                    <a:close/>
                    <a:moveTo>
                      <a:pt x="67" y="8"/>
                    </a:moveTo>
                    <a:cubicBezTo>
                      <a:pt x="64" y="37"/>
                      <a:pt x="64" y="37"/>
                      <a:pt x="64" y="37"/>
                    </a:cubicBezTo>
                    <a:cubicBezTo>
                      <a:pt x="63" y="37"/>
                      <a:pt x="62" y="37"/>
                      <a:pt x="61" y="38"/>
                    </a:cubicBezTo>
                    <a:cubicBezTo>
                      <a:pt x="55" y="39"/>
                      <a:pt x="49" y="38"/>
                      <a:pt x="43" y="37"/>
                    </a:cubicBezTo>
                    <a:cubicBezTo>
                      <a:pt x="35" y="35"/>
                      <a:pt x="27" y="32"/>
                      <a:pt x="19" y="33"/>
                    </a:cubicBezTo>
                    <a:cubicBezTo>
                      <a:pt x="25" y="82"/>
                      <a:pt x="25" y="82"/>
                      <a:pt x="25" y="82"/>
                    </a:cubicBezTo>
                    <a:cubicBezTo>
                      <a:pt x="25" y="84"/>
                      <a:pt x="24" y="85"/>
                      <a:pt x="23" y="85"/>
                    </a:cubicBezTo>
                    <a:cubicBezTo>
                      <a:pt x="21" y="85"/>
                      <a:pt x="21" y="85"/>
                      <a:pt x="21" y="85"/>
                    </a:cubicBezTo>
                    <a:cubicBezTo>
                      <a:pt x="19" y="86"/>
                      <a:pt x="18" y="85"/>
                      <a:pt x="18" y="83"/>
                    </a:cubicBezTo>
                    <a:cubicBezTo>
                      <a:pt x="12" y="35"/>
                      <a:pt x="12" y="35"/>
                      <a:pt x="12" y="35"/>
                    </a:cubicBezTo>
                    <a:cubicBezTo>
                      <a:pt x="12" y="35"/>
                      <a:pt x="12" y="35"/>
                      <a:pt x="12" y="35"/>
                    </a:cubicBezTo>
                    <a:cubicBezTo>
                      <a:pt x="9" y="8"/>
                      <a:pt x="9" y="8"/>
                      <a:pt x="9" y="8"/>
                    </a:cubicBezTo>
                    <a:cubicBezTo>
                      <a:pt x="67" y="8"/>
                      <a:pt x="67" y="8"/>
                      <a:pt x="67" y="8"/>
                    </a:cubicBezTo>
                    <a:close/>
                    <a:moveTo>
                      <a:pt x="67" y="8"/>
                    </a:moveTo>
                    <a:cubicBezTo>
                      <a:pt x="67" y="8"/>
                      <a:pt x="67" y="8"/>
                      <a:pt x="67" y="8"/>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3" name="Freeform 708">
                <a:extLst>
                  <a:ext uri="{FF2B5EF4-FFF2-40B4-BE49-F238E27FC236}">
                    <a16:creationId xmlns:a16="http://schemas.microsoft.com/office/drawing/2014/main" id="{6771E98C-84C7-4DC4-86BF-EF59D8C7E83C}"/>
                  </a:ext>
                </a:extLst>
              </p:cNvPr>
              <p:cNvSpPr>
                <a:spLocks noEditPoints="1"/>
              </p:cNvSpPr>
              <p:nvPr/>
            </p:nvSpPr>
            <p:spPr bwMode="auto">
              <a:xfrm>
                <a:off x="7733409" y="1477869"/>
                <a:ext cx="207963" cy="285750"/>
              </a:xfrm>
              <a:custGeom>
                <a:avLst/>
                <a:gdLst>
                  <a:gd name="T0" fmla="*/ 12 w 55"/>
                  <a:gd name="T1" fmla="*/ 22 h 76"/>
                  <a:gd name="T2" fmla="*/ 3 w 55"/>
                  <a:gd name="T3" fmla="*/ 57 h 76"/>
                  <a:gd name="T4" fmla="*/ 28 w 55"/>
                  <a:gd name="T5" fmla="*/ 76 h 76"/>
                  <a:gd name="T6" fmla="*/ 55 w 55"/>
                  <a:gd name="T7" fmla="*/ 48 h 76"/>
                  <a:gd name="T8" fmla="*/ 28 w 55"/>
                  <a:gd name="T9" fmla="*/ 0 h 76"/>
                  <a:gd name="T10" fmla="*/ 12 w 55"/>
                  <a:gd name="T11" fmla="*/ 22 h 76"/>
                  <a:gd name="T12" fmla="*/ 12 w 55"/>
                  <a:gd name="T13" fmla="*/ 22 h 76"/>
                  <a:gd name="T14" fmla="*/ 12 w 55"/>
                  <a:gd name="T15" fmla="*/ 22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76">
                    <a:moveTo>
                      <a:pt x="12" y="22"/>
                    </a:moveTo>
                    <a:cubicBezTo>
                      <a:pt x="6" y="32"/>
                      <a:pt x="0" y="45"/>
                      <a:pt x="3" y="57"/>
                    </a:cubicBezTo>
                    <a:cubicBezTo>
                      <a:pt x="6" y="69"/>
                      <a:pt x="17" y="76"/>
                      <a:pt x="28" y="76"/>
                    </a:cubicBezTo>
                    <a:cubicBezTo>
                      <a:pt x="43" y="76"/>
                      <a:pt x="55" y="66"/>
                      <a:pt x="55" y="48"/>
                    </a:cubicBezTo>
                    <a:cubicBezTo>
                      <a:pt x="55" y="30"/>
                      <a:pt x="28" y="0"/>
                      <a:pt x="28" y="0"/>
                    </a:cubicBezTo>
                    <a:cubicBezTo>
                      <a:pt x="28" y="0"/>
                      <a:pt x="20" y="10"/>
                      <a:pt x="12" y="22"/>
                    </a:cubicBezTo>
                    <a:close/>
                    <a:moveTo>
                      <a:pt x="12" y="22"/>
                    </a:moveTo>
                    <a:cubicBezTo>
                      <a:pt x="12" y="22"/>
                      <a:pt x="12" y="22"/>
                      <a:pt x="12" y="22"/>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pic>
          <p:nvPicPr>
            <p:cNvPr id="50" name="Graphic 49" descr="Earth globe: Africa and Europe with solid fill">
              <a:extLst>
                <a:ext uri="{FF2B5EF4-FFF2-40B4-BE49-F238E27FC236}">
                  <a16:creationId xmlns:a16="http://schemas.microsoft.com/office/drawing/2014/main" id="{FCA08257-A6AD-4BD2-8173-85BFA88A161A}"/>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030715" y="509942"/>
              <a:ext cx="144447" cy="115564"/>
            </a:xfrm>
            <a:prstGeom prst="rect">
              <a:avLst/>
            </a:prstGeom>
          </p:spPr>
        </p:pic>
        <p:pic>
          <p:nvPicPr>
            <p:cNvPr id="51" name="Graphic 50" descr="Pandemic exponential curve line graph outline">
              <a:extLst>
                <a:ext uri="{FF2B5EF4-FFF2-40B4-BE49-F238E27FC236}">
                  <a16:creationId xmlns:a16="http://schemas.microsoft.com/office/drawing/2014/main" id="{6AA57A27-DA44-4175-AD46-E81D28A88477}"/>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9877982" y="418484"/>
              <a:ext cx="297180" cy="237757"/>
            </a:xfrm>
            <a:prstGeom prst="rect">
              <a:avLst/>
            </a:prstGeom>
          </p:spPr>
        </p:pic>
        <p:pic>
          <p:nvPicPr>
            <p:cNvPr id="49" name="Graphic 48" descr="High temperature outline">
              <a:extLst>
                <a:ext uri="{FF2B5EF4-FFF2-40B4-BE49-F238E27FC236}">
                  <a16:creationId xmlns:a16="http://schemas.microsoft.com/office/drawing/2014/main" id="{0BA03CC4-DDA9-4DCD-8B59-659BAB9B001B}"/>
                </a:ext>
              </a:extLst>
            </p:cNvPr>
            <p:cNvPicPr>
              <a:picLocks noChangeAspect="1"/>
            </p:cNvPicPr>
            <p:nvPr/>
          </p:nvPicPr>
          <p:blipFill>
            <a:blip r:embed="rId7">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flipH="1">
              <a:off x="9902448" y="190511"/>
              <a:ext cx="248247" cy="207365"/>
            </a:xfrm>
            <a:prstGeom prst="rect">
              <a:avLst/>
            </a:prstGeom>
          </p:spPr>
        </p:pic>
      </p:grpSp>
      <p:pic>
        <p:nvPicPr>
          <p:cNvPr id="57" name="Graphic 56" descr="High temperature outline">
            <a:extLst>
              <a:ext uri="{FF2B5EF4-FFF2-40B4-BE49-F238E27FC236}">
                <a16:creationId xmlns:a16="http://schemas.microsoft.com/office/drawing/2014/main" id="{B810A54B-BB17-41E6-A21D-1D19BFB99D90}"/>
              </a:ext>
            </a:extLst>
          </p:cNvPr>
          <p:cNvPicPr>
            <a:picLocks noChangeAspect="1"/>
          </p:cNvPicPr>
          <p:nvPr/>
        </p:nvPicPr>
        <p:blipFill>
          <a:blip r:embed="rId7">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flipH="1">
            <a:off x="723848" y="1132899"/>
            <a:ext cx="730993" cy="610611"/>
          </a:xfrm>
          <a:prstGeom prst="rect">
            <a:avLst/>
          </a:prstGeom>
        </p:spPr>
      </p:pic>
      <p:sp>
        <p:nvSpPr>
          <p:cNvPr id="31" name="Rectangle 30">
            <a:extLst>
              <a:ext uri="{FF2B5EF4-FFF2-40B4-BE49-F238E27FC236}">
                <a16:creationId xmlns:a16="http://schemas.microsoft.com/office/drawing/2014/main" id="{2BAA0751-C56E-4286-B18C-1CF51E6A5298}"/>
              </a:ext>
            </a:extLst>
          </p:cNvPr>
          <p:cNvSpPr/>
          <p:nvPr/>
        </p:nvSpPr>
        <p:spPr>
          <a:xfrm>
            <a:off x="764308" y="2062231"/>
            <a:ext cx="10825123" cy="784747"/>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just" defTabSz="91440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endParaRPr>
          </a:p>
        </p:txBody>
      </p:sp>
      <p:sp>
        <p:nvSpPr>
          <p:cNvPr id="33" name="Segnaposto contenuto 2">
            <a:extLst>
              <a:ext uri="{FF2B5EF4-FFF2-40B4-BE49-F238E27FC236}">
                <a16:creationId xmlns:a16="http://schemas.microsoft.com/office/drawing/2014/main" id="{3EAFE1C7-A911-40D1-9CD0-94AA2682DF9D}"/>
              </a:ext>
            </a:extLst>
          </p:cNvPr>
          <p:cNvSpPr txBox="1">
            <a:spLocks/>
          </p:cNvSpPr>
          <p:nvPr/>
        </p:nvSpPr>
        <p:spPr>
          <a:xfrm>
            <a:off x="1018532" y="1377895"/>
            <a:ext cx="9986211" cy="67026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20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MITIGAZIONE DEI CAMBIAMENTI CLIMATICI </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2000" b="1" i="1"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Regime 2</a:t>
            </a:r>
            <a:endParaRPr kumimoji="0" lang="it-IT" sz="2000" b="1"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4" name="TextBox 33">
            <a:extLst>
              <a:ext uri="{FF2B5EF4-FFF2-40B4-BE49-F238E27FC236}">
                <a16:creationId xmlns:a16="http://schemas.microsoft.com/office/drawing/2014/main" id="{6B3A9265-2B48-49B9-8783-4B9F07267172}"/>
              </a:ext>
            </a:extLst>
          </p:cNvPr>
          <p:cNvSpPr txBox="1"/>
          <p:nvPr/>
        </p:nvSpPr>
        <p:spPr>
          <a:xfrm>
            <a:off x="1958172" y="3032359"/>
            <a:ext cx="7307518" cy="307777"/>
          </a:xfrm>
          <a:prstGeom prst="rect">
            <a:avLst/>
          </a:prstGeom>
          <a:noFill/>
        </p:spPr>
        <p:txBody>
          <a:bodyPr wrap="square">
            <a:spAutoFit/>
          </a:bodyPr>
          <a:lstStyle/>
          <a:p>
            <a:r>
              <a:rPr lang="it-IT" sz="1400" u="sng" dirty="0">
                <a:solidFill>
                  <a:schemeClr val="accent1">
                    <a:lumMod val="50000"/>
                  </a:schemeClr>
                </a:solidFill>
                <a:effectLst/>
                <a:latin typeface="Arial" panose="020B0604020202020204" pitchFamily="34" charset="0"/>
                <a:ea typeface="Arial Unicode MS"/>
                <a:cs typeface="Arial" panose="020B0604020202020204" pitchFamily="34" charset="0"/>
              </a:rPr>
              <a:t>Il data center rispetta uno dei seguenti casi</a:t>
            </a:r>
            <a:r>
              <a:rPr lang="it-IT" sz="1400" dirty="0">
                <a:solidFill>
                  <a:schemeClr val="accent1">
                    <a:lumMod val="50000"/>
                  </a:schemeClr>
                </a:solidFill>
                <a:effectLst/>
                <a:latin typeface="Arial" panose="020B0604020202020204" pitchFamily="34" charset="0"/>
                <a:ea typeface="Arial Unicode MS"/>
                <a:cs typeface="Arial" panose="020B0604020202020204" pitchFamily="34" charset="0"/>
              </a:rPr>
              <a:t>: </a:t>
            </a:r>
          </a:p>
        </p:txBody>
      </p:sp>
      <p:sp>
        <p:nvSpPr>
          <p:cNvPr id="35" name="TextBox 34">
            <a:extLst>
              <a:ext uri="{FF2B5EF4-FFF2-40B4-BE49-F238E27FC236}">
                <a16:creationId xmlns:a16="http://schemas.microsoft.com/office/drawing/2014/main" id="{BEAF4614-4433-46E2-A21B-EDD08A480188}"/>
              </a:ext>
            </a:extLst>
          </p:cNvPr>
          <p:cNvSpPr txBox="1"/>
          <p:nvPr/>
        </p:nvSpPr>
        <p:spPr>
          <a:xfrm>
            <a:off x="9534621" y="3616727"/>
            <a:ext cx="1993865" cy="1361014"/>
          </a:xfrm>
          <a:prstGeom prst="rect">
            <a:avLst/>
          </a:prstGeom>
          <a:noFill/>
        </p:spPr>
        <p:txBody>
          <a:bodyPr wrap="square">
            <a:spAutoFit/>
          </a:bodyPr>
          <a:lstStyle/>
          <a:p>
            <a:pPr lvl="0" algn="ctr" fontAlgn="base">
              <a:lnSpc>
                <a:spcPct val="107000"/>
              </a:lnSpc>
              <a:spcAft>
                <a:spcPts val="800"/>
              </a:spcAft>
              <a:tabLst>
                <a:tab pos="899160" algn="l"/>
                <a:tab pos="1348740" algn="l"/>
                <a:tab pos="1798320" algn="l"/>
                <a:tab pos="2247900" algn="l"/>
                <a:tab pos="2697480" algn="l"/>
                <a:tab pos="3147060" algn="l"/>
                <a:tab pos="3596640" algn="l"/>
                <a:tab pos="4046220" algn="l"/>
                <a:tab pos="4495800" algn="l"/>
                <a:tab pos="4945380" algn="l"/>
                <a:tab pos="5394960" algn="l"/>
                <a:tab pos="5798820" algn="l"/>
              </a:tabLst>
            </a:pPr>
            <a:r>
              <a:rPr lang="it-IT" sz="1300" u="none" strike="noStrike" kern="0" spc="0" dirty="0">
                <a:solidFill>
                  <a:schemeClr val="bg1"/>
                </a:solidFill>
                <a:effectLst/>
                <a:latin typeface="Arial" panose="020B0604020202020204" pitchFamily="34" charset="0"/>
                <a:ea typeface="Arial Unicode MS"/>
                <a:cs typeface="Arial" panose="020B0604020202020204" pitchFamily="34" charset="0"/>
              </a:rPr>
              <a:t>L'attuazione di tali pratiche è </a:t>
            </a:r>
            <a:r>
              <a:rPr lang="it-IT" sz="1300" b="1" u="none" strike="noStrike" kern="0" spc="0" dirty="0">
                <a:solidFill>
                  <a:schemeClr val="bg1"/>
                </a:solidFill>
                <a:effectLst/>
                <a:latin typeface="Arial" panose="020B0604020202020204" pitchFamily="34" charset="0"/>
                <a:ea typeface="Arial Unicode MS"/>
                <a:cs typeface="Arial" panose="020B0604020202020204" pitchFamily="34" charset="0"/>
              </a:rPr>
              <a:t>verificata da una terza parte indipendente </a:t>
            </a:r>
            <a:r>
              <a:rPr lang="it-IT" sz="1300" u="none" strike="noStrike" kern="0" spc="0" dirty="0">
                <a:solidFill>
                  <a:schemeClr val="bg1"/>
                </a:solidFill>
                <a:effectLst/>
                <a:latin typeface="Arial" panose="020B0604020202020204" pitchFamily="34" charset="0"/>
                <a:ea typeface="Arial Unicode MS"/>
                <a:cs typeface="Arial" panose="020B0604020202020204" pitchFamily="34" charset="0"/>
              </a:rPr>
              <a:t>e sottoposta ad audit almeno ogni tre anni;</a:t>
            </a:r>
            <a:endParaRPr lang="it-IT" sz="1300" u="none" strike="noStrike" kern="0" spc="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8" name="Oval 7">
            <a:extLst>
              <a:ext uri="{FF2B5EF4-FFF2-40B4-BE49-F238E27FC236}">
                <a16:creationId xmlns:a16="http://schemas.microsoft.com/office/drawing/2014/main" id="{E7CA2C8A-346D-4969-9099-274A3FE97F6F}"/>
              </a:ext>
            </a:extLst>
          </p:cNvPr>
          <p:cNvSpPr/>
          <p:nvPr/>
        </p:nvSpPr>
        <p:spPr>
          <a:xfrm>
            <a:off x="1407410" y="3071672"/>
            <a:ext cx="497150" cy="479395"/>
          </a:xfrm>
          <a:prstGeom prst="ellipse">
            <a:avLst/>
          </a:prstGeom>
          <a:solidFill>
            <a:schemeClr val="bg1"/>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2800" b="1" dirty="0">
                <a:solidFill>
                  <a:schemeClr val="accent1">
                    <a:lumMod val="50000"/>
                  </a:schemeClr>
                </a:solidFill>
              </a:rPr>
              <a:t>1</a:t>
            </a:r>
            <a:endParaRPr lang="it-IT" b="1" dirty="0">
              <a:solidFill>
                <a:schemeClr val="accent1">
                  <a:lumMod val="50000"/>
                </a:schemeClr>
              </a:solidFill>
            </a:endParaRPr>
          </a:p>
        </p:txBody>
      </p:sp>
      <p:sp>
        <p:nvSpPr>
          <p:cNvPr id="10" name="Plus Sign 9">
            <a:extLst>
              <a:ext uri="{FF2B5EF4-FFF2-40B4-BE49-F238E27FC236}">
                <a16:creationId xmlns:a16="http://schemas.microsoft.com/office/drawing/2014/main" id="{08E90982-179F-404A-8F36-AAEBD247061D}"/>
              </a:ext>
            </a:extLst>
          </p:cNvPr>
          <p:cNvSpPr/>
          <p:nvPr/>
        </p:nvSpPr>
        <p:spPr>
          <a:xfrm>
            <a:off x="5305277" y="5315253"/>
            <a:ext cx="470517" cy="451139"/>
          </a:xfrm>
          <a:prstGeom prst="mathPlus">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38" name="TextBox 37">
            <a:extLst>
              <a:ext uri="{FF2B5EF4-FFF2-40B4-BE49-F238E27FC236}">
                <a16:creationId xmlns:a16="http://schemas.microsoft.com/office/drawing/2014/main" id="{EB3206AD-F586-42E5-9579-62CFB44C15B8}"/>
              </a:ext>
            </a:extLst>
          </p:cNvPr>
          <p:cNvSpPr txBox="1"/>
          <p:nvPr/>
        </p:nvSpPr>
        <p:spPr>
          <a:xfrm>
            <a:off x="1957135" y="5738524"/>
            <a:ext cx="6347534" cy="738664"/>
          </a:xfrm>
          <a:prstGeom prst="rect">
            <a:avLst/>
          </a:prstGeom>
          <a:noFill/>
        </p:spPr>
        <p:txBody>
          <a:bodyPr wrap="square">
            <a:spAutoFit/>
          </a:bodyPr>
          <a:lstStyle/>
          <a:p>
            <a:r>
              <a:rPr lang="it-IT" sz="1400" dirty="0">
                <a:solidFill>
                  <a:schemeClr val="accent1">
                    <a:lumMod val="50000"/>
                  </a:schemeClr>
                </a:solidFill>
                <a:effectLst/>
                <a:latin typeface="Arial" panose="020B0604020202020204" pitchFamily="34" charset="0"/>
                <a:ea typeface="Arial Unicode MS"/>
                <a:cs typeface="Arial" panose="020B0604020202020204" pitchFamily="34" charset="0"/>
              </a:rPr>
              <a:t>Il potenziale di riscaldamento globale (GWP) dei refrigeranti utilizzati nel sistema di raffrescamento del centro di dati </a:t>
            </a:r>
            <a:r>
              <a:rPr lang="it-IT" sz="1400" b="1" dirty="0">
                <a:solidFill>
                  <a:schemeClr val="accent1">
                    <a:lumMod val="50000"/>
                  </a:schemeClr>
                </a:solidFill>
                <a:effectLst/>
                <a:latin typeface="Arial" panose="020B0604020202020204" pitchFamily="34" charset="0"/>
                <a:ea typeface="Arial Unicode MS"/>
                <a:cs typeface="Arial" panose="020B0604020202020204" pitchFamily="34" charset="0"/>
              </a:rPr>
              <a:t>è il linea con quanto previsto nella normativa comunitaria (Regolamento (UE) n. 517/2014)</a:t>
            </a:r>
            <a:endParaRPr lang="it-IT" sz="1400" dirty="0">
              <a:solidFill>
                <a:schemeClr val="accent1">
                  <a:lumMod val="50000"/>
                </a:schemeClr>
              </a:solidFill>
              <a:effectLst/>
              <a:latin typeface="Arial" panose="020B0604020202020204" pitchFamily="34" charset="0"/>
              <a:ea typeface="Arial Unicode MS"/>
              <a:cs typeface="Arial" panose="020B0604020202020204" pitchFamily="34" charset="0"/>
            </a:endParaRPr>
          </a:p>
        </p:txBody>
      </p:sp>
      <p:sp>
        <p:nvSpPr>
          <p:cNvPr id="40" name="Oval 39">
            <a:extLst>
              <a:ext uri="{FF2B5EF4-FFF2-40B4-BE49-F238E27FC236}">
                <a16:creationId xmlns:a16="http://schemas.microsoft.com/office/drawing/2014/main" id="{AF0216EA-CADF-44C6-B1B1-9A5FABB8F715}"/>
              </a:ext>
            </a:extLst>
          </p:cNvPr>
          <p:cNvSpPr/>
          <p:nvPr/>
        </p:nvSpPr>
        <p:spPr>
          <a:xfrm>
            <a:off x="1382517" y="5845071"/>
            <a:ext cx="497150" cy="479395"/>
          </a:xfrm>
          <a:prstGeom prst="ellipse">
            <a:avLst/>
          </a:prstGeom>
          <a:solidFill>
            <a:schemeClr val="bg1"/>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2800" b="1" dirty="0">
                <a:solidFill>
                  <a:schemeClr val="accent1">
                    <a:lumMod val="50000"/>
                  </a:schemeClr>
                </a:solidFill>
              </a:rPr>
              <a:t>2</a:t>
            </a:r>
            <a:endParaRPr lang="it-IT" b="1" dirty="0">
              <a:solidFill>
                <a:schemeClr val="accent1">
                  <a:lumMod val="50000"/>
                </a:schemeClr>
              </a:solidFill>
            </a:endParaRPr>
          </a:p>
        </p:txBody>
      </p:sp>
      <p:sp>
        <p:nvSpPr>
          <p:cNvPr id="41" name="TextBox 40">
            <a:extLst>
              <a:ext uri="{FF2B5EF4-FFF2-40B4-BE49-F238E27FC236}">
                <a16:creationId xmlns:a16="http://schemas.microsoft.com/office/drawing/2014/main" id="{4EB28486-F58E-4DCC-8446-8E8FC7BC3B37}"/>
              </a:ext>
            </a:extLst>
          </p:cNvPr>
          <p:cNvSpPr txBox="1"/>
          <p:nvPr/>
        </p:nvSpPr>
        <p:spPr>
          <a:xfrm>
            <a:off x="8909564" y="5738524"/>
            <a:ext cx="2608823" cy="718915"/>
          </a:xfrm>
          <a:prstGeom prst="rect">
            <a:avLst/>
          </a:prstGeom>
          <a:noFill/>
        </p:spPr>
        <p:txBody>
          <a:bodyPr wrap="square">
            <a:spAutoFit/>
          </a:bodyPr>
          <a:lstStyle/>
          <a:p>
            <a:pPr lvl="0" algn="ctr" fontAlgn="base">
              <a:lnSpc>
                <a:spcPct val="107000"/>
              </a:lnSpc>
              <a:spcAft>
                <a:spcPts val="800"/>
              </a:spcAft>
              <a:tabLst>
                <a:tab pos="899160" algn="l"/>
                <a:tab pos="1348740" algn="l"/>
                <a:tab pos="1798320" algn="l"/>
                <a:tab pos="2247900" algn="l"/>
                <a:tab pos="2697480" algn="l"/>
                <a:tab pos="3147060" algn="l"/>
                <a:tab pos="3596640" algn="l"/>
                <a:tab pos="4046220" algn="l"/>
                <a:tab pos="4495800" algn="l"/>
                <a:tab pos="4945380" algn="l"/>
                <a:tab pos="5394960" algn="l"/>
                <a:tab pos="5798820" algn="l"/>
              </a:tabLst>
            </a:pPr>
            <a:r>
              <a:rPr lang="it-IT" sz="1300" u="none" strike="noStrike" kern="0" spc="0" dirty="0">
                <a:solidFill>
                  <a:schemeClr val="accent1">
                    <a:lumMod val="50000"/>
                  </a:schemeClr>
                </a:solidFill>
                <a:effectLst/>
                <a:latin typeface="Arial" panose="020B0604020202020204" pitchFamily="34" charset="0"/>
                <a:ea typeface="Arial Unicode MS"/>
                <a:cs typeface="Arial" panose="020B0604020202020204" pitchFamily="34" charset="0"/>
              </a:rPr>
              <a:t>ISO 14001/EMAS e </a:t>
            </a:r>
            <a:r>
              <a:rPr lang="it-IT" sz="1300" kern="0" dirty="0">
                <a:solidFill>
                  <a:schemeClr val="accent1">
                    <a:lumMod val="50000"/>
                  </a:schemeClr>
                </a:solidFill>
                <a:latin typeface="Arial" panose="020B0604020202020204" pitchFamily="34" charset="0"/>
                <a:ea typeface="Calibri" panose="020F0502020204030204" pitchFamily="34" charset="0"/>
                <a:cs typeface="Arial" panose="020B0604020202020204" pitchFamily="34" charset="0"/>
              </a:rPr>
              <a:t>ISO 5001 possono essere utilizzate ai fini della prova di conformità </a:t>
            </a:r>
            <a:endParaRPr lang="it-IT" sz="1300" u="none" strike="noStrike" kern="0" spc="0" dirty="0">
              <a:solidFill>
                <a:schemeClr val="accent1">
                  <a:lumMod val="50000"/>
                </a:schemeClr>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36" name="TextBox 35">
            <a:extLst>
              <a:ext uri="{FF2B5EF4-FFF2-40B4-BE49-F238E27FC236}">
                <a16:creationId xmlns:a16="http://schemas.microsoft.com/office/drawing/2014/main" id="{86700E0E-50E6-4487-AB6E-F91BB601A0CE}"/>
              </a:ext>
            </a:extLst>
          </p:cNvPr>
          <p:cNvSpPr txBox="1"/>
          <p:nvPr/>
        </p:nvSpPr>
        <p:spPr>
          <a:xfrm>
            <a:off x="1887596" y="3311369"/>
            <a:ext cx="4188041" cy="1169551"/>
          </a:xfrm>
          <a:prstGeom prst="rect">
            <a:avLst/>
          </a:prstGeom>
          <a:noFill/>
        </p:spPr>
        <p:txBody>
          <a:bodyPr wrap="square">
            <a:spAutoFit/>
          </a:bodyPr>
          <a:lstStyle/>
          <a:p>
            <a:pPr marL="342900" indent="-342900" algn="just">
              <a:buFont typeface="+mj-lt"/>
              <a:buAutoNum type="alphaLcParenR"/>
            </a:pPr>
            <a:r>
              <a:rPr lang="it-IT" sz="1400" dirty="0">
                <a:solidFill>
                  <a:schemeClr val="accent1">
                    <a:lumMod val="50000"/>
                  </a:schemeClr>
                </a:solidFill>
                <a:effectLst/>
                <a:latin typeface="Arial" panose="020B0604020202020204" pitchFamily="34" charset="0"/>
                <a:ea typeface="Arial Unicode MS"/>
                <a:cs typeface="Arial" panose="020B0604020202020204" pitchFamily="34" charset="0"/>
              </a:rPr>
              <a:t>ha dimostrato di aver fatto tutto il possibile per mettere in atto le pratiche pertinenti indicate come "pratiche attese" nella versione più recente del </a:t>
            </a:r>
            <a:r>
              <a:rPr lang="it-IT" sz="1400" b="1" dirty="0">
                <a:solidFill>
                  <a:schemeClr val="accent1">
                    <a:lumMod val="50000"/>
                  </a:schemeClr>
                </a:solidFill>
                <a:effectLst/>
                <a:latin typeface="Arial" panose="020B0604020202020204" pitchFamily="34" charset="0"/>
                <a:ea typeface="Arial Unicode MS"/>
                <a:cs typeface="Arial" panose="020B0604020202020204" pitchFamily="34" charset="0"/>
              </a:rPr>
              <a:t>Codice di condotta europeo sull'efficienza energetica</a:t>
            </a:r>
            <a:r>
              <a:rPr lang="it-IT" sz="1400" dirty="0">
                <a:solidFill>
                  <a:schemeClr val="accent1">
                    <a:lumMod val="50000"/>
                  </a:schemeClr>
                </a:solidFill>
                <a:effectLst/>
                <a:latin typeface="Arial" panose="020B0604020202020204" pitchFamily="34" charset="0"/>
                <a:ea typeface="Arial Unicode MS"/>
                <a:cs typeface="Arial" panose="020B0604020202020204" pitchFamily="34" charset="0"/>
              </a:rPr>
              <a:t> </a:t>
            </a:r>
            <a:r>
              <a:rPr lang="it-IT" sz="1400" b="1" dirty="0">
                <a:solidFill>
                  <a:schemeClr val="accent1">
                    <a:lumMod val="50000"/>
                  </a:schemeClr>
                </a:solidFill>
                <a:effectLst/>
                <a:latin typeface="Arial" panose="020B0604020202020204" pitchFamily="34" charset="0"/>
                <a:ea typeface="Arial Unicode MS"/>
                <a:cs typeface="Arial" panose="020B0604020202020204" pitchFamily="34" charset="0"/>
              </a:rPr>
              <a:t>dei centri di dati</a:t>
            </a:r>
            <a:r>
              <a:rPr lang="it-IT" sz="1400" dirty="0">
                <a:solidFill>
                  <a:schemeClr val="accent1">
                    <a:lumMod val="50000"/>
                  </a:schemeClr>
                </a:solidFill>
                <a:effectLst/>
                <a:latin typeface="Arial" panose="020B0604020202020204" pitchFamily="34" charset="0"/>
                <a:ea typeface="Arial Unicode MS"/>
                <a:cs typeface="Arial" panose="020B0604020202020204" pitchFamily="34" charset="0"/>
              </a:rPr>
              <a:t> </a:t>
            </a:r>
          </a:p>
        </p:txBody>
      </p:sp>
      <p:sp>
        <p:nvSpPr>
          <p:cNvPr id="37" name="Plus Sign 36">
            <a:extLst>
              <a:ext uri="{FF2B5EF4-FFF2-40B4-BE49-F238E27FC236}">
                <a16:creationId xmlns:a16="http://schemas.microsoft.com/office/drawing/2014/main" id="{59790410-9CAF-4BCF-9613-5ADC65113EAC}"/>
              </a:ext>
            </a:extLst>
          </p:cNvPr>
          <p:cNvSpPr/>
          <p:nvPr/>
        </p:nvSpPr>
        <p:spPr>
          <a:xfrm>
            <a:off x="6101355" y="3646330"/>
            <a:ext cx="470517" cy="451139"/>
          </a:xfrm>
          <a:prstGeom prst="mathPlus">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39" name="TextBox 38">
            <a:extLst>
              <a:ext uri="{FF2B5EF4-FFF2-40B4-BE49-F238E27FC236}">
                <a16:creationId xmlns:a16="http://schemas.microsoft.com/office/drawing/2014/main" id="{9F7593D0-292E-48A7-BF37-7CEB8167B26C}"/>
              </a:ext>
            </a:extLst>
          </p:cNvPr>
          <p:cNvSpPr txBox="1"/>
          <p:nvPr/>
        </p:nvSpPr>
        <p:spPr>
          <a:xfrm>
            <a:off x="6623307" y="3370913"/>
            <a:ext cx="2671613" cy="1169551"/>
          </a:xfrm>
          <a:prstGeom prst="rect">
            <a:avLst/>
          </a:prstGeom>
          <a:noFill/>
        </p:spPr>
        <p:txBody>
          <a:bodyPr wrap="square">
            <a:spAutoFit/>
          </a:bodyPr>
          <a:lstStyle/>
          <a:p>
            <a:pPr algn="just"/>
            <a:r>
              <a:rPr lang="it-IT" sz="1400" dirty="0">
                <a:solidFill>
                  <a:schemeClr val="accent1">
                    <a:lumMod val="50000"/>
                  </a:schemeClr>
                </a:solidFill>
                <a:latin typeface="Arial" panose="020B0604020202020204" pitchFamily="34" charset="0"/>
                <a:cs typeface="Arial" panose="020B0604020202020204" pitchFamily="34" charset="0"/>
              </a:rPr>
              <a:t>ha attuato </a:t>
            </a:r>
            <a:r>
              <a:rPr lang="it-IT" sz="1400" b="1" dirty="0">
                <a:solidFill>
                  <a:schemeClr val="accent1">
                    <a:lumMod val="50000"/>
                  </a:schemeClr>
                </a:solidFill>
                <a:latin typeface="Arial" panose="020B0604020202020204" pitchFamily="34" charset="0"/>
                <a:cs typeface="Arial" panose="020B0604020202020204" pitchFamily="34" charset="0"/>
              </a:rPr>
              <a:t>tutte le pratiche attese a cui è stato assegnato il valore massimo di 5 </a:t>
            </a:r>
            <a:r>
              <a:rPr lang="it-IT" sz="1400" dirty="0">
                <a:solidFill>
                  <a:schemeClr val="accent1">
                    <a:lumMod val="50000"/>
                  </a:schemeClr>
                </a:solidFill>
                <a:latin typeface="Arial" panose="020B0604020202020204" pitchFamily="34" charset="0"/>
                <a:cs typeface="Arial" panose="020B0604020202020204" pitchFamily="34" charset="0"/>
              </a:rPr>
              <a:t>secondo la versione più recente del codice.</a:t>
            </a:r>
          </a:p>
        </p:txBody>
      </p:sp>
      <p:sp>
        <p:nvSpPr>
          <p:cNvPr id="7" name="Rectangle: Rounded Corners 6">
            <a:extLst>
              <a:ext uri="{FF2B5EF4-FFF2-40B4-BE49-F238E27FC236}">
                <a16:creationId xmlns:a16="http://schemas.microsoft.com/office/drawing/2014/main" id="{36CF5DC2-5058-487A-B1A8-6AD02CAEE97E}"/>
              </a:ext>
            </a:extLst>
          </p:cNvPr>
          <p:cNvSpPr/>
          <p:nvPr/>
        </p:nvSpPr>
        <p:spPr>
          <a:xfrm rot="16200000">
            <a:off x="-752115" y="4572443"/>
            <a:ext cx="3387946" cy="30777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b="1" dirty="0"/>
              <a:t>SCENARIO 1</a:t>
            </a:r>
          </a:p>
        </p:txBody>
      </p:sp>
      <p:sp>
        <p:nvSpPr>
          <p:cNvPr id="43" name="Text Placeholder 2">
            <a:extLst>
              <a:ext uri="{FF2B5EF4-FFF2-40B4-BE49-F238E27FC236}">
                <a16:creationId xmlns:a16="http://schemas.microsoft.com/office/drawing/2014/main" id="{C5E19C2D-1DDB-497C-B054-12176577DFC4}"/>
              </a:ext>
            </a:extLst>
          </p:cNvPr>
          <p:cNvSpPr txBox="1">
            <a:spLocks/>
          </p:cNvSpPr>
          <p:nvPr/>
        </p:nvSpPr>
        <p:spPr>
          <a:xfrm>
            <a:off x="357647" y="16784"/>
            <a:ext cx="9327891"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t-IT" sz="1050" dirty="0">
                <a:solidFill>
                  <a:srgbClr val="002060"/>
                </a:solidFill>
                <a:latin typeface="Arial" panose="020B0604020202020204" pitchFamily="34" charset="0"/>
                <a:cs typeface="Arial" panose="020B0604020202020204" pitchFamily="34" charset="0"/>
              </a:rPr>
              <a:t>GUIDA OPERATIVA PER IL RISPETTO DEL PRINCIPIO DNSH – </a:t>
            </a:r>
            <a:r>
              <a:rPr lang="it-IT" sz="1050" b="1" dirty="0">
                <a:solidFill>
                  <a:srgbClr val="002060"/>
                </a:solidFill>
                <a:latin typeface="Arial" panose="020B0604020202020204" pitchFamily="34" charset="0"/>
                <a:cs typeface="Arial" panose="020B0604020202020204" pitchFamily="34" charset="0"/>
              </a:rPr>
              <a:t>SCHEDA 6 - 8: SERVIZI INFORMATICI DI HOSTING E CLOUD – DATA CENTER</a:t>
            </a:r>
          </a:p>
        </p:txBody>
      </p:sp>
    </p:spTree>
    <p:extLst>
      <p:ext uri="{BB962C8B-B14F-4D97-AF65-F5344CB8AC3E}">
        <p14:creationId xmlns:p14="http://schemas.microsoft.com/office/powerpoint/2010/main" val="5625890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708A4AD1-B7EA-44C6-AA2C-314A24BC4423}"/>
              </a:ext>
            </a:extLst>
          </p:cNvPr>
          <p:cNvSpPr/>
          <p:nvPr/>
        </p:nvSpPr>
        <p:spPr>
          <a:xfrm>
            <a:off x="8967643" y="3164852"/>
            <a:ext cx="2470842" cy="724405"/>
          </a:xfrm>
          <a:prstGeom prst="roundRect">
            <a:avLst/>
          </a:prstGeom>
          <a:solidFill>
            <a:schemeClr val="bg1"/>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44" name="TextBox 43">
            <a:extLst>
              <a:ext uri="{FF2B5EF4-FFF2-40B4-BE49-F238E27FC236}">
                <a16:creationId xmlns:a16="http://schemas.microsoft.com/office/drawing/2014/main" id="{A3F79EEA-5AC8-437C-887F-8CD512B4DDA0}"/>
              </a:ext>
            </a:extLst>
          </p:cNvPr>
          <p:cNvSpPr txBox="1"/>
          <p:nvPr/>
        </p:nvSpPr>
        <p:spPr>
          <a:xfrm>
            <a:off x="433847" y="2191495"/>
            <a:ext cx="11084540" cy="830997"/>
          </a:xfrm>
          <a:prstGeom prst="rect">
            <a:avLst/>
          </a:prstGeom>
          <a:noFill/>
        </p:spPr>
        <p:txBody>
          <a:bodyPr wrap="square">
            <a:spAutoFit/>
          </a:bodyPr>
          <a:lstStyle/>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it-IT" sz="16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I centri dati che erogano servizi digitali nel cloud devono essere gestiti ai fini di minimizzare e controllare gli eventuali impatti generati. considerata la natura degli interventi in questione e l’obiettivo di facilitare la transizione verso un’economia a basso impatto, i seguenti requisiti DNSH saranno adottati </a:t>
            </a:r>
            <a:r>
              <a:rPr kumimoji="0" lang="it-IT" sz="16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progressivamente</a:t>
            </a:r>
            <a:r>
              <a:rPr kumimoji="0" lang="it-IT" sz="16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a:t>
            </a:r>
          </a:p>
        </p:txBody>
      </p:sp>
      <p:sp>
        <p:nvSpPr>
          <p:cNvPr id="4" name="Segnaposto numero diapositiva 5">
            <a:extLst>
              <a:ext uri="{FF2B5EF4-FFF2-40B4-BE49-F238E27FC236}">
                <a16:creationId xmlns:a16="http://schemas.microsoft.com/office/drawing/2014/main" id="{CC11CACA-3D43-6842-94A5-90E1FE5ACAA5}"/>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37</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
        <p:nvSpPr>
          <p:cNvPr id="9" name="Titolo 1">
            <a:extLst>
              <a:ext uri="{FF2B5EF4-FFF2-40B4-BE49-F238E27FC236}">
                <a16:creationId xmlns:a16="http://schemas.microsoft.com/office/drawing/2014/main" id="{7B595272-78FB-48A9-B8EF-F0A32D7EA508}"/>
              </a:ext>
            </a:extLst>
          </p:cNvPr>
          <p:cNvSpPr>
            <a:spLocks noGrp="1"/>
          </p:cNvSpPr>
          <p:nvPr>
            <p:ph type="title"/>
          </p:nvPr>
        </p:nvSpPr>
        <p:spPr>
          <a:xfrm>
            <a:off x="764308" y="578866"/>
            <a:ext cx="10515600" cy="761711"/>
          </a:xfrm>
        </p:spPr>
        <p:txBody>
          <a:bodyPr>
            <a:normAutofit/>
          </a:bodyPr>
          <a:lstStyle/>
          <a:p>
            <a:r>
              <a:rPr lang="it-IT" sz="2400" b="1">
                <a:solidFill>
                  <a:schemeClr val="accent1">
                    <a:lumMod val="50000"/>
                  </a:schemeClr>
                </a:solidFill>
                <a:latin typeface="Arial" panose="020B0604020202020204" pitchFamily="34" charset="0"/>
                <a:cs typeface="Arial" panose="020B0604020202020204" pitchFamily="34" charset="0"/>
              </a:rPr>
              <a:t>II. VINCOLI DNSH</a:t>
            </a:r>
            <a:endParaRPr lang="it-IT" sz="2600" b="1" i="1">
              <a:solidFill>
                <a:schemeClr val="accent1">
                  <a:lumMod val="50000"/>
                </a:schemeClr>
              </a:solidFill>
              <a:latin typeface="Arial" panose="020B0604020202020204" pitchFamily="34" charset="0"/>
              <a:cs typeface="Arial" panose="020B0604020202020204" pitchFamily="34" charset="0"/>
            </a:endParaRPr>
          </a:p>
        </p:txBody>
      </p:sp>
      <p:graphicFrame>
        <p:nvGraphicFramePr>
          <p:cNvPr id="25" name="Table 10">
            <a:extLst>
              <a:ext uri="{FF2B5EF4-FFF2-40B4-BE49-F238E27FC236}">
                <a16:creationId xmlns:a16="http://schemas.microsoft.com/office/drawing/2014/main" id="{6F237519-A374-4DA2-99D3-5E23A491DF92}"/>
              </a:ext>
            </a:extLst>
          </p:cNvPr>
          <p:cNvGraphicFramePr>
            <a:graphicFrameLocks noGrp="1"/>
          </p:cNvGraphicFramePr>
          <p:nvPr/>
        </p:nvGraphicFramePr>
        <p:xfrm>
          <a:off x="10318061" y="195956"/>
          <a:ext cx="1271370" cy="1371600"/>
        </p:xfrm>
        <a:graphic>
          <a:graphicData uri="http://schemas.openxmlformats.org/drawingml/2006/table">
            <a:tbl>
              <a:tblPr bandRow="1">
                <a:tableStyleId>{5C22544A-7EE6-4342-B048-85BDC9FD1C3A}</a:tableStyleId>
              </a:tblPr>
              <a:tblGrid>
                <a:gridCol w="1271370">
                  <a:extLst>
                    <a:ext uri="{9D8B030D-6E8A-4147-A177-3AD203B41FA5}">
                      <a16:colId xmlns:a16="http://schemas.microsoft.com/office/drawing/2014/main" val="2637763030"/>
                    </a:ext>
                  </a:extLst>
                </a:gridCol>
              </a:tblGrid>
              <a:tr h="211755">
                <a:tc>
                  <a:txBody>
                    <a:bodyPr/>
                    <a:lstStyle/>
                    <a:p>
                      <a:r>
                        <a:rPr lang="it-IT" sz="900" b="1">
                          <a:solidFill>
                            <a:schemeClr val="accent5">
                              <a:lumMod val="75000"/>
                            </a:schemeClr>
                          </a:solidFill>
                        </a:rPr>
                        <a:t>Mitigazione</a:t>
                      </a:r>
                    </a:p>
                  </a:txBody>
                  <a:tcPr>
                    <a:solidFill>
                      <a:srgbClr val="F9CA4E"/>
                    </a:solidFill>
                  </a:tcPr>
                </a:tc>
                <a:extLst>
                  <a:ext uri="{0D108BD9-81ED-4DB2-BD59-A6C34878D82A}">
                    <a16:rowId xmlns:a16="http://schemas.microsoft.com/office/drawing/2014/main" val="3339796594"/>
                  </a:ext>
                </a:extLst>
              </a:tr>
              <a:tr h="211755">
                <a:tc>
                  <a:txBody>
                    <a:bodyPr/>
                    <a:lstStyle/>
                    <a:p>
                      <a:r>
                        <a:rPr lang="it-IT" sz="900"/>
                        <a:t>Adattamento</a:t>
                      </a:r>
                    </a:p>
                  </a:txBody>
                  <a:tcPr>
                    <a:solidFill>
                      <a:schemeClr val="bg2"/>
                    </a:solidFill>
                  </a:tcPr>
                </a:tc>
                <a:extLst>
                  <a:ext uri="{0D108BD9-81ED-4DB2-BD59-A6C34878D82A}">
                    <a16:rowId xmlns:a16="http://schemas.microsoft.com/office/drawing/2014/main" val="3629713866"/>
                  </a:ext>
                </a:extLst>
              </a:tr>
              <a:tr h="211755">
                <a:tc>
                  <a:txBody>
                    <a:bodyPr/>
                    <a:lstStyle/>
                    <a:p>
                      <a:r>
                        <a:rPr lang="it-IT" sz="900"/>
                        <a:t>Risorsa Idrica</a:t>
                      </a:r>
                    </a:p>
                  </a:txBody>
                  <a:tcPr>
                    <a:solidFill>
                      <a:schemeClr val="bg2"/>
                    </a:solidFill>
                  </a:tcPr>
                </a:tc>
                <a:extLst>
                  <a:ext uri="{0D108BD9-81ED-4DB2-BD59-A6C34878D82A}">
                    <a16:rowId xmlns:a16="http://schemas.microsoft.com/office/drawing/2014/main" val="1622243859"/>
                  </a:ext>
                </a:extLst>
              </a:tr>
              <a:tr h="211755">
                <a:tc>
                  <a:txBody>
                    <a:bodyPr/>
                    <a:lstStyle/>
                    <a:p>
                      <a:r>
                        <a:rPr lang="it-IT" sz="900"/>
                        <a:t>Economia Circolare</a:t>
                      </a:r>
                    </a:p>
                  </a:txBody>
                  <a:tcPr>
                    <a:solidFill>
                      <a:schemeClr val="bg2"/>
                    </a:solidFill>
                  </a:tcPr>
                </a:tc>
                <a:extLst>
                  <a:ext uri="{0D108BD9-81ED-4DB2-BD59-A6C34878D82A}">
                    <a16:rowId xmlns:a16="http://schemas.microsoft.com/office/drawing/2014/main" val="2308410205"/>
                  </a:ext>
                </a:extLst>
              </a:tr>
              <a:tr h="211755">
                <a:tc>
                  <a:txBody>
                    <a:bodyPr/>
                    <a:lstStyle/>
                    <a:p>
                      <a:r>
                        <a:rPr lang="it-IT" sz="900"/>
                        <a:t>Inquinamento</a:t>
                      </a:r>
                    </a:p>
                  </a:txBody>
                  <a:tcPr>
                    <a:solidFill>
                      <a:schemeClr val="bg2"/>
                    </a:solidFill>
                  </a:tcPr>
                </a:tc>
                <a:extLst>
                  <a:ext uri="{0D108BD9-81ED-4DB2-BD59-A6C34878D82A}">
                    <a16:rowId xmlns:a16="http://schemas.microsoft.com/office/drawing/2014/main" val="2006366904"/>
                  </a:ext>
                </a:extLst>
              </a:tr>
              <a:tr h="211755">
                <a:tc>
                  <a:txBody>
                    <a:bodyPr/>
                    <a:lstStyle/>
                    <a:p>
                      <a:r>
                        <a:rPr lang="it-IT" sz="900"/>
                        <a:t>Biodiversità</a:t>
                      </a:r>
                    </a:p>
                  </a:txBody>
                  <a:tcPr>
                    <a:solidFill>
                      <a:schemeClr val="bg2"/>
                    </a:solidFill>
                  </a:tcPr>
                </a:tc>
                <a:extLst>
                  <a:ext uri="{0D108BD9-81ED-4DB2-BD59-A6C34878D82A}">
                    <a16:rowId xmlns:a16="http://schemas.microsoft.com/office/drawing/2014/main" val="2799061225"/>
                  </a:ext>
                </a:extLst>
              </a:tr>
            </a:tbl>
          </a:graphicData>
        </a:graphic>
      </p:graphicFrame>
      <p:grpSp>
        <p:nvGrpSpPr>
          <p:cNvPr id="2" name="Group 1">
            <a:extLst>
              <a:ext uri="{FF2B5EF4-FFF2-40B4-BE49-F238E27FC236}">
                <a16:creationId xmlns:a16="http://schemas.microsoft.com/office/drawing/2014/main" id="{BFC0BB44-A9B9-4DDC-843E-C4CF4EEBD2EC}"/>
              </a:ext>
            </a:extLst>
          </p:cNvPr>
          <p:cNvGrpSpPr/>
          <p:nvPr/>
        </p:nvGrpSpPr>
        <p:grpSpPr>
          <a:xfrm>
            <a:off x="9872720" y="190511"/>
            <a:ext cx="302478" cy="1382650"/>
            <a:chOff x="9872720" y="190511"/>
            <a:chExt cx="302478" cy="1382650"/>
          </a:xfrm>
        </p:grpSpPr>
        <p:sp>
          <p:nvSpPr>
            <p:cNvPr id="30" name="Freeform 12">
              <a:extLst>
                <a:ext uri="{FF2B5EF4-FFF2-40B4-BE49-F238E27FC236}">
                  <a16:creationId xmlns:a16="http://schemas.microsoft.com/office/drawing/2014/main" id="{6398885A-69B4-46F7-ACFD-66D4F5A7DCC9}"/>
                </a:ext>
              </a:extLst>
            </p:cNvPr>
            <p:cNvSpPr>
              <a:spLocks noEditPoints="1"/>
            </p:cNvSpPr>
            <p:nvPr/>
          </p:nvSpPr>
          <p:spPr bwMode="auto">
            <a:xfrm>
              <a:off x="9941760" y="894520"/>
              <a:ext cx="188972" cy="190754"/>
            </a:xfrm>
            <a:custGeom>
              <a:avLst/>
              <a:gdLst>
                <a:gd name="T0" fmla="*/ 157 w 392"/>
                <a:gd name="T1" fmla="*/ 18 h 368"/>
                <a:gd name="T2" fmla="*/ 102 w 392"/>
                <a:gd name="T3" fmla="*/ 33 h 368"/>
                <a:gd name="T4" fmla="*/ 76 w 392"/>
                <a:gd name="T5" fmla="*/ 76 h 368"/>
                <a:gd name="T6" fmla="*/ 148 w 392"/>
                <a:gd name="T7" fmla="*/ 120 h 368"/>
                <a:gd name="T8" fmla="*/ 187 w 392"/>
                <a:gd name="T9" fmla="*/ 58 h 368"/>
                <a:gd name="T10" fmla="*/ 157 w 392"/>
                <a:gd name="T11" fmla="*/ 18 h 368"/>
                <a:gd name="T12" fmla="*/ 326 w 392"/>
                <a:gd name="T13" fmla="*/ 268 h 368"/>
                <a:gd name="T14" fmla="*/ 241 w 392"/>
                <a:gd name="T15" fmla="*/ 268 h 368"/>
                <a:gd name="T16" fmla="*/ 241 w 392"/>
                <a:gd name="T17" fmla="*/ 241 h 368"/>
                <a:gd name="T18" fmla="*/ 216 w 392"/>
                <a:gd name="T19" fmla="*/ 274 h 368"/>
                <a:gd name="T20" fmla="*/ 191 w 392"/>
                <a:gd name="T21" fmla="*/ 306 h 368"/>
                <a:gd name="T22" fmla="*/ 216 w 392"/>
                <a:gd name="T23" fmla="*/ 339 h 368"/>
                <a:gd name="T24" fmla="*/ 238 w 392"/>
                <a:gd name="T25" fmla="*/ 368 h 368"/>
                <a:gd name="T26" fmla="*/ 241 w 392"/>
                <a:gd name="T27" fmla="*/ 368 h 368"/>
                <a:gd name="T28" fmla="*/ 241 w 392"/>
                <a:gd name="T29" fmla="*/ 353 h 368"/>
                <a:gd name="T30" fmla="*/ 286 w 392"/>
                <a:gd name="T31" fmla="*/ 352 h 368"/>
                <a:gd name="T32" fmla="*/ 336 w 392"/>
                <a:gd name="T33" fmla="*/ 332 h 368"/>
                <a:gd name="T34" fmla="*/ 380 w 392"/>
                <a:gd name="T35" fmla="*/ 251 h 368"/>
                <a:gd name="T36" fmla="*/ 380 w 392"/>
                <a:gd name="T37" fmla="*/ 250 h 368"/>
                <a:gd name="T38" fmla="*/ 326 w 392"/>
                <a:gd name="T39" fmla="*/ 268 h 368"/>
                <a:gd name="T40" fmla="*/ 196 w 392"/>
                <a:gd name="T41" fmla="*/ 43 h 368"/>
                <a:gd name="T42" fmla="*/ 237 w 392"/>
                <a:gd name="T43" fmla="*/ 119 h 368"/>
                <a:gd name="T44" fmla="*/ 213 w 392"/>
                <a:gd name="T45" fmla="*/ 132 h 368"/>
                <a:gd name="T46" fmla="*/ 253 w 392"/>
                <a:gd name="T47" fmla="*/ 138 h 368"/>
                <a:gd name="T48" fmla="*/ 294 w 392"/>
                <a:gd name="T49" fmla="*/ 144 h 368"/>
                <a:gd name="T50" fmla="*/ 311 w 392"/>
                <a:gd name="T51" fmla="*/ 107 h 368"/>
                <a:gd name="T52" fmla="*/ 328 w 392"/>
                <a:gd name="T53" fmla="*/ 69 h 368"/>
                <a:gd name="T54" fmla="*/ 311 w 392"/>
                <a:gd name="T55" fmla="*/ 78 h 368"/>
                <a:gd name="T56" fmla="*/ 288 w 392"/>
                <a:gd name="T57" fmla="*/ 39 h 368"/>
                <a:gd name="T58" fmla="*/ 248 w 392"/>
                <a:gd name="T59" fmla="*/ 4 h 368"/>
                <a:gd name="T60" fmla="*/ 152 w 392"/>
                <a:gd name="T61" fmla="*/ 4 h 368"/>
                <a:gd name="T62" fmla="*/ 196 w 392"/>
                <a:gd name="T63" fmla="*/ 43 h 368"/>
                <a:gd name="T64" fmla="*/ 71 w 392"/>
                <a:gd name="T65" fmla="*/ 311 h 368"/>
                <a:gd name="T66" fmla="*/ 110 w 392"/>
                <a:gd name="T67" fmla="*/ 351 h 368"/>
                <a:gd name="T68" fmla="*/ 161 w 392"/>
                <a:gd name="T69" fmla="*/ 352 h 368"/>
                <a:gd name="T70" fmla="*/ 162 w 392"/>
                <a:gd name="T71" fmla="*/ 267 h 368"/>
                <a:gd name="T72" fmla="*/ 89 w 392"/>
                <a:gd name="T73" fmla="*/ 265 h 368"/>
                <a:gd name="T74" fmla="*/ 71 w 392"/>
                <a:gd name="T75" fmla="*/ 311 h 368"/>
                <a:gd name="T76" fmla="*/ 114 w 392"/>
                <a:gd name="T77" fmla="*/ 193 h 368"/>
                <a:gd name="T78" fmla="*/ 137 w 392"/>
                <a:gd name="T79" fmla="*/ 207 h 368"/>
                <a:gd name="T80" fmla="*/ 122 w 392"/>
                <a:gd name="T81" fmla="*/ 168 h 368"/>
                <a:gd name="T82" fmla="*/ 107 w 392"/>
                <a:gd name="T83" fmla="*/ 130 h 368"/>
                <a:gd name="T84" fmla="*/ 66 w 392"/>
                <a:gd name="T85" fmla="*/ 134 h 368"/>
                <a:gd name="T86" fmla="*/ 25 w 392"/>
                <a:gd name="T87" fmla="*/ 139 h 368"/>
                <a:gd name="T88" fmla="*/ 41 w 392"/>
                <a:gd name="T89" fmla="*/ 148 h 368"/>
                <a:gd name="T90" fmla="*/ 19 w 392"/>
                <a:gd name="T91" fmla="*/ 188 h 368"/>
                <a:gd name="T92" fmla="*/ 9 w 392"/>
                <a:gd name="T93" fmla="*/ 241 h 368"/>
                <a:gd name="T94" fmla="*/ 58 w 392"/>
                <a:gd name="T95" fmla="*/ 324 h 368"/>
                <a:gd name="T96" fmla="*/ 69 w 392"/>
                <a:gd name="T97" fmla="*/ 266 h 368"/>
                <a:gd name="T98" fmla="*/ 114 w 392"/>
                <a:gd name="T99" fmla="*/ 193 h 368"/>
                <a:gd name="T100" fmla="*/ 313 w 392"/>
                <a:gd name="T101" fmla="*/ 253 h 368"/>
                <a:gd name="T102" fmla="*/ 362 w 392"/>
                <a:gd name="T103" fmla="*/ 244 h 368"/>
                <a:gd name="T104" fmla="*/ 375 w 392"/>
                <a:gd name="T105" fmla="*/ 190 h 368"/>
                <a:gd name="T106" fmla="*/ 350 w 392"/>
                <a:gd name="T107" fmla="*/ 146 h 368"/>
                <a:gd name="T108" fmla="*/ 277 w 392"/>
                <a:gd name="T109" fmla="*/ 189 h 368"/>
                <a:gd name="T110" fmla="*/ 313 w 392"/>
                <a:gd name="T111" fmla="*/ 253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2" h="368">
                  <a:moveTo>
                    <a:pt x="157" y="18"/>
                  </a:moveTo>
                  <a:cubicBezTo>
                    <a:pt x="127" y="0"/>
                    <a:pt x="102" y="33"/>
                    <a:pt x="102" y="33"/>
                  </a:cubicBezTo>
                  <a:cubicBezTo>
                    <a:pt x="76" y="76"/>
                    <a:pt x="76" y="76"/>
                    <a:pt x="76" y="76"/>
                  </a:cubicBezTo>
                  <a:cubicBezTo>
                    <a:pt x="148" y="120"/>
                    <a:pt x="148" y="120"/>
                    <a:pt x="148" y="120"/>
                  </a:cubicBezTo>
                  <a:cubicBezTo>
                    <a:pt x="187" y="58"/>
                    <a:pt x="187" y="58"/>
                    <a:pt x="187" y="58"/>
                  </a:cubicBezTo>
                  <a:cubicBezTo>
                    <a:pt x="172" y="23"/>
                    <a:pt x="157" y="18"/>
                    <a:pt x="157" y="18"/>
                  </a:cubicBezTo>
                  <a:close/>
                  <a:moveTo>
                    <a:pt x="326" y="268"/>
                  </a:moveTo>
                  <a:cubicBezTo>
                    <a:pt x="241" y="268"/>
                    <a:pt x="241" y="268"/>
                    <a:pt x="241" y="268"/>
                  </a:cubicBezTo>
                  <a:cubicBezTo>
                    <a:pt x="241" y="241"/>
                    <a:pt x="241" y="241"/>
                    <a:pt x="241" y="241"/>
                  </a:cubicBezTo>
                  <a:cubicBezTo>
                    <a:pt x="216" y="274"/>
                    <a:pt x="216" y="274"/>
                    <a:pt x="216" y="274"/>
                  </a:cubicBezTo>
                  <a:cubicBezTo>
                    <a:pt x="191" y="306"/>
                    <a:pt x="191" y="306"/>
                    <a:pt x="191" y="306"/>
                  </a:cubicBezTo>
                  <a:cubicBezTo>
                    <a:pt x="216" y="339"/>
                    <a:pt x="216" y="339"/>
                    <a:pt x="216" y="339"/>
                  </a:cubicBezTo>
                  <a:cubicBezTo>
                    <a:pt x="238" y="368"/>
                    <a:pt x="238" y="368"/>
                    <a:pt x="238" y="368"/>
                  </a:cubicBezTo>
                  <a:cubicBezTo>
                    <a:pt x="241" y="368"/>
                    <a:pt x="241" y="368"/>
                    <a:pt x="241" y="368"/>
                  </a:cubicBezTo>
                  <a:cubicBezTo>
                    <a:pt x="241" y="353"/>
                    <a:pt x="241" y="353"/>
                    <a:pt x="241" y="353"/>
                  </a:cubicBezTo>
                  <a:cubicBezTo>
                    <a:pt x="286" y="352"/>
                    <a:pt x="286" y="352"/>
                    <a:pt x="286" y="352"/>
                  </a:cubicBezTo>
                  <a:cubicBezTo>
                    <a:pt x="327" y="349"/>
                    <a:pt x="336" y="332"/>
                    <a:pt x="336" y="332"/>
                  </a:cubicBezTo>
                  <a:cubicBezTo>
                    <a:pt x="380" y="251"/>
                    <a:pt x="380" y="251"/>
                    <a:pt x="380" y="251"/>
                  </a:cubicBezTo>
                  <a:cubicBezTo>
                    <a:pt x="380" y="250"/>
                    <a:pt x="380" y="250"/>
                    <a:pt x="380" y="250"/>
                  </a:cubicBezTo>
                  <a:cubicBezTo>
                    <a:pt x="362" y="271"/>
                    <a:pt x="326" y="268"/>
                    <a:pt x="326" y="268"/>
                  </a:cubicBezTo>
                  <a:close/>
                  <a:moveTo>
                    <a:pt x="196" y="43"/>
                  </a:moveTo>
                  <a:cubicBezTo>
                    <a:pt x="237" y="119"/>
                    <a:pt x="237" y="119"/>
                    <a:pt x="237" y="119"/>
                  </a:cubicBezTo>
                  <a:cubicBezTo>
                    <a:pt x="213" y="132"/>
                    <a:pt x="213" y="132"/>
                    <a:pt x="213" y="132"/>
                  </a:cubicBezTo>
                  <a:cubicBezTo>
                    <a:pt x="253" y="138"/>
                    <a:pt x="253" y="138"/>
                    <a:pt x="253" y="138"/>
                  </a:cubicBezTo>
                  <a:cubicBezTo>
                    <a:pt x="294" y="144"/>
                    <a:pt x="294" y="144"/>
                    <a:pt x="294" y="144"/>
                  </a:cubicBezTo>
                  <a:cubicBezTo>
                    <a:pt x="311" y="107"/>
                    <a:pt x="311" y="107"/>
                    <a:pt x="311" y="107"/>
                  </a:cubicBezTo>
                  <a:cubicBezTo>
                    <a:pt x="328" y="69"/>
                    <a:pt x="328" y="69"/>
                    <a:pt x="328" y="69"/>
                  </a:cubicBezTo>
                  <a:cubicBezTo>
                    <a:pt x="311" y="78"/>
                    <a:pt x="311" y="78"/>
                    <a:pt x="311" y="78"/>
                  </a:cubicBezTo>
                  <a:cubicBezTo>
                    <a:pt x="288" y="39"/>
                    <a:pt x="288" y="39"/>
                    <a:pt x="288" y="39"/>
                  </a:cubicBezTo>
                  <a:cubicBezTo>
                    <a:pt x="267" y="4"/>
                    <a:pt x="248" y="4"/>
                    <a:pt x="248" y="4"/>
                  </a:cubicBezTo>
                  <a:cubicBezTo>
                    <a:pt x="152" y="4"/>
                    <a:pt x="152" y="4"/>
                    <a:pt x="152" y="4"/>
                  </a:cubicBezTo>
                  <a:cubicBezTo>
                    <a:pt x="180" y="7"/>
                    <a:pt x="196" y="43"/>
                    <a:pt x="196" y="43"/>
                  </a:cubicBezTo>
                  <a:close/>
                  <a:moveTo>
                    <a:pt x="71" y="311"/>
                  </a:moveTo>
                  <a:cubicBezTo>
                    <a:pt x="70" y="346"/>
                    <a:pt x="110" y="351"/>
                    <a:pt x="110" y="351"/>
                  </a:cubicBezTo>
                  <a:cubicBezTo>
                    <a:pt x="161" y="352"/>
                    <a:pt x="161" y="352"/>
                    <a:pt x="161" y="352"/>
                  </a:cubicBezTo>
                  <a:cubicBezTo>
                    <a:pt x="162" y="267"/>
                    <a:pt x="162" y="267"/>
                    <a:pt x="162" y="267"/>
                  </a:cubicBezTo>
                  <a:cubicBezTo>
                    <a:pt x="89" y="265"/>
                    <a:pt x="89" y="265"/>
                    <a:pt x="89" y="265"/>
                  </a:cubicBezTo>
                  <a:cubicBezTo>
                    <a:pt x="67" y="295"/>
                    <a:pt x="71" y="311"/>
                    <a:pt x="71" y="311"/>
                  </a:cubicBezTo>
                  <a:close/>
                  <a:moveTo>
                    <a:pt x="114" y="193"/>
                  </a:moveTo>
                  <a:cubicBezTo>
                    <a:pt x="137" y="207"/>
                    <a:pt x="137" y="207"/>
                    <a:pt x="137" y="207"/>
                  </a:cubicBezTo>
                  <a:cubicBezTo>
                    <a:pt x="122" y="168"/>
                    <a:pt x="122" y="168"/>
                    <a:pt x="122" y="168"/>
                  </a:cubicBezTo>
                  <a:cubicBezTo>
                    <a:pt x="107" y="130"/>
                    <a:pt x="107" y="130"/>
                    <a:pt x="107" y="130"/>
                  </a:cubicBezTo>
                  <a:cubicBezTo>
                    <a:pt x="66" y="134"/>
                    <a:pt x="66" y="134"/>
                    <a:pt x="66" y="134"/>
                  </a:cubicBezTo>
                  <a:cubicBezTo>
                    <a:pt x="25" y="139"/>
                    <a:pt x="25" y="139"/>
                    <a:pt x="25" y="139"/>
                  </a:cubicBezTo>
                  <a:cubicBezTo>
                    <a:pt x="41" y="148"/>
                    <a:pt x="41" y="148"/>
                    <a:pt x="41" y="148"/>
                  </a:cubicBezTo>
                  <a:cubicBezTo>
                    <a:pt x="19" y="188"/>
                    <a:pt x="19" y="188"/>
                    <a:pt x="19" y="188"/>
                  </a:cubicBezTo>
                  <a:cubicBezTo>
                    <a:pt x="0" y="224"/>
                    <a:pt x="9" y="241"/>
                    <a:pt x="9" y="241"/>
                  </a:cubicBezTo>
                  <a:cubicBezTo>
                    <a:pt x="58" y="324"/>
                    <a:pt x="58" y="324"/>
                    <a:pt x="58" y="324"/>
                  </a:cubicBezTo>
                  <a:cubicBezTo>
                    <a:pt x="47" y="298"/>
                    <a:pt x="69" y="266"/>
                    <a:pt x="69" y="266"/>
                  </a:cubicBezTo>
                  <a:lnTo>
                    <a:pt x="114" y="193"/>
                  </a:lnTo>
                  <a:close/>
                  <a:moveTo>
                    <a:pt x="313" y="253"/>
                  </a:moveTo>
                  <a:cubicBezTo>
                    <a:pt x="351" y="256"/>
                    <a:pt x="362" y="244"/>
                    <a:pt x="362" y="244"/>
                  </a:cubicBezTo>
                  <a:cubicBezTo>
                    <a:pt x="392" y="228"/>
                    <a:pt x="375" y="190"/>
                    <a:pt x="375" y="190"/>
                  </a:cubicBezTo>
                  <a:cubicBezTo>
                    <a:pt x="350" y="146"/>
                    <a:pt x="350" y="146"/>
                    <a:pt x="350" y="146"/>
                  </a:cubicBezTo>
                  <a:cubicBezTo>
                    <a:pt x="277" y="189"/>
                    <a:pt x="277" y="189"/>
                    <a:pt x="277" y="189"/>
                  </a:cubicBezTo>
                  <a:lnTo>
                    <a:pt x="313" y="253"/>
                  </a:lnTo>
                  <a:close/>
                </a:path>
              </a:pathLst>
            </a:custGeom>
            <a:solidFill>
              <a:schemeClr val="tx1">
                <a:lumMod val="50000"/>
                <a:lumOff val="50000"/>
              </a:schemeClr>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a:ea typeface="+mn-ea"/>
                <a:cs typeface="+mn-cs"/>
              </a:endParaRPr>
            </a:p>
          </p:txBody>
        </p:sp>
        <p:grpSp>
          <p:nvGrpSpPr>
            <p:cNvPr id="45" name="Group 44">
              <a:extLst>
                <a:ext uri="{FF2B5EF4-FFF2-40B4-BE49-F238E27FC236}">
                  <a16:creationId xmlns:a16="http://schemas.microsoft.com/office/drawing/2014/main" id="{EFF4ED69-93FF-45E8-9DB1-62AF91C53DE9}"/>
                </a:ext>
              </a:extLst>
            </p:cNvPr>
            <p:cNvGrpSpPr/>
            <p:nvPr/>
          </p:nvGrpSpPr>
          <p:grpSpPr>
            <a:xfrm>
              <a:off x="9923521" y="1367383"/>
              <a:ext cx="251677" cy="205778"/>
              <a:chOff x="6637496" y="2894701"/>
              <a:chExt cx="528127" cy="530524"/>
            </a:xfrm>
            <a:solidFill>
              <a:schemeClr val="tx1">
                <a:lumMod val="50000"/>
                <a:lumOff val="50000"/>
              </a:schemeClr>
            </a:solidFill>
          </p:grpSpPr>
          <p:sp>
            <p:nvSpPr>
              <p:cNvPr id="54" name="Freeform 79">
                <a:extLst>
                  <a:ext uri="{FF2B5EF4-FFF2-40B4-BE49-F238E27FC236}">
                    <a16:creationId xmlns:a16="http://schemas.microsoft.com/office/drawing/2014/main" id="{9EB33CD8-4BCC-4556-AF59-72915678258F}"/>
                  </a:ext>
                </a:extLst>
              </p:cNvPr>
              <p:cNvSpPr>
                <a:spLocks noEditPoints="1"/>
              </p:cNvSpPr>
              <p:nvPr/>
            </p:nvSpPr>
            <p:spPr bwMode="auto">
              <a:xfrm>
                <a:off x="6672001" y="2894701"/>
                <a:ext cx="362281" cy="530524"/>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55" name="Freeform 79">
                <a:extLst>
                  <a:ext uri="{FF2B5EF4-FFF2-40B4-BE49-F238E27FC236}">
                    <a16:creationId xmlns:a16="http://schemas.microsoft.com/office/drawing/2014/main" id="{B7601AE8-1726-4178-A137-0E67F020E7F4}"/>
                  </a:ext>
                </a:extLst>
              </p:cNvPr>
              <p:cNvSpPr>
                <a:spLocks noEditPoints="1"/>
              </p:cNvSpPr>
              <p:nvPr/>
            </p:nvSpPr>
            <p:spPr bwMode="auto">
              <a:xfrm>
                <a:off x="6637496" y="3170780"/>
                <a:ext cx="171498" cy="251142"/>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56" name="Freeform 79">
                <a:extLst>
                  <a:ext uri="{FF2B5EF4-FFF2-40B4-BE49-F238E27FC236}">
                    <a16:creationId xmlns:a16="http://schemas.microsoft.com/office/drawing/2014/main" id="{2D3C83AD-7A95-4342-825E-075329EF12D4}"/>
                  </a:ext>
                </a:extLst>
              </p:cNvPr>
              <p:cNvSpPr>
                <a:spLocks noEditPoints="1"/>
              </p:cNvSpPr>
              <p:nvPr/>
            </p:nvSpPr>
            <p:spPr bwMode="auto">
              <a:xfrm>
                <a:off x="7019666" y="3203780"/>
                <a:ext cx="145957" cy="213739"/>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grpSp>
        <p:sp>
          <p:nvSpPr>
            <p:cNvPr id="46" name="Freeform 19">
              <a:extLst>
                <a:ext uri="{FF2B5EF4-FFF2-40B4-BE49-F238E27FC236}">
                  <a16:creationId xmlns:a16="http://schemas.microsoft.com/office/drawing/2014/main" id="{B513CDD7-1053-4FA6-9826-5ABA8812790F}"/>
                </a:ext>
              </a:extLst>
            </p:cNvPr>
            <p:cNvSpPr>
              <a:spLocks/>
            </p:cNvSpPr>
            <p:nvPr/>
          </p:nvSpPr>
          <p:spPr bwMode="auto">
            <a:xfrm>
              <a:off x="9872720" y="1096749"/>
              <a:ext cx="293403" cy="250825"/>
            </a:xfrm>
            <a:custGeom>
              <a:avLst/>
              <a:gdLst/>
              <a:ahLst/>
              <a:cxnLst/>
              <a:rect l="l" t="t" r="r" b="b"/>
              <a:pathLst>
                <a:path w="2887662" h="2106612">
                  <a:moveTo>
                    <a:pt x="1428794" y="742950"/>
                  </a:moveTo>
                  <a:cubicBezTo>
                    <a:pt x="1428809" y="742950"/>
                    <a:pt x="1430621" y="742950"/>
                    <a:pt x="1657438" y="742950"/>
                  </a:cubicBezTo>
                  <a:cubicBezTo>
                    <a:pt x="1657454" y="742950"/>
                    <a:pt x="1658098" y="742950"/>
                    <a:pt x="1687424" y="742950"/>
                  </a:cubicBezTo>
                  <a:cubicBezTo>
                    <a:pt x="1687453" y="742950"/>
                    <a:pt x="1689991" y="742950"/>
                    <a:pt x="1916068" y="742950"/>
                  </a:cubicBezTo>
                  <a:cubicBezTo>
                    <a:pt x="1916068" y="742972"/>
                    <a:pt x="1916068" y="745793"/>
                    <a:pt x="1916068" y="1106641"/>
                  </a:cubicBezTo>
                  <a:cubicBezTo>
                    <a:pt x="1916078" y="1106761"/>
                    <a:pt x="1931088" y="1294158"/>
                    <a:pt x="2013523" y="1440337"/>
                  </a:cubicBezTo>
                  <a:lnTo>
                    <a:pt x="2016819" y="1446574"/>
                  </a:lnTo>
                  <a:lnTo>
                    <a:pt x="2035792" y="1410269"/>
                  </a:lnTo>
                  <a:cubicBezTo>
                    <a:pt x="2092087" y="1312766"/>
                    <a:pt x="2103358" y="1185269"/>
                    <a:pt x="2103363" y="1185206"/>
                  </a:cubicBezTo>
                  <a:cubicBezTo>
                    <a:pt x="2103363" y="1185190"/>
                    <a:pt x="2103363" y="1183235"/>
                    <a:pt x="2103363" y="941387"/>
                  </a:cubicBezTo>
                  <a:cubicBezTo>
                    <a:pt x="2103381" y="941387"/>
                    <a:pt x="2104998" y="941387"/>
                    <a:pt x="2257276" y="941387"/>
                  </a:cubicBezTo>
                  <a:cubicBezTo>
                    <a:pt x="2257286" y="941387"/>
                    <a:pt x="2257742" y="941387"/>
                    <a:pt x="2279800" y="941387"/>
                  </a:cubicBezTo>
                  <a:cubicBezTo>
                    <a:pt x="2279819" y="941387"/>
                    <a:pt x="2281498" y="941387"/>
                    <a:pt x="2433712" y="941387"/>
                  </a:cubicBezTo>
                  <a:cubicBezTo>
                    <a:pt x="2433712" y="941417"/>
                    <a:pt x="2433712" y="944065"/>
                    <a:pt x="2433712" y="1185206"/>
                  </a:cubicBezTo>
                  <a:cubicBezTo>
                    <a:pt x="2433722" y="1185314"/>
                    <a:pt x="2444996" y="1312783"/>
                    <a:pt x="2497530" y="1410269"/>
                  </a:cubicBezTo>
                  <a:cubicBezTo>
                    <a:pt x="2544975" y="1492442"/>
                    <a:pt x="2576429" y="1558638"/>
                    <a:pt x="2584800" y="1698625"/>
                  </a:cubicBezTo>
                  <a:lnTo>
                    <a:pt x="2774949" y="1698625"/>
                  </a:lnTo>
                  <a:lnTo>
                    <a:pt x="2774949" y="1784350"/>
                  </a:lnTo>
                  <a:lnTo>
                    <a:pt x="2887662" y="1784350"/>
                  </a:lnTo>
                  <a:lnTo>
                    <a:pt x="2887662" y="2106612"/>
                  </a:lnTo>
                  <a:lnTo>
                    <a:pt x="0" y="2106612"/>
                  </a:lnTo>
                  <a:lnTo>
                    <a:pt x="0" y="1784350"/>
                  </a:lnTo>
                  <a:lnTo>
                    <a:pt x="569912" y="1784350"/>
                  </a:lnTo>
                  <a:lnTo>
                    <a:pt x="569912" y="1698625"/>
                  </a:lnTo>
                  <a:lnTo>
                    <a:pt x="760041" y="1698625"/>
                  </a:lnTo>
                  <a:cubicBezTo>
                    <a:pt x="768340" y="1558638"/>
                    <a:pt x="799297" y="1492442"/>
                    <a:pt x="843578" y="1410269"/>
                  </a:cubicBezTo>
                  <a:cubicBezTo>
                    <a:pt x="899880" y="1312756"/>
                    <a:pt x="911146" y="1185242"/>
                    <a:pt x="911150" y="1185206"/>
                  </a:cubicBezTo>
                  <a:cubicBezTo>
                    <a:pt x="911150" y="1185188"/>
                    <a:pt x="911150" y="1183158"/>
                    <a:pt x="911150" y="941387"/>
                  </a:cubicBezTo>
                  <a:cubicBezTo>
                    <a:pt x="911171" y="941387"/>
                    <a:pt x="912974" y="941387"/>
                    <a:pt x="1065062" y="941387"/>
                  </a:cubicBezTo>
                  <a:cubicBezTo>
                    <a:pt x="1065075" y="941387"/>
                    <a:pt x="1065591" y="941387"/>
                    <a:pt x="1087586" y="941387"/>
                  </a:cubicBezTo>
                  <a:cubicBezTo>
                    <a:pt x="1087604" y="941387"/>
                    <a:pt x="1089260" y="941387"/>
                    <a:pt x="1241499" y="941387"/>
                  </a:cubicBezTo>
                  <a:cubicBezTo>
                    <a:pt x="1241499" y="941406"/>
                    <a:pt x="1241499" y="943523"/>
                    <a:pt x="1241499" y="1185206"/>
                  </a:cubicBezTo>
                  <a:cubicBezTo>
                    <a:pt x="1241508" y="1185308"/>
                    <a:pt x="1252784" y="1312781"/>
                    <a:pt x="1309071" y="1410269"/>
                  </a:cubicBezTo>
                  <a:cubicBezTo>
                    <a:pt x="1316112" y="1422465"/>
                    <a:pt x="1322743" y="1434308"/>
                    <a:pt x="1328044" y="1446574"/>
                  </a:cubicBezTo>
                  <a:lnTo>
                    <a:pt x="1331339" y="1440337"/>
                  </a:lnTo>
                  <a:cubicBezTo>
                    <a:pt x="1410042" y="1294131"/>
                    <a:pt x="1428789" y="1106693"/>
                    <a:pt x="1428794" y="1106641"/>
                  </a:cubicBezTo>
                  <a:cubicBezTo>
                    <a:pt x="1428794" y="1106621"/>
                    <a:pt x="1428794" y="1103915"/>
                    <a:pt x="1428794" y="742950"/>
                  </a:cubicBezTo>
                  <a:close/>
                  <a:moveTo>
                    <a:pt x="2268736" y="217487"/>
                  </a:moveTo>
                  <a:cubicBezTo>
                    <a:pt x="2317607" y="217487"/>
                    <a:pt x="2355199" y="258770"/>
                    <a:pt x="2355199" y="303807"/>
                  </a:cubicBezTo>
                  <a:cubicBezTo>
                    <a:pt x="2355199" y="311313"/>
                    <a:pt x="2355199" y="315066"/>
                    <a:pt x="2351440" y="322572"/>
                  </a:cubicBezTo>
                  <a:cubicBezTo>
                    <a:pt x="2366477" y="333832"/>
                    <a:pt x="2373996" y="345091"/>
                    <a:pt x="2381514" y="360103"/>
                  </a:cubicBezTo>
                  <a:cubicBezTo>
                    <a:pt x="2381534" y="360103"/>
                    <a:pt x="2389038" y="360103"/>
                    <a:pt x="2392792" y="360103"/>
                  </a:cubicBezTo>
                  <a:cubicBezTo>
                    <a:pt x="2434144" y="360103"/>
                    <a:pt x="2471737" y="397633"/>
                    <a:pt x="2471737" y="438917"/>
                  </a:cubicBezTo>
                  <a:cubicBezTo>
                    <a:pt x="2471737" y="468942"/>
                    <a:pt x="2456700" y="491460"/>
                    <a:pt x="2434144" y="506472"/>
                  </a:cubicBezTo>
                  <a:cubicBezTo>
                    <a:pt x="2445420" y="581518"/>
                    <a:pt x="2358994" y="619048"/>
                    <a:pt x="2358959" y="619064"/>
                  </a:cubicBezTo>
                  <a:cubicBezTo>
                    <a:pt x="2385274" y="686619"/>
                    <a:pt x="2242421" y="694125"/>
                    <a:pt x="2298810" y="750421"/>
                  </a:cubicBezTo>
                  <a:cubicBezTo>
                    <a:pt x="2355188" y="806706"/>
                    <a:pt x="2321379" y="908009"/>
                    <a:pt x="2321366" y="908049"/>
                  </a:cubicBezTo>
                  <a:cubicBezTo>
                    <a:pt x="2321357" y="908049"/>
                    <a:pt x="2320831" y="908049"/>
                    <a:pt x="2287532" y="908049"/>
                  </a:cubicBezTo>
                  <a:cubicBezTo>
                    <a:pt x="2287532" y="795494"/>
                    <a:pt x="2204881" y="772954"/>
                    <a:pt x="2204828" y="772939"/>
                  </a:cubicBezTo>
                  <a:cubicBezTo>
                    <a:pt x="2088328" y="731669"/>
                    <a:pt x="2144643" y="645391"/>
                    <a:pt x="2144679" y="645335"/>
                  </a:cubicBezTo>
                  <a:cubicBezTo>
                    <a:pt x="2001827" y="641582"/>
                    <a:pt x="1983030" y="532743"/>
                    <a:pt x="1979271" y="513978"/>
                  </a:cubicBezTo>
                  <a:cubicBezTo>
                    <a:pt x="1949197" y="498966"/>
                    <a:pt x="1930400" y="472695"/>
                    <a:pt x="1930400" y="438917"/>
                  </a:cubicBezTo>
                  <a:cubicBezTo>
                    <a:pt x="1930400" y="397633"/>
                    <a:pt x="1964234" y="360103"/>
                    <a:pt x="2009345" y="360103"/>
                  </a:cubicBezTo>
                  <a:cubicBezTo>
                    <a:pt x="2024382" y="360103"/>
                    <a:pt x="2043179" y="367609"/>
                    <a:pt x="2054457" y="375115"/>
                  </a:cubicBezTo>
                  <a:cubicBezTo>
                    <a:pt x="2069494" y="360103"/>
                    <a:pt x="2088290" y="348844"/>
                    <a:pt x="2110846" y="348844"/>
                  </a:cubicBezTo>
                  <a:cubicBezTo>
                    <a:pt x="2110846" y="345091"/>
                    <a:pt x="2110846" y="345091"/>
                    <a:pt x="2110846" y="341338"/>
                  </a:cubicBezTo>
                  <a:cubicBezTo>
                    <a:pt x="2110846" y="296301"/>
                    <a:pt x="2144679" y="262524"/>
                    <a:pt x="2189791" y="262524"/>
                  </a:cubicBezTo>
                  <a:cubicBezTo>
                    <a:pt x="2193550" y="262524"/>
                    <a:pt x="2193550" y="262524"/>
                    <a:pt x="2197309" y="262524"/>
                  </a:cubicBezTo>
                  <a:cubicBezTo>
                    <a:pt x="2212347" y="236252"/>
                    <a:pt x="2238662" y="217487"/>
                    <a:pt x="2268736" y="217487"/>
                  </a:cubicBezTo>
                  <a:close/>
                  <a:moveTo>
                    <a:pt x="1687292" y="0"/>
                  </a:moveTo>
                  <a:cubicBezTo>
                    <a:pt x="1732271" y="0"/>
                    <a:pt x="1769754" y="37475"/>
                    <a:pt x="1769754" y="82446"/>
                  </a:cubicBezTo>
                  <a:cubicBezTo>
                    <a:pt x="1769754" y="89941"/>
                    <a:pt x="1769754" y="97436"/>
                    <a:pt x="1766006" y="104931"/>
                  </a:cubicBezTo>
                  <a:cubicBezTo>
                    <a:pt x="1780999" y="112426"/>
                    <a:pt x="1788495" y="127416"/>
                    <a:pt x="1795992" y="142406"/>
                  </a:cubicBezTo>
                  <a:cubicBezTo>
                    <a:pt x="1799740" y="142406"/>
                    <a:pt x="1803488" y="142406"/>
                    <a:pt x="1807237" y="142406"/>
                  </a:cubicBezTo>
                  <a:cubicBezTo>
                    <a:pt x="1848468" y="142406"/>
                    <a:pt x="1885950" y="176134"/>
                    <a:pt x="1885950" y="221105"/>
                  </a:cubicBezTo>
                  <a:cubicBezTo>
                    <a:pt x="1885950" y="247338"/>
                    <a:pt x="1870957" y="269823"/>
                    <a:pt x="1848468" y="284813"/>
                  </a:cubicBezTo>
                  <a:cubicBezTo>
                    <a:pt x="1859710" y="359749"/>
                    <a:pt x="1773537" y="400970"/>
                    <a:pt x="1773502" y="400987"/>
                  </a:cubicBezTo>
                  <a:cubicBezTo>
                    <a:pt x="1799740" y="468442"/>
                    <a:pt x="1657306" y="475938"/>
                    <a:pt x="1713530" y="528403"/>
                  </a:cubicBezTo>
                  <a:cubicBezTo>
                    <a:pt x="1769744" y="584607"/>
                    <a:pt x="1736032" y="685765"/>
                    <a:pt x="1736020" y="685800"/>
                  </a:cubicBezTo>
                  <a:cubicBezTo>
                    <a:pt x="1736020" y="685800"/>
                    <a:pt x="1736020" y="685800"/>
                    <a:pt x="1702285" y="685800"/>
                  </a:cubicBezTo>
                  <a:cubicBezTo>
                    <a:pt x="1702285" y="573397"/>
                    <a:pt x="1623604" y="554644"/>
                    <a:pt x="1623572" y="554636"/>
                  </a:cubicBezTo>
                  <a:cubicBezTo>
                    <a:pt x="1507399" y="513421"/>
                    <a:pt x="1563577" y="427255"/>
                    <a:pt x="1563600" y="427220"/>
                  </a:cubicBezTo>
                  <a:cubicBezTo>
                    <a:pt x="1417417" y="423472"/>
                    <a:pt x="1398676" y="311046"/>
                    <a:pt x="1394928" y="292308"/>
                  </a:cubicBezTo>
                  <a:cubicBezTo>
                    <a:pt x="1364942" y="281065"/>
                    <a:pt x="1346200" y="251085"/>
                    <a:pt x="1346200" y="221105"/>
                  </a:cubicBezTo>
                  <a:cubicBezTo>
                    <a:pt x="1346200" y="176134"/>
                    <a:pt x="1383683" y="142406"/>
                    <a:pt x="1424914" y="142406"/>
                  </a:cubicBezTo>
                  <a:cubicBezTo>
                    <a:pt x="1443655" y="142406"/>
                    <a:pt x="1458648" y="146154"/>
                    <a:pt x="1469893" y="153649"/>
                  </a:cubicBezTo>
                  <a:cubicBezTo>
                    <a:pt x="1484886" y="138659"/>
                    <a:pt x="1503627" y="127416"/>
                    <a:pt x="1526117" y="127416"/>
                  </a:cubicBezTo>
                  <a:lnTo>
                    <a:pt x="1526117" y="119921"/>
                  </a:lnTo>
                  <a:cubicBezTo>
                    <a:pt x="1526117" y="78698"/>
                    <a:pt x="1563600" y="41223"/>
                    <a:pt x="1604830" y="41223"/>
                  </a:cubicBezTo>
                  <a:cubicBezTo>
                    <a:pt x="1608579" y="41223"/>
                    <a:pt x="1608579" y="41223"/>
                    <a:pt x="1612327" y="41223"/>
                  </a:cubicBezTo>
                  <a:cubicBezTo>
                    <a:pt x="1627320" y="18738"/>
                    <a:pt x="1653558" y="0"/>
                    <a:pt x="1687292"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47" name="Group 46">
              <a:extLst>
                <a:ext uri="{FF2B5EF4-FFF2-40B4-BE49-F238E27FC236}">
                  <a16:creationId xmlns:a16="http://schemas.microsoft.com/office/drawing/2014/main" id="{18A463D2-E603-4C37-AC2A-3ECA4D969BBB}"/>
                </a:ext>
              </a:extLst>
            </p:cNvPr>
            <p:cNvGrpSpPr/>
            <p:nvPr/>
          </p:nvGrpSpPr>
          <p:grpSpPr>
            <a:xfrm>
              <a:off x="9920677" y="682929"/>
              <a:ext cx="254485" cy="188233"/>
              <a:chOff x="7520684" y="1327057"/>
              <a:chExt cx="420688" cy="436562"/>
            </a:xfrm>
            <a:solidFill>
              <a:srgbClr val="1F4E79"/>
            </a:solidFill>
          </p:grpSpPr>
          <p:sp>
            <p:nvSpPr>
              <p:cNvPr id="52" name="Freeform 707">
                <a:extLst>
                  <a:ext uri="{FF2B5EF4-FFF2-40B4-BE49-F238E27FC236}">
                    <a16:creationId xmlns:a16="http://schemas.microsoft.com/office/drawing/2014/main" id="{D6AB40E1-9091-4972-86B4-E8B81D0C6E5D}"/>
                  </a:ext>
                </a:extLst>
              </p:cNvPr>
              <p:cNvSpPr>
                <a:spLocks noEditPoints="1"/>
              </p:cNvSpPr>
              <p:nvPr/>
            </p:nvSpPr>
            <p:spPr bwMode="auto">
              <a:xfrm>
                <a:off x="7520684" y="1327057"/>
                <a:ext cx="288925" cy="379413"/>
              </a:xfrm>
              <a:custGeom>
                <a:avLst/>
                <a:gdLst>
                  <a:gd name="T0" fmla="*/ 1 w 77"/>
                  <a:gd name="T1" fmla="*/ 1 h 101"/>
                  <a:gd name="T2" fmla="*/ 0 w 77"/>
                  <a:gd name="T3" fmla="*/ 5 h 101"/>
                  <a:gd name="T4" fmla="*/ 11 w 77"/>
                  <a:gd name="T5" fmla="*/ 97 h 101"/>
                  <a:gd name="T6" fmla="*/ 15 w 77"/>
                  <a:gd name="T7" fmla="*/ 101 h 101"/>
                  <a:gd name="T8" fmla="*/ 57 w 77"/>
                  <a:gd name="T9" fmla="*/ 101 h 101"/>
                  <a:gd name="T10" fmla="*/ 57 w 77"/>
                  <a:gd name="T11" fmla="*/ 99 h 101"/>
                  <a:gd name="T12" fmla="*/ 55 w 77"/>
                  <a:gd name="T13" fmla="*/ 92 h 101"/>
                  <a:gd name="T14" fmla="*/ 55 w 77"/>
                  <a:gd name="T15" fmla="*/ 88 h 101"/>
                  <a:gd name="T16" fmla="*/ 69 w 77"/>
                  <a:gd name="T17" fmla="*/ 55 h 101"/>
                  <a:gd name="T18" fmla="*/ 71 w 77"/>
                  <a:gd name="T19" fmla="*/ 53 h 101"/>
                  <a:gd name="T20" fmla="*/ 76 w 77"/>
                  <a:gd name="T21" fmla="*/ 5 h 101"/>
                  <a:gd name="T22" fmla="*/ 75 w 77"/>
                  <a:gd name="T23" fmla="*/ 1 h 101"/>
                  <a:gd name="T24" fmla="*/ 72 w 77"/>
                  <a:gd name="T25" fmla="*/ 0 h 101"/>
                  <a:gd name="T26" fmla="*/ 4 w 77"/>
                  <a:gd name="T27" fmla="*/ 0 h 101"/>
                  <a:gd name="T28" fmla="*/ 1 w 77"/>
                  <a:gd name="T29" fmla="*/ 1 h 101"/>
                  <a:gd name="T30" fmla="*/ 67 w 77"/>
                  <a:gd name="T31" fmla="*/ 8 h 101"/>
                  <a:gd name="T32" fmla="*/ 64 w 77"/>
                  <a:gd name="T33" fmla="*/ 37 h 101"/>
                  <a:gd name="T34" fmla="*/ 61 w 77"/>
                  <a:gd name="T35" fmla="*/ 38 h 101"/>
                  <a:gd name="T36" fmla="*/ 43 w 77"/>
                  <a:gd name="T37" fmla="*/ 37 h 101"/>
                  <a:gd name="T38" fmla="*/ 19 w 77"/>
                  <a:gd name="T39" fmla="*/ 33 h 101"/>
                  <a:gd name="T40" fmla="*/ 25 w 77"/>
                  <a:gd name="T41" fmla="*/ 82 h 101"/>
                  <a:gd name="T42" fmla="*/ 23 w 77"/>
                  <a:gd name="T43" fmla="*/ 85 h 101"/>
                  <a:gd name="T44" fmla="*/ 21 w 77"/>
                  <a:gd name="T45" fmla="*/ 85 h 101"/>
                  <a:gd name="T46" fmla="*/ 18 w 77"/>
                  <a:gd name="T47" fmla="*/ 83 h 101"/>
                  <a:gd name="T48" fmla="*/ 12 w 77"/>
                  <a:gd name="T49" fmla="*/ 35 h 101"/>
                  <a:gd name="T50" fmla="*/ 12 w 77"/>
                  <a:gd name="T51" fmla="*/ 35 h 101"/>
                  <a:gd name="T52" fmla="*/ 9 w 77"/>
                  <a:gd name="T53" fmla="*/ 8 h 101"/>
                  <a:gd name="T54" fmla="*/ 67 w 77"/>
                  <a:gd name="T55" fmla="*/ 8 h 101"/>
                  <a:gd name="T56" fmla="*/ 67 w 77"/>
                  <a:gd name="T57" fmla="*/ 8 h 101"/>
                  <a:gd name="T58" fmla="*/ 67 w 77"/>
                  <a:gd name="T59" fmla="*/ 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7" h="101">
                    <a:moveTo>
                      <a:pt x="1" y="1"/>
                    </a:moveTo>
                    <a:cubicBezTo>
                      <a:pt x="0" y="2"/>
                      <a:pt x="0" y="4"/>
                      <a:pt x="0" y="5"/>
                    </a:cubicBezTo>
                    <a:cubicBezTo>
                      <a:pt x="11" y="97"/>
                      <a:pt x="11" y="97"/>
                      <a:pt x="11" y="97"/>
                    </a:cubicBezTo>
                    <a:cubicBezTo>
                      <a:pt x="11" y="99"/>
                      <a:pt x="13" y="101"/>
                      <a:pt x="15" y="101"/>
                    </a:cubicBezTo>
                    <a:cubicBezTo>
                      <a:pt x="57" y="101"/>
                      <a:pt x="57" y="101"/>
                      <a:pt x="57" y="101"/>
                    </a:cubicBezTo>
                    <a:cubicBezTo>
                      <a:pt x="57" y="100"/>
                      <a:pt x="57" y="99"/>
                      <a:pt x="57" y="99"/>
                    </a:cubicBezTo>
                    <a:cubicBezTo>
                      <a:pt x="56" y="97"/>
                      <a:pt x="56" y="94"/>
                      <a:pt x="55" y="92"/>
                    </a:cubicBezTo>
                    <a:cubicBezTo>
                      <a:pt x="55" y="91"/>
                      <a:pt x="55" y="89"/>
                      <a:pt x="55" y="88"/>
                    </a:cubicBezTo>
                    <a:cubicBezTo>
                      <a:pt x="55" y="76"/>
                      <a:pt x="62" y="65"/>
                      <a:pt x="69" y="55"/>
                    </a:cubicBezTo>
                    <a:cubicBezTo>
                      <a:pt x="70" y="55"/>
                      <a:pt x="70" y="54"/>
                      <a:pt x="71" y="53"/>
                    </a:cubicBezTo>
                    <a:cubicBezTo>
                      <a:pt x="76" y="5"/>
                      <a:pt x="76" y="5"/>
                      <a:pt x="76" y="5"/>
                    </a:cubicBezTo>
                    <a:cubicBezTo>
                      <a:pt x="77" y="4"/>
                      <a:pt x="76" y="2"/>
                      <a:pt x="75" y="1"/>
                    </a:cubicBezTo>
                    <a:cubicBezTo>
                      <a:pt x="75" y="1"/>
                      <a:pt x="73" y="0"/>
                      <a:pt x="72" y="0"/>
                    </a:cubicBezTo>
                    <a:cubicBezTo>
                      <a:pt x="4" y="0"/>
                      <a:pt x="4" y="0"/>
                      <a:pt x="4" y="0"/>
                    </a:cubicBezTo>
                    <a:cubicBezTo>
                      <a:pt x="3" y="0"/>
                      <a:pt x="2" y="1"/>
                      <a:pt x="1" y="1"/>
                    </a:cubicBezTo>
                    <a:close/>
                    <a:moveTo>
                      <a:pt x="67" y="8"/>
                    </a:moveTo>
                    <a:cubicBezTo>
                      <a:pt x="64" y="37"/>
                      <a:pt x="64" y="37"/>
                      <a:pt x="64" y="37"/>
                    </a:cubicBezTo>
                    <a:cubicBezTo>
                      <a:pt x="63" y="37"/>
                      <a:pt x="62" y="37"/>
                      <a:pt x="61" y="38"/>
                    </a:cubicBezTo>
                    <a:cubicBezTo>
                      <a:pt x="55" y="39"/>
                      <a:pt x="49" y="38"/>
                      <a:pt x="43" y="37"/>
                    </a:cubicBezTo>
                    <a:cubicBezTo>
                      <a:pt x="35" y="35"/>
                      <a:pt x="27" y="32"/>
                      <a:pt x="19" y="33"/>
                    </a:cubicBezTo>
                    <a:cubicBezTo>
                      <a:pt x="25" y="82"/>
                      <a:pt x="25" y="82"/>
                      <a:pt x="25" y="82"/>
                    </a:cubicBezTo>
                    <a:cubicBezTo>
                      <a:pt x="25" y="84"/>
                      <a:pt x="24" y="85"/>
                      <a:pt x="23" y="85"/>
                    </a:cubicBezTo>
                    <a:cubicBezTo>
                      <a:pt x="21" y="85"/>
                      <a:pt x="21" y="85"/>
                      <a:pt x="21" y="85"/>
                    </a:cubicBezTo>
                    <a:cubicBezTo>
                      <a:pt x="19" y="86"/>
                      <a:pt x="18" y="85"/>
                      <a:pt x="18" y="83"/>
                    </a:cubicBezTo>
                    <a:cubicBezTo>
                      <a:pt x="12" y="35"/>
                      <a:pt x="12" y="35"/>
                      <a:pt x="12" y="35"/>
                    </a:cubicBezTo>
                    <a:cubicBezTo>
                      <a:pt x="12" y="35"/>
                      <a:pt x="12" y="35"/>
                      <a:pt x="12" y="35"/>
                    </a:cubicBezTo>
                    <a:cubicBezTo>
                      <a:pt x="9" y="8"/>
                      <a:pt x="9" y="8"/>
                      <a:pt x="9" y="8"/>
                    </a:cubicBezTo>
                    <a:cubicBezTo>
                      <a:pt x="67" y="8"/>
                      <a:pt x="67" y="8"/>
                      <a:pt x="67" y="8"/>
                    </a:cubicBezTo>
                    <a:close/>
                    <a:moveTo>
                      <a:pt x="67" y="8"/>
                    </a:moveTo>
                    <a:cubicBezTo>
                      <a:pt x="67" y="8"/>
                      <a:pt x="67" y="8"/>
                      <a:pt x="67" y="8"/>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3" name="Freeform 708">
                <a:extLst>
                  <a:ext uri="{FF2B5EF4-FFF2-40B4-BE49-F238E27FC236}">
                    <a16:creationId xmlns:a16="http://schemas.microsoft.com/office/drawing/2014/main" id="{6771E98C-84C7-4DC4-86BF-EF59D8C7E83C}"/>
                  </a:ext>
                </a:extLst>
              </p:cNvPr>
              <p:cNvSpPr>
                <a:spLocks noEditPoints="1"/>
              </p:cNvSpPr>
              <p:nvPr/>
            </p:nvSpPr>
            <p:spPr bwMode="auto">
              <a:xfrm>
                <a:off x="7733409" y="1477869"/>
                <a:ext cx="207963" cy="285750"/>
              </a:xfrm>
              <a:custGeom>
                <a:avLst/>
                <a:gdLst>
                  <a:gd name="T0" fmla="*/ 12 w 55"/>
                  <a:gd name="T1" fmla="*/ 22 h 76"/>
                  <a:gd name="T2" fmla="*/ 3 w 55"/>
                  <a:gd name="T3" fmla="*/ 57 h 76"/>
                  <a:gd name="T4" fmla="*/ 28 w 55"/>
                  <a:gd name="T5" fmla="*/ 76 h 76"/>
                  <a:gd name="T6" fmla="*/ 55 w 55"/>
                  <a:gd name="T7" fmla="*/ 48 h 76"/>
                  <a:gd name="T8" fmla="*/ 28 w 55"/>
                  <a:gd name="T9" fmla="*/ 0 h 76"/>
                  <a:gd name="T10" fmla="*/ 12 w 55"/>
                  <a:gd name="T11" fmla="*/ 22 h 76"/>
                  <a:gd name="T12" fmla="*/ 12 w 55"/>
                  <a:gd name="T13" fmla="*/ 22 h 76"/>
                  <a:gd name="T14" fmla="*/ 12 w 55"/>
                  <a:gd name="T15" fmla="*/ 22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76">
                    <a:moveTo>
                      <a:pt x="12" y="22"/>
                    </a:moveTo>
                    <a:cubicBezTo>
                      <a:pt x="6" y="32"/>
                      <a:pt x="0" y="45"/>
                      <a:pt x="3" y="57"/>
                    </a:cubicBezTo>
                    <a:cubicBezTo>
                      <a:pt x="6" y="69"/>
                      <a:pt x="17" y="76"/>
                      <a:pt x="28" y="76"/>
                    </a:cubicBezTo>
                    <a:cubicBezTo>
                      <a:pt x="43" y="76"/>
                      <a:pt x="55" y="66"/>
                      <a:pt x="55" y="48"/>
                    </a:cubicBezTo>
                    <a:cubicBezTo>
                      <a:pt x="55" y="30"/>
                      <a:pt x="28" y="0"/>
                      <a:pt x="28" y="0"/>
                    </a:cubicBezTo>
                    <a:cubicBezTo>
                      <a:pt x="28" y="0"/>
                      <a:pt x="20" y="10"/>
                      <a:pt x="12" y="22"/>
                    </a:cubicBezTo>
                    <a:close/>
                    <a:moveTo>
                      <a:pt x="12" y="22"/>
                    </a:moveTo>
                    <a:cubicBezTo>
                      <a:pt x="12" y="22"/>
                      <a:pt x="12" y="22"/>
                      <a:pt x="12" y="22"/>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pic>
          <p:nvPicPr>
            <p:cNvPr id="50" name="Graphic 49" descr="Earth globe: Africa and Europe with solid fill">
              <a:extLst>
                <a:ext uri="{FF2B5EF4-FFF2-40B4-BE49-F238E27FC236}">
                  <a16:creationId xmlns:a16="http://schemas.microsoft.com/office/drawing/2014/main" id="{FCA08257-A6AD-4BD2-8173-85BFA88A161A}"/>
                </a:ext>
              </a:extLst>
            </p:cNvPr>
            <p:cNvPicPr>
              <a:picLocks noChangeAspect="1"/>
            </p:cNvPicPr>
            <p:nvPr/>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0030715" y="509942"/>
              <a:ext cx="144447" cy="115564"/>
            </a:xfrm>
            <a:prstGeom prst="rect">
              <a:avLst/>
            </a:prstGeom>
          </p:spPr>
        </p:pic>
        <p:pic>
          <p:nvPicPr>
            <p:cNvPr id="51" name="Graphic 50" descr="Pandemic exponential curve line graph outline">
              <a:extLst>
                <a:ext uri="{FF2B5EF4-FFF2-40B4-BE49-F238E27FC236}">
                  <a16:creationId xmlns:a16="http://schemas.microsoft.com/office/drawing/2014/main" id="{6AA57A27-DA44-4175-AD46-E81D28A88477}"/>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9877982" y="418484"/>
              <a:ext cx="297180" cy="237757"/>
            </a:xfrm>
            <a:prstGeom prst="rect">
              <a:avLst/>
            </a:prstGeom>
          </p:spPr>
        </p:pic>
        <p:pic>
          <p:nvPicPr>
            <p:cNvPr id="49" name="Graphic 48" descr="High temperature outline">
              <a:extLst>
                <a:ext uri="{FF2B5EF4-FFF2-40B4-BE49-F238E27FC236}">
                  <a16:creationId xmlns:a16="http://schemas.microsoft.com/office/drawing/2014/main" id="{0BA03CC4-DDA9-4DCD-8B59-659BAB9B001B}"/>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flipH="1">
              <a:off x="9902448" y="190511"/>
              <a:ext cx="248247" cy="207365"/>
            </a:xfrm>
            <a:prstGeom prst="rect">
              <a:avLst/>
            </a:prstGeom>
          </p:spPr>
        </p:pic>
      </p:grpSp>
      <p:pic>
        <p:nvPicPr>
          <p:cNvPr id="57" name="Graphic 56" descr="High temperature outline">
            <a:extLst>
              <a:ext uri="{FF2B5EF4-FFF2-40B4-BE49-F238E27FC236}">
                <a16:creationId xmlns:a16="http://schemas.microsoft.com/office/drawing/2014/main" id="{B810A54B-BB17-41E6-A21D-1D19BFB99D90}"/>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flipH="1">
            <a:off x="723848" y="1132899"/>
            <a:ext cx="730993" cy="610611"/>
          </a:xfrm>
          <a:prstGeom prst="rect">
            <a:avLst/>
          </a:prstGeom>
        </p:spPr>
      </p:pic>
      <p:sp>
        <p:nvSpPr>
          <p:cNvPr id="31" name="Rectangle 30">
            <a:extLst>
              <a:ext uri="{FF2B5EF4-FFF2-40B4-BE49-F238E27FC236}">
                <a16:creationId xmlns:a16="http://schemas.microsoft.com/office/drawing/2014/main" id="{2BAA0751-C56E-4286-B18C-1CF51E6A5298}"/>
              </a:ext>
            </a:extLst>
          </p:cNvPr>
          <p:cNvSpPr/>
          <p:nvPr/>
        </p:nvSpPr>
        <p:spPr>
          <a:xfrm>
            <a:off x="764308" y="2062231"/>
            <a:ext cx="10825123" cy="954905"/>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just" defTabSz="91440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endParaRPr>
          </a:p>
        </p:txBody>
      </p:sp>
      <p:sp>
        <p:nvSpPr>
          <p:cNvPr id="33" name="Segnaposto contenuto 2">
            <a:extLst>
              <a:ext uri="{FF2B5EF4-FFF2-40B4-BE49-F238E27FC236}">
                <a16:creationId xmlns:a16="http://schemas.microsoft.com/office/drawing/2014/main" id="{3EAFE1C7-A911-40D1-9CD0-94AA2682DF9D}"/>
              </a:ext>
            </a:extLst>
          </p:cNvPr>
          <p:cNvSpPr txBox="1">
            <a:spLocks/>
          </p:cNvSpPr>
          <p:nvPr/>
        </p:nvSpPr>
        <p:spPr>
          <a:xfrm>
            <a:off x="1018532" y="1377895"/>
            <a:ext cx="9986211" cy="67026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20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MITIGAZIONE DEI CAMBIAMENTI CLIMATICI </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2000" b="1" i="1"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Regime 2</a:t>
            </a:r>
            <a:endParaRPr kumimoji="0" lang="it-IT" sz="2000" b="1"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Oval 7">
            <a:extLst>
              <a:ext uri="{FF2B5EF4-FFF2-40B4-BE49-F238E27FC236}">
                <a16:creationId xmlns:a16="http://schemas.microsoft.com/office/drawing/2014/main" id="{E7CA2C8A-346D-4969-9099-274A3FE97F6F}"/>
              </a:ext>
            </a:extLst>
          </p:cNvPr>
          <p:cNvSpPr/>
          <p:nvPr/>
        </p:nvSpPr>
        <p:spPr>
          <a:xfrm>
            <a:off x="1407410" y="3222593"/>
            <a:ext cx="497150" cy="479395"/>
          </a:xfrm>
          <a:prstGeom prst="ellipse">
            <a:avLst/>
          </a:prstGeom>
          <a:solidFill>
            <a:schemeClr val="bg1"/>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2800" b="1" dirty="0">
                <a:solidFill>
                  <a:schemeClr val="accent1">
                    <a:lumMod val="50000"/>
                  </a:schemeClr>
                </a:solidFill>
              </a:rPr>
              <a:t>1</a:t>
            </a:r>
            <a:endParaRPr lang="it-IT" b="1" dirty="0">
              <a:solidFill>
                <a:schemeClr val="accent1">
                  <a:lumMod val="50000"/>
                </a:schemeClr>
              </a:solidFill>
            </a:endParaRPr>
          </a:p>
        </p:txBody>
      </p:sp>
      <p:sp>
        <p:nvSpPr>
          <p:cNvPr id="38" name="TextBox 37">
            <a:extLst>
              <a:ext uri="{FF2B5EF4-FFF2-40B4-BE49-F238E27FC236}">
                <a16:creationId xmlns:a16="http://schemas.microsoft.com/office/drawing/2014/main" id="{EB3206AD-F586-42E5-9579-62CFB44C15B8}"/>
              </a:ext>
            </a:extLst>
          </p:cNvPr>
          <p:cNvSpPr txBox="1"/>
          <p:nvPr/>
        </p:nvSpPr>
        <p:spPr>
          <a:xfrm>
            <a:off x="1957135" y="3155120"/>
            <a:ext cx="6347534" cy="738664"/>
          </a:xfrm>
          <a:prstGeom prst="rect">
            <a:avLst/>
          </a:prstGeom>
          <a:noFill/>
        </p:spPr>
        <p:txBody>
          <a:bodyPr wrap="square">
            <a:spAutoFit/>
          </a:bodyPr>
          <a:lstStyle/>
          <a:p>
            <a:r>
              <a:rPr lang="it-IT" sz="1400" dirty="0">
                <a:solidFill>
                  <a:schemeClr val="accent1">
                    <a:lumMod val="50000"/>
                  </a:schemeClr>
                </a:solidFill>
                <a:effectLst/>
                <a:latin typeface="Arial" panose="020B0604020202020204" pitchFamily="34" charset="0"/>
                <a:ea typeface="Arial Unicode MS"/>
                <a:cs typeface="Arial" panose="020B0604020202020204" pitchFamily="34" charset="0"/>
              </a:rPr>
              <a:t>Il potenziale di riscaldamento globale (GWP) dei refrigeranti utilizzati nel sistema di raffrescamento del centro di dati </a:t>
            </a:r>
            <a:r>
              <a:rPr lang="it-IT" sz="1400" b="1" dirty="0">
                <a:solidFill>
                  <a:schemeClr val="accent1">
                    <a:lumMod val="50000"/>
                  </a:schemeClr>
                </a:solidFill>
                <a:effectLst/>
                <a:latin typeface="Arial" panose="020B0604020202020204" pitchFamily="34" charset="0"/>
                <a:ea typeface="Arial Unicode MS"/>
                <a:cs typeface="Arial" panose="020B0604020202020204" pitchFamily="34" charset="0"/>
              </a:rPr>
              <a:t>è il linea con quanto previsto nella normativa comunitaria (Regolamento (UE) n. 517/2014)</a:t>
            </a:r>
            <a:endParaRPr lang="it-IT" sz="1400" dirty="0">
              <a:solidFill>
                <a:schemeClr val="accent1">
                  <a:lumMod val="50000"/>
                </a:schemeClr>
              </a:solidFill>
              <a:effectLst/>
              <a:latin typeface="Arial" panose="020B0604020202020204" pitchFamily="34" charset="0"/>
              <a:ea typeface="Arial Unicode MS"/>
              <a:cs typeface="Arial" panose="020B0604020202020204" pitchFamily="34" charset="0"/>
            </a:endParaRPr>
          </a:p>
        </p:txBody>
      </p:sp>
      <p:sp>
        <p:nvSpPr>
          <p:cNvPr id="40" name="Oval 39">
            <a:extLst>
              <a:ext uri="{FF2B5EF4-FFF2-40B4-BE49-F238E27FC236}">
                <a16:creationId xmlns:a16="http://schemas.microsoft.com/office/drawing/2014/main" id="{AF0216EA-CADF-44C6-B1B1-9A5FABB8F715}"/>
              </a:ext>
            </a:extLst>
          </p:cNvPr>
          <p:cNvSpPr/>
          <p:nvPr/>
        </p:nvSpPr>
        <p:spPr>
          <a:xfrm>
            <a:off x="1382517" y="4557809"/>
            <a:ext cx="497150" cy="479395"/>
          </a:xfrm>
          <a:prstGeom prst="ellipse">
            <a:avLst/>
          </a:prstGeom>
          <a:solidFill>
            <a:schemeClr val="bg1"/>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2800" b="1" dirty="0">
                <a:solidFill>
                  <a:schemeClr val="accent1">
                    <a:lumMod val="50000"/>
                  </a:schemeClr>
                </a:solidFill>
              </a:rPr>
              <a:t>2</a:t>
            </a:r>
            <a:endParaRPr lang="it-IT" b="1" dirty="0">
              <a:solidFill>
                <a:schemeClr val="accent1">
                  <a:lumMod val="50000"/>
                </a:schemeClr>
              </a:solidFill>
            </a:endParaRPr>
          </a:p>
        </p:txBody>
      </p:sp>
      <p:sp>
        <p:nvSpPr>
          <p:cNvPr id="41" name="TextBox 40">
            <a:extLst>
              <a:ext uri="{FF2B5EF4-FFF2-40B4-BE49-F238E27FC236}">
                <a16:creationId xmlns:a16="http://schemas.microsoft.com/office/drawing/2014/main" id="{4EB28486-F58E-4DCC-8446-8E8FC7BC3B37}"/>
              </a:ext>
            </a:extLst>
          </p:cNvPr>
          <p:cNvSpPr txBox="1"/>
          <p:nvPr/>
        </p:nvSpPr>
        <p:spPr>
          <a:xfrm>
            <a:off x="8909564" y="3155120"/>
            <a:ext cx="2608823" cy="718915"/>
          </a:xfrm>
          <a:prstGeom prst="rect">
            <a:avLst/>
          </a:prstGeom>
          <a:noFill/>
        </p:spPr>
        <p:txBody>
          <a:bodyPr wrap="square">
            <a:spAutoFit/>
          </a:bodyPr>
          <a:lstStyle/>
          <a:p>
            <a:pPr lvl="0" algn="ctr" fontAlgn="base">
              <a:lnSpc>
                <a:spcPct val="107000"/>
              </a:lnSpc>
              <a:spcAft>
                <a:spcPts val="800"/>
              </a:spcAft>
              <a:tabLst>
                <a:tab pos="899160" algn="l"/>
                <a:tab pos="1348740" algn="l"/>
                <a:tab pos="1798320" algn="l"/>
                <a:tab pos="2247900" algn="l"/>
                <a:tab pos="2697480" algn="l"/>
                <a:tab pos="3147060" algn="l"/>
                <a:tab pos="3596640" algn="l"/>
                <a:tab pos="4046220" algn="l"/>
                <a:tab pos="4495800" algn="l"/>
                <a:tab pos="4945380" algn="l"/>
                <a:tab pos="5394960" algn="l"/>
                <a:tab pos="5798820" algn="l"/>
              </a:tabLst>
            </a:pPr>
            <a:r>
              <a:rPr lang="it-IT" sz="1300" u="none" strike="noStrike" kern="0" spc="0" dirty="0">
                <a:solidFill>
                  <a:schemeClr val="accent1">
                    <a:lumMod val="50000"/>
                  </a:schemeClr>
                </a:solidFill>
                <a:effectLst/>
                <a:latin typeface="Arial" panose="020B0604020202020204" pitchFamily="34" charset="0"/>
                <a:ea typeface="Arial Unicode MS"/>
                <a:cs typeface="Arial" panose="020B0604020202020204" pitchFamily="34" charset="0"/>
              </a:rPr>
              <a:t>ISO 14001/EMAS e </a:t>
            </a:r>
            <a:r>
              <a:rPr lang="it-IT" sz="1300" kern="0" dirty="0">
                <a:solidFill>
                  <a:schemeClr val="accent1">
                    <a:lumMod val="50000"/>
                  </a:schemeClr>
                </a:solidFill>
                <a:latin typeface="Arial" panose="020B0604020202020204" pitchFamily="34" charset="0"/>
                <a:ea typeface="Calibri" panose="020F0502020204030204" pitchFamily="34" charset="0"/>
                <a:cs typeface="Arial" panose="020B0604020202020204" pitchFamily="34" charset="0"/>
              </a:rPr>
              <a:t>ISO 50001 possono essere utilizzate ai fini della prova di conformità </a:t>
            </a:r>
            <a:endParaRPr lang="it-IT" sz="1300" u="none" strike="noStrike" kern="0" spc="0" dirty="0">
              <a:solidFill>
                <a:schemeClr val="accent1">
                  <a:lumMod val="50000"/>
                </a:schemeClr>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7" name="Rectangle: Rounded Corners 6">
            <a:extLst>
              <a:ext uri="{FF2B5EF4-FFF2-40B4-BE49-F238E27FC236}">
                <a16:creationId xmlns:a16="http://schemas.microsoft.com/office/drawing/2014/main" id="{36CF5DC2-5058-487A-B1A8-6AD02CAEE97E}"/>
              </a:ext>
            </a:extLst>
          </p:cNvPr>
          <p:cNvSpPr/>
          <p:nvPr/>
        </p:nvSpPr>
        <p:spPr>
          <a:xfrm rot="16200000">
            <a:off x="-714702" y="4609855"/>
            <a:ext cx="3313121" cy="30777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b="1" dirty="0"/>
              <a:t>SCENARIO 2</a:t>
            </a:r>
          </a:p>
        </p:txBody>
      </p:sp>
      <p:sp>
        <p:nvSpPr>
          <p:cNvPr id="43" name="Rectangle: Rounded Corners 42">
            <a:extLst>
              <a:ext uri="{FF2B5EF4-FFF2-40B4-BE49-F238E27FC236}">
                <a16:creationId xmlns:a16="http://schemas.microsoft.com/office/drawing/2014/main" id="{C9B5427C-AE91-4D28-B338-B4DA58021718}"/>
              </a:ext>
            </a:extLst>
          </p:cNvPr>
          <p:cNvSpPr/>
          <p:nvPr/>
        </p:nvSpPr>
        <p:spPr>
          <a:xfrm>
            <a:off x="1468475" y="4095769"/>
            <a:ext cx="2178037" cy="237757"/>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400" b="1" dirty="0">
                <a:latin typeface="Arial" panose="020B0604020202020204" pitchFamily="34" charset="0"/>
                <a:cs typeface="Arial" panose="020B0604020202020204" pitchFamily="34" charset="0"/>
              </a:rPr>
              <a:t>In un primo momento</a:t>
            </a:r>
            <a:endParaRPr lang="it-IT" sz="1600" b="1" dirty="0">
              <a:latin typeface="Arial" panose="020B0604020202020204" pitchFamily="34" charset="0"/>
              <a:cs typeface="Arial" panose="020B0604020202020204" pitchFamily="34" charset="0"/>
            </a:endParaRPr>
          </a:p>
        </p:txBody>
      </p:sp>
      <p:sp>
        <p:nvSpPr>
          <p:cNvPr id="48" name="TextBox 47">
            <a:extLst>
              <a:ext uri="{FF2B5EF4-FFF2-40B4-BE49-F238E27FC236}">
                <a16:creationId xmlns:a16="http://schemas.microsoft.com/office/drawing/2014/main" id="{7164D44A-DD1C-4312-80D8-58A0DD65DA90}"/>
              </a:ext>
            </a:extLst>
          </p:cNvPr>
          <p:cNvSpPr txBox="1"/>
          <p:nvPr/>
        </p:nvSpPr>
        <p:spPr>
          <a:xfrm>
            <a:off x="1957135" y="4557809"/>
            <a:ext cx="9446896" cy="1996957"/>
          </a:xfrm>
          <a:prstGeom prst="rect">
            <a:avLst/>
          </a:prstGeom>
          <a:noFill/>
        </p:spPr>
        <p:txBody>
          <a:bodyPr wrap="square">
            <a:spAutoFit/>
          </a:bodyPr>
          <a:lstStyle/>
          <a:p>
            <a:pPr algn="just">
              <a:lnSpc>
                <a:spcPct val="107000"/>
              </a:lnSpc>
              <a:tabLst>
                <a:tab pos="449580" algn="l"/>
                <a:tab pos="899160" algn="l"/>
                <a:tab pos="1348740" algn="l"/>
                <a:tab pos="1798320" algn="l"/>
                <a:tab pos="2247900" algn="l"/>
                <a:tab pos="2697480" algn="l"/>
                <a:tab pos="3147060" algn="l"/>
                <a:tab pos="3596640" algn="l"/>
                <a:tab pos="4046220" algn="l"/>
                <a:tab pos="4495800" algn="l"/>
                <a:tab pos="4945380" algn="l"/>
                <a:tab pos="5394960" algn="l"/>
                <a:tab pos="5798820" algn="l"/>
              </a:tabLst>
            </a:pPr>
            <a:r>
              <a:rPr lang="it-IT" sz="1400" dirty="0">
                <a:solidFill>
                  <a:schemeClr val="accent1">
                    <a:lumMod val="50000"/>
                  </a:schemeClr>
                </a:solidFill>
                <a:latin typeface="Arial" panose="020B0604020202020204" pitchFamily="34" charset="0"/>
                <a:ea typeface="Times New Roman" panose="02020603050405020304" pitchFamily="18" charset="0"/>
                <a:cs typeface="Arial" panose="020B0604020202020204" pitchFamily="34" charset="0"/>
              </a:rPr>
              <a:t>R</a:t>
            </a:r>
            <a:r>
              <a:rPr lang="it-IT" sz="1400" dirty="0">
                <a:ln>
                  <a:noFill/>
                </a:ln>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ispetto dei seguenti criteri di esecuzione del contratto, definiti dai </a:t>
            </a:r>
            <a:r>
              <a:rPr lang="it-IT" sz="1400" b="1" dirty="0">
                <a:ln>
                  <a:noFill/>
                </a:ln>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hlinkClick r:id="rId8"/>
              </a:rPr>
              <a:t>Criteri dell'UE in materia di appalti pubblici verdi per i centri dati, le sale server e i servizi cloud</a:t>
            </a:r>
            <a:r>
              <a:rPr lang="it-IT" sz="1400" b="1" dirty="0">
                <a:ln>
                  <a:noFill/>
                </a:ln>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it-IT" sz="1400" dirty="0">
                <a:ln>
                  <a:noFill/>
                </a:ln>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nel Documento di Lavoro dei servizi della Commissione:</a:t>
            </a:r>
            <a:endParaRPr lang="it-IT" sz="1400" dirty="0">
              <a:solidFill>
                <a:schemeClr val="accent1">
                  <a:lumMod val="50000"/>
                </a:schemeClr>
              </a:solidFill>
              <a:effectLst/>
              <a:latin typeface="Arial" panose="020B0604020202020204" pitchFamily="34" charset="0"/>
              <a:ea typeface="Calibri" panose="020F0502020204030204" pitchFamily="34" charset="0"/>
              <a:cs typeface="Arial" panose="020B0604020202020204" pitchFamily="34" charset="0"/>
            </a:endParaRPr>
          </a:p>
          <a:p>
            <a:pPr marL="342900" lvl="0" indent="-342900" algn="just">
              <a:lnSpc>
                <a:spcPct val="107000"/>
              </a:lnSpc>
              <a:spcBef>
                <a:spcPts val="600"/>
              </a:spcBef>
              <a:buFont typeface="Wingdings" panose="05000000000000000000" pitchFamily="2" charset="2"/>
              <a:buChar char=""/>
              <a:tabLst>
                <a:tab pos="449580" algn="l"/>
                <a:tab pos="899160" algn="l"/>
                <a:tab pos="1348740" algn="l"/>
                <a:tab pos="1798320" algn="l"/>
                <a:tab pos="2247900" algn="l"/>
                <a:tab pos="2697480" algn="l"/>
                <a:tab pos="3147060" algn="l"/>
                <a:tab pos="3596640" algn="l"/>
                <a:tab pos="4046220" algn="l"/>
                <a:tab pos="4495800" algn="l"/>
                <a:tab pos="4945380" algn="l"/>
                <a:tab pos="5394960" algn="l"/>
                <a:tab pos="5798820" algn="l"/>
              </a:tabLst>
            </a:pPr>
            <a:r>
              <a:rPr lang="it-IT" sz="1400" dirty="0">
                <a:ln>
                  <a:noFill/>
                </a:ln>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Monitoraggio dell’utilizzo delle attrezzature informatiche,</a:t>
            </a:r>
            <a:endParaRPr lang="it-IT" sz="1400" dirty="0">
              <a:solidFill>
                <a:schemeClr val="accent1">
                  <a:lumMod val="50000"/>
                </a:schemeClr>
              </a:solidFill>
              <a:effectLst/>
              <a:latin typeface="Arial" panose="020B0604020202020204" pitchFamily="34" charset="0"/>
              <a:ea typeface="Calibri" panose="020F0502020204030204" pitchFamily="34" charset="0"/>
              <a:cs typeface="Arial" panose="020B0604020202020204" pitchFamily="34" charset="0"/>
            </a:endParaRPr>
          </a:p>
          <a:p>
            <a:pPr marL="342900" lvl="0" indent="-342900" algn="just">
              <a:lnSpc>
                <a:spcPct val="107000"/>
              </a:lnSpc>
              <a:spcBef>
                <a:spcPts val="600"/>
              </a:spcBef>
              <a:buFont typeface="Wingdings" panose="05000000000000000000" pitchFamily="2" charset="2"/>
              <a:buChar char=""/>
              <a:tabLst>
                <a:tab pos="449580" algn="l"/>
                <a:tab pos="899160" algn="l"/>
                <a:tab pos="1348740" algn="l"/>
                <a:tab pos="1798320" algn="l"/>
                <a:tab pos="2247900" algn="l"/>
                <a:tab pos="2697480" algn="l"/>
                <a:tab pos="3147060" algn="l"/>
                <a:tab pos="3596640" algn="l"/>
                <a:tab pos="4046220" algn="l"/>
                <a:tab pos="4495800" algn="l"/>
                <a:tab pos="4945380" algn="l"/>
                <a:tab pos="5394960" algn="l"/>
                <a:tab pos="5798820" algn="l"/>
              </a:tabLst>
            </a:pPr>
            <a:r>
              <a:rPr lang="it-IT" sz="1400" dirty="0">
                <a:ln>
                  <a:noFill/>
                </a:ln>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 comunicazione della destinazione finale di server apparecchiature di archiviazione dati e di rete,  </a:t>
            </a:r>
            <a:endParaRPr lang="it-IT" sz="1400" dirty="0">
              <a:solidFill>
                <a:schemeClr val="accent1">
                  <a:lumMod val="50000"/>
                </a:schemeClr>
              </a:solidFill>
              <a:effectLst/>
              <a:latin typeface="Arial" panose="020B0604020202020204" pitchFamily="34" charset="0"/>
              <a:ea typeface="Calibri" panose="020F0502020204030204" pitchFamily="34" charset="0"/>
              <a:cs typeface="Arial" panose="020B0604020202020204" pitchFamily="34" charset="0"/>
            </a:endParaRPr>
          </a:p>
          <a:p>
            <a:pPr marL="342900" lvl="0" indent="-342900" algn="just">
              <a:lnSpc>
                <a:spcPct val="107000"/>
              </a:lnSpc>
              <a:spcBef>
                <a:spcPts val="600"/>
              </a:spcBef>
              <a:buFont typeface="Wingdings" panose="05000000000000000000" pitchFamily="2" charset="2"/>
              <a:buChar char=""/>
              <a:tabLst>
                <a:tab pos="449580" algn="l"/>
                <a:tab pos="899160" algn="l"/>
                <a:tab pos="1348740" algn="l"/>
                <a:tab pos="1798320" algn="l"/>
                <a:tab pos="2247900" algn="l"/>
                <a:tab pos="2697480" algn="l"/>
                <a:tab pos="3147060" algn="l"/>
                <a:tab pos="3596640" algn="l"/>
                <a:tab pos="4046220" algn="l"/>
                <a:tab pos="4495800" algn="l"/>
                <a:tab pos="4945380" algn="l"/>
                <a:tab pos="5394960" algn="l"/>
                <a:tab pos="5798820" algn="l"/>
              </a:tabLst>
            </a:pPr>
            <a:r>
              <a:rPr lang="it-IT" sz="1400" dirty="0">
                <a:ln>
                  <a:noFill/>
                </a:ln>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dimostrazione dell’efficienza dell’uso dell’energia (PUE) al momento della consegna </a:t>
            </a:r>
            <a:endParaRPr lang="it-IT" sz="1400" dirty="0">
              <a:solidFill>
                <a:schemeClr val="accent1">
                  <a:lumMod val="50000"/>
                </a:schemeClr>
              </a:solidFill>
              <a:effectLst/>
              <a:latin typeface="Arial" panose="020B0604020202020204" pitchFamily="34" charset="0"/>
              <a:ea typeface="Calibri" panose="020F0502020204030204" pitchFamily="34" charset="0"/>
              <a:cs typeface="Arial" panose="020B0604020202020204" pitchFamily="34" charset="0"/>
            </a:endParaRPr>
          </a:p>
          <a:p>
            <a:pPr marL="342900" lvl="0" indent="-342900" algn="just">
              <a:lnSpc>
                <a:spcPct val="107000"/>
              </a:lnSpc>
              <a:spcBef>
                <a:spcPts val="600"/>
              </a:spcBef>
              <a:buFont typeface="Wingdings" panose="05000000000000000000" pitchFamily="2" charset="2"/>
              <a:buChar char=""/>
              <a:tabLst>
                <a:tab pos="449580" algn="l"/>
                <a:tab pos="899160" algn="l"/>
                <a:tab pos="1348740" algn="l"/>
                <a:tab pos="1798320" algn="l"/>
                <a:tab pos="2247900" algn="l"/>
                <a:tab pos="2697480" algn="l"/>
                <a:tab pos="3147060" algn="l"/>
                <a:tab pos="3596640" algn="l"/>
                <a:tab pos="4046220" algn="l"/>
                <a:tab pos="4495800" algn="l"/>
                <a:tab pos="4945380" algn="l"/>
                <a:tab pos="5394960" algn="l"/>
                <a:tab pos="5798820" algn="l"/>
              </a:tabLst>
            </a:pPr>
            <a:r>
              <a:rPr lang="it-IT" sz="1400" dirty="0">
                <a:ln>
                  <a:noFill/>
                </a:ln>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Implementazione progressiva della certificazione per l’efficienza energetica, Energystar o equivalente, per tutte le nuove apparecchiature IT.</a:t>
            </a:r>
            <a:endParaRPr lang="it-IT" sz="1400" dirty="0">
              <a:solidFill>
                <a:schemeClr val="accent1">
                  <a:lumMod val="50000"/>
                </a:schemeClr>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58" name="Text Placeholder 2">
            <a:extLst>
              <a:ext uri="{FF2B5EF4-FFF2-40B4-BE49-F238E27FC236}">
                <a16:creationId xmlns:a16="http://schemas.microsoft.com/office/drawing/2014/main" id="{9E485F58-CF28-4C27-8944-8C378EE1453E}"/>
              </a:ext>
            </a:extLst>
          </p:cNvPr>
          <p:cNvSpPr txBox="1">
            <a:spLocks/>
          </p:cNvSpPr>
          <p:nvPr/>
        </p:nvSpPr>
        <p:spPr>
          <a:xfrm>
            <a:off x="357647" y="16784"/>
            <a:ext cx="9327891"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t-IT" sz="1050" dirty="0">
                <a:solidFill>
                  <a:srgbClr val="002060"/>
                </a:solidFill>
                <a:latin typeface="Arial" panose="020B0604020202020204" pitchFamily="34" charset="0"/>
                <a:cs typeface="Arial" panose="020B0604020202020204" pitchFamily="34" charset="0"/>
              </a:rPr>
              <a:t>GUIDA OPERATIVA PER IL RISPETTO DEL PRINCIPIO DNSH – </a:t>
            </a:r>
            <a:r>
              <a:rPr lang="it-IT" sz="1050" b="1" dirty="0">
                <a:solidFill>
                  <a:srgbClr val="002060"/>
                </a:solidFill>
                <a:latin typeface="Arial" panose="020B0604020202020204" pitchFamily="34" charset="0"/>
                <a:cs typeface="Arial" panose="020B0604020202020204" pitchFamily="34" charset="0"/>
              </a:rPr>
              <a:t>SCHEDA 6 - 8: SERVIZI INFORMATICI DI HOSTING E CLOUD – DATA CENTER</a:t>
            </a:r>
          </a:p>
        </p:txBody>
      </p:sp>
    </p:spTree>
    <p:extLst>
      <p:ext uri="{BB962C8B-B14F-4D97-AF65-F5344CB8AC3E}">
        <p14:creationId xmlns:p14="http://schemas.microsoft.com/office/powerpoint/2010/main" val="421676595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5">
            <a:extLst>
              <a:ext uri="{FF2B5EF4-FFF2-40B4-BE49-F238E27FC236}">
                <a16:creationId xmlns:a16="http://schemas.microsoft.com/office/drawing/2014/main" id="{CC11CACA-3D43-6842-94A5-90E1FE5ACAA5}"/>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38</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
        <p:nvSpPr>
          <p:cNvPr id="9" name="Titolo 1">
            <a:extLst>
              <a:ext uri="{FF2B5EF4-FFF2-40B4-BE49-F238E27FC236}">
                <a16:creationId xmlns:a16="http://schemas.microsoft.com/office/drawing/2014/main" id="{7B595272-78FB-48A9-B8EF-F0A32D7EA508}"/>
              </a:ext>
            </a:extLst>
          </p:cNvPr>
          <p:cNvSpPr>
            <a:spLocks noGrp="1"/>
          </p:cNvSpPr>
          <p:nvPr>
            <p:ph type="title"/>
          </p:nvPr>
        </p:nvSpPr>
        <p:spPr>
          <a:xfrm>
            <a:off x="764308" y="578866"/>
            <a:ext cx="10515600" cy="761711"/>
          </a:xfrm>
        </p:spPr>
        <p:txBody>
          <a:bodyPr>
            <a:normAutofit/>
          </a:bodyPr>
          <a:lstStyle/>
          <a:p>
            <a:r>
              <a:rPr lang="it-IT" sz="2400" b="1">
                <a:solidFill>
                  <a:schemeClr val="accent1">
                    <a:lumMod val="50000"/>
                  </a:schemeClr>
                </a:solidFill>
                <a:latin typeface="Arial" panose="020B0604020202020204" pitchFamily="34" charset="0"/>
                <a:cs typeface="Arial" panose="020B0604020202020204" pitchFamily="34" charset="0"/>
              </a:rPr>
              <a:t>II. VINCOLI DNSH</a:t>
            </a:r>
            <a:endParaRPr lang="it-IT" sz="2600" b="1" i="1">
              <a:solidFill>
                <a:schemeClr val="accent1">
                  <a:lumMod val="50000"/>
                </a:schemeClr>
              </a:solidFill>
              <a:latin typeface="Arial" panose="020B0604020202020204" pitchFamily="34" charset="0"/>
              <a:cs typeface="Arial" panose="020B0604020202020204" pitchFamily="34" charset="0"/>
            </a:endParaRPr>
          </a:p>
        </p:txBody>
      </p:sp>
      <p:sp>
        <p:nvSpPr>
          <p:cNvPr id="11" name="Rectangle: Rounded Corners 10">
            <a:extLst>
              <a:ext uri="{FF2B5EF4-FFF2-40B4-BE49-F238E27FC236}">
                <a16:creationId xmlns:a16="http://schemas.microsoft.com/office/drawing/2014/main" id="{4E1A1B2C-4D12-4E0E-8728-B90824B389A6}"/>
              </a:ext>
            </a:extLst>
          </p:cNvPr>
          <p:cNvSpPr/>
          <p:nvPr/>
        </p:nvSpPr>
        <p:spPr>
          <a:xfrm>
            <a:off x="784856" y="2548389"/>
            <a:ext cx="10804573" cy="4292827"/>
          </a:xfrm>
          <a:prstGeom prst="roundRect">
            <a:avLst>
              <a:gd name="adj" fmla="val 3414"/>
            </a:avLst>
          </a:prstGeom>
          <a:solidFill>
            <a:srgbClr val="587A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31" name="Group 17">
            <a:extLst>
              <a:ext uri="{FF2B5EF4-FFF2-40B4-BE49-F238E27FC236}">
                <a16:creationId xmlns:a16="http://schemas.microsoft.com/office/drawing/2014/main" id="{31B7AA8B-2E4C-4ED2-BEC4-363AD259CBC9}"/>
              </a:ext>
            </a:extLst>
          </p:cNvPr>
          <p:cNvGrpSpPr>
            <a:grpSpLocks/>
          </p:cNvGrpSpPr>
          <p:nvPr/>
        </p:nvGrpSpPr>
        <p:grpSpPr bwMode="auto">
          <a:xfrm>
            <a:off x="828638" y="2615177"/>
            <a:ext cx="385223" cy="404422"/>
            <a:chOff x="7403701" y="4934978"/>
            <a:chExt cx="288500" cy="435179"/>
          </a:xfrm>
          <a:solidFill>
            <a:schemeClr val="bg1"/>
          </a:solidFill>
        </p:grpSpPr>
        <p:sp>
          <p:nvSpPr>
            <p:cNvPr id="32" name="Freeform 1593">
              <a:extLst>
                <a:ext uri="{FF2B5EF4-FFF2-40B4-BE49-F238E27FC236}">
                  <a16:creationId xmlns:a16="http://schemas.microsoft.com/office/drawing/2014/main" id="{79D05D5F-DC8C-48B4-A016-D0983ACD02B7}"/>
                </a:ext>
              </a:extLst>
            </p:cNvPr>
            <p:cNvSpPr>
              <a:spLocks noEditPoints="1"/>
            </p:cNvSpPr>
            <p:nvPr/>
          </p:nvSpPr>
          <p:spPr bwMode="auto">
            <a:xfrm>
              <a:off x="7403701" y="4934978"/>
              <a:ext cx="288500" cy="435179"/>
            </a:xfrm>
            <a:custGeom>
              <a:avLst/>
              <a:gdLst>
                <a:gd name="T0" fmla="*/ 2147483647 w 229"/>
                <a:gd name="T1" fmla="*/ 2147483647 h 346"/>
                <a:gd name="T2" fmla="*/ 2147483647 w 229"/>
                <a:gd name="T3" fmla="*/ 2147483647 h 346"/>
                <a:gd name="T4" fmla="*/ 2147483647 w 229"/>
                <a:gd name="T5" fmla="*/ 2147483647 h 346"/>
                <a:gd name="T6" fmla="*/ 2147483647 w 229"/>
                <a:gd name="T7" fmla="*/ 2147483647 h 346"/>
                <a:gd name="T8" fmla="*/ 2147483647 w 229"/>
                <a:gd name="T9" fmla="*/ 2147483647 h 346"/>
                <a:gd name="T10" fmla="*/ 2147483647 w 229"/>
                <a:gd name="T11" fmla="*/ 2147483647 h 346"/>
                <a:gd name="T12" fmla="*/ 2147483647 w 229"/>
                <a:gd name="T13" fmla="*/ 2147483647 h 346"/>
                <a:gd name="T14" fmla="*/ 2147483647 w 229"/>
                <a:gd name="T15" fmla="*/ 2147483647 h 346"/>
                <a:gd name="T16" fmla="*/ 2147483647 w 229"/>
                <a:gd name="T17" fmla="*/ 2147483647 h 346"/>
                <a:gd name="T18" fmla="*/ 2147483647 w 229"/>
                <a:gd name="T19" fmla="*/ 2147483647 h 346"/>
                <a:gd name="T20" fmla="*/ 2147483647 w 229"/>
                <a:gd name="T21" fmla="*/ 2147483647 h 346"/>
                <a:gd name="T22" fmla="*/ 2147483647 w 229"/>
                <a:gd name="T23" fmla="*/ 2147483647 h 346"/>
                <a:gd name="T24" fmla="*/ 2147483647 w 229"/>
                <a:gd name="T25" fmla="*/ 2147483647 h 346"/>
                <a:gd name="T26" fmla="*/ 2147483647 w 229"/>
                <a:gd name="T27" fmla="*/ 2147483647 h 346"/>
                <a:gd name="T28" fmla="*/ 2147483647 w 229"/>
                <a:gd name="T29" fmla="*/ 2147483647 h 346"/>
                <a:gd name="T30" fmla="*/ 2147483647 w 229"/>
                <a:gd name="T31" fmla="*/ 2147483647 h 346"/>
                <a:gd name="T32" fmla="*/ 2147483647 w 229"/>
                <a:gd name="T33" fmla="*/ 2147483647 h 346"/>
                <a:gd name="T34" fmla="*/ 2147483647 w 229"/>
                <a:gd name="T35" fmla="*/ 2147483647 h 346"/>
                <a:gd name="T36" fmla="*/ 2147483647 w 229"/>
                <a:gd name="T37" fmla="*/ 2147483647 h 346"/>
                <a:gd name="T38" fmla="*/ 2147483647 w 229"/>
                <a:gd name="T39" fmla="*/ 2147483647 h 346"/>
                <a:gd name="T40" fmla="*/ 2147483647 w 229"/>
                <a:gd name="T41" fmla="*/ 2147483647 h 346"/>
                <a:gd name="T42" fmla="*/ 2147483647 w 229"/>
                <a:gd name="T43" fmla="*/ 2147483647 h 346"/>
                <a:gd name="T44" fmla="*/ 2147483647 w 229"/>
                <a:gd name="T45" fmla="*/ 2147483647 h 346"/>
                <a:gd name="T46" fmla="*/ 2147483647 w 229"/>
                <a:gd name="T47" fmla="*/ 2147483647 h 346"/>
                <a:gd name="T48" fmla="*/ 2147483647 w 229"/>
                <a:gd name="T49" fmla="*/ 2147483647 h 346"/>
                <a:gd name="T50" fmla="*/ 2147483647 w 229"/>
                <a:gd name="T51" fmla="*/ 2147483647 h 346"/>
                <a:gd name="T52" fmla="*/ 2147483647 w 229"/>
                <a:gd name="T53" fmla="*/ 2147483647 h 346"/>
                <a:gd name="T54" fmla="*/ 2147483647 w 229"/>
                <a:gd name="T55" fmla="*/ 2147483647 h 346"/>
                <a:gd name="T56" fmla="*/ 2147483647 w 229"/>
                <a:gd name="T57" fmla="*/ 2147483647 h 346"/>
                <a:gd name="T58" fmla="*/ 2147483647 w 229"/>
                <a:gd name="T59" fmla="*/ 2147483647 h 346"/>
                <a:gd name="T60" fmla="*/ 2147483647 w 229"/>
                <a:gd name="T61" fmla="*/ 0 h 346"/>
                <a:gd name="T62" fmla="*/ 2147483647 w 229"/>
                <a:gd name="T63" fmla="*/ 0 h 346"/>
                <a:gd name="T64" fmla="*/ 2147483647 w 229"/>
                <a:gd name="T65" fmla="*/ 2147483647 h 346"/>
                <a:gd name="T66" fmla="*/ 2147483647 w 229"/>
                <a:gd name="T67" fmla="*/ 2147483647 h 346"/>
                <a:gd name="T68" fmla="*/ 2147483647 w 229"/>
                <a:gd name="T69" fmla="*/ 2147483647 h 346"/>
                <a:gd name="T70" fmla="*/ 2147483647 w 229"/>
                <a:gd name="T71" fmla="*/ 2147483647 h 346"/>
                <a:gd name="T72" fmla="*/ 2147483647 w 229"/>
                <a:gd name="T73" fmla="*/ 2147483647 h 346"/>
                <a:gd name="T74" fmla="*/ 2147483647 w 229"/>
                <a:gd name="T75" fmla="*/ 2147483647 h 346"/>
                <a:gd name="T76" fmla="*/ 2147483647 w 229"/>
                <a:gd name="T77" fmla="*/ 2147483647 h 346"/>
                <a:gd name="T78" fmla="*/ 2147483647 w 229"/>
                <a:gd name="T79" fmla="*/ 2147483647 h 346"/>
                <a:gd name="T80" fmla="*/ 2147483647 w 229"/>
                <a:gd name="T81" fmla="*/ 2147483647 h 346"/>
                <a:gd name="T82" fmla="*/ 2147483647 w 229"/>
                <a:gd name="T83" fmla="*/ 2147483647 h 346"/>
                <a:gd name="T84" fmla="*/ 2147483647 w 229"/>
                <a:gd name="T85" fmla="*/ 2147483647 h 346"/>
                <a:gd name="T86" fmla="*/ 2147483647 w 229"/>
                <a:gd name="T87" fmla="*/ 2147483647 h 346"/>
                <a:gd name="T88" fmla="*/ 2147483647 w 229"/>
                <a:gd name="T89" fmla="*/ 2147483647 h 346"/>
                <a:gd name="T90" fmla="*/ 0 w 229"/>
                <a:gd name="T91" fmla="*/ 2147483647 h 346"/>
                <a:gd name="T92" fmla="*/ 0 w 229"/>
                <a:gd name="T93" fmla="*/ 2147483647 h 346"/>
                <a:gd name="T94" fmla="*/ 2147483647 w 229"/>
                <a:gd name="T95" fmla="*/ 2147483647 h 346"/>
                <a:gd name="T96" fmla="*/ 2147483647 w 229"/>
                <a:gd name="T97" fmla="*/ 2147483647 h 346"/>
                <a:gd name="T98" fmla="*/ 2147483647 w 229"/>
                <a:gd name="T99" fmla="*/ 2147483647 h 346"/>
                <a:gd name="T100" fmla="*/ 2147483647 w 229"/>
                <a:gd name="T101" fmla="*/ 0 h 34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229" h="346">
                  <a:moveTo>
                    <a:pt x="111" y="290"/>
                  </a:moveTo>
                  <a:lnTo>
                    <a:pt x="99" y="292"/>
                  </a:lnTo>
                  <a:lnTo>
                    <a:pt x="90" y="301"/>
                  </a:lnTo>
                  <a:lnTo>
                    <a:pt x="87" y="313"/>
                  </a:lnTo>
                  <a:lnTo>
                    <a:pt x="90" y="324"/>
                  </a:lnTo>
                  <a:lnTo>
                    <a:pt x="99" y="333"/>
                  </a:lnTo>
                  <a:lnTo>
                    <a:pt x="111" y="337"/>
                  </a:lnTo>
                  <a:lnTo>
                    <a:pt x="123" y="333"/>
                  </a:lnTo>
                  <a:lnTo>
                    <a:pt x="132" y="324"/>
                  </a:lnTo>
                  <a:lnTo>
                    <a:pt x="135" y="313"/>
                  </a:lnTo>
                  <a:lnTo>
                    <a:pt x="132" y="301"/>
                  </a:lnTo>
                  <a:lnTo>
                    <a:pt x="123" y="292"/>
                  </a:lnTo>
                  <a:lnTo>
                    <a:pt x="111" y="290"/>
                  </a:lnTo>
                  <a:close/>
                  <a:moveTo>
                    <a:pt x="31" y="26"/>
                  </a:moveTo>
                  <a:lnTo>
                    <a:pt x="29" y="27"/>
                  </a:lnTo>
                  <a:lnTo>
                    <a:pt x="28" y="28"/>
                  </a:lnTo>
                  <a:lnTo>
                    <a:pt x="28" y="32"/>
                  </a:lnTo>
                  <a:lnTo>
                    <a:pt x="28" y="273"/>
                  </a:lnTo>
                  <a:lnTo>
                    <a:pt x="28" y="276"/>
                  </a:lnTo>
                  <a:lnTo>
                    <a:pt x="29" y="278"/>
                  </a:lnTo>
                  <a:lnTo>
                    <a:pt x="31" y="278"/>
                  </a:lnTo>
                  <a:lnTo>
                    <a:pt x="199" y="278"/>
                  </a:lnTo>
                  <a:lnTo>
                    <a:pt x="200" y="278"/>
                  </a:lnTo>
                  <a:lnTo>
                    <a:pt x="202" y="276"/>
                  </a:lnTo>
                  <a:lnTo>
                    <a:pt x="202" y="273"/>
                  </a:lnTo>
                  <a:lnTo>
                    <a:pt x="202" y="32"/>
                  </a:lnTo>
                  <a:lnTo>
                    <a:pt x="202" y="28"/>
                  </a:lnTo>
                  <a:lnTo>
                    <a:pt x="200" y="27"/>
                  </a:lnTo>
                  <a:lnTo>
                    <a:pt x="199" y="26"/>
                  </a:lnTo>
                  <a:lnTo>
                    <a:pt x="31" y="26"/>
                  </a:lnTo>
                  <a:close/>
                  <a:moveTo>
                    <a:pt x="31" y="0"/>
                  </a:moveTo>
                  <a:lnTo>
                    <a:pt x="199" y="0"/>
                  </a:lnTo>
                  <a:lnTo>
                    <a:pt x="211" y="2"/>
                  </a:lnTo>
                  <a:lnTo>
                    <a:pt x="221" y="10"/>
                  </a:lnTo>
                  <a:lnTo>
                    <a:pt x="227" y="20"/>
                  </a:lnTo>
                  <a:lnTo>
                    <a:pt x="229" y="32"/>
                  </a:lnTo>
                  <a:lnTo>
                    <a:pt x="229" y="314"/>
                  </a:lnTo>
                  <a:lnTo>
                    <a:pt x="227" y="327"/>
                  </a:lnTo>
                  <a:lnTo>
                    <a:pt x="221" y="338"/>
                  </a:lnTo>
                  <a:lnTo>
                    <a:pt x="211" y="344"/>
                  </a:lnTo>
                  <a:lnTo>
                    <a:pt x="199" y="346"/>
                  </a:lnTo>
                  <a:lnTo>
                    <a:pt x="31" y="346"/>
                  </a:lnTo>
                  <a:lnTo>
                    <a:pt x="19" y="344"/>
                  </a:lnTo>
                  <a:lnTo>
                    <a:pt x="9" y="338"/>
                  </a:lnTo>
                  <a:lnTo>
                    <a:pt x="3" y="327"/>
                  </a:lnTo>
                  <a:lnTo>
                    <a:pt x="0" y="314"/>
                  </a:lnTo>
                  <a:lnTo>
                    <a:pt x="0" y="32"/>
                  </a:lnTo>
                  <a:lnTo>
                    <a:pt x="3" y="20"/>
                  </a:lnTo>
                  <a:lnTo>
                    <a:pt x="9" y="10"/>
                  </a:lnTo>
                  <a:lnTo>
                    <a:pt x="19" y="2"/>
                  </a:lnTo>
                  <a:lnTo>
                    <a:pt x="31"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33" name="Freeform 1594">
              <a:extLst>
                <a:ext uri="{FF2B5EF4-FFF2-40B4-BE49-F238E27FC236}">
                  <a16:creationId xmlns:a16="http://schemas.microsoft.com/office/drawing/2014/main" id="{67AC7590-E725-42B7-AED5-5C37F3E1E0C6}"/>
                </a:ext>
              </a:extLst>
            </p:cNvPr>
            <p:cNvSpPr>
              <a:spLocks/>
            </p:cNvSpPr>
            <p:nvPr/>
          </p:nvSpPr>
          <p:spPr bwMode="auto">
            <a:xfrm>
              <a:off x="7576607" y="5045715"/>
              <a:ext cx="44684" cy="41770"/>
            </a:xfrm>
            <a:custGeom>
              <a:avLst/>
              <a:gdLst>
                <a:gd name="T0" fmla="*/ 2147483647 w 36"/>
                <a:gd name="T1" fmla="*/ 0 h 33"/>
                <a:gd name="T2" fmla="*/ 2147483647 w 36"/>
                <a:gd name="T3" fmla="*/ 0 h 33"/>
                <a:gd name="T4" fmla="*/ 2147483647 w 36"/>
                <a:gd name="T5" fmla="*/ 2147483647 h 33"/>
                <a:gd name="T6" fmla="*/ 2147483647 w 36"/>
                <a:gd name="T7" fmla="*/ 2147483647 h 33"/>
                <a:gd name="T8" fmla="*/ 2147483647 w 36"/>
                <a:gd name="T9" fmla="*/ 2147483647 h 33"/>
                <a:gd name="T10" fmla="*/ 2147483647 w 36"/>
                <a:gd name="T11" fmla="*/ 2147483647 h 33"/>
                <a:gd name="T12" fmla="*/ 2147483647 w 36"/>
                <a:gd name="T13" fmla="*/ 2147483647 h 33"/>
                <a:gd name="T14" fmla="*/ 2147483647 w 36"/>
                <a:gd name="T15" fmla="*/ 2147483647 h 33"/>
                <a:gd name="T16" fmla="*/ 2147483647 w 36"/>
                <a:gd name="T17" fmla="*/ 2147483647 h 33"/>
                <a:gd name="T18" fmla="*/ 2147483647 w 36"/>
                <a:gd name="T19" fmla="*/ 2147483647 h 33"/>
                <a:gd name="T20" fmla="*/ 2147483647 w 36"/>
                <a:gd name="T21" fmla="*/ 2147483647 h 33"/>
                <a:gd name="T22" fmla="*/ 2147483647 w 36"/>
                <a:gd name="T23" fmla="*/ 2147483647 h 33"/>
                <a:gd name="T24" fmla="*/ 2147483647 w 36"/>
                <a:gd name="T25" fmla="*/ 2147483647 h 33"/>
                <a:gd name="T26" fmla="*/ 2147483647 w 36"/>
                <a:gd name="T27" fmla="*/ 2147483647 h 33"/>
                <a:gd name="T28" fmla="*/ 2147483647 w 36"/>
                <a:gd name="T29" fmla="*/ 2147483647 h 33"/>
                <a:gd name="T30" fmla="*/ 0 w 36"/>
                <a:gd name="T31" fmla="*/ 2147483647 h 33"/>
                <a:gd name="T32" fmla="*/ 2147483647 w 36"/>
                <a:gd name="T33" fmla="*/ 2147483647 h 33"/>
                <a:gd name="T34" fmla="*/ 2147483647 w 36"/>
                <a:gd name="T35" fmla="*/ 2147483647 h 33"/>
                <a:gd name="T36" fmla="*/ 2147483647 w 36"/>
                <a:gd name="T37" fmla="*/ 2147483647 h 33"/>
                <a:gd name="T38" fmla="*/ 2147483647 w 36"/>
                <a:gd name="T39" fmla="*/ 0 h 33"/>
                <a:gd name="T40" fmla="*/ 2147483647 w 36"/>
                <a:gd name="T41" fmla="*/ 0 h 3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6" h="33">
                  <a:moveTo>
                    <a:pt x="18" y="0"/>
                  </a:moveTo>
                  <a:lnTo>
                    <a:pt x="23" y="0"/>
                  </a:lnTo>
                  <a:lnTo>
                    <a:pt x="28" y="2"/>
                  </a:lnTo>
                  <a:lnTo>
                    <a:pt x="32" y="6"/>
                  </a:lnTo>
                  <a:lnTo>
                    <a:pt x="34" y="11"/>
                  </a:lnTo>
                  <a:lnTo>
                    <a:pt x="36" y="16"/>
                  </a:lnTo>
                  <a:lnTo>
                    <a:pt x="34" y="21"/>
                  </a:lnTo>
                  <a:lnTo>
                    <a:pt x="32" y="26"/>
                  </a:lnTo>
                  <a:lnTo>
                    <a:pt x="28" y="29"/>
                  </a:lnTo>
                  <a:lnTo>
                    <a:pt x="23" y="32"/>
                  </a:lnTo>
                  <a:lnTo>
                    <a:pt x="18" y="33"/>
                  </a:lnTo>
                  <a:lnTo>
                    <a:pt x="12" y="32"/>
                  </a:lnTo>
                  <a:lnTo>
                    <a:pt x="7" y="29"/>
                  </a:lnTo>
                  <a:lnTo>
                    <a:pt x="3" y="26"/>
                  </a:lnTo>
                  <a:lnTo>
                    <a:pt x="1" y="21"/>
                  </a:lnTo>
                  <a:lnTo>
                    <a:pt x="0" y="16"/>
                  </a:lnTo>
                  <a:lnTo>
                    <a:pt x="1" y="11"/>
                  </a:lnTo>
                  <a:lnTo>
                    <a:pt x="3" y="6"/>
                  </a:lnTo>
                  <a:lnTo>
                    <a:pt x="7" y="2"/>
                  </a:lnTo>
                  <a:lnTo>
                    <a:pt x="12" y="0"/>
                  </a:lnTo>
                  <a:lnTo>
                    <a:pt x="18"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34" name="Freeform 1595">
              <a:extLst>
                <a:ext uri="{FF2B5EF4-FFF2-40B4-BE49-F238E27FC236}">
                  <a16:creationId xmlns:a16="http://schemas.microsoft.com/office/drawing/2014/main" id="{EB1F7DE6-FAEF-43B8-8DE0-2A1770B649FB}"/>
                </a:ext>
              </a:extLst>
            </p:cNvPr>
            <p:cNvSpPr>
              <a:spLocks noEditPoints="1"/>
            </p:cNvSpPr>
            <p:nvPr/>
          </p:nvSpPr>
          <p:spPr bwMode="auto">
            <a:xfrm>
              <a:off x="7453242" y="4980633"/>
              <a:ext cx="184562" cy="294328"/>
            </a:xfrm>
            <a:custGeom>
              <a:avLst/>
              <a:gdLst>
                <a:gd name="T0" fmla="*/ 2147483647 w 147"/>
                <a:gd name="T1" fmla="*/ 2147483647 h 234"/>
                <a:gd name="T2" fmla="*/ 2147483647 w 147"/>
                <a:gd name="T3" fmla="*/ 2147483647 h 234"/>
                <a:gd name="T4" fmla="*/ 2147483647 w 147"/>
                <a:gd name="T5" fmla="*/ 2147483647 h 234"/>
                <a:gd name="T6" fmla="*/ 2147483647 w 147"/>
                <a:gd name="T7" fmla="*/ 2147483647 h 234"/>
                <a:gd name="T8" fmla="*/ 2147483647 w 147"/>
                <a:gd name="T9" fmla="*/ 2147483647 h 234"/>
                <a:gd name="T10" fmla="*/ 2147483647 w 147"/>
                <a:gd name="T11" fmla="*/ 2147483647 h 234"/>
                <a:gd name="T12" fmla="*/ 2147483647 w 147"/>
                <a:gd name="T13" fmla="*/ 2147483647 h 234"/>
                <a:gd name="T14" fmla="*/ 2147483647 w 147"/>
                <a:gd name="T15" fmla="*/ 2147483647 h 234"/>
                <a:gd name="T16" fmla="*/ 2147483647 w 147"/>
                <a:gd name="T17" fmla="*/ 2147483647 h 234"/>
                <a:gd name="T18" fmla="*/ 2147483647 w 147"/>
                <a:gd name="T19" fmla="*/ 2147483647 h 234"/>
                <a:gd name="T20" fmla="*/ 2147483647 w 147"/>
                <a:gd name="T21" fmla="*/ 2147483647 h 234"/>
                <a:gd name="T22" fmla="*/ 2147483647 w 147"/>
                <a:gd name="T23" fmla="*/ 2147483647 h 234"/>
                <a:gd name="T24" fmla="*/ 2147483647 w 147"/>
                <a:gd name="T25" fmla="*/ 2147483647 h 234"/>
                <a:gd name="T26" fmla="*/ 2147483647 w 147"/>
                <a:gd name="T27" fmla="*/ 2147483647 h 234"/>
                <a:gd name="T28" fmla="*/ 2147483647 w 147"/>
                <a:gd name="T29" fmla="*/ 2147483647 h 234"/>
                <a:gd name="T30" fmla="*/ 2147483647 w 147"/>
                <a:gd name="T31" fmla="*/ 2147483647 h 234"/>
                <a:gd name="T32" fmla="*/ 2147483647 w 147"/>
                <a:gd name="T33" fmla="*/ 2147483647 h 234"/>
                <a:gd name="T34" fmla="*/ 2147483647 w 147"/>
                <a:gd name="T35" fmla="*/ 2147483647 h 234"/>
                <a:gd name="T36" fmla="*/ 2147483647 w 147"/>
                <a:gd name="T37" fmla="*/ 2147483647 h 234"/>
                <a:gd name="T38" fmla="*/ 2147483647 w 147"/>
                <a:gd name="T39" fmla="*/ 2147483647 h 234"/>
                <a:gd name="T40" fmla="*/ 2147483647 w 147"/>
                <a:gd name="T41" fmla="*/ 2147483647 h 234"/>
                <a:gd name="T42" fmla="*/ 2147483647 w 147"/>
                <a:gd name="T43" fmla="*/ 2147483647 h 234"/>
                <a:gd name="T44" fmla="*/ 2147483647 w 147"/>
                <a:gd name="T45" fmla="*/ 0 h 234"/>
                <a:gd name="T46" fmla="*/ 2147483647 w 147"/>
                <a:gd name="T47" fmla="*/ 2147483647 h 234"/>
                <a:gd name="T48" fmla="*/ 2147483647 w 147"/>
                <a:gd name="T49" fmla="*/ 2147483647 h 234"/>
                <a:gd name="T50" fmla="*/ 2147483647 w 147"/>
                <a:gd name="T51" fmla="*/ 2147483647 h 234"/>
                <a:gd name="T52" fmla="*/ 2147483647 w 147"/>
                <a:gd name="T53" fmla="*/ 2147483647 h 234"/>
                <a:gd name="T54" fmla="*/ 2147483647 w 147"/>
                <a:gd name="T55" fmla="*/ 2147483647 h 234"/>
                <a:gd name="T56" fmla="*/ 2147483647 w 147"/>
                <a:gd name="T57" fmla="*/ 2147483647 h 234"/>
                <a:gd name="T58" fmla="*/ 2147483647 w 147"/>
                <a:gd name="T59" fmla="*/ 2147483647 h 234"/>
                <a:gd name="T60" fmla="*/ 2147483647 w 147"/>
                <a:gd name="T61" fmla="*/ 2147483647 h 234"/>
                <a:gd name="T62" fmla="*/ 2147483647 w 147"/>
                <a:gd name="T63" fmla="*/ 2147483647 h 234"/>
                <a:gd name="T64" fmla="*/ 2147483647 w 147"/>
                <a:gd name="T65" fmla="*/ 2147483647 h 234"/>
                <a:gd name="T66" fmla="*/ 2147483647 w 147"/>
                <a:gd name="T67" fmla="*/ 2147483647 h 234"/>
                <a:gd name="T68" fmla="*/ 2147483647 w 147"/>
                <a:gd name="T69" fmla="*/ 2147483647 h 234"/>
                <a:gd name="T70" fmla="*/ 2147483647 w 147"/>
                <a:gd name="T71" fmla="*/ 2147483647 h 234"/>
                <a:gd name="T72" fmla="*/ 2147483647 w 147"/>
                <a:gd name="T73" fmla="*/ 2147483647 h 234"/>
                <a:gd name="T74" fmla="*/ 2147483647 w 147"/>
                <a:gd name="T75" fmla="*/ 2147483647 h 234"/>
                <a:gd name="T76" fmla="*/ 2147483647 w 147"/>
                <a:gd name="T77" fmla="*/ 2147483647 h 234"/>
                <a:gd name="T78" fmla="*/ 2147483647 w 147"/>
                <a:gd name="T79" fmla="*/ 2147483647 h 234"/>
                <a:gd name="T80" fmla="*/ 2147483647 w 147"/>
                <a:gd name="T81" fmla="*/ 2147483647 h 234"/>
                <a:gd name="T82" fmla="*/ 2147483647 w 147"/>
                <a:gd name="T83" fmla="*/ 2147483647 h 234"/>
                <a:gd name="T84" fmla="*/ 2147483647 w 147"/>
                <a:gd name="T85" fmla="*/ 2147483647 h 234"/>
                <a:gd name="T86" fmla="*/ 2147483647 w 147"/>
                <a:gd name="T87" fmla="*/ 2147483647 h 234"/>
                <a:gd name="T88" fmla="*/ 2147483647 w 147"/>
                <a:gd name="T89" fmla="*/ 2147483647 h 234"/>
                <a:gd name="T90" fmla="*/ 2147483647 w 147"/>
                <a:gd name="T91" fmla="*/ 2147483647 h 234"/>
                <a:gd name="T92" fmla="*/ 2147483647 w 147"/>
                <a:gd name="T93" fmla="*/ 2147483647 h 234"/>
                <a:gd name="T94" fmla="*/ 2147483647 w 147"/>
                <a:gd name="T95" fmla="*/ 2147483647 h 234"/>
                <a:gd name="T96" fmla="*/ 2147483647 w 147"/>
                <a:gd name="T97" fmla="*/ 2147483647 h 234"/>
                <a:gd name="T98" fmla="*/ 2147483647 w 147"/>
                <a:gd name="T99" fmla="*/ 2147483647 h 23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147" h="234">
                  <a:moveTo>
                    <a:pt x="117" y="161"/>
                  </a:moveTo>
                  <a:lnTo>
                    <a:pt x="106" y="163"/>
                  </a:lnTo>
                  <a:lnTo>
                    <a:pt x="98" y="172"/>
                  </a:lnTo>
                  <a:lnTo>
                    <a:pt x="94" y="183"/>
                  </a:lnTo>
                  <a:lnTo>
                    <a:pt x="98" y="194"/>
                  </a:lnTo>
                  <a:lnTo>
                    <a:pt x="106" y="201"/>
                  </a:lnTo>
                  <a:lnTo>
                    <a:pt x="117" y="205"/>
                  </a:lnTo>
                  <a:lnTo>
                    <a:pt x="130" y="201"/>
                  </a:lnTo>
                  <a:lnTo>
                    <a:pt x="137" y="194"/>
                  </a:lnTo>
                  <a:lnTo>
                    <a:pt x="141" y="183"/>
                  </a:lnTo>
                  <a:lnTo>
                    <a:pt x="137" y="172"/>
                  </a:lnTo>
                  <a:lnTo>
                    <a:pt x="130" y="163"/>
                  </a:lnTo>
                  <a:lnTo>
                    <a:pt x="117" y="161"/>
                  </a:lnTo>
                  <a:close/>
                  <a:moveTo>
                    <a:pt x="36" y="132"/>
                  </a:moveTo>
                  <a:lnTo>
                    <a:pt x="25" y="135"/>
                  </a:lnTo>
                  <a:lnTo>
                    <a:pt x="15" y="141"/>
                  </a:lnTo>
                  <a:lnTo>
                    <a:pt x="8" y="151"/>
                  </a:lnTo>
                  <a:lnTo>
                    <a:pt x="6" y="162"/>
                  </a:lnTo>
                  <a:lnTo>
                    <a:pt x="8" y="173"/>
                  </a:lnTo>
                  <a:lnTo>
                    <a:pt x="15" y="182"/>
                  </a:lnTo>
                  <a:lnTo>
                    <a:pt x="25" y="188"/>
                  </a:lnTo>
                  <a:lnTo>
                    <a:pt x="36" y="190"/>
                  </a:lnTo>
                  <a:lnTo>
                    <a:pt x="47" y="188"/>
                  </a:lnTo>
                  <a:lnTo>
                    <a:pt x="57" y="182"/>
                  </a:lnTo>
                  <a:lnTo>
                    <a:pt x="63" y="173"/>
                  </a:lnTo>
                  <a:lnTo>
                    <a:pt x="65" y="162"/>
                  </a:lnTo>
                  <a:lnTo>
                    <a:pt x="63" y="151"/>
                  </a:lnTo>
                  <a:lnTo>
                    <a:pt x="57" y="141"/>
                  </a:lnTo>
                  <a:lnTo>
                    <a:pt x="47" y="135"/>
                  </a:lnTo>
                  <a:lnTo>
                    <a:pt x="36" y="132"/>
                  </a:lnTo>
                  <a:close/>
                  <a:moveTo>
                    <a:pt x="116" y="43"/>
                  </a:moveTo>
                  <a:lnTo>
                    <a:pt x="103" y="47"/>
                  </a:lnTo>
                  <a:lnTo>
                    <a:pt x="94" y="55"/>
                  </a:lnTo>
                  <a:lnTo>
                    <a:pt x="90" y="68"/>
                  </a:lnTo>
                  <a:lnTo>
                    <a:pt x="94" y="80"/>
                  </a:lnTo>
                  <a:lnTo>
                    <a:pt x="103" y="89"/>
                  </a:lnTo>
                  <a:lnTo>
                    <a:pt x="116" y="93"/>
                  </a:lnTo>
                  <a:lnTo>
                    <a:pt x="129" y="89"/>
                  </a:lnTo>
                  <a:lnTo>
                    <a:pt x="138" y="80"/>
                  </a:lnTo>
                  <a:lnTo>
                    <a:pt x="142" y="68"/>
                  </a:lnTo>
                  <a:lnTo>
                    <a:pt x="138" y="55"/>
                  </a:lnTo>
                  <a:lnTo>
                    <a:pt x="129" y="47"/>
                  </a:lnTo>
                  <a:lnTo>
                    <a:pt x="116" y="43"/>
                  </a:lnTo>
                  <a:close/>
                  <a:moveTo>
                    <a:pt x="23" y="6"/>
                  </a:moveTo>
                  <a:lnTo>
                    <a:pt x="18" y="6"/>
                  </a:lnTo>
                  <a:lnTo>
                    <a:pt x="13" y="8"/>
                  </a:lnTo>
                  <a:lnTo>
                    <a:pt x="10" y="11"/>
                  </a:lnTo>
                  <a:lnTo>
                    <a:pt x="6" y="15"/>
                  </a:lnTo>
                  <a:lnTo>
                    <a:pt x="5" y="19"/>
                  </a:lnTo>
                  <a:lnTo>
                    <a:pt x="3" y="24"/>
                  </a:lnTo>
                  <a:lnTo>
                    <a:pt x="5" y="29"/>
                  </a:lnTo>
                  <a:lnTo>
                    <a:pt x="6" y="34"/>
                  </a:lnTo>
                  <a:lnTo>
                    <a:pt x="10" y="38"/>
                  </a:lnTo>
                  <a:lnTo>
                    <a:pt x="13" y="41"/>
                  </a:lnTo>
                  <a:lnTo>
                    <a:pt x="18" y="42"/>
                  </a:lnTo>
                  <a:lnTo>
                    <a:pt x="23" y="43"/>
                  </a:lnTo>
                  <a:lnTo>
                    <a:pt x="28" y="42"/>
                  </a:lnTo>
                  <a:lnTo>
                    <a:pt x="33" y="41"/>
                  </a:lnTo>
                  <a:lnTo>
                    <a:pt x="37" y="38"/>
                  </a:lnTo>
                  <a:lnTo>
                    <a:pt x="41" y="34"/>
                  </a:lnTo>
                  <a:lnTo>
                    <a:pt x="42" y="29"/>
                  </a:lnTo>
                  <a:lnTo>
                    <a:pt x="43" y="24"/>
                  </a:lnTo>
                  <a:lnTo>
                    <a:pt x="42" y="19"/>
                  </a:lnTo>
                  <a:lnTo>
                    <a:pt x="41" y="15"/>
                  </a:lnTo>
                  <a:lnTo>
                    <a:pt x="37" y="11"/>
                  </a:lnTo>
                  <a:lnTo>
                    <a:pt x="33" y="8"/>
                  </a:lnTo>
                  <a:lnTo>
                    <a:pt x="28" y="6"/>
                  </a:lnTo>
                  <a:lnTo>
                    <a:pt x="23" y="6"/>
                  </a:lnTo>
                  <a:close/>
                  <a:moveTo>
                    <a:pt x="23" y="0"/>
                  </a:moveTo>
                  <a:lnTo>
                    <a:pt x="34" y="3"/>
                  </a:lnTo>
                  <a:lnTo>
                    <a:pt x="43" y="12"/>
                  </a:lnTo>
                  <a:lnTo>
                    <a:pt x="47" y="23"/>
                  </a:lnTo>
                  <a:lnTo>
                    <a:pt x="46" y="34"/>
                  </a:lnTo>
                  <a:lnTo>
                    <a:pt x="42" y="47"/>
                  </a:lnTo>
                  <a:lnTo>
                    <a:pt x="36" y="59"/>
                  </a:lnTo>
                  <a:lnTo>
                    <a:pt x="27" y="67"/>
                  </a:lnTo>
                  <a:lnTo>
                    <a:pt x="95" y="105"/>
                  </a:lnTo>
                  <a:lnTo>
                    <a:pt x="90" y="91"/>
                  </a:lnTo>
                  <a:lnTo>
                    <a:pt x="86" y="78"/>
                  </a:lnTo>
                  <a:lnTo>
                    <a:pt x="84" y="67"/>
                  </a:lnTo>
                  <a:lnTo>
                    <a:pt x="86" y="55"/>
                  </a:lnTo>
                  <a:lnTo>
                    <a:pt x="94" y="45"/>
                  </a:lnTo>
                  <a:lnTo>
                    <a:pt x="104" y="39"/>
                  </a:lnTo>
                  <a:lnTo>
                    <a:pt x="116" y="37"/>
                  </a:lnTo>
                  <a:lnTo>
                    <a:pt x="127" y="39"/>
                  </a:lnTo>
                  <a:lnTo>
                    <a:pt x="137" y="45"/>
                  </a:lnTo>
                  <a:lnTo>
                    <a:pt x="145" y="55"/>
                  </a:lnTo>
                  <a:lnTo>
                    <a:pt x="147" y="67"/>
                  </a:lnTo>
                  <a:lnTo>
                    <a:pt x="146" y="76"/>
                  </a:lnTo>
                  <a:lnTo>
                    <a:pt x="142" y="89"/>
                  </a:lnTo>
                  <a:lnTo>
                    <a:pt x="137" y="102"/>
                  </a:lnTo>
                  <a:lnTo>
                    <a:pt x="131" y="114"/>
                  </a:lnTo>
                  <a:lnTo>
                    <a:pt x="124" y="122"/>
                  </a:lnTo>
                  <a:lnTo>
                    <a:pt x="116" y="125"/>
                  </a:lnTo>
                  <a:lnTo>
                    <a:pt x="114" y="125"/>
                  </a:lnTo>
                  <a:lnTo>
                    <a:pt x="69" y="180"/>
                  </a:lnTo>
                  <a:lnTo>
                    <a:pt x="64" y="194"/>
                  </a:lnTo>
                  <a:lnTo>
                    <a:pt x="58" y="206"/>
                  </a:lnTo>
                  <a:lnTo>
                    <a:pt x="51" y="218"/>
                  </a:lnTo>
                  <a:lnTo>
                    <a:pt x="104" y="224"/>
                  </a:lnTo>
                  <a:lnTo>
                    <a:pt x="98" y="214"/>
                  </a:lnTo>
                  <a:lnTo>
                    <a:pt x="93" y="201"/>
                  </a:lnTo>
                  <a:lnTo>
                    <a:pt x="90" y="190"/>
                  </a:lnTo>
                  <a:lnTo>
                    <a:pt x="89" y="182"/>
                  </a:lnTo>
                  <a:lnTo>
                    <a:pt x="91" y="171"/>
                  </a:lnTo>
                  <a:lnTo>
                    <a:pt x="98" y="162"/>
                  </a:lnTo>
                  <a:lnTo>
                    <a:pt x="106" y="157"/>
                  </a:lnTo>
                  <a:lnTo>
                    <a:pt x="117" y="154"/>
                  </a:lnTo>
                  <a:lnTo>
                    <a:pt x="129" y="157"/>
                  </a:lnTo>
                  <a:lnTo>
                    <a:pt x="137" y="162"/>
                  </a:lnTo>
                  <a:lnTo>
                    <a:pt x="143" y="171"/>
                  </a:lnTo>
                  <a:lnTo>
                    <a:pt x="146" y="182"/>
                  </a:lnTo>
                  <a:lnTo>
                    <a:pt x="145" y="193"/>
                  </a:lnTo>
                  <a:lnTo>
                    <a:pt x="140" y="206"/>
                  </a:lnTo>
                  <a:lnTo>
                    <a:pt x="134" y="220"/>
                  </a:lnTo>
                  <a:lnTo>
                    <a:pt x="126" y="230"/>
                  </a:lnTo>
                  <a:lnTo>
                    <a:pt x="117" y="234"/>
                  </a:lnTo>
                  <a:lnTo>
                    <a:pt x="114" y="234"/>
                  </a:lnTo>
                  <a:lnTo>
                    <a:pt x="111" y="232"/>
                  </a:lnTo>
                  <a:lnTo>
                    <a:pt x="108" y="230"/>
                  </a:lnTo>
                  <a:lnTo>
                    <a:pt x="47" y="223"/>
                  </a:lnTo>
                  <a:lnTo>
                    <a:pt x="43" y="225"/>
                  </a:lnTo>
                  <a:lnTo>
                    <a:pt x="39" y="227"/>
                  </a:lnTo>
                  <a:lnTo>
                    <a:pt x="36" y="227"/>
                  </a:lnTo>
                  <a:lnTo>
                    <a:pt x="26" y="224"/>
                  </a:lnTo>
                  <a:lnTo>
                    <a:pt x="17" y="214"/>
                  </a:lnTo>
                  <a:lnTo>
                    <a:pt x="10" y="200"/>
                  </a:lnTo>
                  <a:lnTo>
                    <a:pt x="5" y="185"/>
                  </a:lnTo>
                  <a:lnTo>
                    <a:pt x="1" y="172"/>
                  </a:lnTo>
                  <a:lnTo>
                    <a:pt x="0" y="159"/>
                  </a:lnTo>
                  <a:lnTo>
                    <a:pt x="2" y="146"/>
                  </a:lnTo>
                  <a:lnTo>
                    <a:pt x="10" y="135"/>
                  </a:lnTo>
                  <a:lnTo>
                    <a:pt x="21" y="127"/>
                  </a:lnTo>
                  <a:lnTo>
                    <a:pt x="36" y="125"/>
                  </a:lnTo>
                  <a:lnTo>
                    <a:pt x="49" y="127"/>
                  </a:lnTo>
                  <a:lnTo>
                    <a:pt x="62" y="135"/>
                  </a:lnTo>
                  <a:lnTo>
                    <a:pt x="69" y="146"/>
                  </a:lnTo>
                  <a:lnTo>
                    <a:pt x="72" y="159"/>
                  </a:lnTo>
                  <a:lnTo>
                    <a:pt x="72" y="164"/>
                  </a:lnTo>
                  <a:lnTo>
                    <a:pt x="70" y="169"/>
                  </a:lnTo>
                  <a:lnTo>
                    <a:pt x="109" y="122"/>
                  </a:lnTo>
                  <a:lnTo>
                    <a:pt x="104" y="119"/>
                  </a:lnTo>
                  <a:lnTo>
                    <a:pt x="100" y="114"/>
                  </a:lnTo>
                  <a:lnTo>
                    <a:pt x="18" y="67"/>
                  </a:lnTo>
                  <a:lnTo>
                    <a:pt x="11" y="59"/>
                  </a:lnTo>
                  <a:lnTo>
                    <a:pt x="5" y="47"/>
                  </a:lnTo>
                  <a:lnTo>
                    <a:pt x="1" y="34"/>
                  </a:lnTo>
                  <a:lnTo>
                    <a:pt x="0" y="23"/>
                  </a:lnTo>
                  <a:lnTo>
                    <a:pt x="2" y="12"/>
                  </a:lnTo>
                  <a:lnTo>
                    <a:pt x="11" y="3"/>
                  </a:lnTo>
                  <a:lnTo>
                    <a:pt x="23"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35" name="Freeform 1596">
              <a:extLst>
                <a:ext uri="{FF2B5EF4-FFF2-40B4-BE49-F238E27FC236}">
                  <a16:creationId xmlns:a16="http://schemas.microsoft.com/office/drawing/2014/main" id="{6C9E6AF9-04E7-4A13-8C39-18B2062D1B90}"/>
                </a:ext>
              </a:extLst>
            </p:cNvPr>
            <p:cNvSpPr>
              <a:spLocks/>
            </p:cNvSpPr>
            <p:nvPr/>
          </p:nvSpPr>
          <p:spPr bwMode="auto">
            <a:xfrm>
              <a:off x="7471698" y="5159367"/>
              <a:ext cx="53426" cy="47597"/>
            </a:xfrm>
            <a:custGeom>
              <a:avLst/>
              <a:gdLst>
                <a:gd name="T0" fmla="*/ 2147483647 w 42"/>
                <a:gd name="T1" fmla="*/ 0 h 38"/>
                <a:gd name="T2" fmla="*/ 2147483647 w 42"/>
                <a:gd name="T3" fmla="*/ 2147483647 h 38"/>
                <a:gd name="T4" fmla="*/ 2147483647 w 42"/>
                <a:gd name="T5" fmla="*/ 2147483647 h 38"/>
                <a:gd name="T6" fmla="*/ 2147483647 w 42"/>
                <a:gd name="T7" fmla="*/ 2147483647 h 38"/>
                <a:gd name="T8" fmla="*/ 2147483647 w 42"/>
                <a:gd name="T9" fmla="*/ 2147483647 h 38"/>
                <a:gd name="T10" fmla="*/ 2147483647 w 42"/>
                <a:gd name="T11" fmla="*/ 2147483647 h 38"/>
                <a:gd name="T12" fmla="*/ 2147483647 w 42"/>
                <a:gd name="T13" fmla="*/ 2147483647 h 38"/>
                <a:gd name="T14" fmla="*/ 2147483647 w 42"/>
                <a:gd name="T15" fmla="*/ 2147483647 h 38"/>
                <a:gd name="T16" fmla="*/ 2147483647 w 42"/>
                <a:gd name="T17" fmla="*/ 2147483647 h 38"/>
                <a:gd name="T18" fmla="*/ 0 w 42"/>
                <a:gd name="T19" fmla="*/ 2147483647 h 38"/>
                <a:gd name="T20" fmla="*/ 2147483647 w 42"/>
                <a:gd name="T21" fmla="*/ 2147483647 h 38"/>
                <a:gd name="T22" fmla="*/ 2147483647 w 42"/>
                <a:gd name="T23" fmla="*/ 2147483647 h 38"/>
                <a:gd name="T24" fmla="*/ 2147483647 w 42"/>
                <a:gd name="T25" fmla="*/ 0 h 3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2" h="38">
                  <a:moveTo>
                    <a:pt x="21" y="0"/>
                  </a:moveTo>
                  <a:lnTo>
                    <a:pt x="31" y="3"/>
                  </a:lnTo>
                  <a:lnTo>
                    <a:pt x="38" y="10"/>
                  </a:lnTo>
                  <a:lnTo>
                    <a:pt x="42" y="20"/>
                  </a:lnTo>
                  <a:lnTo>
                    <a:pt x="38" y="29"/>
                  </a:lnTo>
                  <a:lnTo>
                    <a:pt x="31" y="36"/>
                  </a:lnTo>
                  <a:lnTo>
                    <a:pt x="21" y="38"/>
                  </a:lnTo>
                  <a:lnTo>
                    <a:pt x="11" y="36"/>
                  </a:lnTo>
                  <a:lnTo>
                    <a:pt x="3" y="29"/>
                  </a:lnTo>
                  <a:lnTo>
                    <a:pt x="0" y="20"/>
                  </a:lnTo>
                  <a:lnTo>
                    <a:pt x="3" y="10"/>
                  </a:lnTo>
                  <a:lnTo>
                    <a:pt x="11" y="3"/>
                  </a:lnTo>
                  <a:lnTo>
                    <a:pt x="21"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36" name="Freeform 1597">
              <a:extLst>
                <a:ext uri="{FF2B5EF4-FFF2-40B4-BE49-F238E27FC236}">
                  <a16:creationId xmlns:a16="http://schemas.microsoft.com/office/drawing/2014/main" id="{D7937907-7763-4CBE-8AD9-A4E17B5CBF75}"/>
                </a:ext>
              </a:extLst>
            </p:cNvPr>
            <p:cNvSpPr>
              <a:spLocks/>
            </p:cNvSpPr>
            <p:nvPr/>
          </p:nvSpPr>
          <p:spPr bwMode="auto">
            <a:xfrm>
              <a:off x="7465870" y="4995204"/>
              <a:ext cx="33998" cy="32056"/>
            </a:xfrm>
            <a:custGeom>
              <a:avLst/>
              <a:gdLst>
                <a:gd name="T0" fmla="*/ 2147483647 w 27"/>
                <a:gd name="T1" fmla="*/ 0 h 25"/>
                <a:gd name="T2" fmla="*/ 2147483647 w 27"/>
                <a:gd name="T3" fmla="*/ 0 h 25"/>
                <a:gd name="T4" fmla="*/ 2147483647 w 27"/>
                <a:gd name="T5" fmla="*/ 2147483647 h 25"/>
                <a:gd name="T6" fmla="*/ 2147483647 w 27"/>
                <a:gd name="T7" fmla="*/ 2147483647 h 25"/>
                <a:gd name="T8" fmla="*/ 2147483647 w 27"/>
                <a:gd name="T9" fmla="*/ 2147483647 h 25"/>
                <a:gd name="T10" fmla="*/ 2147483647 w 27"/>
                <a:gd name="T11" fmla="*/ 2147483647 h 25"/>
                <a:gd name="T12" fmla="*/ 2147483647 w 27"/>
                <a:gd name="T13" fmla="*/ 2147483647 h 25"/>
                <a:gd name="T14" fmla="*/ 2147483647 w 27"/>
                <a:gd name="T15" fmla="*/ 2147483647 h 25"/>
                <a:gd name="T16" fmla="*/ 2147483647 w 27"/>
                <a:gd name="T17" fmla="*/ 2147483647 h 25"/>
                <a:gd name="T18" fmla="*/ 2147483647 w 27"/>
                <a:gd name="T19" fmla="*/ 2147483647 h 25"/>
                <a:gd name="T20" fmla="*/ 2147483647 w 27"/>
                <a:gd name="T21" fmla="*/ 2147483647 h 25"/>
                <a:gd name="T22" fmla="*/ 2147483647 w 27"/>
                <a:gd name="T23" fmla="*/ 2147483647 h 25"/>
                <a:gd name="T24" fmla="*/ 2147483647 w 27"/>
                <a:gd name="T25" fmla="*/ 2147483647 h 25"/>
                <a:gd name="T26" fmla="*/ 2147483647 w 27"/>
                <a:gd name="T27" fmla="*/ 2147483647 h 25"/>
                <a:gd name="T28" fmla="*/ 0 w 27"/>
                <a:gd name="T29" fmla="*/ 2147483647 h 25"/>
                <a:gd name="T30" fmla="*/ 0 w 27"/>
                <a:gd name="T31" fmla="*/ 2147483647 h 25"/>
                <a:gd name="T32" fmla="*/ 0 w 27"/>
                <a:gd name="T33" fmla="*/ 2147483647 h 25"/>
                <a:gd name="T34" fmla="*/ 2147483647 w 27"/>
                <a:gd name="T35" fmla="*/ 2147483647 h 25"/>
                <a:gd name="T36" fmla="*/ 2147483647 w 27"/>
                <a:gd name="T37" fmla="*/ 2147483647 h 25"/>
                <a:gd name="T38" fmla="*/ 2147483647 w 27"/>
                <a:gd name="T39" fmla="*/ 0 h 25"/>
                <a:gd name="T40" fmla="*/ 2147483647 w 27"/>
                <a:gd name="T41" fmla="*/ 0 h 2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7" h="25">
                  <a:moveTo>
                    <a:pt x="13" y="0"/>
                  </a:moveTo>
                  <a:lnTo>
                    <a:pt x="17" y="0"/>
                  </a:lnTo>
                  <a:lnTo>
                    <a:pt x="21" y="3"/>
                  </a:lnTo>
                  <a:lnTo>
                    <a:pt x="24" y="5"/>
                  </a:lnTo>
                  <a:lnTo>
                    <a:pt x="26" y="9"/>
                  </a:lnTo>
                  <a:lnTo>
                    <a:pt x="27" y="12"/>
                  </a:lnTo>
                  <a:lnTo>
                    <a:pt x="26" y="16"/>
                  </a:lnTo>
                  <a:lnTo>
                    <a:pt x="24" y="20"/>
                  </a:lnTo>
                  <a:lnTo>
                    <a:pt x="21" y="22"/>
                  </a:lnTo>
                  <a:lnTo>
                    <a:pt x="17" y="25"/>
                  </a:lnTo>
                  <a:lnTo>
                    <a:pt x="13" y="25"/>
                  </a:lnTo>
                  <a:lnTo>
                    <a:pt x="8" y="25"/>
                  </a:lnTo>
                  <a:lnTo>
                    <a:pt x="5" y="22"/>
                  </a:lnTo>
                  <a:lnTo>
                    <a:pt x="2" y="20"/>
                  </a:lnTo>
                  <a:lnTo>
                    <a:pt x="0" y="16"/>
                  </a:lnTo>
                  <a:lnTo>
                    <a:pt x="0" y="12"/>
                  </a:lnTo>
                  <a:lnTo>
                    <a:pt x="0" y="9"/>
                  </a:lnTo>
                  <a:lnTo>
                    <a:pt x="2" y="5"/>
                  </a:lnTo>
                  <a:lnTo>
                    <a:pt x="5" y="3"/>
                  </a:lnTo>
                  <a:lnTo>
                    <a:pt x="8" y="0"/>
                  </a:lnTo>
                  <a:lnTo>
                    <a:pt x="13"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37" name="Freeform 1598">
              <a:extLst>
                <a:ext uri="{FF2B5EF4-FFF2-40B4-BE49-F238E27FC236}">
                  <a16:creationId xmlns:a16="http://schemas.microsoft.com/office/drawing/2014/main" id="{B2C79D09-1362-4B4B-A6EA-160701C02943}"/>
                </a:ext>
              </a:extLst>
            </p:cNvPr>
            <p:cNvSpPr>
              <a:spLocks/>
            </p:cNvSpPr>
            <p:nvPr/>
          </p:nvSpPr>
          <p:spPr bwMode="auto">
            <a:xfrm>
              <a:off x="7580493" y="5191423"/>
              <a:ext cx="40798" cy="37884"/>
            </a:xfrm>
            <a:custGeom>
              <a:avLst/>
              <a:gdLst>
                <a:gd name="T0" fmla="*/ 2147483647 w 33"/>
                <a:gd name="T1" fmla="*/ 0 h 30"/>
                <a:gd name="T2" fmla="*/ 2147483647 w 33"/>
                <a:gd name="T3" fmla="*/ 0 h 30"/>
                <a:gd name="T4" fmla="*/ 2147483647 w 33"/>
                <a:gd name="T5" fmla="*/ 2147483647 h 30"/>
                <a:gd name="T6" fmla="*/ 2147483647 w 33"/>
                <a:gd name="T7" fmla="*/ 2147483647 h 30"/>
                <a:gd name="T8" fmla="*/ 2147483647 w 33"/>
                <a:gd name="T9" fmla="*/ 2147483647 h 30"/>
                <a:gd name="T10" fmla="*/ 2147483647 w 33"/>
                <a:gd name="T11" fmla="*/ 2147483647 h 30"/>
                <a:gd name="T12" fmla="*/ 2147483647 w 33"/>
                <a:gd name="T13" fmla="*/ 2147483647 h 30"/>
                <a:gd name="T14" fmla="*/ 2147483647 w 33"/>
                <a:gd name="T15" fmla="*/ 2147483647 h 30"/>
                <a:gd name="T16" fmla="*/ 2147483647 w 33"/>
                <a:gd name="T17" fmla="*/ 2147483647 h 30"/>
                <a:gd name="T18" fmla="*/ 2147483647 w 33"/>
                <a:gd name="T19" fmla="*/ 2147483647 h 30"/>
                <a:gd name="T20" fmla="*/ 2147483647 w 33"/>
                <a:gd name="T21" fmla="*/ 2147483647 h 30"/>
                <a:gd name="T22" fmla="*/ 2147483647 w 33"/>
                <a:gd name="T23" fmla="*/ 2147483647 h 30"/>
                <a:gd name="T24" fmla="*/ 2147483647 w 33"/>
                <a:gd name="T25" fmla="*/ 2147483647 h 30"/>
                <a:gd name="T26" fmla="*/ 2147483647 w 33"/>
                <a:gd name="T27" fmla="*/ 2147483647 h 30"/>
                <a:gd name="T28" fmla="*/ 2147483647 w 33"/>
                <a:gd name="T29" fmla="*/ 2147483647 h 30"/>
                <a:gd name="T30" fmla="*/ 0 w 33"/>
                <a:gd name="T31" fmla="*/ 2147483647 h 30"/>
                <a:gd name="T32" fmla="*/ 2147483647 w 33"/>
                <a:gd name="T33" fmla="*/ 2147483647 h 30"/>
                <a:gd name="T34" fmla="*/ 2147483647 w 33"/>
                <a:gd name="T35" fmla="*/ 2147483647 h 30"/>
                <a:gd name="T36" fmla="*/ 2147483647 w 33"/>
                <a:gd name="T37" fmla="*/ 2147483647 h 30"/>
                <a:gd name="T38" fmla="*/ 2147483647 w 33"/>
                <a:gd name="T39" fmla="*/ 0 h 30"/>
                <a:gd name="T40" fmla="*/ 2147483647 w 33"/>
                <a:gd name="T41" fmla="*/ 0 h 3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3" h="30">
                  <a:moveTo>
                    <a:pt x="16" y="0"/>
                  </a:moveTo>
                  <a:lnTo>
                    <a:pt x="21" y="0"/>
                  </a:lnTo>
                  <a:lnTo>
                    <a:pt x="26" y="3"/>
                  </a:lnTo>
                  <a:lnTo>
                    <a:pt x="30" y="6"/>
                  </a:lnTo>
                  <a:lnTo>
                    <a:pt x="31" y="10"/>
                  </a:lnTo>
                  <a:lnTo>
                    <a:pt x="33" y="15"/>
                  </a:lnTo>
                  <a:lnTo>
                    <a:pt x="31" y="20"/>
                  </a:lnTo>
                  <a:lnTo>
                    <a:pt x="30" y="24"/>
                  </a:lnTo>
                  <a:lnTo>
                    <a:pt x="26" y="27"/>
                  </a:lnTo>
                  <a:lnTo>
                    <a:pt x="21" y="29"/>
                  </a:lnTo>
                  <a:lnTo>
                    <a:pt x="16" y="30"/>
                  </a:lnTo>
                  <a:lnTo>
                    <a:pt x="11" y="29"/>
                  </a:lnTo>
                  <a:lnTo>
                    <a:pt x="7" y="27"/>
                  </a:lnTo>
                  <a:lnTo>
                    <a:pt x="4" y="24"/>
                  </a:lnTo>
                  <a:lnTo>
                    <a:pt x="2" y="20"/>
                  </a:lnTo>
                  <a:lnTo>
                    <a:pt x="0" y="15"/>
                  </a:lnTo>
                  <a:lnTo>
                    <a:pt x="2" y="10"/>
                  </a:lnTo>
                  <a:lnTo>
                    <a:pt x="4" y="6"/>
                  </a:lnTo>
                  <a:lnTo>
                    <a:pt x="7" y="3"/>
                  </a:lnTo>
                  <a:lnTo>
                    <a:pt x="11" y="0"/>
                  </a:lnTo>
                  <a:lnTo>
                    <a:pt x="16"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38" name="Freeform 1599">
              <a:extLst>
                <a:ext uri="{FF2B5EF4-FFF2-40B4-BE49-F238E27FC236}">
                  <a16:creationId xmlns:a16="http://schemas.microsoft.com/office/drawing/2014/main" id="{9A5EF52A-0A22-4FB4-B284-49BFEEC44B4E}"/>
                </a:ext>
              </a:extLst>
            </p:cNvPr>
            <p:cNvSpPr>
              <a:spLocks/>
            </p:cNvSpPr>
            <p:nvPr/>
          </p:nvSpPr>
          <p:spPr bwMode="auto">
            <a:xfrm>
              <a:off x="7523181" y="5309931"/>
              <a:ext cx="37884" cy="36912"/>
            </a:xfrm>
            <a:custGeom>
              <a:avLst/>
              <a:gdLst>
                <a:gd name="T0" fmla="*/ 2147483647 w 30"/>
                <a:gd name="T1" fmla="*/ 0 h 29"/>
                <a:gd name="T2" fmla="*/ 2147483647 w 30"/>
                <a:gd name="T3" fmla="*/ 0 h 29"/>
                <a:gd name="T4" fmla="*/ 2147483647 w 30"/>
                <a:gd name="T5" fmla="*/ 2147483647 h 29"/>
                <a:gd name="T6" fmla="*/ 2147483647 w 30"/>
                <a:gd name="T7" fmla="*/ 2147483647 h 29"/>
                <a:gd name="T8" fmla="*/ 2147483647 w 30"/>
                <a:gd name="T9" fmla="*/ 2147483647 h 29"/>
                <a:gd name="T10" fmla="*/ 2147483647 w 30"/>
                <a:gd name="T11" fmla="*/ 2147483647 h 29"/>
                <a:gd name="T12" fmla="*/ 2147483647 w 30"/>
                <a:gd name="T13" fmla="*/ 2147483647 h 29"/>
                <a:gd name="T14" fmla="*/ 2147483647 w 30"/>
                <a:gd name="T15" fmla="*/ 2147483647 h 29"/>
                <a:gd name="T16" fmla="*/ 2147483647 w 30"/>
                <a:gd name="T17" fmla="*/ 2147483647 h 29"/>
                <a:gd name="T18" fmla="*/ 2147483647 w 30"/>
                <a:gd name="T19" fmla="*/ 2147483647 h 29"/>
                <a:gd name="T20" fmla="*/ 2147483647 w 30"/>
                <a:gd name="T21" fmla="*/ 2147483647 h 29"/>
                <a:gd name="T22" fmla="*/ 2147483647 w 30"/>
                <a:gd name="T23" fmla="*/ 2147483647 h 29"/>
                <a:gd name="T24" fmla="*/ 2147483647 w 30"/>
                <a:gd name="T25" fmla="*/ 2147483647 h 29"/>
                <a:gd name="T26" fmla="*/ 2147483647 w 30"/>
                <a:gd name="T27" fmla="*/ 2147483647 h 29"/>
                <a:gd name="T28" fmla="*/ 2147483647 w 30"/>
                <a:gd name="T29" fmla="*/ 2147483647 h 29"/>
                <a:gd name="T30" fmla="*/ 0 w 30"/>
                <a:gd name="T31" fmla="*/ 2147483647 h 29"/>
                <a:gd name="T32" fmla="*/ 2147483647 w 30"/>
                <a:gd name="T33" fmla="*/ 2147483647 h 29"/>
                <a:gd name="T34" fmla="*/ 2147483647 w 30"/>
                <a:gd name="T35" fmla="*/ 2147483647 h 29"/>
                <a:gd name="T36" fmla="*/ 2147483647 w 30"/>
                <a:gd name="T37" fmla="*/ 2147483647 h 29"/>
                <a:gd name="T38" fmla="*/ 2147483647 w 30"/>
                <a:gd name="T39" fmla="*/ 0 h 29"/>
                <a:gd name="T40" fmla="*/ 2147483647 w 30"/>
                <a:gd name="T41" fmla="*/ 0 h 2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0" h="29">
                  <a:moveTo>
                    <a:pt x="16" y="0"/>
                  </a:moveTo>
                  <a:lnTo>
                    <a:pt x="21" y="0"/>
                  </a:lnTo>
                  <a:lnTo>
                    <a:pt x="24" y="3"/>
                  </a:lnTo>
                  <a:lnTo>
                    <a:pt x="28" y="5"/>
                  </a:lnTo>
                  <a:lnTo>
                    <a:pt x="30" y="10"/>
                  </a:lnTo>
                  <a:lnTo>
                    <a:pt x="30" y="14"/>
                  </a:lnTo>
                  <a:lnTo>
                    <a:pt x="30" y="19"/>
                  </a:lnTo>
                  <a:lnTo>
                    <a:pt x="28" y="22"/>
                  </a:lnTo>
                  <a:lnTo>
                    <a:pt x="24" y="26"/>
                  </a:lnTo>
                  <a:lnTo>
                    <a:pt x="21" y="27"/>
                  </a:lnTo>
                  <a:lnTo>
                    <a:pt x="16" y="29"/>
                  </a:lnTo>
                  <a:lnTo>
                    <a:pt x="11" y="27"/>
                  </a:lnTo>
                  <a:lnTo>
                    <a:pt x="6" y="26"/>
                  </a:lnTo>
                  <a:lnTo>
                    <a:pt x="3" y="22"/>
                  </a:lnTo>
                  <a:lnTo>
                    <a:pt x="1" y="19"/>
                  </a:lnTo>
                  <a:lnTo>
                    <a:pt x="0" y="14"/>
                  </a:lnTo>
                  <a:lnTo>
                    <a:pt x="1" y="10"/>
                  </a:lnTo>
                  <a:lnTo>
                    <a:pt x="3" y="5"/>
                  </a:lnTo>
                  <a:lnTo>
                    <a:pt x="6" y="3"/>
                  </a:lnTo>
                  <a:lnTo>
                    <a:pt x="11" y="0"/>
                  </a:lnTo>
                  <a:lnTo>
                    <a:pt x="16"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grpSp>
      <p:sp>
        <p:nvSpPr>
          <p:cNvPr id="12" name="TextBox 11">
            <a:extLst>
              <a:ext uri="{FF2B5EF4-FFF2-40B4-BE49-F238E27FC236}">
                <a16:creationId xmlns:a16="http://schemas.microsoft.com/office/drawing/2014/main" id="{2E68AD20-2953-45A5-B7F0-BC4F7B8E80CA}"/>
              </a:ext>
            </a:extLst>
          </p:cNvPr>
          <p:cNvSpPr txBox="1"/>
          <p:nvPr/>
        </p:nvSpPr>
        <p:spPr>
          <a:xfrm>
            <a:off x="1255746" y="2611250"/>
            <a:ext cx="340505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a:ln>
                  <a:noFill/>
                </a:ln>
                <a:solidFill>
                  <a:prstClr val="white"/>
                </a:solidFill>
                <a:effectLst/>
                <a:uLnTx/>
                <a:uFillTx/>
                <a:latin typeface="Calibri" panose="020F0502020204030204"/>
                <a:ea typeface="+mn-ea"/>
                <a:cs typeface="+mn-cs"/>
              </a:rPr>
              <a:t>ELEMENTI DI VERIFICA EX ANTE</a:t>
            </a:r>
          </a:p>
        </p:txBody>
      </p:sp>
      <p:sp>
        <p:nvSpPr>
          <p:cNvPr id="13" name="TextBox 12">
            <a:extLst>
              <a:ext uri="{FF2B5EF4-FFF2-40B4-BE49-F238E27FC236}">
                <a16:creationId xmlns:a16="http://schemas.microsoft.com/office/drawing/2014/main" id="{DFC73C88-A4A4-40EC-91DE-3DD498C47774}"/>
              </a:ext>
            </a:extLst>
          </p:cNvPr>
          <p:cNvSpPr txBox="1"/>
          <p:nvPr/>
        </p:nvSpPr>
        <p:spPr>
          <a:xfrm>
            <a:off x="828639" y="3057064"/>
            <a:ext cx="10176104" cy="3760453"/>
          </a:xfrm>
          <a:prstGeom prst="rect">
            <a:avLst/>
          </a:prstGeom>
          <a:noFill/>
        </p:spPr>
        <p:txBody>
          <a:bodyPr wrap="square" rtlCol="0">
            <a:spAutoFit/>
          </a:bodyPr>
          <a:lstStyle/>
          <a:p>
            <a:pPr marL="171450" lvl="0" indent="-171450" algn="just">
              <a:lnSpc>
                <a:spcPct val="107000"/>
              </a:lnSpc>
              <a:spcAft>
                <a:spcPts val="800"/>
              </a:spcAft>
              <a:buFont typeface="Wingdings" panose="05000000000000000000" pitchFamily="2" charset="2"/>
              <a:buChar char="ü"/>
            </a:pPr>
            <a:r>
              <a:rPr lang="it-IT" sz="1200" dirty="0">
                <a:solidFill>
                  <a:schemeClr val="bg1"/>
                </a:solidFill>
                <a:effectLst/>
                <a:latin typeface="Arial" panose="020B0604020202020204" pitchFamily="34" charset="0"/>
                <a:ea typeface="Arial Unicode MS"/>
                <a:cs typeface="Arial" panose="020B0604020202020204" pitchFamily="34" charset="0"/>
              </a:rPr>
              <a:t>Comunicazione del calcolo della media ponderata del potenziale di riscaldamento globale , anche per l'inventario dei refrigeranti utilizzati nei siti o per fornire il servizio, e dimostrazione dell’aderenza al metodo descritto nell'allegato IV del regolamento (UE) n. 517/2014. Può essere accettata come prova anche un sistema di gestione dell'energia (norma ISO 50001), la norma EN 50600/ISO IEC 22237 o lo standard ANSI TIA-942, che sia certificato da organismi di certificazione della conformità e riporti l'uso di refrigeranti; </a:t>
            </a:r>
          </a:p>
          <a:p>
            <a:pPr lvl="0" algn="just">
              <a:lnSpc>
                <a:spcPct val="107000"/>
              </a:lnSpc>
              <a:spcAft>
                <a:spcPts val="800"/>
              </a:spcAft>
            </a:pPr>
            <a:r>
              <a:rPr lang="it-IT" sz="1200" b="1" dirty="0">
                <a:solidFill>
                  <a:schemeClr val="bg1"/>
                </a:solidFill>
                <a:effectLst/>
                <a:latin typeface="Arial" panose="020B0604020202020204" pitchFamily="34" charset="0"/>
                <a:ea typeface="Arial Unicode MS"/>
                <a:cs typeface="Arial" panose="020B0604020202020204" pitchFamily="34" charset="0"/>
              </a:rPr>
              <a:t>In un primo momento</a:t>
            </a:r>
          </a:p>
          <a:p>
            <a:pPr marL="171450" lvl="0" indent="-171450" algn="just">
              <a:lnSpc>
                <a:spcPct val="107000"/>
              </a:lnSpc>
              <a:spcAft>
                <a:spcPts val="800"/>
              </a:spcAft>
              <a:buFont typeface="Wingdings" panose="05000000000000000000" pitchFamily="2" charset="2"/>
              <a:buChar char="ü"/>
            </a:pPr>
            <a:r>
              <a:rPr lang="it-IT" sz="1200" dirty="0">
                <a:solidFill>
                  <a:schemeClr val="bg1"/>
                </a:solidFill>
                <a:effectLst/>
                <a:latin typeface="Arial" panose="020B0604020202020204" pitchFamily="34" charset="0"/>
                <a:ea typeface="Arial Unicode MS"/>
                <a:cs typeface="Arial" panose="020B0604020202020204" pitchFamily="34" charset="0"/>
              </a:rPr>
              <a:t>Le nuove apparecchiature IT acquistate per i data center legati ai servizi di hosting e cloud sono certificate secondo lo standard internazionale sull’efficienza energetica </a:t>
            </a:r>
            <a:r>
              <a:rPr lang="it-IT" sz="1200" dirty="0" err="1">
                <a:solidFill>
                  <a:schemeClr val="bg1"/>
                </a:solidFill>
                <a:effectLst/>
                <a:latin typeface="Arial" panose="020B0604020202020204" pitchFamily="34" charset="0"/>
                <a:ea typeface="Arial Unicode MS"/>
                <a:cs typeface="Arial" panose="020B0604020202020204" pitchFamily="34" charset="0"/>
              </a:rPr>
              <a:t>EnergyStar</a:t>
            </a:r>
            <a:r>
              <a:rPr lang="it-IT" sz="1200" dirty="0">
                <a:solidFill>
                  <a:schemeClr val="bg1"/>
                </a:solidFill>
                <a:effectLst/>
                <a:latin typeface="Arial" panose="020B0604020202020204" pitchFamily="34" charset="0"/>
                <a:ea typeface="Arial Unicode MS"/>
                <a:cs typeface="Arial" panose="020B0604020202020204" pitchFamily="34" charset="0"/>
              </a:rPr>
              <a:t>, o certificazioni di prodotto in accordo alla norma EN 50564:2011 sotto accreditamento;</a:t>
            </a:r>
          </a:p>
          <a:p>
            <a:pPr lvl="0" algn="just">
              <a:lnSpc>
                <a:spcPct val="107000"/>
              </a:lnSpc>
              <a:spcAft>
                <a:spcPts val="800"/>
              </a:spcAft>
            </a:pPr>
            <a:r>
              <a:rPr lang="it-IT" sz="1200" b="1" dirty="0">
                <a:solidFill>
                  <a:schemeClr val="bg1"/>
                </a:solidFill>
                <a:effectLst/>
                <a:latin typeface="Arial" panose="020B0604020202020204" pitchFamily="34" charset="0"/>
                <a:ea typeface="Arial Unicode MS"/>
                <a:cs typeface="Arial" panose="020B0604020202020204" pitchFamily="34" charset="0"/>
              </a:rPr>
              <a:t>In seguito, le verifiche saranno le seguenti:</a:t>
            </a:r>
          </a:p>
          <a:p>
            <a:pPr marL="171450" indent="-171450" algn="just">
              <a:lnSpc>
                <a:spcPct val="107000"/>
              </a:lnSpc>
              <a:spcAft>
                <a:spcPts val="800"/>
              </a:spcAft>
              <a:buFont typeface="Wingdings" panose="05000000000000000000" pitchFamily="2" charset="2"/>
              <a:buChar char="ü"/>
            </a:pPr>
            <a:r>
              <a:rPr lang="it-IT" sz="1200" dirty="0">
                <a:solidFill>
                  <a:schemeClr val="bg1"/>
                </a:solidFill>
                <a:latin typeface="Arial" panose="020B0604020202020204" pitchFamily="34" charset="0"/>
                <a:cs typeface="Arial" panose="020B0604020202020204" pitchFamily="34" charset="0"/>
              </a:rPr>
              <a:t>Per i data center legati ai servizi di hosting e cloud sono stati svolti degli studi di fattibilità per l’implementazione e il rispetto di tutte le “pratiche attese” incluse nella versione più recente del codice di condotta europeo sull’efficienza energetica dei centri dati e ha attuato tutte le pratiche attese a cui è stato assegnato il valore massimo di 5. </a:t>
            </a:r>
          </a:p>
          <a:p>
            <a:pPr algn="just">
              <a:lnSpc>
                <a:spcPct val="107000"/>
              </a:lnSpc>
              <a:spcAft>
                <a:spcPts val="800"/>
              </a:spcAft>
            </a:pPr>
            <a:r>
              <a:rPr lang="it-IT" sz="1200" dirty="0">
                <a:solidFill>
                  <a:schemeClr val="bg1"/>
                </a:solidFill>
                <a:latin typeface="Arial" panose="020B0604020202020204" pitchFamily="34" charset="0"/>
                <a:cs typeface="Arial" panose="020B0604020202020204" pitchFamily="34" charset="0"/>
              </a:rPr>
              <a:t>Oppure</a:t>
            </a:r>
          </a:p>
          <a:p>
            <a:pPr marL="171450" indent="-171450" algn="just">
              <a:lnSpc>
                <a:spcPct val="107000"/>
              </a:lnSpc>
              <a:spcAft>
                <a:spcPts val="800"/>
              </a:spcAft>
              <a:buFont typeface="Wingdings" panose="05000000000000000000" pitchFamily="2" charset="2"/>
              <a:buChar char="ü"/>
            </a:pPr>
            <a:r>
              <a:rPr lang="it-IT" sz="1200" dirty="0">
                <a:solidFill>
                  <a:schemeClr val="bg1"/>
                </a:solidFill>
                <a:latin typeface="Arial" panose="020B0604020202020204" pitchFamily="34" charset="0"/>
                <a:cs typeface="Arial" panose="020B0604020202020204" pitchFamily="34" charset="0"/>
              </a:rPr>
              <a:t>I data center che ospitano i servizi di hosting e cloud aderiscono alle pratiche raccomandate contenute nel CEN-CENELEC documento CLC TR50600-99-1 "Data centre facilities and infrastructures- Part 99-1 : Recommended practices for energy management”. </a:t>
            </a:r>
          </a:p>
          <a:p>
            <a:pPr lvl="0" algn="just">
              <a:lnSpc>
                <a:spcPct val="107000"/>
              </a:lnSpc>
              <a:spcAft>
                <a:spcPts val="800"/>
              </a:spcAft>
            </a:pPr>
            <a:endParaRPr lang="it-IT" sz="1200" dirty="0">
              <a:solidFill>
                <a:schemeClr val="bg1"/>
              </a:solidFill>
              <a:effectLst/>
              <a:latin typeface="Arial" panose="020B0604020202020204" pitchFamily="34" charset="0"/>
              <a:ea typeface="Arial Unicode MS"/>
              <a:cs typeface="Arial" panose="020B0604020202020204" pitchFamily="34" charset="0"/>
            </a:endParaRPr>
          </a:p>
        </p:txBody>
      </p:sp>
      <p:graphicFrame>
        <p:nvGraphicFramePr>
          <p:cNvPr id="25" name="Table 10">
            <a:extLst>
              <a:ext uri="{FF2B5EF4-FFF2-40B4-BE49-F238E27FC236}">
                <a16:creationId xmlns:a16="http://schemas.microsoft.com/office/drawing/2014/main" id="{6F237519-A374-4DA2-99D3-5E23A491DF92}"/>
              </a:ext>
            </a:extLst>
          </p:cNvPr>
          <p:cNvGraphicFramePr>
            <a:graphicFrameLocks noGrp="1"/>
          </p:cNvGraphicFramePr>
          <p:nvPr/>
        </p:nvGraphicFramePr>
        <p:xfrm>
          <a:off x="10318061" y="195956"/>
          <a:ext cx="1271370" cy="1371600"/>
        </p:xfrm>
        <a:graphic>
          <a:graphicData uri="http://schemas.openxmlformats.org/drawingml/2006/table">
            <a:tbl>
              <a:tblPr bandRow="1">
                <a:tableStyleId>{5C22544A-7EE6-4342-B048-85BDC9FD1C3A}</a:tableStyleId>
              </a:tblPr>
              <a:tblGrid>
                <a:gridCol w="1271370">
                  <a:extLst>
                    <a:ext uri="{9D8B030D-6E8A-4147-A177-3AD203B41FA5}">
                      <a16:colId xmlns:a16="http://schemas.microsoft.com/office/drawing/2014/main" val="2637763030"/>
                    </a:ext>
                  </a:extLst>
                </a:gridCol>
              </a:tblGrid>
              <a:tr h="211755">
                <a:tc>
                  <a:txBody>
                    <a:bodyPr/>
                    <a:lstStyle/>
                    <a:p>
                      <a:r>
                        <a:rPr lang="it-IT" sz="900" b="1">
                          <a:solidFill>
                            <a:schemeClr val="accent5">
                              <a:lumMod val="75000"/>
                            </a:schemeClr>
                          </a:solidFill>
                        </a:rPr>
                        <a:t>Mitigazione</a:t>
                      </a:r>
                    </a:p>
                  </a:txBody>
                  <a:tcPr>
                    <a:solidFill>
                      <a:srgbClr val="F9CA4E"/>
                    </a:solidFill>
                  </a:tcPr>
                </a:tc>
                <a:extLst>
                  <a:ext uri="{0D108BD9-81ED-4DB2-BD59-A6C34878D82A}">
                    <a16:rowId xmlns:a16="http://schemas.microsoft.com/office/drawing/2014/main" val="3339796594"/>
                  </a:ext>
                </a:extLst>
              </a:tr>
              <a:tr h="211755">
                <a:tc>
                  <a:txBody>
                    <a:bodyPr/>
                    <a:lstStyle/>
                    <a:p>
                      <a:r>
                        <a:rPr lang="it-IT" sz="900"/>
                        <a:t>Adattamento</a:t>
                      </a:r>
                    </a:p>
                  </a:txBody>
                  <a:tcPr>
                    <a:solidFill>
                      <a:schemeClr val="bg2"/>
                    </a:solidFill>
                  </a:tcPr>
                </a:tc>
                <a:extLst>
                  <a:ext uri="{0D108BD9-81ED-4DB2-BD59-A6C34878D82A}">
                    <a16:rowId xmlns:a16="http://schemas.microsoft.com/office/drawing/2014/main" val="3629713866"/>
                  </a:ext>
                </a:extLst>
              </a:tr>
              <a:tr h="211755">
                <a:tc>
                  <a:txBody>
                    <a:bodyPr/>
                    <a:lstStyle/>
                    <a:p>
                      <a:r>
                        <a:rPr lang="it-IT" sz="900"/>
                        <a:t>Risorsa Idrica</a:t>
                      </a:r>
                    </a:p>
                  </a:txBody>
                  <a:tcPr>
                    <a:solidFill>
                      <a:schemeClr val="bg2"/>
                    </a:solidFill>
                  </a:tcPr>
                </a:tc>
                <a:extLst>
                  <a:ext uri="{0D108BD9-81ED-4DB2-BD59-A6C34878D82A}">
                    <a16:rowId xmlns:a16="http://schemas.microsoft.com/office/drawing/2014/main" val="1622243859"/>
                  </a:ext>
                </a:extLst>
              </a:tr>
              <a:tr h="211755">
                <a:tc>
                  <a:txBody>
                    <a:bodyPr/>
                    <a:lstStyle/>
                    <a:p>
                      <a:r>
                        <a:rPr lang="it-IT" sz="900"/>
                        <a:t>Economia Circolare</a:t>
                      </a:r>
                    </a:p>
                  </a:txBody>
                  <a:tcPr>
                    <a:solidFill>
                      <a:schemeClr val="bg2"/>
                    </a:solidFill>
                  </a:tcPr>
                </a:tc>
                <a:extLst>
                  <a:ext uri="{0D108BD9-81ED-4DB2-BD59-A6C34878D82A}">
                    <a16:rowId xmlns:a16="http://schemas.microsoft.com/office/drawing/2014/main" val="2308410205"/>
                  </a:ext>
                </a:extLst>
              </a:tr>
              <a:tr h="211755">
                <a:tc>
                  <a:txBody>
                    <a:bodyPr/>
                    <a:lstStyle/>
                    <a:p>
                      <a:r>
                        <a:rPr lang="it-IT" sz="900"/>
                        <a:t>Inquinamento</a:t>
                      </a:r>
                    </a:p>
                  </a:txBody>
                  <a:tcPr>
                    <a:solidFill>
                      <a:schemeClr val="bg2"/>
                    </a:solidFill>
                  </a:tcPr>
                </a:tc>
                <a:extLst>
                  <a:ext uri="{0D108BD9-81ED-4DB2-BD59-A6C34878D82A}">
                    <a16:rowId xmlns:a16="http://schemas.microsoft.com/office/drawing/2014/main" val="2006366904"/>
                  </a:ext>
                </a:extLst>
              </a:tr>
              <a:tr h="211755">
                <a:tc>
                  <a:txBody>
                    <a:bodyPr/>
                    <a:lstStyle/>
                    <a:p>
                      <a:r>
                        <a:rPr lang="it-IT" sz="900"/>
                        <a:t>Biodiversità</a:t>
                      </a:r>
                    </a:p>
                  </a:txBody>
                  <a:tcPr>
                    <a:solidFill>
                      <a:schemeClr val="bg2"/>
                    </a:solidFill>
                  </a:tcPr>
                </a:tc>
                <a:extLst>
                  <a:ext uri="{0D108BD9-81ED-4DB2-BD59-A6C34878D82A}">
                    <a16:rowId xmlns:a16="http://schemas.microsoft.com/office/drawing/2014/main" val="2799061225"/>
                  </a:ext>
                </a:extLst>
              </a:tr>
            </a:tbl>
          </a:graphicData>
        </a:graphic>
      </p:graphicFrame>
      <p:grpSp>
        <p:nvGrpSpPr>
          <p:cNvPr id="2" name="Group 1">
            <a:extLst>
              <a:ext uri="{FF2B5EF4-FFF2-40B4-BE49-F238E27FC236}">
                <a16:creationId xmlns:a16="http://schemas.microsoft.com/office/drawing/2014/main" id="{BFC0BB44-A9B9-4DDC-843E-C4CF4EEBD2EC}"/>
              </a:ext>
            </a:extLst>
          </p:cNvPr>
          <p:cNvGrpSpPr/>
          <p:nvPr/>
        </p:nvGrpSpPr>
        <p:grpSpPr>
          <a:xfrm>
            <a:off x="9872720" y="190511"/>
            <a:ext cx="302478" cy="1382650"/>
            <a:chOff x="9872720" y="190511"/>
            <a:chExt cx="302478" cy="1382650"/>
          </a:xfrm>
        </p:grpSpPr>
        <p:sp>
          <p:nvSpPr>
            <p:cNvPr id="30" name="Freeform 12">
              <a:extLst>
                <a:ext uri="{FF2B5EF4-FFF2-40B4-BE49-F238E27FC236}">
                  <a16:creationId xmlns:a16="http://schemas.microsoft.com/office/drawing/2014/main" id="{6398885A-69B4-46F7-ACFD-66D4F5A7DCC9}"/>
                </a:ext>
              </a:extLst>
            </p:cNvPr>
            <p:cNvSpPr>
              <a:spLocks noEditPoints="1"/>
            </p:cNvSpPr>
            <p:nvPr/>
          </p:nvSpPr>
          <p:spPr bwMode="auto">
            <a:xfrm>
              <a:off x="9941760" y="894520"/>
              <a:ext cx="188972" cy="190754"/>
            </a:xfrm>
            <a:custGeom>
              <a:avLst/>
              <a:gdLst>
                <a:gd name="T0" fmla="*/ 157 w 392"/>
                <a:gd name="T1" fmla="*/ 18 h 368"/>
                <a:gd name="T2" fmla="*/ 102 w 392"/>
                <a:gd name="T3" fmla="*/ 33 h 368"/>
                <a:gd name="T4" fmla="*/ 76 w 392"/>
                <a:gd name="T5" fmla="*/ 76 h 368"/>
                <a:gd name="T6" fmla="*/ 148 w 392"/>
                <a:gd name="T7" fmla="*/ 120 h 368"/>
                <a:gd name="T8" fmla="*/ 187 w 392"/>
                <a:gd name="T9" fmla="*/ 58 h 368"/>
                <a:gd name="T10" fmla="*/ 157 w 392"/>
                <a:gd name="T11" fmla="*/ 18 h 368"/>
                <a:gd name="T12" fmla="*/ 326 w 392"/>
                <a:gd name="T13" fmla="*/ 268 h 368"/>
                <a:gd name="T14" fmla="*/ 241 w 392"/>
                <a:gd name="T15" fmla="*/ 268 h 368"/>
                <a:gd name="T16" fmla="*/ 241 w 392"/>
                <a:gd name="T17" fmla="*/ 241 h 368"/>
                <a:gd name="T18" fmla="*/ 216 w 392"/>
                <a:gd name="T19" fmla="*/ 274 h 368"/>
                <a:gd name="T20" fmla="*/ 191 w 392"/>
                <a:gd name="T21" fmla="*/ 306 h 368"/>
                <a:gd name="T22" fmla="*/ 216 w 392"/>
                <a:gd name="T23" fmla="*/ 339 h 368"/>
                <a:gd name="T24" fmla="*/ 238 w 392"/>
                <a:gd name="T25" fmla="*/ 368 h 368"/>
                <a:gd name="T26" fmla="*/ 241 w 392"/>
                <a:gd name="T27" fmla="*/ 368 h 368"/>
                <a:gd name="T28" fmla="*/ 241 w 392"/>
                <a:gd name="T29" fmla="*/ 353 h 368"/>
                <a:gd name="T30" fmla="*/ 286 w 392"/>
                <a:gd name="T31" fmla="*/ 352 h 368"/>
                <a:gd name="T32" fmla="*/ 336 w 392"/>
                <a:gd name="T33" fmla="*/ 332 h 368"/>
                <a:gd name="T34" fmla="*/ 380 w 392"/>
                <a:gd name="T35" fmla="*/ 251 h 368"/>
                <a:gd name="T36" fmla="*/ 380 w 392"/>
                <a:gd name="T37" fmla="*/ 250 h 368"/>
                <a:gd name="T38" fmla="*/ 326 w 392"/>
                <a:gd name="T39" fmla="*/ 268 h 368"/>
                <a:gd name="T40" fmla="*/ 196 w 392"/>
                <a:gd name="T41" fmla="*/ 43 h 368"/>
                <a:gd name="T42" fmla="*/ 237 w 392"/>
                <a:gd name="T43" fmla="*/ 119 h 368"/>
                <a:gd name="T44" fmla="*/ 213 w 392"/>
                <a:gd name="T45" fmla="*/ 132 h 368"/>
                <a:gd name="T46" fmla="*/ 253 w 392"/>
                <a:gd name="T47" fmla="*/ 138 h 368"/>
                <a:gd name="T48" fmla="*/ 294 w 392"/>
                <a:gd name="T49" fmla="*/ 144 h 368"/>
                <a:gd name="T50" fmla="*/ 311 w 392"/>
                <a:gd name="T51" fmla="*/ 107 h 368"/>
                <a:gd name="T52" fmla="*/ 328 w 392"/>
                <a:gd name="T53" fmla="*/ 69 h 368"/>
                <a:gd name="T54" fmla="*/ 311 w 392"/>
                <a:gd name="T55" fmla="*/ 78 h 368"/>
                <a:gd name="T56" fmla="*/ 288 w 392"/>
                <a:gd name="T57" fmla="*/ 39 h 368"/>
                <a:gd name="T58" fmla="*/ 248 w 392"/>
                <a:gd name="T59" fmla="*/ 4 h 368"/>
                <a:gd name="T60" fmla="*/ 152 w 392"/>
                <a:gd name="T61" fmla="*/ 4 h 368"/>
                <a:gd name="T62" fmla="*/ 196 w 392"/>
                <a:gd name="T63" fmla="*/ 43 h 368"/>
                <a:gd name="T64" fmla="*/ 71 w 392"/>
                <a:gd name="T65" fmla="*/ 311 h 368"/>
                <a:gd name="T66" fmla="*/ 110 w 392"/>
                <a:gd name="T67" fmla="*/ 351 h 368"/>
                <a:gd name="T68" fmla="*/ 161 w 392"/>
                <a:gd name="T69" fmla="*/ 352 h 368"/>
                <a:gd name="T70" fmla="*/ 162 w 392"/>
                <a:gd name="T71" fmla="*/ 267 h 368"/>
                <a:gd name="T72" fmla="*/ 89 w 392"/>
                <a:gd name="T73" fmla="*/ 265 h 368"/>
                <a:gd name="T74" fmla="*/ 71 w 392"/>
                <a:gd name="T75" fmla="*/ 311 h 368"/>
                <a:gd name="T76" fmla="*/ 114 w 392"/>
                <a:gd name="T77" fmla="*/ 193 h 368"/>
                <a:gd name="T78" fmla="*/ 137 w 392"/>
                <a:gd name="T79" fmla="*/ 207 h 368"/>
                <a:gd name="T80" fmla="*/ 122 w 392"/>
                <a:gd name="T81" fmla="*/ 168 h 368"/>
                <a:gd name="T82" fmla="*/ 107 w 392"/>
                <a:gd name="T83" fmla="*/ 130 h 368"/>
                <a:gd name="T84" fmla="*/ 66 w 392"/>
                <a:gd name="T85" fmla="*/ 134 h 368"/>
                <a:gd name="T86" fmla="*/ 25 w 392"/>
                <a:gd name="T87" fmla="*/ 139 h 368"/>
                <a:gd name="T88" fmla="*/ 41 w 392"/>
                <a:gd name="T89" fmla="*/ 148 h 368"/>
                <a:gd name="T90" fmla="*/ 19 w 392"/>
                <a:gd name="T91" fmla="*/ 188 h 368"/>
                <a:gd name="T92" fmla="*/ 9 w 392"/>
                <a:gd name="T93" fmla="*/ 241 h 368"/>
                <a:gd name="T94" fmla="*/ 58 w 392"/>
                <a:gd name="T95" fmla="*/ 324 h 368"/>
                <a:gd name="T96" fmla="*/ 69 w 392"/>
                <a:gd name="T97" fmla="*/ 266 h 368"/>
                <a:gd name="T98" fmla="*/ 114 w 392"/>
                <a:gd name="T99" fmla="*/ 193 h 368"/>
                <a:gd name="T100" fmla="*/ 313 w 392"/>
                <a:gd name="T101" fmla="*/ 253 h 368"/>
                <a:gd name="T102" fmla="*/ 362 w 392"/>
                <a:gd name="T103" fmla="*/ 244 h 368"/>
                <a:gd name="T104" fmla="*/ 375 w 392"/>
                <a:gd name="T105" fmla="*/ 190 h 368"/>
                <a:gd name="T106" fmla="*/ 350 w 392"/>
                <a:gd name="T107" fmla="*/ 146 h 368"/>
                <a:gd name="T108" fmla="*/ 277 w 392"/>
                <a:gd name="T109" fmla="*/ 189 h 368"/>
                <a:gd name="T110" fmla="*/ 313 w 392"/>
                <a:gd name="T111" fmla="*/ 253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2" h="368">
                  <a:moveTo>
                    <a:pt x="157" y="18"/>
                  </a:moveTo>
                  <a:cubicBezTo>
                    <a:pt x="127" y="0"/>
                    <a:pt x="102" y="33"/>
                    <a:pt x="102" y="33"/>
                  </a:cubicBezTo>
                  <a:cubicBezTo>
                    <a:pt x="76" y="76"/>
                    <a:pt x="76" y="76"/>
                    <a:pt x="76" y="76"/>
                  </a:cubicBezTo>
                  <a:cubicBezTo>
                    <a:pt x="148" y="120"/>
                    <a:pt x="148" y="120"/>
                    <a:pt x="148" y="120"/>
                  </a:cubicBezTo>
                  <a:cubicBezTo>
                    <a:pt x="187" y="58"/>
                    <a:pt x="187" y="58"/>
                    <a:pt x="187" y="58"/>
                  </a:cubicBezTo>
                  <a:cubicBezTo>
                    <a:pt x="172" y="23"/>
                    <a:pt x="157" y="18"/>
                    <a:pt x="157" y="18"/>
                  </a:cubicBezTo>
                  <a:close/>
                  <a:moveTo>
                    <a:pt x="326" y="268"/>
                  </a:moveTo>
                  <a:cubicBezTo>
                    <a:pt x="241" y="268"/>
                    <a:pt x="241" y="268"/>
                    <a:pt x="241" y="268"/>
                  </a:cubicBezTo>
                  <a:cubicBezTo>
                    <a:pt x="241" y="241"/>
                    <a:pt x="241" y="241"/>
                    <a:pt x="241" y="241"/>
                  </a:cubicBezTo>
                  <a:cubicBezTo>
                    <a:pt x="216" y="274"/>
                    <a:pt x="216" y="274"/>
                    <a:pt x="216" y="274"/>
                  </a:cubicBezTo>
                  <a:cubicBezTo>
                    <a:pt x="191" y="306"/>
                    <a:pt x="191" y="306"/>
                    <a:pt x="191" y="306"/>
                  </a:cubicBezTo>
                  <a:cubicBezTo>
                    <a:pt x="216" y="339"/>
                    <a:pt x="216" y="339"/>
                    <a:pt x="216" y="339"/>
                  </a:cubicBezTo>
                  <a:cubicBezTo>
                    <a:pt x="238" y="368"/>
                    <a:pt x="238" y="368"/>
                    <a:pt x="238" y="368"/>
                  </a:cubicBezTo>
                  <a:cubicBezTo>
                    <a:pt x="241" y="368"/>
                    <a:pt x="241" y="368"/>
                    <a:pt x="241" y="368"/>
                  </a:cubicBezTo>
                  <a:cubicBezTo>
                    <a:pt x="241" y="353"/>
                    <a:pt x="241" y="353"/>
                    <a:pt x="241" y="353"/>
                  </a:cubicBezTo>
                  <a:cubicBezTo>
                    <a:pt x="286" y="352"/>
                    <a:pt x="286" y="352"/>
                    <a:pt x="286" y="352"/>
                  </a:cubicBezTo>
                  <a:cubicBezTo>
                    <a:pt x="327" y="349"/>
                    <a:pt x="336" y="332"/>
                    <a:pt x="336" y="332"/>
                  </a:cubicBezTo>
                  <a:cubicBezTo>
                    <a:pt x="380" y="251"/>
                    <a:pt x="380" y="251"/>
                    <a:pt x="380" y="251"/>
                  </a:cubicBezTo>
                  <a:cubicBezTo>
                    <a:pt x="380" y="250"/>
                    <a:pt x="380" y="250"/>
                    <a:pt x="380" y="250"/>
                  </a:cubicBezTo>
                  <a:cubicBezTo>
                    <a:pt x="362" y="271"/>
                    <a:pt x="326" y="268"/>
                    <a:pt x="326" y="268"/>
                  </a:cubicBezTo>
                  <a:close/>
                  <a:moveTo>
                    <a:pt x="196" y="43"/>
                  </a:moveTo>
                  <a:cubicBezTo>
                    <a:pt x="237" y="119"/>
                    <a:pt x="237" y="119"/>
                    <a:pt x="237" y="119"/>
                  </a:cubicBezTo>
                  <a:cubicBezTo>
                    <a:pt x="213" y="132"/>
                    <a:pt x="213" y="132"/>
                    <a:pt x="213" y="132"/>
                  </a:cubicBezTo>
                  <a:cubicBezTo>
                    <a:pt x="253" y="138"/>
                    <a:pt x="253" y="138"/>
                    <a:pt x="253" y="138"/>
                  </a:cubicBezTo>
                  <a:cubicBezTo>
                    <a:pt x="294" y="144"/>
                    <a:pt x="294" y="144"/>
                    <a:pt x="294" y="144"/>
                  </a:cubicBezTo>
                  <a:cubicBezTo>
                    <a:pt x="311" y="107"/>
                    <a:pt x="311" y="107"/>
                    <a:pt x="311" y="107"/>
                  </a:cubicBezTo>
                  <a:cubicBezTo>
                    <a:pt x="328" y="69"/>
                    <a:pt x="328" y="69"/>
                    <a:pt x="328" y="69"/>
                  </a:cubicBezTo>
                  <a:cubicBezTo>
                    <a:pt x="311" y="78"/>
                    <a:pt x="311" y="78"/>
                    <a:pt x="311" y="78"/>
                  </a:cubicBezTo>
                  <a:cubicBezTo>
                    <a:pt x="288" y="39"/>
                    <a:pt x="288" y="39"/>
                    <a:pt x="288" y="39"/>
                  </a:cubicBezTo>
                  <a:cubicBezTo>
                    <a:pt x="267" y="4"/>
                    <a:pt x="248" y="4"/>
                    <a:pt x="248" y="4"/>
                  </a:cubicBezTo>
                  <a:cubicBezTo>
                    <a:pt x="152" y="4"/>
                    <a:pt x="152" y="4"/>
                    <a:pt x="152" y="4"/>
                  </a:cubicBezTo>
                  <a:cubicBezTo>
                    <a:pt x="180" y="7"/>
                    <a:pt x="196" y="43"/>
                    <a:pt x="196" y="43"/>
                  </a:cubicBezTo>
                  <a:close/>
                  <a:moveTo>
                    <a:pt x="71" y="311"/>
                  </a:moveTo>
                  <a:cubicBezTo>
                    <a:pt x="70" y="346"/>
                    <a:pt x="110" y="351"/>
                    <a:pt x="110" y="351"/>
                  </a:cubicBezTo>
                  <a:cubicBezTo>
                    <a:pt x="161" y="352"/>
                    <a:pt x="161" y="352"/>
                    <a:pt x="161" y="352"/>
                  </a:cubicBezTo>
                  <a:cubicBezTo>
                    <a:pt x="162" y="267"/>
                    <a:pt x="162" y="267"/>
                    <a:pt x="162" y="267"/>
                  </a:cubicBezTo>
                  <a:cubicBezTo>
                    <a:pt x="89" y="265"/>
                    <a:pt x="89" y="265"/>
                    <a:pt x="89" y="265"/>
                  </a:cubicBezTo>
                  <a:cubicBezTo>
                    <a:pt x="67" y="295"/>
                    <a:pt x="71" y="311"/>
                    <a:pt x="71" y="311"/>
                  </a:cubicBezTo>
                  <a:close/>
                  <a:moveTo>
                    <a:pt x="114" y="193"/>
                  </a:moveTo>
                  <a:cubicBezTo>
                    <a:pt x="137" y="207"/>
                    <a:pt x="137" y="207"/>
                    <a:pt x="137" y="207"/>
                  </a:cubicBezTo>
                  <a:cubicBezTo>
                    <a:pt x="122" y="168"/>
                    <a:pt x="122" y="168"/>
                    <a:pt x="122" y="168"/>
                  </a:cubicBezTo>
                  <a:cubicBezTo>
                    <a:pt x="107" y="130"/>
                    <a:pt x="107" y="130"/>
                    <a:pt x="107" y="130"/>
                  </a:cubicBezTo>
                  <a:cubicBezTo>
                    <a:pt x="66" y="134"/>
                    <a:pt x="66" y="134"/>
                    <a:pt x="66" y="134"/>
                  </a:cubicBezTo>
                  <a:cubicBezTo>
                    <a:pt x="25" y="139"/>
                    <a:pt x="25" y="139"/>
                    <a:pt x="25" y="139"/>
                  </a:cubicBezTo>
                  <a:cubicBezTo>
                    <a:pt x="41" y="148"/>
                    <a:pt x="41" y="148"/>
                    <a:pt x="41" y="148"/>
                  </a:cubicBezTo>
                  <a:cubicBezTo>
                    <a:pt x="19" y="188"/>
                    <a:pt x="19" y="188"/>
                    <a:pt x="19" y="188"/>
                  </a:cubicBezTo>
                  <a:cubicBezTo>
                    <a:pt x="0" y="224"/>
                    <a:pt x="9" y="241"/>
                    <a:pt x="9" y="241"/>
                  </a:cubicBezTo>
                  <a:cubicBezTo>
                    <a:pt x="58" y="324"/>
                    <a:pt x="58" y="324"/>
                    <a:pt x="58" y="324"/>
                  </a:cubicBezTo>
                  <a:cubicBezTo>
                    <a:pt x="47" y="298"/>
                    <a:pt x="69" y="266"/>
                    <a:pt x="69" y="266"/>
                  </a:cubicBezTo>
                  <a:lnTo>
                    <a:pt x="114" y="193"/>
                  </a:lnTo>
                  <a:close/>
                  <a:moveTo>
                    <a:pt x="313" y="253"/>
                  </a:moveTo>
                  <a:cubicBezTo>
                    <a:pt x="351" y="256"/>
                    <a:pt x="362" y="244"/>
                    <a:pt x="362" y="244"/>
                  </a:cubicBezTo>
                  <a:cubicBezTo>
                    <a:pt x="392" y="228"/>
                    <a:pt x="375" y="190"/>
                    <a:pt x="375" y="190"/>
                  </a:cubicBezTo>
                  <a:cubicBezTo>
                    <a:pt x="350" y="146"/>
                    <a:pt x="350" y="146"/>
                    <a:pt x="350" y="146"/>
                  </a:cubicBezTo>
                  <a:cubicBezTo>
                    <a:pt x="277" y="189"/>
                    <a:pt x="277" y="189"/>
                    <a:pt x="277" y="189"/>
                  </a:cubicBezTo>
                  <a:lnTo>
                    <a:pt x="313" y="253"/>
                  </a:lnTo>
                  <a:close/>
                </a:path>
              </a:pathLst>
            </a:custGeom>
            <a:solidFill>
              <a:schemeClr val="tx1">
                <a:lumMod val="50000"/>
                <a:lumOff val="50000"/>
              </a:schemeClr>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a:ea typeface="+mn-ea"/>
                <a:cs typeface="+mn-cs"/>
              </a:endParaRPr>
            </a:p>
          </p:txBody>
        </p:sp>
        <p:grpSp>
          <p:nvGrpSpPr>
            <p:cNvPr id="45" name="Group 44">
              <a:extLst>
                <a:ext uri="{FF2B5EF4-FFF2-40B4-BE49-F238E27FC236}">
                  <a16:creationId xmlns:a16="http://schemas.microsoft.com/office/drawing/2014/main" id="{EFF4ED69-93FF-45E8-9DB1-62AF91C53DE9}"/>
                </a:ext>
              </a:extLst>
            </p:cNvPr>
            <p:cNvGrpSpPr/>
            <p:nvPr/>
          </p:nvGrpSpPr>
          <p:grpSpPr>
            <a:xfrm>
              <a:off x="9923521" y="1367383"/>
              <a:ext cx="251677" cy="205778"/>
              <a:chOff x="6637496" y="2894701"/>
              <a:chExt cx="528127" cy="530524"/>
            </a:xfrm>
            <a:solidFill>
              <a:schemeClr val="tx1">
                <a:lumMod val="50000"/>
                <a:lumOff val="50000"/>
              </a:schemeClr>
            </a:solidFill>
          </p:grpSpPr>
          <p:sp>
            <p:nvSpPr>
              <p:cNvPr id="54" name="Freeform 79">
                <a:extLst>
                  <a:ext uri="{FF2B5EF4-FFF2-40B4-BE49-F238E27FC236}">
                    <a16:creationId xmlns:a16="http://schemas.microsoft.com/office/drawing/2014/main" id="{9EB33CD8-4BCC-4556-AF59-72915678258F}"/>
                  </a:ext>
                </a:extLst>
              </p:cNvPr>
              <p:cNvSpPr>
                <a:spLocks noEditPoints="1"/>
              </p:cNvSpPr>
              <p:nvPr/>
            </p:nvSpPr>
            <p:spPr bwMode="auto">
              <a:xfrm>
                <a:off x="6672001" y="2894701"/>
                <a:ext cx="362281" cy="530524"/>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55" name="Freeform 79">
                <a:extLst>
                  <a:ext uri="{FF2B5EF4-FFF2-40B4-BE49-F238E27FC236}">
                    <a16:creationId xmlns:a16="http://schemas.microsoft.com/office/drawing/2014/main" id="{B7601AE8-1726-4178-A137-0E67F020E7F4}"/>
                  </a:ext>
                </a:extLst>
              </p:cNvPr>
              <p:cNvSpPr>
                <a:spLocks noEditPoints="1"/>
              </p:cNvSpPr>
              <p:nvPr/>
            </p:nvSpPr>
            <p:spPr bwMode="auto">
              <a:xfrm>
                <a:off x="6637496" y="3170780"/>
                <a:ext cx="171498" cy="251142"/>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56" name="Freeform 79">
                <a:extLst>
                  <a:ext uri="{FF2B5EF4-FFF2-40B4-BE49-F238E27FC236}">
                    <a16:creationId xmlns:a16="http://schemas.microsoft.com/office/drawing/2014/main" id="{2D3C83AD-7A95-4342-825E-075329EF12D4}"/>
                  </a:ext>
                </a:extLst>
              </p:cNvPr>
              <p:cNvSpPr>
                <a:spLocks noEditPoints="1"/>
              </p:cNvSpPr>
              <p:nvPr/>
            </p:nvSpPr>
            <p:spPr bwMode="auto">
              <a:xfrm>
                <a:off x="7019666" y="3203780"/>
                <a:ext cx="145957" cy="213739"/>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grpSp>
        <p:sp>
          <p:nvSpPr>
            <p:cNvPr id="46" name="Freeform 19">
              <a:extLst>
                <a:ext uri="{FF2B5EF4-FFF2-40B4-BE49-F238E27FC236}">
                  <a16:creationId xmlns:a16="http://schemas.microsoft.com/office/drawing/2014/main" id="{B513CDD7-1053-4FA6-9826-5ABA8812790F}"/>
                </a:ext>
              </a:extLst>
            </p:cNvPr>
            <p:cNvSpPr>
              <a:spLocks/>
            </p:cNvSpPr>
            <p:nvPr/>
          </p:nvSpPr>
          <p:spPr bwMode="auto">
            <a:xfrm>
              <a:off x="9872720" y="1096749"/>
              <a:ext cx="293403" cy="250825"/>
            </a:xfrm>
            <a:custGeom>
              <a:avLst/>
              <a:gdLst/>
              <a:ahLst/>
              <a:cxnLst/>
              <a:rect l="l" t="t" r="r" b="b"/>
              <a:pathLst>
                <a:path w="2887662" h="2106612">
                  <a:moveTo>
                    <a:pt x="1428794" y="742950"/>
                  </a:moveTo>
                  <a:cubicBezTo>
                    <a:pt x="1428809" y="742950"/>
                    <a:pt x="1430621" y="742950"/>
                    <a:pt x="1657438" y="742950"/>
                  </a:cubicBezTo>
                  <a:cubicBezTo>
                    <a:pt x="1657454" y="742950"/>
                    <a:pt x="1658098" y="742950"/>
                    <a:pt x="1687424" y="742950"/>
                  </a:cubicBezTo>
                  <a:cubicBezTo>
                    <a:pt x="1687453" y="742950"/>
                    <a:pt x="1689991" y="742950"/>
                    <a:pt x="1916068" y="742950"/>
                  </a:cubicBezTo>
                  <a:cubicBezTo>
                    <a:pt x="1916068" y="742972"/>
                    <a:pt x="1916068" y="745793"/>
                    <a:pt x="1916068" y="1106641"/>
                  </a:cubicBezTo>
                  <a:cubicBezTo>
                    <a:pt x="1916078" y="1106761"/>
                    <a:pt x="1931088" y="1294158"/>
                    <a:pt x="2013523" y="1440337"/>
                  </a:cubicBezTo>
                  <a:lnTo>
                    <a:pt x="2016819" y="1446574"/>
                  </a:lnTo>
                  <a:lnTo>
                    <a:pt x="2035792" y="1410269"/>
                  </a:lnTo>
                  <a:cubicBezTo>
                    <a:pt x="2092087" y="1312766"/>
                    <a:pt x="2103358" y="1185269"/>
                    <a:pt x="2103363" y="1185206"/>
                  </a:cubicBezTo>
                  <a:cubicBezTo>
                    <a:pt x="2103363" y="1185190"/>
                    <a:pt x="2103363" y="1183235"/>
                    <a:pt x="2103363" y="941387"/>
                  </a:cubicBezTo>
                  <a:cubicBezTo>
                    <a:pt x="2103381" y="941387"/>
                    <a:pt x="2104998" y="941387"/>
                    <a:pt x="2257276" y="941387"/>
                  </a:cubicBezTo>
                  <a:cubicBezTo>
                    <a:pt x="2257286" y="941387"/>
                    <a:pt x="2257742" y="941387"/>
                    <a:pt x="2279800" y="941387"/>
                  </a:cubicBezTo>
                  <a:cubicBezTo>
                    <a:pt x="2279819" y="941387"/>
                    <a:pt x="2281498" y="941387"/>
                    <a:pt x="2433712" y="941387"/>
                  </a:cubicBezTo>
                  <a:cubicBezTo>
                    <a:pt x="2433712" y="941417"/>
                    <a:pt x="2433712" y="944065"/>
                    <a:pt x="2433712" y="1185206"/>
                  </a:cubicBezTo>
                  <a:cubicBezTo>
                    <a:pt x="2433722" y="1185314"/>
                    <a:pt x="2444996" y="1312783"/>
                    <a:pt x="2497530" y="1410269"/>
                  </a:cubicBezTo>
                  <a:cubicBezTo>
                    <a:pt x="2544975" y="1492442"/>
                    <a:pt x="2576429" y="1558638"/>
                    <a:pt x="2584800" y="1698625"/>
                  </a:cubicBezTo>
                  <a:lnTo>
                    <a:pt x="2774949" y="1698625"/>
                  </a:lnTo>
                  <a:lnTo>
                    <a:pt x="2774949" y="1784350"/>
                  </a:lnTo>
                  <a:lnTo>
                    <a:pt x="2887662" y="1784350"/>
                  </a:lnTo>
                  <a:lnTo>
                    <a:pt x="2887662" y="2106612"/>
                  </a:lnTo>
                  <a:lnTo>
                    <a:pt x="0" y="2106612"/>
                  </a:lnTo>
                  <a:lnTo>
                    <a:pt x="0" y="1784350"/>
                  </a:lnTo>
                  <a:lnTo>
                    <a:pt x="569912" y="1784350"/>
                  </a:lnTo>
                  <a:lnTo>
                    <a:pt x="569912" y="1698625"/>
                  </a:lnTo>
                  <a:lnTo>
                    <a:pt x="760041" y="1698625"/>
                  </a:lnTo>
                  <a:cubicBezTo>
                    <a:pt x="768340" y="1558638"/>
                    <a:pt x="799297" y="1492442"/>
                    <a:pt x="843578" y="1410269"/>
                  </a:cubicBezTo>
                  <a:cubicBezTo>
                    <a:pt x="899880" y="1312756"/>
                    <a:pt x="911146" y="1185242"/>
                    <a:pt x="911150" y="1185206"/>
                  </a:cubicBezTo>
                  <a:cubicBezTo>
                    <a:pt x="911150" y="1185188"/>
                    <a:pt x="911150" y="1183158"/>
                    <a:pt x="911150" y="941387"/>
                  </a:cubicBezTo>
                  <a:cubicBezTo>
                    <a:pt x="911171" y="941387"/>
                    <a:pt x="912974" y="941387"/>
                    <a:pt x="1065062" y="941387"/>
                  </a:cubicBezTo>
                  <a:cubicBezTo>
                    <a:pt x="1065075" y="941387"/>
                    <a:pt x="1065591" y="941387"/>
                    <a:pt x="1087586" y="941387"/>
                  </a:cubicBezTo>
                  <a:cubicBezTo>
                    <a:pt x="1087604" y="941387"/>
                    <a:pt x="1089260" y="941387"/>
                    <a:pt x="1241499" y="941387"/>
                  </a:cubicBezTo>
                  <a:cubicBezTo>
                    <a:pt x="1241499" y="941406"/>
                    <a:pt x="1241499" y="943523"/>
                    <a:pt x="1241499" y="1185206"/>
                  </a:cubicBezTo>
                  <a:cubicBezTo>
                    <a:pt x="1241508" y="1185308"/>
                    <a:pt x="1252784" y="1312781"/>
                    <a:pt x="1309071" y="1410269"/>
                  </a:cubicBezTo>
                  <a:cubicBezTo>
                    <a:pt x="1316112" y="1422465"/>
                    <a:pt x="1322743" y="1434308"/>
                    <a:pt x="1328044" y="1446574"/>
                  </a:cubicBezTo>
                  <a:lnTo>
                    <a:pt x="1331339" y="1440337"/>
                  </a:lnTo>
                  <a:cubicBezTo>
                    <a:pt x="1410042" y="1294131"/>
                    <a:pt x="1428789" y="1106693"/>
                    <a:pt x="1428794" y="1106641"/>
                  </a:cubicBezTo>
                  <a:cubicBezTo>
                    <a:pt x="1428794" y="1106621"/>
                    <a:pt x="1428794" y="1103915"/>
                    <a:pt x="1428794" y="742950"/>
                  </a:cubicBezTo>
                  <a:close/>
                  <a:moveTo>
                    <a:pt x="2268736" y="217487"/>
                  </a:moveTo>
                  <a:cubicBezTo>
                    <a:pt x="2317607" y="217487"/>
                    <a:pt x="2355199" y="258770"/>
                    <a:pt x="2355199" y="303807"/>
                  </a:cubicBezTo>
                  <a:cubicBezTo>
                    <a:pt x="2355199" y="311313"/>
                    <a:pt x="2355199" y="315066"/>
                    <a:pt x="2351440" y="322572"/>
                  </a:cubicBezTo>
                  <a:cubicBezTo>
                    <a:pt x="2366477" y="333832"/>
                    <a:pt x="2373996" y="345091"/>
                    <a:pt x="2381514" y="360103"/>
                  </a:cubicBezTo>
                  <a:cubicBezTo>
                    <a:pt x="2381534" y="360103"/>
                    <a:pt x="2389038" y="360103"/>
                    <a:pt x="2392792" y="360103"/>
                  </a:cubicBezTo>
                  <a:cubicBezTo>
                    <a:pt x="2434144" y="360103"/>
                    <a:pt x="2471737" y="397633"/>
                    <a:pt x="2471737" y="438917"/>
                  </a:cubicBezTo>
                  <a:cubicBezTo>
                    <a:pt x="2471737" y="468942"/>
                    <a:pt x="2456700" y="491460"/>
                    <a:pt x="2434144" y="506472"/>
                  </a:cubicBezTo>
                  <a:cubicBezTo>
                    <a:pt x="2445420" y="581518"/>
                    <a:pt x="2358994" y="619048"/>
                    <a:pt x="2358959" y="619064"/>
                  </a:cubicBezTo>
                  <a:cubicBezTo>
                    <a:pt x="2385274" y="686619"/>
                    <a:pt x="2242421" y="694125"/>
                    <a:pt x="2298810" y="750421"/>
                  </a:cubicBezTo>
                  <a:cubicBezTo>
                    <a:pt x="2355188" y="806706"/>
                    <a:pt x="2321379" y="908009"/>
                    <a:pt x="2321366" y="908049"/>
                  </a:cubicBezTo>
                  <a:cubicBezTo>
                    <a:pt x="2321357" y="908049"/>
                    <a:pt x="2320831" y="908049"/>
                    <a:pt x="2287532" y="908049"/>
                  </a:cubicBezTo>
                  <a:cubicBezTo>
                    <a:pt x="2287532" y="795494"/>
                    <a:pt x="2204881" y="772954"/>
                    <a:pt x="2204828" y="772939"/>
                  </a:cubicBezTo>
                  <a:cubicBezTo>
                    <a:pt x="2088328" y="731669"/>
                    <a:pt x="2144643" y="645391"/>
                    <a:pt x="2144679" y="645335"/>
                  </a:cubicBezTo>
                  <a:cubicBezTo>
                    <a:pt x="2001827" y="641582"/>
                    <a:pt x="1983030" y="532743"/>
                    <a:pt x="1979271" y="513978"/>
                  </a:cubicBezTo>
                  <a:cubicBezTo>
                    <a:pt x="1949197" y="498966"/>
                    <a:pt x="1930400" y="472695"/>
                    <a:pt x="1930400" y="438917"/>
                  </a:cubicBezTo>
                  <a:cubicBezTo>
                    <a:pt x="1930400" y="397633"/>
                    <a:pt x="1964234" y="360103"/>
                    <a:pt x="2009345" y="360103"/>
                  </a:cubicBezTo>
                  <a:cubicBezTo>
                    <a:pt x="2024382" y="360103"/>
                    <a:pt x="2043179" y="367609"/>
                    <a:pt x="2054457" y="375115"/>
                  </a:cubicBezTo>
                  <a:cubicBezTo>
                    <a:pt x="2069494" y="360103"/>
                    <a:pt x="2088290" y="348844"/>
                    <a:pt x="2110846" y="348844"/>
                  </a:cubicBezTo>
                  <a:cubicBezTo>
                    <a:pt x="2110846" y="345091"/>
                    <a:pt x="2110846" y="345091"/>
                    <a:pt x="2110846" y="341338"/>
                  </a:cubicBezTo>
                  <a:cubicBezTo>
                    <a:pt x="2110846" y="296301"/>
                    <a:pt x="2144679" y="262524"/>
                    <a:pt x="2189791" y="262524"/>
                  </a:cubicBezTo>
                  <a:cubicBezTo>
                    <a:pt x="2193550" y="262524"/>
                    <a:pt x="2193550" y="262524"/>
                    <a:pt x="2197309" y="262524"/>
                  </a:cubicBezTo>
                  <a:cubicBezTo>
                    <a:pt x="2212347" y="236252"/>
                    <a:pt x="2238662" y="217487"/>
                    <a:pt x="2268736" y="217487"/>
                  </a:cubicBezTo>
                  <a:close/>
                  <a:moveTo>
                    <a:pt x="1687292" y="0"/>
                  </a:moveTo>
                  <a:cubicBezTo>
                    <a:pt x="1732271" y="0"/>
                    <a:pt x="1769754" y="37475"/>
                    <a:pt x="1769754" y="82446"/>
                  </a:cubicBezTo>
                  <a:cubicBezTo>
                    <a:pt x="1769754" y="89941"/>
                    <a:pt x="1769754" y="97436"/>
                    <a:pt x="1766006" y="104931"/>
                  </a:cubicBezTo>
                  <a:cubicBezTo>
                    <a:pt x="1780999" y="112426"/>
                    <a:pt x="1788495" y="127416"/>
                    <a:pt x="1795992" y="142406"/>
                  </a:cubicBezTo>
                  <a:cubicBezTo>
                    <a:pt x="1799740" y="142406"/>
                    <a:pt x="1803488" y="142406"/>
                    <a:pt x="1807237" y="142406"/>
                  </a:cubicBezTo>
                  <a:cubicBezTo>
                    <a:pt x="1848468" y="142406"/>
                    <a:pt x="1885950" y="176134"/>
                    <a:pt x="1885950" y="221105"/>
                  </a:cubicBezTo>
                  <a:cubicBezTo>
                    <a:pt x="1885950" y="247338"/>
                    <a:pt x="1870957" y="269823"/>
                    <a:pt x="1848468" y="284813"/>
                  </a:cubicBezTo>
                  <a:cubicBezTo>
                    <a:pt x="1859710" y="359749"/>
                    <a:pt x="1773537" y="400970"/>
                    <a:pt x="1773502" y="400987"/>
                  </a:cubicBezTo>
                  <a:cubicBezTo>
                    <a:pt x="1799740" y="468442"/>
                    <a:pt x="1657306" y="475938"/>
                    <a:pt x="1713530" y="528403"/>
                  </a:cubicBezTo>
                  <a:cubicBezTo>
                    <a:pt x="1769744" y="584607"/>
                    <a:pt x="1736032" y="685765"/>
                    <a:pt x="1736020" y="685800"/>
                  </a:cubicBezTo>
                  <a:cubicBezTo>
                    <a:pt x="1736020" y="685800"/>
                    <a:pt x="1736020" y="685800"/>
                    <a:pt x="1702285" y="685800"/>
                  </a:cubicBezTo>
                  <a:cubicBezTo>
                    <a:pt x="1702285" y="573397"/>
                    <a:pt x="1623604" y="554644"/>
                    <a:pt x="1623572" y="554636"/>
                  </a:cubicBezTo>
                  <a:cubicBezTo>
                    <a:pt x="1507399" y="513421"/>
                    <a:pt x="1563577" y="427255"/>
                    <a:pt x="1563600" y="427220"/>
                  </a:cubicBezTo>
                  <a:cubicBezTo>
                    <a:pt x="1417417" y="423472"/>
                    <a:pt x="1398676" y="311046"/>
                    <a:pt x="1394928" y="292308"/>
                  </a:cubicBezTo>
                  <a:cubicBezTo>
                    <a:pt x="1364942" y="281065"/>
                    <a:pt x="1346200" y="251085"/>
                    <a:pt x="1346200" y="221105"/>
                  </a:cubicBezTo>
                  <a:cubicBezTo>
                    <a:pt x="1346200" y="176134"/>
                    <a:pt x="1383683" y="142406"/>
                    <a:pt x="1424914" y="142406"/>
                  </a:cubicBezTo>
                  <a:cubicBezTo>
                    <a:pt x="1443655" y="142406"/>
                    <a:pt x="1458648" y="146154"/>
                    <a:pt x="1469893" y="153649"/>
                  </a:cubicBezTo>
                  <a:cubicBezTo>
                    <a:pt x="1484886" y="138659"/>
                    <a:pt x="1503627" y="127416"/>
                    <a:pt x="1526117" y="127416"/>
                  </a:cubicBezTo>
                  <a:lnTo>
                    <a:pt x="1526117" y="119921"/>
                  </a:lnTo>
                  <a:cubicBezTo>
                    <a:pt x="1526117" y="78698"/>
                    <a:pt x="1563600" y="41223"/>
                    <a:pt x="1604830" y="41223"/>
                  </a:cubicBezTo>
                  <a:cubicBezTo>
                    <a:pt x="1608579" y="41223"/>
                    <a:pt x="1608579" y="41223"/>
                    <a:pt x="1612327" y="41223"/>
                  </a:cubicBezTo>
                  <a:cubicBezTo>
                    <a:pt x="1627320" y="18738"/>
                    <a:pt x="1653558" y="0"/>
                    <a:pt x="1687292"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47" name="Group 46">
              <a:extLst>
                <a:ext uri="{FF2B5EF4-FFF2-40B4-BE49-F238E27FC236}">
                  <a16:creationId xmlns:a16="http://schemas.microsoft.com/office/drawing/2014/main" id="{18A463D2-E603-4C37-AC2A-3ECA4D969BBB}"/>
                </a:ext>
              </a:extLst>
            </p:cNvPr>
            <p:cNvGrpSpPr/>
            <p:nvPr/>
          </p:nvGrpSpPr>
          <p:grpSpPr>
            <a:xfrm>
              <a:off x="9920677" y="682929"/>
              <a:ext cx="254485" cy="188233"/>
              <a:chOff x="7520684" y="1327057"/>
              <a:chExt cx="420688" cy="436562"/>
            </a:xfrm>
            <a:solidFill>
              <a:srgbClr val="1F4E79"/>
            </a:solidFill>
          </p:grpSpPr>
          <p:sp>
            <p:nvSpPr>
              <p:cNvPr id="52" name="Freeform 707">
                <a:extLst>
                  <a:ext uri="{FF2B5EF4-FFF2-40B4-BE49-F238E27FC236}">
                    <a16:creationId xmlns:a16="http://schemas.microsoft.com/office/drawing/2014/main" id="{D6AB40E1-9091-4972-86B4-E8B81D0C6E5D}"/>
                  </a:ext>
                </a:extLst>
              </p:cNvPr>
              <p:cNvSpPr>
                <a:spLocks noEditPoints="1"/>
              </p:cNvSpPr>
              <p:nvPr/>
            </p:nvSpPr>
            <p:spPr bwMode="auto">
              <a:xfrm>
                <a:off x="7520684" y="1327057"/>
                <a:ext cx="288925" cy="379413"/>
              </a:xfrm>
              <a:custGeom>
                <a:avLst/>
                <a:gdLst>
                  <a:gd name="T0" fmla="*/ 1 w 77"/>
                  <a:gd name="T1" fmla="*/ 1 h 101"/>
                  <a:gd name="T2" fmla="*/ 0 w 77"/>
                  <a:gd name="T3" fmla="*/ 5 h 101"/>
                  <a:gd name="T4" fmla="*/ 11 w 77"/>
                  <a:gd name="T5" fmla="*/ 97 h 101"/>
                  <a:gd name="T6" fmla="*/ 15 w 77"/>
                  <a:gd name="T7" fmla="*/ 101 h 101"/>
                  <a:gd name="T8" fmla="*/ 57 w 77"/>
                  <a:gd name="T9" fmla="*/ 101 h 101"/>
                  <a:gd name="T10" fmla="*/ 57 w 77"/>
                  <a:gd name="T11" fmla="*/ 99 h 101"/>
                  <a:gd name="T12" fmla="*/ 55 w 77"/>
                  <a:gd name="T13" fmla="*/ 92 h 101"/>
                  <a:gd name="T14" fmla="*/ 55 w 77"/>
                  <a:gd name="T15" fmla="*/ 88 h 101"/>
                  <a:gd name="T16" fmla="*/ 69 w 77"/>
                  <a:gd name="T17" fmla="*/ 55 h 101"/>
                  <a:gd name="T18" fmla="*/ 71 w 77"/>
                  <a:gd name="T19" fmla="*/ 53 h 101"/>
                  <a:gd name="T20" fmla="*/ 76 w 77"/>
                  <a:gd name="T21" fmla="*/ 5 h 101"/>
                  <a:gd name="T22" fmla="*/ 75 w 77"/>
                  <a:gd name="T23" fmla="*/ 1 h 101"/>
                  <a:gd name="T24" fmla="*/ 72 w 77"/>
                  <a:gd name="T25" fmla="*/ 0 h 101"/>
                  <a:gd name="T26" fmla="*/ 4 w 77"/>
                  <a:gd name="T27" fmla="*/ 0 h 101"/>
                  <a:gd name="T28" fmla="*/ 1 w 77"/>
                  <a:gd name="T29" fmla="*/ 1 h 101"/>
                  <a:gd name="T30" fmla="*/ 67 w 77"/>
                  <a:gd name="T31" fmla="*/ 8 h 101"/>
                  <a:gd name="T32" fmla="*/ 64 w 77"/>
                  <a:gd name="T33" fmla="*/ 37 h 101"/>
                  <a:gd name="T34" fmla="*/ 61 w 77"/>
                  <a:gd name="T35" fmla="*/ 38 h 101"/>
                  <a:gd name="T36" fmla="*/ 43 w 77"/>
                  <a:gd name="T37" fmla="*/ 37 h 101"/>
                  <a:gd name="T38" fmla="*/ 19 w 77"/>
                  <a:gd name="T39" fmla="*/ 33 h 101"/>
                  <a:gd name="T40" fmla="*/ 25 w 77"/>
                  <a:gd name="T41" fmla="*/ 82 h 101"/>
                  <a:gd name="T42" fmla="*/ 23 w 77"/>
                  <a:gd name="T43" fmla="*/ 85 h 101"/>
                  <a:gd name="T44" fmla="*/ 21 w 77"/>
                  <a:gd name="T45" fmla="*/ 85 h 101"/>
                  <a:gd name="T46" fmla="*/ 18 w 77"/>
                  <a:gd name="T47" fmla="*/ 83 h 101"/>
                  <a:gd name="T48" fmla="*/ 12 w 77"/>
                  <a:gd name="T49" fmla="*/ 35 h 101"/>
                  <a:gd name="T50" fmla="*/ 12 w 77"/>
                  <a:gd name="T51" fmla="*/ 35 h 101"/>
                  <a:gd name="T52" fmla="*/ 9 w 77"/>
                  <a:gd name="T53" fmla="*/ 8 h 101"/>
                  <a:gd name="T54" fmla="*/ 67 w 77"/>
                  <a:gd name="T55" fmla="*/ 8 h 101"/>
                  <a:gd name="T56" fmla="*/ 67 w 77"/>
                  <a:gd name="T57" fmla="*/ 8 h 101"/>
                  <a:gd name="T58" fmla="*/ 67 w 77"/>
                  <a:gd name="T59" fmla="*/ 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7" h="101">
                    <a:moveTo>
                      <a:pt x="1" y="1"/>
                    </a:moveTo>
                    <a:cubicBezTo>
                      <a:pt x="0" y="2"/>
                      <a:pt x="0" y="4"/>
                      <a:pt x="0" y="5"/>
                    </a:cubicBezTo>
                    <a:cubicBezTo>
                      <a:pt x="11" y="97"/>
                      <a:pt x="11" y="97"/>
                      <a:pt x="11" y="97"/>
                    </a:cubicBezTo>
                    <a:cubicBezTo>
                      <a:pt x="11" y="99"/>
                      <a:pt x="13" y="101"/>
                      <a:pt x="15" y="101"/>
                    </a:cubicBezTo>
                    <a:cubicBezTo>
                      <a:pt x="57" y="101"/>
                      <a:pt x="57" y="101"/>
                      <a:pt x="57" y="101"/>
                    </a:cubicBezTo>
                    <a:cubicBezTo>
                      <a:pt x="57" y="100"/>
                      <a:pt x="57" y="99"/>
                      <a:pt x="57" y="99"/>
                    </a:cubicBezTo>
                    <a:cubicBezTo>
                      <a:pt x="56" y="97"/>
                      <a:pt x="56" y="94"/>
                      <a:pt x="55" y="92"/>
                    </a:cubicBezTo>
                    <a:cubicBezTo>
                      <a:pt x="55" y="91"/>
                      <a:pt x="55" y="89"/>
                      <a:pt x="55" y="88"/>
                    </a:cubicBezTo>
                    <a:cubicBezTo>
                      <a:pt x="55" y="76"/>
                      <a:pt x="62" y="65"/>
                      <a:pt x="69" y="55"/>
                    </a:cubicBezTo>
                    <a:cubicBezTo>
                      <a:pt x="70" y="55"/>
                      <a:pt x="70" y="54"/>
                      <a:pt x="71" y="53"/>
                    </a:cubicBezTo>
                    <a:cubicBezTo>
                      <a:pt x="76" y="5"/>
                      <a:pt x="76" y="5"/>
                      <a:pt x="76" y="5"/>
                    </a:cubicBezTo>
                    <a:cubicBezTo>
                      <a:pt x="77" y="4"/>
                      <a:pt x="76" y="2"/>
                      <a:pt x="75" y="1"/>
                    </a:cubicBezTo>
                    <a:cubicBezTo>
                      <a:pt x="75" y="1"/>
                      <a:pt x="73" y="0"/>
                      <a:pt x="72" y="0"/>
                    </a:cubicBezTo>
                    <a:cubicBezTo>
                      <a:pt x="4" y="0"/>
                      <a:pt x="4" y="0"/>
                      <a:pt x="4" y="0"/>
                    </a:cubicBezTo>
                    <a:cubicBezTo>
                      <a:pt x="3" y="0"/>
                      <a:pt x="2" y="1"/>
                      <a:pt x="1" y="1"/>
                    </a:cubicBezTo>
                    <a:close/>
                    <a:moveTo>
                      <a:pt x="67" y="8"/>
                    </a:moveTo>
                    <a:cubicBezTo>
                      <a:pt x="64" y="37"/>
                      <a:pt x="64" y="37"/>
                      <a:pt x="64" y="37"/>
                    </a:cubicBezTo>
                    <a:cubicBezTo>
                      <a:pt x="63" y="37"/>
                      <a:pt x="62" y="37"/>
                      <a:pt x="61" y="38"/>
                    </a:cubicBezTo>
                    <a:cubicBezTo>
                      <a:pt x="55" y="39"/>
                      <a:pt x="49" y="38"/>
                      <a:pt x="43" y="37"/>
                    </a:cubicBezTo>
                    <a:cubicBezTo>
                      <a:pt x="35" y="35"/>
                      <a:pt x="27" y="32"/>
                      <a:pt x="19" y="33"/>
                    </a:cubicBezTo>
                    <a:cubicBezTo>
                      <a:pt x="25" y="82"/>
                      <a:pt x="25" y="82"/>
                      <a:pt x="25" y="82"/>
                    </a:cubicBezTo>
                    <a:cubicBezTo>
                      <a:pt x="25" y="84"/>
                      <a:pt x="24" y="85"/>
                      <a:pt x="23" y="85"/>
                    </a:cubicBezTo>
                    <a:cubicBezTo>
                      <a:pt x="21" y="85"/>
                      <a:pt x="21" y="85"/>
                      <a:pt x="21" y="85"/>
                    </a:cubicBezTo>
                    <a:cubicBezTo>
                      <a:pt x="19" y="86"/>
                      <a:pt x="18" y="85"/>
                      <a:pt x="18" y="83"/>
                    </a:cubicBezTo>
                    <a:cubicBezTo>
                      <a:pt x="12" y="35"/>
                      <a:pt x="12" y="35"/>
                      <a:pt x="12" y="35"/>
                    </a:cubicBezTo>
                    <a:cubicBezTo>
                      <a:pt x="12" y="35"/>
                      <a:pt x="12" y="35"/>
                      <a:pt x="12" y="35"/>
                    </a:cubicBezTo>
                    <a:cubicBezTo>
                      <a:pt x="9" y="8"/>
                      <a:pt x="9" y="8"/>
                      <a:pt x="9" y="8"/>
                    </a:cubicBezTo>
                    <a:cubicBezTo>
                      <a:pt x="67" y="8"/>
                      <a:pt x="67" y="8"/>
                      <a:pt x="67" y="8"/>
                    </a:cubicBezTo>
                    <a:close/>
                    <a:moveTo>
                      <a:pt x="67" y="8"/>
                    </a:moveTo>
                    <a:cubicBezTo>
                      <a:pt x="67" y="8"/>
                      <a:pt x="67" y="8"/>
                      <a:pt x="67" y="8"/>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3" name="Freeform 708">
                <a:extLst>
                  <a:ext uri="{FF2B5EF4-FFF2-40B4-BE49-F238E27FC236}">
                    <a16:creationId xmlns:a16="http://schemas.microsoft.com/office/drawing/2014/main" id="{6771E98C-84C7-4DC4-86BF-EF59D8C7E83C}"/>
                  </a:ext>
                </a:extLst>
              </p:cNvPr>
              <p:cNvSpPr>
                <a:spLocks noEditPoints="1"/>
              </p:cNvSpPr>
              <p:nvPr/>
            </p:nvSpPr>
            <p:spPr bwMode="auto">
              <a:xfrm>
                <a:off x="7733409" y="1477869"/>
                <a:ext cx="207963" cy="285750"/>
              </a:xfrm>
              <a:custGeom>
                <a:avLst/>
                <a:gdLst>
                  <a:gd name="T0" fmla="*/ 12 w 55"/>
                  <a:gd name="T1" fmla="*/ 22 h 76"/>
                  <a:gd name="T2" fmla="*/ 3 w 55"/>
                  <a:gd name="T3" fmla="*/ 57 h 76"/>
                  <a:gd name="T4" fmla="*/ 28 w 55"/>
                  <a:gd name="T5" fmla="*/ 76 h 76"/>
                  <a:gd name="T6" fmla="*/ 55 w 55"/>
                  <a:gd name="T7" fmla="*/ 48 h 76"/>
                  <a:gd name="T8" fmla="*/ 28 w 55"/>
                  <a:gd name="T9" fmla="*/ 0 h 76"/>
                  <a:gd name="T10" fmla="*/ 12 w 55"/>
                  <a:gd name="T11" fmla="*/ 22 h 76"/>
                  <a:gd name="T12" fmla="*/ 12 w 55"/>
                  <a:gd name="T13" fmla="*/ 22 h 76"/>
                  <a:gd name="T14" fmla="*/ 12 w 55"/>
                  <a:gd name="T15" fmla="*/ 22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76">
                    <a:moveTo>
                      <a:pt x="12" y="22"/>
                    </a:moveTo>
                    <a:cubicBezTo>
                      <a:pt x="6" y="32"/>
                      <a:pt x="0" y="45"/>
                      <a:pt x="3" y="57"/>
                    </a:cubicBezTo>
                    <a:cubicBezTo>
                      <a:pt x="6" y="69"/>
                      <a:pt x="17" y="76"/>
                      <a:pt x="28" y="76"/>
                    </a:cubicBezTo>
                    <a:cubicBezTo>
                      <a:pt x="43" y="76"/>
                      <a:pt x="55" y="66"/>
                      <a:pt x="55" y="48"/>
                    </a:cubicBezTo>
                    <a:cubicBezTo>
                      <a:pt x="55" y="30"/>
                      <a:pt x="28" y="0"/>
                      <a:pt x="28" y="0"/>
                    </a:cubicBezTo>
                    <a:cubicBezTo>
                      <a:pt x="28" y="0"/>
                      <a:pt x="20" y="10"/>
                      <a:pt x="12" y="22"/>
                    </a:cubicBezTo>
                    <a:close/>
                    <a:moveTo>
                      <a:pt x="12" y="22"/>
                    </a:moveTo>
                    <a:cubicBezTo>
                      <a:pt x="12" y="22"/>
                      <a:pt x="12" y="22"/>
                      <a:pt x="12" y="22"/>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pic>
          <p:nvPicPr>
            <p:cNvPr id="50" name="Graphic 49" descr="Earth globe: Africa and Europe with solid fill">
              <a:extLst>
                <a:ext uri="{FF2B5EF4-FFF2-40B4-BE49-F238E27FC236}">
                  <a16:creationId xmlns:a16="http://schemas.microsoft.com/office/drawing/2014/main" id="{FCA08257-A6AD-4BD2-8173-85BFA88A161A}"/>
                </a:ext>
              </a:extLst>
            </p:cNvPr>
            <p:cNvPicPr>
              <a:picLocks noChangeAspect="1"/>
            </p:cNvPicPr>
            <p:nvPr/>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0030715" y="509942"/>
              <a:ext cx="144447" cy="115564"/>
            </a:xfrm>
            <a:prstGeom prst="rect">
              <a:avLst/>
            </a:prstGeom>
          </p:spPr>
        </p:pic>
        <p:pic>
          <p:nvPicPr>
            <p:cNvPr id="51" name="Graphic 50" descr="Pandemic exponential curve line graph outline">
              <a:extLst>
                <a:ext uri="{FF2B5EF4-FFF2-40B4-BE49-F238E27FC236}">
                  <a16:creationId xmlns:a16="http://schemas.microsoft.com/office/drawing/2014/main" id="{6AA57A27-DA44-4175-AD46-E81D28A88477}"/>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9877982" y="418484"/>
              <a:ext cx="297180" cy="237757"/>
            </a:xfrm>
            <a:prstGeom prst="rect">
              <a:avLst/>
            </a:prstGeom>
          </p:spPr>
        </p:pic>
        <p:pic>
          <p:nvPicPr>
            <p:cNvPr id="49" name="Graphic 48" descr="High temperature outline">
              <a:extLst>
                <a:ext uri="{FF2B5EF4-FFF2-40B4-BE49-F238E27FC236}">
                  <a16:creationId xmlns:a16="http://schemas.microsoft.com/office/drawing/2014/main" id="{0BA03CC4-DDA9-4DCD-8B59-659BAB9B001B}"/>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flipH="1">
              <a:off x="9902448" y="190511"/>
              <a:ext cx="248247" cy="207365"/>
            </a:xfrm>
            <a:prstGeom prst="rect">
              <a:avLst/>
            </a:prstGeom>
          </p:spPr>
        </p:pic>
      </p:grpSp>
      <p:pic>
        <p:nvPicPr>
          <p:cNvPr id="57" name="Graphic 56" descr="High temperature outline">
            <a:extLst>
              <a:ext uri="{FF2B5EF4-FFF2-40B4-BE49-F238E27FC236}">
                <a16:creationId xmlns:a16="http://schemas.microsoft.com/office/drawing/2014/main" id="{B810A54B-BB17-41E6-A21D-1D19BFB99D90}"/>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flipH="1">
            <a:off x="723848" y="1132899"/>
            <a:ext cx="730993" cy="610611"/>
          </a:xfrm>
          <a:prstGeom prst="rect">
            <a:avLst/>
          </a:prstGeom>
        </p:spPr>
      </p:pic>
      <p:sp>
        <p:nvSpPr>
          <p:cNvPr id="58" name="TextBox 57">
            <a:extLst>
              <a:ext uri="{FF2B5EF4-FFF2-40B4-BE49-F238E27FC236}">
                <a16:creationId xmlns:a16="http://schemas.microsoft.com/office/drawing/2014/main" id="{44FA445C-FBAC-442F-92D7-B51FBF1ACACE}"/>
              </a:ext>
            </a:extLst>
          </p:cNvPr>
          <p:cNvSpPr txBox="1"/>
          <p:nvPr/>
        </p:nvSpPr>
        <p:spPr>
          <a:xfrm>
            <a:off x="433845" y="2041994"/>
            <a:ext cx="11155584" cy="584775"/>
          </a:xfrm>
          <a:prstGeom prst="rect">
            <a:avLst/>
          </a:prstGeom>
          <a:noFill/>
        </p:spPr>
        <p:txBody>
          <a:bodyPr wrap="square">
            <a:spAutoFit/>
          </a:bodyPr>
          <a:lstStyle/>
          <a:p>
            <a:pPr marL="457200" marR="0" lvl="1" indent="0" algn="just" defTabSz="914400" rtl="0" eaLnBrk="1" fontAlgn="auto" latinLnBrk="0" hangingPunct="1">
              <a:lnSpc>
                <a:spcPct val="100000"/>
              </a:lnSpc>
              <a:spcBef>
                <a:spcPts val="0"/>
              </a:spcBef>
              <a:spcAft>
                <a:spcPts val="0"/>
              </a:spcAft>
              <a:buClrTx/>
              <a:buSzTx/>
              <a:buFontTx/>
              <a:buNone/>
              <a:tabLst/>
              <a:defRPr/>
            </a:pPr>
            <a:r>
              <a:rPr kumimoji="0" lang="it-IT" sz="16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a:t>
            </a:r>
            <a:r>
              <a:rPr kumimoji="0" lang="it-IT" sz="32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Cosa fare?</a:t>
            </a:r>
            <a:endParaRPr kumimoji="0" lang="it-IT" sz="16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endParaRPr>
          </a:p>
        </p:txBody>
      </p:sp>
      <p:sp>
        <p:nvSpPr>
          <p:cNvPr id="44" name="Segnaposto contenuto 2">
            <a:extLst>
              <a:ext uri="{FF2B5EF4-FFF2-40B4-BE49-F238E27FC236}">
                <a16:creationId xmlns:a16="http://schemas.microsoft.com/office/drawing/2014/main" id="{1E48B010-85D2-4CCD-9EC2-DCC306C2B780}"/>
              </a:ext>
            </a:extLst>
          </p:cNvPr>
          <p:cNvSpPr txBox="1">
            <a:spLocks/>
          </p:cNvSpPr>
          <p:nvPr/>
        </p:nvSpPr>
        <p:spPr>
          <a:xfrm>
            <a:off x="1018532" y="1377895"/>
            <a:ext cx="9986211" cy="67026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20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MITIGAZIONE DEI CAMBIAMENTI CLIMATICI </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2000" b="1" i="1"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Regime 2</a:t>
            </a:r>
            <a:endParaRPr kumimoji="0" lang="it-IT" sz="2000" b="1"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9" name="Text Placeholder 2">
            <a:extLst>
              <a:ext uri="{FF2B5EF4-FFF2-40B4-BE49-F238E27FC236}">
                <a16:creationId xmlns:a16="http://schemas.microsoft.com/office/drawing/2014/main" id="{1C98E951-7D6E-4D64-B050-CB80DBFC4457}"/>
              </a:ext>
            </a:extLst>
          </p:cNvPr>
          <p:cNvSpPr txBox="1">
            <a:spLocks/>
          </p:cNvSpPr>
          <p:nvPr/>
        </p:nvSpPr>
        <p:spPr>
          <a:xfrm>
            <a:off x="357647" y="16784"/>
            <a:ext cx="9327891"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t-IT" sz="1050" dirty="0">
                <a:solidFill>
                  <a:srgbClr val="002060"/>
                </a:solidFill>
                <a:latin typeface="Arial" panose="020B0604020202020204" pitchFamily="34" charset="0"/>
                <a:cs typeface="Arial" panose="020B0604020202020204" pitchFamily="34" charset="0"/>
              </a:rPr>
              <a:t>GUIDA OPERATIVA PER IL RISPETTO DEL PRINCIPIO DNSH – </a:t>
            </a:r>
            <a:r>
              <a:rPr lang="it-IT" sz="1050" b="1" dirty="0">
                <a:solidFill>
                  <a:srgbClr val="002060"/>
                </a:solidFill>
                <a:latin typeface="Arial" panose="020B0604020202020204" pitchFamily="34" charset="0"/>
                <a:cs typeface="Arial" panose="020B0604020202020204" pitchFamily="34" charset="0"/>
              </a:rPr>
              <a:t>SCHEDA 6 - 8: SERVIZI INFORMATICI DI HOSTING E CLOUD – DATA CENTER</a:t>
            </a:r>
          </a:p>
        </p:txBody>
      </p:sp>
    </p:spTree>
    <p:extLst>
      <p:ext uri="{BB962C8B-B14F-4D97-AF65-F5344CB8AC3E}">
        <p14:creationId xmlns:p14="http://schemas.microsoft.com/office/powerpoint/2010/main" val="41387340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Graphic 26" descr="Pandemic exponential curve line graph outline">
            <a:extLst>
              <a:ext uri="{FF2B5EF4-FFF2-40B4-BE49-F238E27FC236}">
                <a16:creationId xmlns:a16="http://schemas.microsoft.com/office/drawing/2014/main" id="{D6D05D72-42E5-41A7-9A7C-EBBA4229ECF9}"/>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741580" y="1178374"/>
            <a:ext cx="729704" cy="583795"/>
          </a:xfrm>
          <a:prstGeom prst="rect">
            <a:avLst/>
          </a:prstGeom>
        </p:spPr>
      </p:pic>
      <p:sp>
        <p:nvSpPr>
          <p:cNvPr id="4" name="Segnaposto numero diapositiva 5">
            <a:extLst>
              <a:ext uri="{FF2B5EF4-FFF2-40B4-BE49-F238E27FC236}">
                <a16:creationId xmlns:a16="http://schemas.microsoft.com/office/drawing/2014/main" id="{CC11CACA-3D43-6842-94A5-90E1FE5ACAA5}"/>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39</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
        <p:nvSpPr>
          <p:cNvPr id="9" name="Titolo 1">
            <a:extLst>
              <a:ext uri="{FF2B5EF4-FFF2-40B4-BE49-F238E27FC236}">
                <a16:creationId xmlns:a16="http://schemas.microsoft.com/office/drawing/2014/main" id="{7B595272-78FB-48A9-B8EF-F0A32D7EA508}"/>
              </a:ext>
            </a:extLst>
          </p:cNvPr>
          <p:cNvSpPr>
            <a:spLocks noGrp="1"/>
          </p:cNvSpPr>
          <p:nvPr>
            <p:ph type="title"/>
          </p:nvPr>
        </p:nvSpPr>
        <p:spPr>
          <a:xfrm>
            <a:off x="764308" y="578866"/>
            <a:ext cx="10515600" cy="761711"/>
          </a:xfrm>
        </p:spPr>
        <p:txBody>
          <a:bodyPr>
            <a:normAutofit/>
          </a:bodyPr>
          <a:lstStyle/>
          <a:p>
            <a:r>
              <a:rPr lang="it-IT" sz="2400" b="1">
                <a:solidFill>
                  <a:schemeClr val="accent1">
                    <a:lumMod val="50000"/>
                  </a:schemeClr>
                </a:solidFill>
                <a:latin typeface="Arial" panose="020B0604020202020204" pitchFamily="34" charset="0"/>
                <a:cs typeface="Arial" panose="020B0604020202020204" pitchFamily="34" charset="0"/>
              </a:rPr>
              <a:t>II. VINCOLI DNSH</a:t>
            </a:r>
            <a:endParaRPr lang="it-IT" sz="2600" b="1" i="1">
              <a:solidFill>
                <a:schemeClr val="accent1">
                  <a:lumMod val="50000"/>
                </a:schemeClr>
              </a:solidFill>
              <a:latin typeface="Arial" panose="020B0604020202020204" pitchFamily="34" charset="0"/>
              <a:cs typeface="Arial" panose="020B0604020202020204" pitchFamily="34" charset="0"/>
            </a:endParaRPr>
          </a:p>
        </p:txBody>
      </p:sp>
      <p:sp>
        <p:nvSpPr>
          <p:cNvPr id="10" name="Rectangle 9">
            <a:extLst>
              <a:ext uri="{FF2B5EF4-FFF2-40B4-BE49-F238E27FC236}">
                <a16:creationId xmlns:a16="http://schemas.microsoft.com/office/drawing/2014/main" id="{8BEA70F3-559F-462C-A758-0C255A7A2763}"/>
              </a:ext>
            </a:extLst>
          </p:cNvPr>
          <p:cNvSpPr/>
          <p:nvPr/>
        </p:nvSpPr>
        <p:spPr>
          <a:xfrm>
            <a:off x="510582" y="2205455"/>
            <a:ext cx="11078849" cy="647473"/>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just" defTabSz="91440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endParaRPr>
          </a:p>
        </p:txBody>
      </p:sp>
      <p:sp>
        <p:nvSpPr>
          <p:cNvPr id="32" name="TextBox 31">
            <a:extLst>
              <a:ext uri="{FF2B5EF4-FFF2-40B4-BE49-F238E27FC236}">
                <a16:creationId xmlns:a16="http://schemas.microsoft.com/office/drawing/2014/main" id="{753EBFA5-E5F1-4CD0-B9D4-9B5BCEBA8FB4}"/>
              </a:ext>
            </a:extLst>
          </p:cNvPr>
          <p:cNvSpPr txBox="1"/>
          <p:nvPr/>
        </p:nvSpPr>
        <p:spPr>
          <a:xfrm>
            <a:off x="510582" y="2363673"/>
            <a:ext cx="11023051" cy="338554"/>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L’attività per definizione non compromette l’obbiettivo di adattamento ai cambiamenti climatici.</a:t>
            </a:r>
          </a:p>
        </p:txBody>
      </p:sp>
      <p:sp>
        <p:nvSpPr>
          <p:cNvPr id="28" name="Segnaposto contenuto 2">
            <a:extLst>
              <a:ext uri="{FF2B5EF4-FFF2-40B4-BE49-F238E27FC236}">
                <a16:creationId xmlns:a16="http://schemas.microsoft.com/office/drawing/2014/main" id="{D96988F0-5C22-438A-9702-C11D1118C56B}"/>
              </a:ext>
            </a:extLst>
          </p:cNvPr>
          <p:cNvSpPr>
            <a:spLocks noGrp="1"/>
          </p:cNvSpPr>
          <p:nvPr>
            <p:ph idx="1"/>
          </p:nvPr>
        </p:nvSpPr>
        <p:spPr>
          <a:xfrm>
            <a:off x="510583" y="1699391"/>
            <a:ext cx="11078848" cy="374230"/>
          </a:xfrm>
        </p:spPr>
        <p:txBody>
          <a:bodyPr>
            <a:noAutofit/>
          </a:bodyPr>
          <a:lstStyle/>
          <a:p>
            <a:pPr marL="0" indent="0" algn="ctr">
              <a:lnSpc>
                <a:spcPct val="100000"/>
              </a:lnSpc>
              <a:buNone/>
            </a:pPr>
            <a:r>
              <a:rPr lang="it-IT" sz="2000" b="1" dirty="0">
                <a:solidFill>
                  <a:schemeClr val="accent1">
                    <a:lumMod val="50000"/>
                  </a:schemeClr>
                </a:solidFill>
                <a:latin typeface="Arial" panose="020B0604020202020204" pitchFamily="34" charset="0"/>
                <a:cs typeface="Arial" panose="020B0604020202020204" pitchFamily="34" charset="0"/>
              </a:rPr>
              <a:t>ADATTAMENTO AI CAMBIAMENTI CLIMATICI </a:t>
            </a:r>
            <a:endParaRPr lang="it-IT" sz="2000" b="1" dirty="0"/>
          </a:p>
        </p:txBody>
      </p:sp>
      <p:graphicFrame>
        <p:nvGraphicFramePr>
          <p:cNvPr id="33" name="Table 10">
            <a:extLst>
              <a:ext uri="{FF2B5EF4-FFF2-40B4-BE49-F238E27FC236}">
                <a16:creationId xmlns:a16="http://schemas.microsoft.com/office/drawing/2014/main" id="{9FD5F60F-AF94-4013-821D-6FF57210857A}"/>
              </a:ext>
            </a:extLst>
          </p:cNvPr>
          <p:cNvGraphicFramePr>
            <a:graphicFrameLocks noGrp="1"/>
          </p:cNvGraphicFramePr>
          <p:nvPr/>
        </p:nvGraphicFramePr>
        <p:xfrm>
          <a:off x="10318061" y="195956"/>
          <a:ext cx="1271370" cy="1371600"/>
        </p:xfrm>
        <a:graphic>
          <a:graphicData uri="http://schemas.openxmlformats.org/drawingml/2006/table">
            <a:tbl>
              <a:tblPr bandRow="1">
                <a:tableStyleId>{5C22544A-7EE6-4342-B048-85BDC9FD1C3A}</a:tableStyleId>
              </a:tblPr>
              <a:tblGrid>
                <a:gridCol w="1271370">
                  <a:extLst>
                    <a:ext uri="{9D8B030D-6E8A-4147-A177-3AD203B41FA5}">
                      <a16:colId xmlns:a16="http://schemas.microsoft.com/office/drawing/2014/main" val="2637763030"/>
                    </a:ext>
                  </a:extLst>
                </a:gridCol>
              </a:tblGrid>
              <a:tr h="211755">
                <a:tc>
                  <a:txBody>
                    <a:bodyPr/>
                    <a:lstStyle/>
                    <a:p>
                      <a:r>
                        <a:rPr lang="it-IT" sz="900" b="0">
                          <a:solidFill>
                            <a:schemeClr val="tx1"/>
                          </a:solidFill>
                        </a:rPr>
                        <a:t>Mitigazione</a:t>
                      </a:r>
                    </a:p>
                  </a:txBody>
                  <a:tcPr>
                    <a:solidFill>
                      <a:schemeClr val="bg2"/>
                    </a:solidFill>
                  </a:tcPr>
                </a:tc>
                <a:extLst>
                  <a:ext uri="{0D108BD9-81ED-4DB2-BD59-A6C34878D82A}">
                    <a16:rowId xmlns:a16="http://schemas.microsoft.com/office/drawing/2014/main" val="3339796594"/>
                  </a:ext>
                </a:extLst>
              </a:tr>
              <a:tr h="211755">
                <a:tc>
                  <a:txBody>
                    <a:bodyPr/>
                    <a:lstStyle/>
                    <a:p>
                      <a:r>
                        <a:rPr lang="it-IT" sz="900" b="1">
                          <a:solidFill>
                            <a:schemeClr val="accent5">
                              <a:lumMod val="75000"/>
                            </a:schemeClr>
                          </a:solidFill>
                        </a:rPr>
                        <a:t>Adattamento</a:t>
                      </a:r>
                    </a:p>
                  </a:txBody>
                  <a:tcPr>
                    <a:solidFill>
                      <a:schemeClr val="accent4"/>
                    </a:solidFill>
                  </a:tcPr>
                </a:tc>
                <a:extLst>
                  <a:ext uri="{0D108BD9-81ED-4DB2-BD59-A6C34878D82A}">
                    <a16:rowId xmlns:a16="http://schemas.microsoft.com/office/drawing/2014/main" val="3629713866"/>
                  </a:ext>
                </a:extLst>
              </a:tr>
              <a:tr h="211755">
                <a:tc>
                  <a:txBody>
                    <a:bodyPr/>
                    <a:lstStyle/>
                    <a:p>
                      <a:r>
                        <a:rPr lang="it-IT" sz="900"/>
                        <a:t>Risorsa Idrica</a:t>
                      </a:r>
                    </a:p>
                  </a:txBody>
                  <a:tcPr>
                    <a:solidFill>
                      <a:schemeClr val="bg2"/>
                    </a:solidFill>
                  </a:tcPr>
                </a:tc>
                <a:extLst>
                  <a:ext uri="{0D108BD9-81ED-4DB2-BD59-A6C34878D82A}">
                    <a16:rowId xmlns:a16="http://schemas.microsoft.com/office/drawing/2014/main" val="1622243859"/>
                  </a:ext>
                </a:extLst>
              </a:tr>
              <a:tr h="211755">
                <a:tc>
                  <a:txBody>
                    <a:bodyPr/>
                    <a:lstStyle/>
                    <a:p>
                      <a:r>
                        <a:rPr lang="it-IT" sz="900"/>
                        <a:t>Economia Circolare</a:t>
                      </a:r>
                    </a:p>
                  </a:txBody>
                  <a:tcPr>
                    <a:solidFill>
                      <a:schemeClr val="bg2"/>
                    </a:solidFill>
                  </a:tcPr>
                </a:tc>
                <a:extLst>
                  <a:ext uri="{0D108BD9-81ED-4DB2-BD59-A6C34878D82A}">
                    <a16:rowId xmlns:a16="http://schemas.microsoft.com/office/drawing/2014/main" val="2308410205"/>
                  </a:ext>
                </a:extLst>
              </a:tr>
              <a:tr h="211755">
                <a:tc>
                  <a:txBody>
                    <a:bodyPr/>
                    <a:lstStyle/>
                    <a:p>
                      <a:r>
                        <a:rPr lang="it-IT" sz="900"/>
                        <a:t>Inquinamento</a:t>
                      </a:r>
                    </a:p>
                  </a:txBody>
                  <a:tcPr>
                    <a:solidFill>
                      <a:schemeClr val="bg2"/>
                    </a:solidFill>
                  </a:tcPr>
                </a:tc>
                <a:extLst>
                  <a:ext uri="{0D108BD9-81ED-4DB2-BD59-A6C34878D82A}">
                    <a16:rowId xmlns:a16="http://schemas.microsoft.com/office/drawing/2014/main" val="2006366904"/>
                  </a:ext>
                </a:extLst>
              </a:tr>
              <a:tr h="211755">
                <a:tc>
                  <a:txBody>
                    <a:bodyPr/>
                    <a:lstStyle/>
                    <a:p>
                      <a:r>
                        <a:rPr lang="it-IT" sz="900"/>
                        <a:t>Biodiversità</a:t>
                      </a:r>
                    </a:p>
                  </a:txBody>
                  <a:tcPr>
                    <a:solidFill>
                      <a:schemeClr val="bg2"/>
                    </a:solidFill>
                  </a:tcPr>
                </a:tc>
                <a:extLst>
                  <a:ext uri="{0D108BD9-81ED-4DB2-BD59-A6C34878D82A}">
                    <a16:rowId xmlns:a16="http://schemas.microsoft.com/office/drawing/2014/main" val="2799061225"/>
                  </a:ext>
                </a:extLst>
              </a:tr>
            </a:tbl>
          </a:graphicData>
        </a:graphic>
      </p:graphicFrame>
      <p:grpSp>
        <p:nvGrpSpPr>
          <p:cNvPr id="34" name="Group 33">
            <a:extLst>
              <a:ext uri="{FF2B5EF4-FFF2-40B4-BE49-F238E27FC236}">
                <a16:creationId xmlns:a16="http://schemas.microsoft.com/office/drawing/2014/main" id="{7CA8D718-0AB1-4162-A5AE-897DD58D48E4}"/>
              </a:ext>
            </a:extLst>
          </p:cNvPr>
          <p:cNvGrpSpPr/>
          <p:nvPr/>
        </p:nvGrpSpPr>
        <p:grpSpPr>
          <a:xfrm>
            <a:off x="9872720" y="190511"/>
            <a:ext cx="302478" cy="1382650"/>
            <a:chOff x="9872720" y="190511"/>
            <a:chExt cx="302478" cy="1382650"/>
          </a:xfrm>
          <a:solidFill>
            <a:srgbClr val="1F4E79"/>
          </a:solidFill>
        </p:grpSpPr>
        <p:sp>
          <p:nvSpPr>
            <p:cNvPr id="35" name="Freeform 12">
              <a:extLst>
                <a:ext uri="{FF2B5EF4-FFF2-40B4-BE49-F238E27FC236}">
                  <a16:creationId xmlns:a16="http://schemas.microsoft.com/office/drawing/2014/main" id="{9B1A0C67-BAC3-4323-BD52-EA7B54B8F4AE}"/>
                </a:ext>
              </a:extLst>
            </p:cNvPr>
            <p:cNvSpPr>
              <a:spLocks noEditPoints="1"/>
            </p:cNvSpPr>
            <p:nvPr/>
          </p:nvSpPr>
          <p:spPr bwMode="auto">
            <a:xfrm>
              <a:off x="9941760" y="894520"/>
              <a:ext cx="188972" cy="190754"/>
            </a:xfrm>
            <a:custGeom>
              <a:avLst/>
              <a:gdLst>
                <a:gd name="T0" fmla="*/ 157 w 392"/>
                <a:gd name="T1" fmla="*/ 18 h 368"/>
                <a:gd name="T2" fmla="*/ 102 w 392"/>
                <a:gd name="T3" fmla="*/ 33 h 368"/>
                <a:gd name="T4" fmla="*/ 76 w 392"/>
                <a:gd name="T5" fmla="*/ 76 h 368"/>
                <a:gd name="T6" fmla="*/ 148 w 392"/>
                <a:gd name="T7" fmla="*/ 120 h 368"/>
                <a:gd name="T8" fmla="*/ 187 w 392"/>
                <a:gd name="T9" fmla="*/ 58 h 368"/>
                <a:gd name="T10" fmla="*/ 157 w 392"/>
                <a:gd name="T11" fmla="*/ 18 h 368"/>
                <a:gd name="T12" fmla="*/ 326 w 392"/>
                <a:gd name="T13" fmla="*/ 268 h 368"/>
                <a:gd name="T14" fmla="*/ 241 w 392"/>
                <a:gd name="T15" fmla="*/ 268 h 368"/>
                <a:gd name="T16" fmla="*/ 241 w 392"/>
                <a:gd name="T17" fmla="*/ 241 h 368"/>
                <a:gd name="T18" fmla="*/ 216 w 392"/>
                <a:gd name="T19" fmla="*/ 274 h 368"/>
                <a:gd name="T20" fmla="*/ 191 w 392"/>
                <a:gd name="T21" fmla="*/ 306 h 368"/>
                <a:gd name="T22" fmla="*/ 216 w 392"/>
                <a:gd name="T23" fmla="*/ 339 h 368"/>
                <a:gd name="T24" fmla="*/ 238 w 392"/>
                <a:gd name="T25" fmla="*/ 368 h 368"/>
                <a:gd name="T26" fmla="*/ 241 w 392"/>
                <a:gd name="T27" fmla="*/ 368 h 368"/>
                <a:gd name="T28" fmla="*/ 241 w 392"/>
                <a:gd name="T29" fmla="*/ 353 h 368"/>
                <a:gd name="T30" fmla="*/ 286 w 392"/>
                <a:gd name="T31" fmla="*/ 352 h 368"/>
                <a:gd name="T32" fmla="*/ 336 w 392"/>
                <a:gd name="T33" fmla="*/ 332 h 368"/>
                <a:gd name="T34" fmla="*/ 380 w 392"/>
                <a:gd name="T35" fmla="*/ 251 h 368"/>
                <a:gd name="T36" fmla="*/ 380 w 392"/>
                <a:gd name="T37" fmla="*/ 250 h 368"/>
                <a:gd name="T38" fmla="*/ 326 w 392"/>
                <a:gd name="T39" fmla="*/ 268 h 368"/>
                <a:gd name="T40" fmla="*/ 196 w 392"/>
                <a:gd name="T41" fmla="*/ 43 h 368"/>
                <a:gd name="T42" fmla="*/ 237 w 392"/>
                <a:gd name="T43" fmla="*/ 119 h 368"/>
                <a:gd name="T44" fmla="*/ 213 w 392"/>
                <a:gd name="T45" fmla="*/ 132 h 368"/>
                <a:gd name="T46" fmla="*/ 253 w 392"/>
                <a:gd name="T47" fmla="*/ 138 h 368"/>
                <a:gd name="T48" fmla="*/ 294 w 392"/>
                <a:gd name="T49" fmla="*/ 144 h 368"/>
                <a:gd name="T50" fmla="*/ 311 w 392"/>
                <a:gd name="T51" fmla="*/ 107 h 368"/>
                <a:gd name="T52" fmla="*/ 328 w 392"/>
                <a:gd name="T53" fmla="*/ 69 h 368"/>
                <a:gd name="T54" fmla="*/ 311 w 392"/>
                <a:gd name="T55" fmla="*/ 78 h 368"/>
                <a:gd name="T56" fmla="*/ 288 w 392"/>
                <a:gd name="T57" fmla="*/ 39 h 368"/>
                <a:gd name="T58" fmla="*/ 248 w 392"/>
                <a:gd name="T59" fmla="*/ 4 h 368"/>
                <a:gd name="T60" fmla="*/ 152 w 392"/>
                <a:gd name="T61" fmla="*/ 4 h 368"/>
                <a:gd name="T62" fmla="*/ 196 w 392"/>
                <a:gd name="T63" fmla="*/ 43 h 368"/>
                <a:gd name="T64" fmla="*/ 71 w 392"/>
                <a:gd name="T65" fmla="*/ 311 h 368"/>
                <a:gd name="T66" fmla="*/ 110 w 392"/>
                <a:gd name="T67" fmla="*/ 351 h 368"/>
                <a:gd name="T68" fmla="*/ 161 w 392"/>
                <a:gd name="T69" fmla="*/ 352 h 368"/>
                <a:gd name="T70" fmla="*/ 162 w 392"/>
                <a:gd name="T71" fmla="*/ 267 h 368"/>
                <a:gd name="T72" fmla="*/ 89 w 392"/>
                <a:gd name="T73" fmla="*/ 265 h 368"/>
                <a:gd name="T74" fmla="*/ 71 w 392"/>
                <a:gd name="T75" fmla="*/ 311 h 368"/>
                <a:gd name="T76" fmla="*/ 114 w 392"/>
                <a:gd name="T77" fmla="*/ 193 h 368"/>
                <a:gd name="T78" fmla="*/ 137 w 392"/>
                <a:gd name="T79" fmla="*/ 207 h 368"/>
                <a:gd name="T80" fmla="*/ 122 w 392"/>
                <a:gd name="T81" fmla="*/ 168 h 368"/>
                <a:gd name="T82" fmla="*/ 107 w 392"/>
                <a:gd name="T83" fmla="*/ 130 h 368"/>
                <a:gd name="T84" fmla="*/ 66 w 392"/>
                <a:gd name="T85" fmla="*/ 134 h 368"/>
                <a:gd name="T86" fmla="*/ 25 w 392"/>
                <a:gd name="T87" fmla="*/ 139 h 368"/>
                <a:gd name="T88" fmla="*/ 41 w 392"/>
                <a:gd name="T89" fmla="*/ 148 h 368"/>
                <a:gd name="T90" fmla="*/ 19 w 392"/>
                <a:gd name="T91" fmla="*/ 188 h 368"/>
                <a:gd name="T92" fmla="*/ 9 w 392"/>
                <a:gd name="T93" fmla="*/ 241 h 368"/>
                <a:gd name="T94" fmla="*/ 58 w 392"/>
                <a:gd name="T95" fmla="*/ 324 h 368"/>
                <a:gd name="T96" fmla="*/ 69 w 392"/>
                <a:gd name="T97" fmla="*/ 266 h 368"/>
                <a:gd name="T98" fmla="*/ 114 w 392"/>
                <a:gd name="T99" fmla="*/ 193 h 368"/>
                <a:gd name="T100" fmla="*/ 313 w 392"/>
                <a:gd name="T101" fmla="*/ 253 h 368"/>
                <a:gd name="T102" fmla="*/ 362 w 392"/>
                <a:gd name="T103" fmla="*/ 244 h 368"/>
                <a:gd name="T104" fmla="*/ 375 w 392"/>
                <a:gd name="T105" fmla="*/ 190 h 368"/>
                <a:gd name="T106" fmla="*/ 350 w 392"/>
                <a:gd name="T107" fmla="*/ 146 h 368"/>
                <a:gd name="T108" fmla="*/ 277 w 392"/>
                <a:gd name="T109" fmla="*/ 189 h 368"/>
                <a:gd name="T110" fmla="*/ 313 w 392"/>
                <a:gd name="T111" fmla="*/ 253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2" h="368">
                  <a:moveTo>
                    <a:pt x="157" y="18"/>
                  </a:moveTo>
                  <a:cubicBezTo>
                    <a:pt x="127" y="0"/>
                    <a:pt x="102" y="33"/>
                    <a:pt x="102" y="33"/>
                  </a:cubicBezTo>
                  <a:cubicBezTo>
                    <a:pt x="76" y="76"/>
                    <a:pt x="76" y="76"/>
                    <a:pt x="76" y="76"/>
                  </a:cubicBezTo>
                  <a:cubicBezTo>
                    <a:pt x="148" y="120"/>
                    <a:pt x="148" y="120"/>
                    <a:pt x="148" y="120"/>
                  </a:cubicBezTo>
                  <a:cubicBezTo>
                    <a:pt x="187" y="58"/>
                    <a:pt x="187" y="58"/>
                    <a:pt x="187" y="58"/>
                  </a:cubicBezTo>
                  <a:cubicBezTo>
                    <a:pt x="172" y="23"/>
                    <a:pt x="157" y="18"/>
                    <a:pt x="157" y="18"/>
                  </a:cubicBezTo>
                  <a:close/>
                  <a:moveTo>
                    <a:pt x="326" y="268"/>
                  </a:moveTo>
                  <a:cubicBezTo>
                    <a:pt x="241" y="268"/>
                    <a:pt x="241" y="268"/>
                    <a:pt x="241" y="268"/>
                  </a:cubicBezTo>
                  <a:cubicBezTo>
                    <a:pt x="241" y="241"/>
                    <a:pt x="241" y="241"/>
                    <a:pt x="241" y="241"/>
                  </a:cubicBezTo>
                  <a:cubicBezTo>
                    <a:pt x="216" y="274"/>
                    <a:pt x="216" y="274"/>
                    <a:pt x="216" y="274"/>
                  </a:cubicBezTo>
                  <a:cubicBezTo>
                    <a:pt x="191" y="306"/>
                    <a:pt x="191" y="306"/>
                    <a:pt x="191" y="306"/>
                  </a:cubicBezTo>
                  <a:cubicBezTo>
                    <a:pt x="216" y="339"/>
                    <a:pt x="216" y="339"/>
                    <a:pt x="216" y="339"/>
                  </a:cubicBezTo>
                  <a:cubicBezTo>
                    <a:pt x="238" y="368"/>
                    <a:pt x="238" y="368"/>
                    <a:pt x="238" y="368"/>
                  </a:cubicBezTo>
                  <a:cubicBezTo>
                    <a:pt x="241" y="368"/>
                    <a:pt x="241" y="368"/>
                    <a:pt x="241" y="368"/>
                  </a:cubicBezTo>
                  <a:cubicBezTo>
                    <a:pt x="241" y="353"/>
                    <a:pt x="241" y="353"/>
                    <a:pt x="241" y="353"/>
                  </a:cubicBezTo>
                  <a:cubicBezTo>
                    <a:pt x="286" y="352"/>
                    <a:pt x="286" y="352"/>
                    <a:pt x="286" y="352"/>
                  </a:cubicBezTo>
                  <a:cubicBezTo>
                    <a:pt x="327" y="349"/>
                    <a:pt x="336" y="332"/>
                    <a:pt x="336" y="332"/>
                  </a:cubicBezTo>
                  <a:cubicBezTo>
                    <a:pt x="380" y="251"/>
                    <a:pt x="380" y="251"/>
                    <a:pt x="380" y="251"/>
                  </a:cubicBezTo>
                  <a:cubicBezTo>
                    <a:pt x="380" y="250"/>
                    <a:pt x="380" y="250"/>
                    <a:pt x="380" y="250"/>
                  </a:cubicBezTo>
                  <a:cubicBezTo>
                    <a:pt x="362" y="271"/>
                    <a:pt x="326" y="268"/>
                    <a:pt x="326" y="268"/>
                  </a:cubicBezTo>
                  <a:close/>
                  <a:moveTo>
                    <a:pt x="196" y="43"/>
                  </a:moveTo>
                  <a:cubicBezTo>
                    <a:pt x="237" y="119"/>
                    <a:pt x="237" y="119"/>
                    <a:pt x="237" y="119"/>
                  </a:cubicBezTo>
                  <a:cubicBezTo>
                    <a:pt x="213" y="132"/>
                    <a:pt x="213" y="132"/>
                    <a:pt x="213" y="132"/>
                  </a:cubicBezTo>
                  <a:cubicBezTo>
                    <a:pt x="253" y="138"/>
                    <a:pt x="253" y="138"/>
                    <a:pt x="253" y="138"/>
                  </a:cubicBezTo>
                  <a:cubicBezTo>
                    <a:pt x="294" y="144"/>
                    <a:pt x="294" y="144"/>
                    <a:pt x="294" y="144"/>
                  </a:cubicBezTo>
                  <a:cubicBezTo>
                    <a:pt x="311" y="107"/>
                    <a:pt x="311" y="107"/>
                    <a:pt x="311" y="107"/>
                  </a:cubicBezTo>
                  <a:cubicBezTo>
                    <a:pt x="328" y="69"/>
                    <a:pt x="328" y="69"/>
                    <a:pt x="328" y="69"/>
                  </a:cubicBezTo>
                  <a:cubicBezTo>
                    <a:pt x="311" y="78"/>
                    <a:pt x="311" y="78"/>
                    <a:pt x="311" y="78"/>
                  </a:cubicBezTo>
                  <a:cubicBezTo>
                    <a:pt x="288" y="39"/>
                    <a:pt x="288" y="39"/>
                    <a:pt x="288" y="39"/>
                  </a:cubicBezTo>
                  <a:cubicBezTo>
                    <a:pt x="267" y="4"/>
                    <a:pt x="248" y="4"/>
                    <a:pt x="248" y="4"/>
                  </a:cubicBezTo>
                  <a:cubicBezTo>
                    <a:pt x="152" y="4"/>
                    <a:pt x="152" y="4"/>
                    <a:pt x="152" y="4"/>
                  </a:cubicBezTo>
                  <a:cubicBezTo>
                    <a:pt x="180" y="7"/>
                    <a:pt x="196" y="43"/>
                    <a:pt x="196" y="43"/>
                  </a:cubicBezTo>
                  <a:close/>
                  <a:moveTo>
                    <a:pt x="71" y="311"/>
                  </a:moveTo>
                  <a:cubicBezTo>
                    <a:pt x="70" y="346"/>
                    <a:pt x="110" y="351"/>
                    <a:pt x="110" y="351"/>
                  </a:cubicBezTo>
                  <a:cubicBezTo>
                    <a:pt x="161" y="352"/>
                    <a:pt x="161" y="352"/>
                    <a:pt x="161" y="352"/>
                  </a:cubicBezTo>
                  <a:cubicBezTo>
                    <a:pt x="162" y="267"/>
                    <a:pt x="162" y="267"/>
                    <a:pt x="162" y="267"/>
                  </a:cubicBezTo>
                  <a:cubicBezTo>
                    <a:pt x="89" y="265"/>
                    <a:pt x="89" y="265"/>
                    <a:pt x="89" y="265"/>
                  </a:cubicBezTo>
                  <a:cubicBezTo>
                    <a:pt x="67" y="295"/>
                    <a:pt x="71" y="311"/>
                    <a:pt x="71" y="311"/>
                  </a:cubicBezTo>
                  <a:close/>
                  <a:moveTo>
                    <a:pt x="114" y="193"/>
                  </a:moveTo>
                  <a:cubicBezTo>
                    <a:pt x="137" y="207"/>
                    <a:pt x="137" y="207"/>
                    <a:pt x="137" y="207"/>
                  </a:cubicBezTo>
                  <a:cubicBezTo>
                    <a:pt x="122" y="168"/>
                    <a:pt x="122" y="168"/>
                    <a:pt x="122" y="168"/>
                  </a:cubicBezTo>
                  <a:cubicBezTo>
                    <a:pt x="107" y="130"/>
                    <a:pt x="107" y="130"/>
                    <a:pt x="107" y="130"/>
                  </a:cubicBezTo>
                  <a:cubicBezTo>
                    <a:pt x="66" y="134"/>
                    <a:pt x="66" y="134"/>
                    <a:pt x="66" y="134"/>
                  </a:cubicBezTo>
                  <a:cubicBezTo>
                    <a:pt x="25" y="139"/>
                    <a:pt x="25" y="139"/>
                    <a:pt x="25" y="139"/>
                  </a:cubicBezTo>
                  <a:cubicBezTo>
                    <a:pt x="41" y="148"/>
                    <a:pt x="41" y="148"/>
                    <a:pt x="41" y="148"/>
                  </a:cubicBezTo>
                  <a:cubicBezTo>
                    <a:pt x="19" y="188"/>
                    <a:pt x="19" y="188"/>
                    <a:pt x="19" y="188"/>
                  </a:cubicBezTo>
                  <a:cubicBezTo>
                    <a:pt x="0" y="224"/>
                    <a:pt x="9" y="241"/>
                    <a:pt x="9" y="241"/>
                  </a:cubicBezTo>
                  <a:cubicBezTo>
                    <a:pt x="58" y="324"/>
                    <a:pt x="58" y="324"/>
                    <a:pt x="58" y="324"/>
                  </a:cubicBezTo>
                  <a:cubicBezTo>
                    <a:pt x="47" y="298"/>
                    <a:pt x="69" y="266"/>
                    <a:pt x="69" y="266"/>
                  </a:cubicBezTo>
                  <a:lnTo>
                    <a:pt x="114" y="193"/>
                  </a:lnTo>
                  <a:close/>
                  <a:moveTo>
                    <a:pt x="313" y="253"/>
                  </a:moveTo>
                  <a:cubicBezTo>
                    <a:pt x="351" y="256"/>
                    <a:pt x="362" y="244"/>
                    <a:pt x="362" y="244"/>
                  </a:cubicBezTo>
                  <a:cubicBezTo>
                    <a:pt x="392" y="228"/>
                    <a:pt x="375" y="190"/>
                    <a:pt x="375" y="190"/>
                  </a:cubicBezTo>
                  <a:cubicBezTo>
                    <a:pt x="350" y="146"/>
                    <a:pt x="350" y="146"/>
                    <a:pt x="350" y="146"/>
                  </a:cubicBezTo>
                  <a:cubicBezTo>
                    <a:pt x="277" y="189"/>
                    <a:pt x="277" y="189"/>
                    <a:pt x="277" y="189"/>
                  </a:cubicBezTo>
                  <a:lnTo>
                    <a:pt x="313" y="253"/>
                  </a:lnTo>
                  <a:close/>
                </a:path>
              </a:pathLst>
            </a:custGeom>
            <a:solidFill>
              <a:schemeClr val="tx1">
                <a:lumMod val="50000"/>
                <a:lumOff val="50000"/>
              </a:schemeClr>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a:ea typeface="+mn-ea"/>
                <a:cs typeface="+mn-cs"/>
              </a:endParaRPr>
            </a:p>
          </p:txBody>
        </p:sp>
        <p:grpSp>
          <p:nvGrpSpPr>
            <p:cNvPr id="36" name="Group 35">
              <a:extLst>
                <a:ext uri="{FF2B5EF4-FFF2-40B4-BE49-F238E27FC236}">
                  <a16:creationId xmlns:a16="http://schemas.microsoft.com/office/drawing/2014/main" id="{57BA59A6-D266-433D-9785-09BFB4DC48EF}"/>
                </a:ext>
              </a:extLst>
            </p:cNvPr>
            <p:cNvGrpSpPr/>
            <p:nvPr/>
          </p:nvGrpSpPr>
          <p:grpSpPr>
            <a:xfrm>
              <a:off x="9923521" y="1367383"/>
              <a:ext cx="251677" cy="205778"/>
              <a:chOff x="6637496" y="2894701"/>
              <a:chExt cx="528127" cy="530524"/>
            </a:xfrm>
            <a:grpFill/>
          </p:grpSpPr>
          <p:sp>
            <p:nvSpPr>
              <p:cNvPr id="45" name="Freeform 79">
                <a:extLst>
                  <a:ext uri="{FF2B5EF4-FFF2-40B4-BE49-F238E27FC236}">
                    <a16:creationId xmlns:a16="http://schemas.microsoft.com/office/drawing/2014/main" id="{735543EF-956F-41FE-87DF-6C63146959C6}"/>
                  </a:ext>
                </a:extLst>
              </p:cNvPr>
              <p:cNvSpPr>
                <a:spLocks noEditPoints="1"/>
              </p:cNvSpPr>
              <p:nvPr/>
            </p:nvSpPr>
            <p:spPr bwMode="auto">
              <a:xfrm>
                <a:off x="6672001" y="2894701"/>
                <a:ext cx="362281" cy="530524"/>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59" name="Freeform 79">
                <a:extLst>
                  <a:ext uri="{FF2B5EF4-FFF2-40B4-BE49-F238E27FC236}">
                    <a16:creationId xmlns:a16="http://schemas.microsoft.com/office/drawing/2014/main" id="{31A6FF4B-1DE2-46EC-BAD7-45F4C7E44F23}"/>
                  </a:ext>
                </a:extLst>
              </p:cNvPr>
              <p:cNvSpPr>
                <a:spLocks noEditPoints="1"/>
              </p:cNvSpPr>
              <p:nvPr/>
            </p:nvSpPr>
            <p:spPr bwMode="auto">
              <a:xfrm>
                <a:off x="6637496" y="3170780"/>
                <a:ext cx="171498" cy="251142"/>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60" name="Freeform 79">
                <a:extLst>
                  <a:ext uri="{FF2B5EF4-FFF2-40B4-BE49-F238E27FC236}">
                    <a16:creationId xmlns:a16="http://schemas.microsoft.com/office/drawing/2014/main" id="{F646B017-192C-4D6A-AE4E-40E2D9BDE8CA}"/>
                  </a:ext>
                </a:extLst>
              </p:cNvPr>
              <p:cNvSpPr>
                <a:spLocks noEditPoints="1"/>
              </p:cNvSpPr>
              <p:nvPr/>
            </p:nvSpPr>
            <p:spPr bwMode="auto">
              <a:xfrm>
                <a:off x="7019666" y="3203780"/>
                <a:ext cx="145957" cy="213739"/>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grpSp>
        <p:sp>
          <p:nvSpPr>
            <p:cNvPr id="37" name="Freeform 19">
              <a:extLst>
                <a:ext uri="{FF2B5EF4-FFF2-40B4-BE49-F238E27FC236}">
                  <a16:creationId xmlns:a16="http://schemas.microsoft.com/office/drawing/2014/main" id="{047A8CCF-E986-44A1-A6FF-DECC0614B397}"/>
                </a:ext>
              </a:extLst>
            </p:cNvPr>
            <p:cNvSpPr>
              <a:spLocks/>
            </p:cNvSpPr>
            <p:nvPr/>
          </p:nvSpPr>
          <p:spPr bwMode="auto">
            <a:xfrm>
              <a:off x="9872720" y="1096749"/>
              <a:ext cx="293403" cy="250825"/>
            </a:xfrm>
            <a:custGeom>
              <a:avLst/>
              <a:gdLst/>
              <a:ahLst/>
              <a:cxnLst/>
              <a:rect l="l" t="t" r="r" b="b"/>
              <a:pathLst>
                <a:path w="2887662" h="2106612">
                  <a:moveTo>
                    <a:pt x="1428794" y="742950"/>
                  </a:moveTo>
                  <a:cubicBezTo>
                    <a:pt x="1428809" y="742950"/>
                    <a:pt x="1430621" y="742950"/>
                    <a:pt x="1657438" y="742950"/>
                  </a:cubicBezTo>
                  <a:cubicBezTo>
                    <a:pt x="1657454" y="742950"/>
                    <a:pt x="1658098" y="742950"/>
                    <a:pt x="1687424" y="742950"/>
                  </a:cubicBezTo>
                  <a:cubicBezTo>
                    <a:pt x="1687453" y="742950"/>
                    <a:pt x="1689991" y="742950"/>
                    <a:pt x="1916068" y="742950"/>
                  </a:cubicBezTo>
                  <a:cubicBezTo>
                    <a:pt x="1916068" y="742972"/>
                    <a:pt x="1916068" y="745793"/>
                    <a:pt x="1916068" y="1106641"/>
                  </a:cubicBezTo>
                  <a:cubicBezTo>
                    <a:pt x="1916078" y="1106761"/>
                    <a:pt x="1931088" y="1294158"/>
                    <a:pt x="2013523" y="1440337"/>
                  </a:cubicBezTo>
                  <a:lnTo>
                    <a:pt x="2016819" y="1446574"/>
                  </a:lnTo>
                  <a:lnTo>
                    <a:pt x="2035792" y="1410269"/>
                  </a:lnTo>
                  <a:cubicBezTo>
                    <a:pt x="2092087" y="1312766"/>
                    <a:pt x="2103358" y="1185269"/>
                    <a:pt x="2103363" y="1185206"/>
                  </a:cubicBezTo>
                  <a:cubicBezTo>
                    <a:pt x="2103363" y="1185190"/>
                    <a:pt x="2103363" y="1183235"/>
                    <a:pt x="2103363" y="941387"/>
                  </a:cubicBezTo>
                  <a:cubicBezTo>
                    <a:pt x="2103381" y="941387"/>
                    <a:pt x="2104998" y="941387"/>
                    <a:pt x="2257276" y="941387"/>
                  </a:cubicBezTo>
                  <a:cubicBezTo>
                    <a:pt x="2257286" y="941387"/>
                    <a:pt x="2257742" y="941387"/>
                    <a:pt x="2279800" y="941387"/>
                  </a:cubicBezTo>
                  <a:cubicBezTo>
                    <a:pt x="2279819" y="941387"/>
                    <a:pt x="2281498" y="941387"/>
                    <a:pt x="2433712" y="941387"/>
                  </a:cubicBezTo>
                  <a:cubicBezTo>
                    <a:pt x="2433712" y="941417"/>
                    <a:pt x="2433712" y="944065"/>
                    <a:pt x="2433712" y="1185206"/>
                  </a:cubicBezTo>
                  <a:cubicBezTo>
                    <a:pt x="2433722" y="1185314"/>
                    <a:pt x="2444996" y="1312783"/>
                    <a:pt x="2497530" y="1410269"/>
                  </a:cubicBezTo>
                  <a:cubicBezTo>
                    <a:pt x="2544975" y="1492442"/>
                    <a:pt x="2576429" y="1558638"/>
                    <a:pt x="2584800" y="1698625"/>
                  </a:cubicBezTo>
                  <a:lnTo>
                    <a:pt x="2774949" y="1698625"/>
                  </a:lnTo>
                  <a:lnTo>
                    <a:pt x="2774949" y="1784350"/>
                  </a:lnTo>
                  <a:lnTo>
                    <a:pt x="2887662" y="1784350"/>
                  </a:lnTo>
                  <a:lnTo>
                    <a:pt x="2887662" y="2106612"/>
                  </a:lnTo>
                  <a:lnTo>
                    <a:pt x="0" y="2106612"/>
                  </a:lnTo>
                  <a:lnTo>
                    <a:pt x="0" y="1784350"/>
                  </a:lnTo>
                  <a:lnTo>
                    <a:pt x="569912" y="1784350"/>
                  </a:lnTo>
                  <a:lnTo>
                    <a:pt x="569912" y="1698625"/>
                  </a:lnTo>
                  <a:lnTo>
                    <a:pt x="760041" y="1698625"/>
                  </a:lnTo>
                  <a:cubicBezTo>
                    <a:pt x="768340" y="1558638"/>
                    <a:pt x="799297" y="1492442"/>
                    <a:pt x="843578" y="1410269"/>
                  </a:cubicBezTo>
                  <a:cubicBezTo>
                    <a:pt x="899880" y="1312756"/>
                    <a:pt x="911146" y="1185242"/>
                    <a:pt x="911150" y="1185206"/>
                  </a:cubicBezTo>
                  <a:cubicBezTo>
                    <a:pt x="911150" y="1185188"/>
                    <a:pt x="911150" y="1183158"/>
                    <a:pt x="911150" y="941387"/>
                  </a:cubicBezTo>
                  <a:cubicBezTo>
                    <a:pt x="911171" y="941387"/>
                    <a:pt x="912974" y="941387"/>
                    <a:pt x="1065062" y="941387"/>
                  </a:cubicBezTo>
                  <a:cubicBezTo>
                    <a:pt x="1065075" y="941387"/>
                    <a:pt x="1065591" y="941387"/>
                    <a:pt x="1087586" y="941387"/>
                  </a:cubicBezTo>
                  <a:cubicBezTo>
                    <a:pt x="1087604" y="941387"/>
                    <a:pt x="1089260" y="941387"/>
                    <a:pt x="1241499" y="941387"/>
                  </a:cubicBezTo>
                  <a:cubicBezTo>
                    <a:pt x="1241499" y="941406"/>
                    <a:pt x="1241499" y="943523"/>
                    <a:pt x="1241499" y="1185206"/>
                  </a:cubicBezTo>
                  <a:cubicBezTo>
                    <a:pt x="1241508" y="1185308"/>
                    <a:pt x="1252784" y="1312781"/>
                    <a:pt x="1309071" y="1410269"/>
                  </a:cubicBezTo>
                  <a:cubicBezTo>
                    <a:pt x="1316112" y="1422465"/>
                    <a:pt x="1322743" y="1434308"/>
                    <a:pt x="1328044" y="1446574"/>
                  </a:cubicBezTo>
                  <a:lnTo>
                    <a:pt x="1331339" y="1440337"/>
                  </a:lnTo>
                  <a:cubicBezTo>
                    <a:pt x="1410042" y="1294131"/>
                    <a:pt x="1428789" y="1106693"/>
                    <a:pt x="1428794" y="1106641"/>
                  </a:cubicBezTo>
                  <a:cubicBezTo>
                    <a:pt x="1428794" y="1106621"/>
                    <a:pt x="1428794" y="1103915"/>
                    <a:pt x="1428794" y="742950"/>
                  </a:cubicBezTo>
                  <a:close/>
                  <a:moveTo>
                    <a:pt x="2268736" y="217487"/>
                  </a:moveTo>
                  <a:cubicBezTo>
                    <a:pt x="2317607" y="217487"/>
                    <a:pt x="2355199" y="258770"/>
                    <a:pt x="2355199" y="303807"/>
                  </a:cubicBezTo>
                  <a:cubicBezTo>
                    <a:pt x="2355199" y="311313"/>
                    <a:pt x="2355199" y="315066"/>
                    <a:pt x="2351440" y="322572"/>
                  </a:cubicBezTo>
                  <a:cubicBezTo>
                    <a:pt x="2366477" y="333832"/>
                    <a:pt x="2373996" y="345091"/>
                    <a:pt x="2381514" y="360103"/>
                  </a:cubicBezTo>
                  <a:cubicBezTo>
                    <a:pt x="2381534" y="360103"/>
                    <a:pt x="2389038" y="360103"/>
                    <a:pt x="2392792" y="360103"/>
                  </a:cubicBezTo>
                  <a:cubicBezTo>
                    <a:pt x="2434144" y="360103"/>
                    <a:pt x="2471737" y="397633"/>
                    <a:pt x="2471737" y="438917"/>
                  </a:cubicBezTo>
                  <a:cubicBezTo>
                    <a:pt x="2471737" y="468942"/>
                    <a:pt x="2456700" y="491460"/>
                    <a:pt x="2434144" y="506472"/>
                  </a:cubicBezTo>
                  <a:cubicBezTo>
                    <a:pt x="2445420" y="581518"/>
                    <a:pt x="2358994" y="619048"/>
                    <a:pt x="2358959" y="619064"/>
                  </a:cubicBezTo>
                  <a:cubicBezTo>
                    <a:pt x="2385274" y="686619"/>
                    <a:pt x="2242421" y="694125"/>
                    <a:pt x="2298810" y="750421"/>
                  </a:cubicBezTo>
                  <a:cubicBezTo>
                    <a:pt x="2355188" y="806706"/>
                    <a:pt x="2321379" y="908009"/>
                    <a:pt x="2321366" y="908049"/>
                  </a:cubicBezTo>
                  <a:cubicBezTo>
                    <a:pt x="2321357" y="908049"/>
                    <a:pt x="2320831" y="908049"/>
                    <a:pt x="2287532" y="908049"/>
                  </a:cubicBezTo>
                  <a:cubicBezTo>
                    <a:pt x="2287532" y="795494"/>
                    <a:pt x="2204881" y="772954"/>
                    <a:pt x="2204828" y="772939"/>
                  </a:cubicBezTo>
                  <a:cubicBezTo>
                    <a:pt x="2088328" y="731669"/>
                    <a:pt x="2144643" y="645391"/>
                    <a:pt x="2144679" y="645335"/>
                  </a:cubicBezTo>
                  <a:cubicBezTo>
                    <a:pt x="2001827" y="641582"/>
                    <a:pt x="1983030" y="532743"/>
                    <a:pt x="1979271" y="513978"/>
                  </a:cubicBezTo>
                  <a:cubicBezTo>
                    <a:pt x="1949197" y="498966"/>
                    <a:pt x="1930400" y="472695"/>
                    <a:pt x="1930400" y="438917"/>
                  </a:cubicBezTo>
                  <a:cubicBezTo>
                    <a:pt x="1930400" y="397633"/>
                    <a:pt x="1964234" y="360103"/>
                    <a:pt x="2009345" y="360103"/>
                  </a:cubicBezTo>
                  <a:cubicBezTo>
                    <a:pt x="2024382" y="360103"/>
                    <a:pt x="2043179" y="367609"/>
                    <a:pt x="2054457" y="375115"/>
                  </a:cubicBezTo>
                  <a:cubicBezTo>
                    <a:pt x="2069494" y="360103"/>
                    <a:pt x="2088290" y="348844"/>
                    <a:pt x="2110846" y="348844"/>
                  </a:cubicBezTo>
                  <a:cubicBezTo>
                    <a:pt x="2110846" y="345091"/>
                    <a:pt x="2110846" y="345091"/>
                    <a:pt x="2110846" y="341338"/>
                  </a:cubicBezTo>
                  <a:cubicBezTo>
                    <a:pt x="2110846" y="296301"/>
                    <a:pt x="2144679" y="262524"/>
                    <a:pt x="2189791" y="262524"/>
                  </a:cubicBezTo>
                  <a:cubicBezTo>
                    <a:pt x="2193550" y="262524"/>
                    <a:pt x="2193550" y="262524"/>
                    <a:pt x="2197309" y="262524"/>
                  </a:cubicBezTo>
                  <a:cubicBezTo>
                    <a:pt x="2212347" y="236252"/>
                    <a:pt x="2238662" y="217487"/>
                    <a:pt x="2268736" y="217487"/>
                  </a:cubicBezTo>
                  <a:close/>
                  <a:moveTo>
                    <a:pt x="1687292" y="0"/>
                  </a:moveTo>
                  <a:cubicBezTo>
                    <a:pt x="1732271" y="0"/>
                    <a:pt x="1769754" y="37475"/>
                    <a:pt x="1769754" y="82446"/>
                  </a:cubicBezTo>
                  <a:cubicBezTo>
                    <a:pt x="1769754" y="89941"/>
                    <a:pt x="1769754" y="97436"/>
                    <a:pt x="1766006" y="104931"/>
                  </a:cubicBezTo>
                  <a:cubicBezTo>
                    <a:pt x="1780999" y="112426"/>
                    <a:pt x="1788495" y="127416"/>
                    <a:pt x="1795992" y="142406"/>
                  </a:cubicBezTo>
                  <a:cubicBezTo>
                    <a:pt x="1799740" y="142406"/>
                    <a:pt x="1803488" y="142406"/>
                    <a:pt x="1807237" y="142406"/>
                  </a:cubicBezTo>
                  <a:cubicBezTo>
                    <a:pt x="1848468" y="142406"/>
                    <a:pt x="1885950" y="176134"/>
                    <a:pt x="1885950" y="221105"/>
                  </a:cubicBezTo>
                  <a:cubicBezTo>
                    <a:pt x="1885950" y="247338"/>
                    <a:pt x="1870957" y="269823"/>
                    <a:pt x="1848468" y="284813"/>
                  </a:cubicBezTo>
                  <a:cubicBezTo>
                    <a:pt x="1859710" y="359749"/>
                    <a:pt x="1773537" y="400970"/>
                    <a:pt x="1773502" y="400987"/>
                  </a:cubicBezTo>
                  <a:cubicBezTo>
                    <a:pt x="1799740" y="468442"/>
                    <a:pt x="1657306" y="475938"/>
                    <a:pt x="1713530" y="528403"/>
                  </a:cubicBezTo>
                  <a:cubicBezTo>
                    <a:pt x="1769744" y="584607"/>
                    <a:pt x="1736032" y="685765"/>
                    <a:pt x="1736020" y="685800"/>
                  </a:cubicBezTo>
                  <a:cubicBezTo>
                    <a:pt x="1736020" y="685800"/>
                    <a:pt x="1736020" y="685800"/>
                    <a:pt x="1702285" y="685800"/>
                  </a:cubicBezTo>
                  <a:cubicBezTo>
                    <a:pt x="1702285" y="573397"/>
                    <a:pt x="1623604" y="554644"/>
                    <a:pt x="1623572" y="554636"/>
                  </a:cubicBezTo>
                  <a:cubicBezTo>
                    <a:pt x="1507399" y="513421"/>
                    <a:pt x="1563577" y="427255"/>
                    <a:pt x="1563600" y="427220"/>
                  </a:cubicBezTo>
                  <a:cubicBezTo>
                    <a:pt x="1417417" y="423472"/>
                    <a:pt x="1398676" y="311046"/>
                    <a:pt x="1394928" y="292308"/>
                  </a:cubicBezTo>
                  <a:cubicBezTo>
                    <a:pt x="1364942" y="281065"/>
                    <a:pt x="1346200" y="251085"/>
                    <a:pt x="1346200" y="221105"/>
                  </a:cubicBezTo>
                  <a:cubicBezTo>
                    <a:pt x="1346200" y="176134"/>
                    <a:pt x="1383683" y="142406"/>
                    <a:pt x="1424914" y="142406"/>
                  </a:cubicBezTo>
                  <a:cubicBezTo>
                    <a:pt x="1443655" y="142406"/>
                    <a:pt x="1458648" y="146154"/>
                    <a:pt x="1469893" y="153649"/>
                  </a:cubicBezTo>
                  <a:cubicBezTo>
                    <a:pt x="1484886" y="138659"/>
                    <a:pt x="1503627" y="127416"/>
                    <a:pt x="1526117" y="127416"/>
                  </a:cubicBezTo>
                  <a:lnTo>
                    <a:pt x="1526117" y="119921"/>
                  </a:lnTo>
                  <a:cubicBezTo>
                    <a:pt x="1526117" y="78698"/>
                    <a:pt x="1563600" y="41223"/>
                    <a:pt x="1604830" y="41223"/>
                  </a:cubicBezTo>
                  <a:cubicBezTo>
                    <a:pt x="1608579" y="41223"/>
                    <a:pt x="1608579" y="41223"/>
                    <a:pt x="1612327" y="41223"/>
                  </a:cubicBezTo>
                  <a:cubicBezTo>
                    <a:pt x="1627320" y="18738"/>
                    <a:pt x="1653558" y="0"/>
                    <a:pt x="1687292"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38" name="Group 37">
              <a:extLst>
                <a:ext uri="{FF2B5EF4-FFF2-40B4-BE49-F238E27FC236}">
                  <a16:creationId xmlns:a16="http://schemas.microsoft.com/office/drawing/2014/main" id="{7DFAA038-C0A8-461E-90A9-80DEB498BF64}"/>
                </a:ext>
              </a:extLst>
            </p:cNvPr>
            <p:cNvGrpSpPr/>
            <p:nvPr/>
          </p:nvGrpSpPr>
          <p:grpSpPr>
            <a:xfrm>
              <a:off x="9920677" y="682929"/>
              <a:ext cx="254485" cy="188233"/>
              <a:chOff x="7520684" y="1327057"/>
              <a:chExt cx="420688" cy="436562"/>
            </a:xfrm>
            <a:grpFill/>
          </p:grpSpPr>
          <p:sp>
            <p:nvSpPr>
              <p:cNvPr id="43" name="Freeform 707">
                <a:extLst>
                  <a:ext uri="{FF2B5EF4-FFF2-40B4-BE49-F238E27FC236}">
                    <a16:creationId xmlns:a16="http://schemas.microsoft.com/office/drawing/2014/main" id="{D931C75B-C458-4C80-A26C-EE13C868A7F2}"/>
                  </a:ext>
                </a:extLst>
              </p:cNvPr>
              <p:cNvSpPr>
                <a:spLocks noEditPoints="1"/>
              </p:cNvSpPr>
              <p:nvPr/>
            </p:nvSpPr>
            <p:spPr bwMode="auto">
              <a:xfrm>
                <a:off x="7520684" y="1327057"/>
                <a:ext cx="288925" cy="379413"/>
              </a:xfrm>
              <a:custGeom>
                <a:avLst/>
                <a:gdLst>
                  <a:gd name="T0" fmla="*/ 1 w 77"/>
                  <a:gd name="T1" fmla="*/ 1 h 101"/>
                  <a:gd name="T2" fmla="*/ 0 w 77"/>
                  <a:gd name="T3" fmla="*/ 5 h 101"/>
                  <a:gd name="T4" fmla="*/ 11 w 77"/>
                  <a:gd name="T5" fmla="*/ 97 h 101"/>
                  <a:gd name="T6" fmla="*/ 15 w 77"/>
                  <a:gd name="T7" fmla="*/ 101 h 101"/>
                  <a:gd name="T8" fmla="*/ 57 w 77"/>
                  <a:gd name="T9" fmla="*/ 101 h 101"/>
                  <a:gd name="T10" fmla="*/ 57 w 77"/>
                  <a:gd name="T11" fmla="*/ 99 h 101"/>
                  <a:gd name="T12" fmla="*/ 55 w 77"/>
                  <a:gd name="T13" fmla="*/ 92 h 101"/>
                  <a:gd name="T14" fmla="*/ 55 w 77"/>
                  <a:gd name="T15" fmla="*/ 88 h 101"/>
                  <a:gd name="T16" fmla="*/ 69 w 77"/>
                  <a:gd name="T17" fmla="*/ 55 h 101"/>
                  <a:gd name="T18" fmla="*/ 71 w 77"/>
                  <a:gd name="T19" fmla="*/ 53 h 101"/>
                  <a:gd name="T20" fmla="*/ 76 w 77"/>
                  <a:gd name="T21" fmla="*/ 5 h 101"/>
                  <a:gd name="T22" fmla="*/ 75 w 77"/>
                  <a:gd name="T23" fmla="*/ 1 h 101"/>
                  <a:gd name="T24" fmla="*/ 72 w 77"/>
                  <a:gd name="T25" fmla="*/ 0 h 101"/>
                  <a:gd name="T26" fmla="*/ 4 w 77"/>
                  <a:gd name="T27" fmla="*/ 0 h 101"/>
                  <a:gd name="T28" fmla="*/ 1 w 77"/>
                  <a:gd name="T29" fmla="*/ 1 h 101"/>
                  <a:gd name="T30" fmla="*/ 67 w 77"/>
                  <a:gd name="T31" fmla="*/ 8 h 101"/>
                  <a:gd name="T32" fmla="*/ 64 w 77"/>
                  <a:gd name="T33" fmla="*/ 37 h 101"/>
                  <a:gd name="T34" fmla="*/ 61 w 77"/>
                  <a:gd name="T35" fmla="*/ 38 h 101"/>
                  <a:gd name="T36" fmla="*/ 43 w 77"/>
                  <a:gd name="T37" fmla="*/ 37 h 101"/>
                  <a:gd name="T38" fmla="*/ 19 w 77"/>
                  <a:gd name="T39" fmla="*/ 33 h 101"/>
                  <a:gd name="T40" fmla="*/ 25 w 77"/>
                  <a:gd name="T41" fmla="*/ 82 h 101"/>
                  <a:gd name="T42" fmla="*/ 23 w 77"/>
                  <a:gd name="T43" fmla="*/ 85 h 101"/>
                  <a:gd name="T44" fmla="*/ 21 w 77"/>
                  <a:gd name="T45" fmla="*/ 85 h 101"/>
                  <a:gd name="T46" fmla="*/ 18 w 77"/>
                  <a:gd name="T47" fmla="*/ 83 h 101"/>
                  <a:gd name="T48" fmla="*/ 12 w 77"/>
                  <a:gd name="T49" fmla="*/ 35 h 101"/>
                  <a:gd name="T50" fmla="*/ 12 w 77"/>
                  <a:gd name="T51" fmla="*/ 35 h 101"/>
                  <a:gd name="T52" fmla="*/ 9 w 77"/>
                  <a:gd name="T53" fmla="*/ 8 h 101"/>
                  <a:gd name="T54" fmla="*/ 67 w 77"/>
                  <a:gd name="T55" fmla="*/ 8 h 101"/>
                  <a:gd name="T56" fmla="*/ 67 w 77"/>
                  <a:gd name="T57" fmla="*/ 8 h 101"/>
                  <a:gd name="T58" fmla="*/ 67 w 77"/>
                  <a:gd name="T59" fmla="*/ 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7" h="101">
                    <a:moveTo>
                      <a:pt x="1" y="1"/>
                    </a:moveTo>
                    <a:cubicBezTo>
                      <a:pt x="0" y="2"/>
                      <a:pt x="0" y="4"/>
                      <a:pt x="0" y="5"/>
                    </a:cubicBezTo>
                    <a:cubicBezTo>
                      <a:pt x="11" y="97"/>
                      <a:pt x="11" y="97"/>
                      <a:pt x="11" y="97"/>
                    </a:cubicBezTo>
                    <a:cubicBezTo>
                      <a:pt x="11" y="99"/>
                      <a:pt x="13" y="101"/>
                      <a:pt x="15" y="101"/>
                    </a:cubicBezTo>
                    <a:cubicBezTo>
                      <a:pt x="57" y="101"/>
                      <a:pt x="57" y="101"/>
                      <a:pt x="57" y="101"/>
                    </a:cubicBezTo>
                    <a:cubicBezTo>
                      <a:pt x="57" y="100"/>
                      <a:pt x="57" y="99"/>
                      <a:pt x="57" y="99"/>
                    </a:cubicBezTo>
                    <a:cubicBezTo>
                      <a:pt x="56" y="97"/>
                      <a:pt x="56" y="94"/>
                      <a:pt x="55" y="92"/>
                    </a:cubicBezTo>
                    <a:cubicBezTo>
                      <a:pt x="55" y="91"/>
                      <a:pt x="55" y="89"/>
                      <a:pt x="55" y="88"/>
                    </a:cubicBezTo>
                    <a:cubicBezTo>
                      <a:pt x="55" y="76"/>
                      <a:pt x="62" y="65"/>
                      <a:pt x="69" y="55"/>
                    </a:cubicBezTo>
                    <a:cubicBezTo>
                      <a:pt x="70" y="55"/>
                      <a:pt x="70" y="54"/>
                      <a:pt x="71" y="53"/>
                    </a:cubicBezTo>
                    <a:cubicBezTo>
                      <a:pt x="76" y="5"/>
                      <a:pt x="76" y="5"/>
                      <a:pt x="76" y="5"/>
                    </a:cubicBezTo>
                    <a:cubicBezTo>
                      <a:pt x="77" y="4"/>
                      <a:pt x="76" y="2"/>
                      <a:pt x="75" y="1"/>
                    </a:cubicBezTo>
                    <a:cubicBezTo>
                      <a:pt x="75" y="1"/>
                      <a:pt x="73" y="0"/>
                      <a:pt x="72" y="0"/>
                    </a:cubicBezTo>
                    <a:cubicBezTo>
                      <a:pt x="4" y="0"/>
                      <a:pt x="4" y="0"/>
                      <a:pt x="4" y="0"/>
                    </a:cubicBezTo>
                    <a:cubicBezTo>
                      <a:pt x="3" y="0"/>
                      <a:pt x="2" y="1"/>
                      <a:pt x="1" y="1"/>
                    </a:cubicBezTo>
                    <a:close/>
                    <a:moveTo>
                      <a:pt x="67" y="8"/>
                    </a:moveTo>
                    <a:cubicBezTo>
                      <a:pt x="64" y="37"/>
                      <a:pt x="64" y="37"/>
                      <a:pt x="64" y="37"/>
                    </a:cubicBezTo>
                    <a:cubicBezTo>
                      <a:pt x="63" y="37"/>
                      <a:pt x="62" y="37"/>
                      <a:pt x="61" y="38"/>
                    </a:cubicBezTo>
                    <a:cubicBezTo>
                      <a:pt x="55" y="39"/>
                      <a:pt x="49" y="38"/>
                      <a:pt x="43" y="37"/>
                    </a:cubicBezTo>
                    <a:cubicBezTo>
                      <a:pt x="35" y="35"/>
                      <a:pt x="27" y="32"/>
                      <a:pt x="19" y="33"/>
                    </a:cubicBezTo>
                    <a:cubicBezTo>
                      <a:pt x="25" y="82"/>
                      <a:pt x="25" y="82"/>
                      <a:pt x="25" y="82"/>
                    </a:cubicBezTo>
                    <a:cubicBezTo>
                      <a:pt x="25" y="84"/>
                      <a:pt x="24" y="85"/>
                      <a:pt x="23" y="85"/>
                    </a:cubicBezTo>
                    <a:cubicBezTo>
                      <a:pt x="21" y="85"/>
                      <a:pt x="21" y="85"/>
                      <a:pt x="21" y="85"/>
                    </a:cubicBezTo>
                    <a:cubicBezTo>
                      <a:pt x="19" y="86"/>
                      <a:pt x="18" y="85"/>
                      <a:pt x="18" y="83"/>
                    </a:cubicBezTo>
                    <a:cubicBezTo>
                      <a:pt x="12" y="35"/>
                      <a:pt x="12" y="35"/>
                      <a:pt x="12" y="35"/>
                    </a:cubicBezTo>
                    <a:cubicBezTo>
                      <a:pt x="12" y="35"/>
                      <a:pt x="12" y="35"/>
                      <a:pt x="12" y="35"/>
                    </a:cubicBezTo>
                    <a:cubicBezTo>
                      <a:pt x="9" y="8"/>
                      <a:pt x="9" y="8"/>
                      <a:pt x="9" y="8"/>
                    </a:cubicBezTo>
                    <a:cubicBezTo>
                      <a:pt x="67" y="8"/>
                      <a:pt x="67" y="8"/>
                      <a:pt x="67" y="8"/>
                    </a:cubicBezTo>
                    <a:close/>
                    <a:moveTo>
                      <a:pt x="67" y="8"/>
                    </a:moveTo>
                    <a:cubicBezTo>
                      <a:pt x="67" y="8"/>
                      <a:pt x="67" y="8"/>
                      <a:pt x="67" y="8"/>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Freeform 708">
                <a:extLst>
                  <a:ext uri="{FF2B5EF4-FFF2-40B4-BE49-F238E27FC236}">
                    <a16:creationId xmlns:a16="http://schemas.microsoft.com/office/drawing/2014/main" id="{9AD16049-75E6-4B12-9DFC-323B2D9D51F6}"/>
                  </a:ext>
                </a:extLst>
              </p:cNvPr>
              <p:cNvSpPr>
                <a:spLocks noEditPoints="1"/>
              </p:cNvSpPr>
              <p:nvPr/>
            </p:nvSpPr>
            <p:spPr bwMode="auto">
              <a:xfrm>
                <a:off x="7733409" y="1477869"/>
                <a:ext cx="207963" cy="285750"/>
              </a:xfrm>
              <a:custGeom>
                <a:avLst/>
                <a:gdLst>
                  <a:gd name="T0" fmla="*/ 12 w 55"/>
                  <a:gd name="T1" fmla="*/ 22 h 76"/>
                  <a:gd name="T2" fmla="*/ 3 w 55"/>
                  <a:gd name="T3" fmla="*/ 57 h 76"/>
                  <a:gd name="T4" fmla="*/ 28 w 55"/>
                  <a:gd name="T5" fmla="*/ 76 h 76"/>
                  <a:gd name="T6" fmla="*/ 55 w 55"/>
                  <a:gd name="T7" fmla="*/ 48 h 76"/>
                  <a:gd name="T8" fmla="*/ 28 w 55"/>
                  <a:gd name="T9" fmla="*/ 0 h 76"/>
                  <a:gd name="T10" fmla="*/ 12 w 55"/>
                  <a:gd name="T11" fmla="*/ 22 h 76"/>
                  <a:gd name="T12" fmla="*/ 12 w 55"/>
                  <a:gd name="T13" fmla="*/ 22 h 76"/>
                  <a:gd name="T14" fmla="*/ 12 w 55"/>
                  <a:gd name="T15" fmla="*/ 22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76">
                    <a:moveTo>
                      <a:pt x="12" y="22"/>
                    </a:moveTo>
                    <a:cubicBezTo>
                      <a:pt x="6" y="32"/>
                      <a:pt x="0" y="45"/>
                      <a:pt x="3" y="57"/>
                    </a:cubicBezTo>
                    <a:cubicBezTo>
                      <a:pt x="6" y="69"/>
                      <a:pt x="17" y="76"/>
                      <a:pt x="28" y="76"/>
                    </a:cubicBezTo>
                    <a:cubicBezTo>
                      <a:pt x="43" y="76"/>
                      <a:pt x="55" y="66"/>
                      <a:pt x="55" y="48"/>
                    </a:cubicBezTo>
                    <a:cubicBezTo>
                      <a:pt x="55" y="30"/>
                      <a:pt x="28" y="0"/>
                      <a:pt x="28" y="0"/>
                    </a:cubicBezTo>
                    <a:cubicBezTo>
                      <a:pt x="28" y="0"/>
                      <a:pt x="20" y="10"/>
                      <a:pt x="12" y="22"/>
                    </a:cubicBezTo>
                    <a:close/>
                    <a:moveTo>
                      <a:pt x="12" y="22"/>
                    </a:moveTo>
                    <a:cubicBezTo>
                      <a:pt x="12" y="22"/>
                      <a:pt x="12" y="22"/>
                      <a:pt x="12" y="22"/>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nvGrpSpPr>
            <p:cNvPr id="39" name="Group 38">
              <a:extLst>
                <a:ext uri="{FF2B5EF4-FFF2-40B4-BE49-F238E27FC236}">
                  <a16:creationId xmlns:a16="http://schemas.microsoft.com/office/drawing/2014/main" id="{F7063AE9-C9B4-4F7F-9D7F-1034D167F10C}"/>
                </a:ext>
              </a:extLst>
            </p:cNvPr>
            <p:cNvGrpSpPr/>
            <p:nvPr/>
          </p:nvGrpSpPr>
          <p:grpSpPr>
            <a:xfrm>
              <a:off x="9877982" y="418484"/>
              <a:ext cx="297180" cy="237757"/>
              <a:chOff x="8705522" y="210395"/>
              <a:chExt cx="577990" cy="577990"/>
            </a:xfrm>
            <a:grpFill/>
          </p:grpSpPr>
          <p:pic>
            <p:nvPicPr>
              <p:cNvPr id="41" name="Graphic 40" descr="Earth globe: Africa and Europe with solid fill">
                <a:extLst>
                  <a:ext uri="{FF2B5EF4-FFF2-40B4-BE49-F238E27FC236}">
                    <a16:creationId xmlns:a16="http://schemas.microsoft.com/office/drawing/2014/main" id="{270E6A28-A496-4FF2-A2C7-23F469DD8FB9}"/>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9002575" y="432731"/>
                <a:ext cx="280937" cy="280937"/>
              </a:xfrm>
              <a:prstGeom prst="rect">
                <a:avLst/>
              </a:prstGeom>
            </p:spPr>
          </p:pic>
          <p:pic>
            <p:nvPicPr>
              <p:cNvPr id="42" name="Graphic 41" descr="Pandemic exponential curve line graph outline">
                <a:extLst>
                  <a:ext uri="{FF2B5EF4-FFF2-40B4-BE49-F238E27FC236}">
                    <a16:creationId xmlns:a16="http://schemas.microsoft.com/office/drawing/2014/main" id="{E4FFD5DF-F4EF-4D0A-BF44-CD8FB84D6F86}"/>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05522" y="210395"/>
                <a:ext cx="577990" cy="577990"/>
              </a:xfrm>
              <a:prstGeom prst="rect">
                <a:avLst/>
              </a:prstGeom>
            </p:spPr>
          </p:pic>
        </p:grpSp>
        <p:pic>
          <p:nvPicPr>
            <p:cNvPr id="40" name="Graphic 39" descr="High temperature outline">
              <a:extLst>
                <a:ext uri="{FF2B5EF4-FFF2-40B4-BE49-F238E27FC236}">
                  <a16:creationId xmlns:a16="http://schemas.microsoft.com/office/drawing/2014/main" id="{646ED1AD-BAF3-4D55-B309-8A362A51BC81}"/>
                </a:ext>
              </a:extLst>
            </p:cNvPr>
            <p:cNvPicPr>
              <a:picLocks noChangeAspect="1"/>
            </p:cNvPicPr>
            <p:nvPr/>
          </p:nvPicPr>
          <p:blipFill>
            <a:blip r:embed="rId7">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flipH="1">
              <a:off x="9902448" y="190511"/>
              <a:ext cx="248247" cy="207365"/>
            </a:xfrm>
            <a:prstGeom prst="rect">
              <a:avLst/>
            </a:prstGeom>
          </p:spPr>
        </p:pic>
      </p:grpSp>
      <p:pic>
        <p:nvPicPr>
          <p:cNvPr id="61" name="Graphic 60" descr="Earth globe: Africa and Europe with solid fill">
            <a:extLst>
              <a:ext uri="{FF2B5EF4-FFF2-40B4-BE49-F238E27FC236}">
                <a16:creationId xmlns:a16="http://schemas.microsoft.com/office/drawing/2014/main" id="{767B3966-DC20-4E09-8E61-B9FEA1F840CC}"/>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1170095" y="1442550"/>
            <a:ext cx="280937" cy="280937"/>
          </a:xfrm>
          <a:prstGeom prst="rect">
            <a:avLst/>
          </a:prstGeom>
        </p:spPr>
      </p:pic>
      <p:sp>
        <p:nvSpPr>
          <p:cNvPr id="25" name="Text Placeholder 2">
            <a:extLst>
              <a:ext uri="{FF2B5EF4-FFF2-40B4-BE49-F238E27FC236}">
                <a16:creationId xmlns:a16="http://schemas.microsoft.com/office/drawing/2014/main" id="{D038B9A9-DF35-4C4A-99CC-7BA82A4058B1}"/>
              </a:ext>
            </a:extLst>
          </p:cNvPr>
          <p:cNvSpPr txBox="1">
            <a:spLocks/>
          </p:cNvSpPr>
          <p:nvPr/>
        </p:nvSpPr>
        <p:spPr>
          <a:xfrm>
            <a:off x="357647" y="16784"/>
            <a:ext cx="9327891"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t-IT" sz="1050" dirty="0">
                <a:solidFill>
                  <a:srgbClr val="002060"/>
                </a:solidFill>
                <a:latin typeface="Arial" panose="020B0604020202020204" pitchFamily="34" charset="0"/>
                <a:cs typeface="Arial" panose="020B0604020202020204" pitchFamily="34" charset="0"/>
              </a:rPr>
              <a:t>GUIDA OPERATIVA PER IL RISPETTO DEL PRINCIPIO DNSH – </a:t>
            </a:r>
            <a:r>
              <a:rPr lang="it-IT" sz="1050" b="1" dirty="0">
                <a:solidFill>
                  <a:srgbClr val="002060"/>
                </a:solidFill>
                <a:latin typeface="Arial" panose="020B0604020202020204" pitchFamily="34" charset="0"/>
                <a:cs typeface="Arial" panose="020B0604020202020204" pitchFamily="34" charset="0"/>
              </a:rPr>
              <a:t>SCHEDA 6 - 8: SERVIZI INFORMATICI DI HOSTING E CLOUD – DATA CENTER</a:t>
            </a:r>
          </a:p>
        </p:txBody>
      </p:sp>
    </p:spTree>
    <p:extLst>
      <p:ext uri="{BB962C8B-B14F-4D97-AF65-F5344CB8AC3E}">
        <p14:creationId xmlns:p14="http://schemas.microsoft.com/office/powerpoint/2010/main" val="20858474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3F7EC1C7-4A93-4F1C-92EE-1418886FC1BB}"/>
              </a:ext>
            </a:extLst>
          </p:cNvPr>
          <p:cNvGrpSpPr/>
          <p:nvPr/>
        </p:nvGrpSpPr>
        <p:grpSpPr>
          <a:xfrm>
            <a:off x="794591" y="1287313"/>
            <a:ext cx="589505" cy="456197"/>
            <a:chOff x="195419" y="1767971"/>
            <a:chExt cx="254485" cy="188233"/>
          </a:xfrm>
        </p:grpSpPr>
        <p:sp>
          <p:nvSpPr>
            <p:cNvPr id="29" name="Freeform 707">
              <a:extLst>
                <a:ext uri="{FF2B5EF4-FFF2-40B4-BE49-F238E27FC236}">
                  <a16:creationId xmlns:a16="http://schemas.microsoft.com/office/drawing/2014/main" id="{592C0C8A-5479-4B51-A303-E0CBE278259D}"/>
                </a:ext>
              </a:extLst>
            </p:cNvPr>
            <p:cNvSpPr>
              <a:spLocks noEditPoints="1"/>
            </p:cNvSpPr>
            <p:nvPr/>
          </p:nvSpPr>
          <p:spPr bwMode="auto">
            <a:xfrm>
              <a:off x="195419" y="1767971"/>
              <a:ext cx="174778" cy="163592"/>
            </a:xfrm>
            <a:custGeom>
              <a:avLst/>
              <a:gdLst>
                <a:gd name="T0" fmla="*/ 1 w 77"/>
                <a:gd name="T1" fmla="*/ 1 h 101"/>
                <a:gd name="T2" fmla="*/ 0 w 77"/>
                <a:gd name="T3" fmla="*/ 5 h 101"/>
                <a:gd name="T4" fmla="*/ 11 w 77"/>
                <a:gd name="T5" fmla="*/ 97 h 101"/>
                <a:gd name="T6" fmla="*/ 15 w 77"/>
                <a:gd name="T7" fmla="*/ 101 h 101"/>
                <a:gd name="T8" fmla="*/ 57 w 77"/>
                <a:gd name="T9" fmla="*/ 101 h 101"/>
                <a:gd name="T10" fmla="*/ 57 w 77"/>
                <a:gd name="T11" fmla="*/ 99 h 101"/>
                <a:gd name="T12" fmla="*/ 55 w 77"/>
                <a:gd name="T13" fmla="*/ 92 h 101"/>
                <a:gd name="T14" fmla="*/ 55 w 77"/>
                <a:gd name="T15" fmla="*/ 88 h 101"/>
                <a:gd name="T16" fmla="*/ 69 w 77"/>
                <a:gd name="T17" fmla="*/ 55 h 101"/>
                <a:gd name="T18" fmla="*/ 71 w 77"/>
                <a:gd name="T19" fmla="*/ 53 h 101"/>
                <a:gd name="T20" fmla="*/ 76 w 77"/>
                <a:gd name="T21" fmla="*/ 5 h 101"/>
                <a:gd name="T22" fmla="*/ 75 w 77"/>
                <a:gd name="T23" fmla="*/ 1 h 101"/>
                <a:gd name="T24" fmla="*/ 72 w 77"/>
                <a:gd name="T25" fmla="*/ 0 h 101"/>
                <a:gd name="T26" fmla="*/ 4 w 77"/>
                <a:gd name="T27" fmla="*/ 0 h 101"/>
                <a:gd name="T28" fmla="*/ 1 w 77"/>
                <a:gd name="T29" fmla="*/ 1 h 101"/>
                <a:gd name="T30" fmla="*/ 67 w 77"/>
                <a:gd name="T31" fmla="*/ 8 h 101"/>
                <a:gd name="T32" fmla="*/ 64 w 77"/>
                <a:gd name="T33" fmla="*/ 37 h 101"/>
                <a:gd name="T34" fmla="*/ 61 w 77"/>
                <a:gd name="T35" fmla="*/ 38 h 101"/>
                <a:gd name="T36" fmla="*/ 43 w 77"/>
                <a:gd name="T37" fmla="*/ 37 h 101"/>
                <a:gd name="T38" fmla="*/ 19 w 77"/>
                <a:gd name="T39" fmla="*/ 33 h 101"/>
                <a:gd name="T40" fmla="*/ 25 w 77"/>
                <a:gd name="T41" fmla="*/ 82 h 101"/>
                <a:gd name="T42" fmla="*/ 23 w 77"/>
                <a:gd name="T43" fmla="*/ 85 h 101"/>
                <a:gd name="T44" fmla="*/ 21 w 77"/>
                <a:gd name="T45" fmla="*/ 85 h 101"/>
                <a:gd name="T46" fmla="*/ 18 w 77"/>
                <a:gd name="T47" fmla="*/ 83 h 101"/>
                <a:gd name="T48" fmla="*/ 12 w 77"/>
                <a:gd name="T49" fmla="*/ 35 h 101"/>
                <a:gd name="T50" fmla="*/ 12 w 77"/>
                <a:gd name="T51" fmla="*/ 35 h 101"/>
                <a:gd name="T52" fmla="*/ 9 w 77"/>
                <a:gd name="T53" fmla="*/ 8 h 101"/>
                <a:gd name="T54" fmla="*/ 67 w 77"/>
                <a:gd name="T55" fmla="*/ 8 h 101"/>
                <a:gd name="T56" fmla="*/ 67 w 77"/>
                <a:gd name="T57" fmla="*/ 8 h 101"/>
                <a:gd name="T58" fmla="*/ 67 w 77"/>
                <a:gd name="T59" fmla="*/ 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7" h="101">
                  <a:moveTo>
                    <a:pt x="1" y="1"/>
                  </a:moveTo>
                  <a:cubicBezTo>
                    <a:pt x="0" y="2"/>
                    <a:pt x="0" y="4"/>
                    <a:pt x="0" y="5"/>
                  </a:cubicBezTo>
                  <a:cubicBezTo>
                    <a:pt x="11" y="97"/>
                    <a:pt x="11" y="97"/>
                    <a:pt x="11" y="97"/>
                  </a:cubicBezTo>
                  <a:cubicBezTo>
                    <a:pt x="11" y="99"/>
                    <a:pt x="13" y="101"/>
                    <a:pt x="15" y="101"/>
                  </a:cubicBezTo>
                  <a:cubicBezTo>
                    <a:pt x="57" y="101"/>
                    <a:pt x="57" y="101"/>
                    <a:pt x="57" y="101"/>
                  </a:cubicBezTo>
                  <a:cubicBezTo>
                    <a:pt x="57" y="100"/>
                    <a:pt x="57" y="99"/>
                    <a:pt x="57" y="99"/>
                  </a:cubicBezTo>
                  <a:cubicBezTo>
                    <a:pt x="56" y="97"/>
                    <a:pt x="56" y="94"/>
                    <a:pt x="55" y="92"/>
                  </a:cubicBezTo>
                  <a:cubicBezTo>
                    <a:pt x="55" y="91"/>
                    <a:pt x="55" y="89"/>
                    <a:pt x="55" y="88"/>
                  </a:cubicBezTo>
                  <a:cubicBezTo>
                    <a:pt x="55" y="76"/>
                    <a:pt x="62" y="65"/>
                    <a:pt x="69" y="55"/>
                  </a:cubicBezTo>
                  <a:cubicBezTo>
                    <a:pt x="70" y="55"/>
                    <a:pt x="70" y="54"/>
                    <a:pt x="71" y="53"/>
                  </a:cubicBezTo>
                  <a:cubicBezTo>
                    <a:pt x="76" y="5"/>
                    <a:pt x="76" y="5"/>
                    <a:pt x="76" y="5"/>
                  </a:cubicBezTo>
                  <a:cubicBezTo>
                    <a:pt x="77" y="4"/>
                    <a:pt x="76" y="2"/>
                    <a:pt x="75" y="1"/>
                  </a:cubicBezTo>
                  <a:cubicBezTo>
                    <a:pt x="75" y="1"/>
                    <a:pt x="73" y="0"/>
                    <a:pt x="72" y="0"/>
                  </a:cubicBezTo>
                  <a:cubicBezTo>
                    <a:pt x="4" y="0"/>
                    <a:pt x="4" y="0"/>
                    <a:pt x="4" y="0"/>
                  </a:cubicBezTo>
                  <a:cubicBezTo>
                    <a:pt x="3" y="0"/>
                    <a:pt x="2" y="1"/>
                    <a:pt x="1" y="1"/>
                  </a:cubicBezTo>
                  <a:close/>
                  <a:moveTo>
                    <a:pt x="67" y="8"/>
                  </a:moveTo>
                  <a:cubicBezTo>
                    <a:pt x="64" y="37"/>
                    <a:pt x="64" y="37"/>
                    <a:pt x="64" y="37"/>
                  </a:cubicBezTo>
                  <a:cubicBezTo>
                    <a:pt x="63" y="37"/>
                    <a:pt x="62" y="37"/>
                    <a:pt x="61" y="38"/>
                  </a:cubicBezTo>
                  <a:cubicBezTo>
                    <a:pt x="55" y="39"/>
                    <a:pt x="49" y="38"/>
                    <a:pt x="43" y="37"/>
                  </a:cubicBezTo>
                  <a:cubicBezTo>
                    <a:pt x="35" y="35"/>
                    <a:pt x="27" y="32"/>
                    <a:pt x="19" y="33"/>
                  </a:cubicBezTo>
                  <a:cubicBezTo>
                    <a:pt x="25" y="82"/>
                    <a:pt x="25" y="82"/>
                    <a:pt x="25" y="82"/>
                  </a:cubicBezTo>
                  <a:cubicBezTo>
                    <a:pt x="25" y="84"/>
                    <a:pt x="24" y="85"/>
                    <a:pt x="23" y="85"/>
                  </a:cubicBezTo>
                  <a:cubicBezTo>
                    <a:pt x="21" y="85"/>
                    <a:pt x="21" y="85"/>
                    <a:pt x="21" y="85"/>
                  </a:cubicBezTo>
                  <a:cubicBezTo>
                    <a:pt x="19" y="86"/>
                    <a:pt x="18" y="85"/>
                    <a:pt x="18" y="83"/>
                  </a:cubicBezTo>
                  <a:cubicBezTo>
                    <a:pt x="12" y="35"/>
                    <a:pt x="12" y="35"/>
                    <a:pt x="12" y="35"/>
                  </a:cubicBezTo>
                  <a:cubicBezTo>
                    <a:pt x="12" y="35"/>
                    <a:pt x="12" y="35"/>
                    <a:pt x="12" y="35"/>
                  </a:cubicBezTo>
                  <a:cubicBezTo>
                    <a:pt x="9" y="8"/>
                    <a:pt x="9" y="8"/>
                    <a:pt x="9" y="8"/>
                  </a:cubicBezTo>
                  <a:cubicBezTo>
                    <a:pt x="67" y="8"/>
                    <a:pt x="67" y="8"/>
                    <a:pt x="67" y="8"/>
                  </a:cubicBezTo>
                  <a:close/>
                  <a:moveTo>
                    <a:pt x="67" y="8"/>
                  </a:moveTo>
                  <a:cubicBezTo>
                    <a:pt x="67" y="8"/>
                    <a:pt x="67" y="8"/>
                    <a:pt x="67" y="8"/>
                  </a:cubicBezTo>
                </a:path>
              </a:pathLst>
            </a:custGeom>
            <a:solidFill>
              <a:srgbClr val="1F4E79"/>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Freeform 708">
              <a:extLst>
                <a:ext uri="{FF2B5EF4-FFF2-40B4-BE49-F238E27FC236}">
                  <a16:creationId xmlns:a16="http://schemas.microsoft.com/office/drawing/2014/main" id="{C749F13F-8212-4A1E-8EE4-96E4EC418E5A}"/>
                </a:ext>
              </a:extLst>
            </p:cNvPr>
            <p:cNvSpPr>
              <a:spLocks noEditPoints="1"/>
            </p:cNvSpPr>
            <p:nvPr/>
          </p:nvSpPr>
          <p:spPr bwMode="auto">
            <a:xfrm>
              <a:off x="324102" y="1832997"/>
              <a:ext cx="125802" cy="123207"/>
            </a:xfrm>
            <a:custGeom>
              <a:avLst/>
              <a:gdLst>
                <a:gd name="T0" fmla="*/ 12 w 55"/>
                <a:gd name="T1" fmla="*/ 22 h 76"/>
                <a:gd name="T2" fmla="*/ 3 w 55"/>
                <a:gd name="T3" fmla="*/ 57 h 76"/>
                <a:gd name="T4" fmla="*/ 28 w 55"/>
                <a:gd name="T5" fmla="*/ 76 h 76"/>
                <a:gd name="T6" fmla="*/ 55 w 55"/>
                <a:gd name="T7" fmla="*/ 48 h 76"/>
                <a:gd name="T8" fmla="*/ 28 w 55"/>
                <a:gd name="T9" fmla="*/ 0 h 76"/>
                <a:gd name="T10" fmla="*/ 12 w 55"/>
                <a:gd name="T11" fmla="*/ 22 h 76"/>
                <a:gd name="T12" fmla="*/ 12 w 55"/>
                <a:gd name="T13" fmla="*/ 22 h 76"/>
                <a:gd name="T14" fmla="*/ 12 w 55"/>
                <a:gd name="T15" fmla="*/ 22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76">
                  <a:moveTo>
                    <a:pt x="12" y="22"/>
                  </a:moveTo>
                  <a:cubicBezTo>
                    <a:pt x="6" y="32"/>
                    <a:pt x="0" y="45"/>
                    <a:pt x="3" y="57"/>
                  </a:cubicBezTo>
                  <a:cubicBezTo>
                    <a:pt x="6" y="69"/>
                    <a:pt x="17" y="76"/>
                    <a:pt x="28" y="76"/>
                  </a:cubicBezTo>
                  <a:cubicBezTo>
                    <a:pt x="43" y="76"/>
                    <a:pt x="55" y="66"/>
                    <a:pt x="55" y="48"/>
                  </a:cubicBezTo>
                  <a:cubicBezTo>
                    <a:pt x="55" y="30"/>
                    <a:pt x="28" y="0"/>
                    <a:pt x="28" y="0"/>
                  </a:cubicBezTo>
                  <a:cubicBezTo>
                    <a:pt x="28" y="0"/>
                    <a:pt x="20" y="10"/>
                    <a:pt x="12" y="22"/>
                  </a:cubicBezTo>
                  <a:close/>
                  <a:moveTo>
                    <a:pt x="12" y="22"/>
                  </a:moveTo>
                  <a:cubicBezTo>
                    <a:pt x="12" y="22"/>
                    <a:pt x="12" y="22"/>
                    <a:pt x="12" y="22"/>
                  </a:cubicBezTo>
                </a:path>
              </a:pathLst>
            </a:custGeom>
            <a:solidFill>
              <a:srgbClr val="1F4E79"/>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aphicFrame>
        <p:nvGraphicFramePr>
          <p:cNvPr id="26" name="Table 10">
            <a:extLst>
              <a:ext uri="{FF2B5EF4-FFF2-40B4-BE49-F238E27FC236}">
                <a16:creationId xmlns:a16="http://schemas.microsoft.com/office/drawing/2014/main" id="{BA43FFCC-CCB9-4CDF-A083-2B29F11D2441}"/>
              </a:ext>
            </a:extLst>
          </p:cNvPr>
          <p:cNvGraphicFramePr>
            <a:graphicFrameLocks noGrp="1"/>
          </p:cNvGraphicFramePr>
          <p:nvPr/>
        </p:nvGraphicFramePr>
        <p:xfrm>
          <a:off x="10318061" y="195956"/>
          <a:ext cx="1271370" cy="1371600"/>
        </p:xfrm>
        <a:graphic>
          <a:graphicData uri="http://schemas.openxmlformats.org/drawingml/2006/table">
            <a:tbl>
              <a:tblPr bandRow="1">
                <a:tableStyleId>{5C22544A-7EE6-4342-B048-85BDC9FD1C3A}</a:tableStyleId>
              </a:tblPr>
              <a:tblGrid>
                <a:gridCol w="1271370">
                  <a:extLst>
                    <a:ext uri="{9D8B030D-6E8A-4147-A177-3AD203B41FA5}">
                      <a16:colId xmlns:a16="http://schemas.microsoft.com/office/drawing/2014/main" val="2637763030"/>
                    </a:ext>
                  </a:extLst>
                </a:gridCol>
              </a:tblGrid>
              <a:tr h="211755">
                <a:tc>
                  <a:txBody>
                    <a:bodyPr/>
                    <a:lstStyle/>
                    <a:p>
                      <a:r>
                        <a:rPr lang="it-IT" sz="900" b="0">
                          <a:solidFill>
                            <a:schemeClr val="tx1"/>
                          </a:solidFill>
                        </a:rPr>
                        <a:t>Mitigazione</a:t>
                      </a:r>
                    </a:p>
                  </a:txBody>
                  <a:tcPr>
                    <a:solidFill>
                      <a:schemeClr val="bg2"/>
                    </a:solidFill>
                  </a:tcPr>
                </a:tc>
                <a:extLst>
                  <a:ext uri="{0D108BD9-81ED-4DB2-BD59-A6C34878D82A}">
                    <a16:rowId xmlns:a16="http://schemas.microsoft.com/office/drawing/2014/main" val="3339796594"/>
                  </a:ext>
                </a:extLst>
              </a:tr>
              <a:tr h="211755">
                <a:tc>
                  <a:txBody>
                    <a:bodyPr/>
                    <a:lstStyle/>
                    <a:p>
                      <a:r>
                        <a:rPr lang="it-IT" sz="900" b="0">
                          <a:solidFill>
                            <a:schemeClr val="tx1"/>
                          </a:solidFill>
                        </a:rPr>
                        <a:t>Adattamento</a:t>
                      </a:r>
                    </a:p>
                  </a:txBody>
                  <a:tcPr>
                    <a:solidFill>
                      <a:schemeClr val="bg2"/>
                    </a:solidFill>
                  </a:tcPr>
                </a:tc>
                <a:extLst>
                  <a:ext uri="{0D108BD9-81ED-4DB2-BD59-A6C34878D82A}">
                    <a16:rowId xmlns:a16="http://schemas.microsoft.com/office/drawing/2014/main" val="3629713866"/>
                  </a:ext>
                </a:extLst>
              </a:tr>
              <a:tr h="211755">
                <a:tc>
                  <a:txBody>
                    <a:bodyPr/>
                    <a:lstStyle/>
                    <a:p>
                      <a:r>
                        <a:rPr lang="it-IT" sz="900" b="1">
                          <a:solidFill>
                            <a:schemeClr val="accent5">
                              <a:lumMod val="75000"/>
                            </a:schemeClr>
                          </a:solidFill>
                        </a:rPr>
                        <a:t>Risorsa Idrica</a:t>
                      </a:r>
                    </a:p>
                  </a:txBody>
                  <a:tcPr>
                    <a:solidFill>
                      <a:srgbClr val="F9CA4E"/>
                    </a:solidFill>
                  </a:tcPr>
                </a:tc>
                <a:extLst>
                  <a:ext uri="{0D108BD9-81ED-4DB2-BD59-A6C34878D82A}">
                    <a16:rowId xmlns:a16="http://schemas.microsoft.com/office/drawing/2014/main" val="1622243859"/>
                  </a:ext>
                </a:extLst>
              </a:tr>
              <a:tr h="211755">
                <a:tc>
                  <a:txBody>
                    <a:bodyPr/>
                    <a:lstStyle/>
                    <a:p>
                      <a:r>
                        <a:rPr lang="it-IT" sz="900"/>
                        <a:t>Economia Circolare</a:t>
                      </a:r>
                    </a:p>
                  </a:txBody>
                  <a:tcPr>
                    <a:solidFill>
                      <a:schemeClr val="bg2"/>
                    </a:solidFill>
                  </a:tcPr>
                </a:tc>
                <a:extLst>
                  <a:ext uri="{0D108BD9-81ED-4DB2-BD59-A6C34878D82A}">
                    <a16:rowId xmlns:a16="http://schemas.microsoft.com/office/drawing/2014/main" val="2308410205"/>
                  </a:ext>
                </a:extLst>
              </a:tr>
              <a:tr h="211755">
                <a:tc>
                  <a:txBody>
                    <a:bodyPr/>
                    <a:lstStyle/>
                    <a:p>
                      <a:r>
                        <a:rPr lang="it-IT" sz="900"/>
                        <a:t>Inquinamento</a:t>
                      </a:r>
                    </a:p>
                  </a:txBody>
                  <a:tcPr>
                    <a:solidFill>
                      <a:schemeClr val="bg2"/>
                    </a:solidFill>
                  </a:tcPr>
                </a:tc>
                <a:extLst>
                  <a:ext uri="{0D108BD9-81ED-4DB2-BD59-A6C34878D82A}">
                    <a16:rowId xmlns:a16="http://schemas.microsoft.com/office/drawing/2014/main" val="2006366904"/>
                  </a:ext>
                </a:extLst>
              </a:tr>
              <a:tr h="211755">
                <a:tc>
                  <a:txBody>
                    <a:bodyPr/>
                    <a:lstStyle/>
                    <a:p>
                      <a:r>
                        <a:rPr lang="it-IT" sz="900"/>
                        <a:t>Biodiversità</a:t>
                      </a:r>
                    </a:p>
                  </a:txBody>
                  <a:tcPr>
                    <a:solidFill>
                      <a:schemeClr val="bg2"/>
                    </a:solidFill>
                  </a:tcPr>
                </a:tc>
                <a:extLst>
                  <a:ext uri="{0D108BD9-81ED-4DB2-BD59-A6C34878D82A}">
                    <a16:rowId xmlns:a16="http://schemas.microsoft.com/office/drawing/2014/main" val="2799061225"/>
                  </a:ext>
                </a:extLst>
              </a:tr>
            </a:tbl>
          </a:graphicData>
        </a:graphic>
      </p:graphicFrame>
      <p:sp>
        <p:nvSpPr>
          <p:cNvPr id="4" name="Segnaposto numero diapositiva 5">
            <a:extLst>
              <a:ext uri="{FF2B5EF4-FFF2-40B4-BE49-F238E27FC236}">
                <a16:creationId xmlns:a16="http://schemas.microsoft.com/office/drawing/2014/main" id="{CC11CACA-3D43-6842-94A5-90E1FE5ACAA5}"/>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40</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
        <p:nvSpPr>
          <p:cNvPr id="9" name="Titolo 1">
            <a:extLst>
              <a:ext uri="{FF2B5EF4-FFF2-40B4-BE49-F238E27FC236}">
                <a16:creationId xmlns:a16="http://schemas.microsoft.com/office/drawing/2014/main" id="{7B595272-78FB-48A9-B8EF-F0A32D7EA508}"/>
              </a:ext>
            </a:extLst>
          </p:cNvPr>
          <p:cNvSpPr>
            <a:spLocks noGrp="1"/>
          </p:cNvSpPr>
          <p:nvPr>
            <p:ph type="title"/>
          </p:nvPr>
        </p:nvSpPr>
        <p:spPr>
          <a:xfrm>
            <a:off x="764308" y="578866"/>
            <a:ext cx="10515600" cy="761711"/>
          </a:xfrm>
        </p:spPr>
        <p:txBody>
          <a:bodyPr>
            <a:normAutofit/>
          </a:bodyPr>
          <a:lstStyle/>
          <a:p>
            <a:r>
              <a:rPr lang="it-IT" sz="2400" b="1">
                <a:solidFill>
                  <a:schemeClr val="accent1">
                    <a:lumMod val="50000"/>
                  </a:schemeClr>
                </a:solidFill>
                <a:latin typeface="Arial" panose="020B0604020202020204" pitchFamily="34" charset="0"/>
                <a:cs typeface="Arial" panose="020B0604020202020204" pitchFamily="34" charset="0"/>
              </a:rPr>
              <a:t>II. VINCOLI DNSH</a:t>
            </a:r>
            <a:endParaRPr lang="it-IT" sz="2600" b="1" i="1">
              <a:solidFill>
                <a:schemeClr val="accent1">
                  <a:lumMod val="50000"/>
                </a:schemeClr>
              </a:solidFill>
              <a:latin typeface="Arial" panose="020B0604020202020204" pitchFamily="34" charset="0"/>
              <a:cs typeface="Arial" panose="020B0604020202020204" pitchFamily="34" charset="0"/>
            </a:endParaRPr>
          </a:p>
        </p:txBody>
      </p:sp>
      <p:sp>
        <p:nvSpPr>
          <p:cNvPr id="10" name="Rectangle 9">
            <a:extLst>
              <a:ext uri="{FF2B5EF4-FFF2-40B4-BE49-F238E27FC236}">
                <a16:creationId xmlns:a16="http://schemas.microsoft.com/office/drawing/2014/main" id="{8BEA70F3-559F-462C-A758-0C255A7A2763}"/>
              </a:ext>
            </a:extLst>
          </p:cNvPr>
          <p:cNvSpPr/>
          <p:nvPr/>
        </p:nvSpPr>
        <p:spPr>
          <a:xfrm>
            <a:off x="510582" y="2205455"/>
            <a:ext cx="11078849" cy="647473"/>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just" defTabSz="91440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endParaRPr>
          </a:p>
        </p:txBody>
      </p:sp>
      <p:grpSp>
        <p:nvGrpSpPr>
          <p:cNvPr id="46" name="Group 45">
            <a:extLst>
              <a:ext uri="{FF2B5EF4-FFF2-40B4-BE49-F238E27FC236}">
                <a16:creationId xmlns:a16="http://schemas.microsoft.com/office/drawing/2014/main" id="{0535226F-52B5-4234-A398-7997DD190169}"/>
              </a:ext>
            </a:extLst>
          </p:cNvPr>
          <p:cNvGrpSpPr/>
          <p:nvPr/>
        </p:nvGrpSpPr>
        <p:grpSpPr>
          <a:xfrm>
            <a:off x="9872720" y="190511"/>
            <a:ext cx="302478" cy="1382650"/>
            <a:chOff x="9872720" y="190511"/>
            <a:chExt cx="302478" cy="1382650"/>
          </a:xfrm>
        </p:grpSpPr>
        <p:sp>
          <p:nvSpPr>
            <p:cNvPr id="47" name="Freeform 12">
              <a:extLst>
                <a:ext uri="{FF2B5EF4-FFF2-40B4-BE49-F238E27FC236}">
                  <a16:creationId xmlns:a16="http://schemas.microsoft.com/office/drawing/2014/main" id="{DCA96F6C-D8D3-455E-9E3B-2A313F2F38CF}"/>
                </a:ext>
              </a:extLst>
            </p:cNvPr>
            <p:cNvSpPr>
              <a:spLocks noEditPoints="1"/>
            </p:cNvSpPr>
            <p:nvPr/>
          </p:nvSpPr>
          <p:spPr bwMode="auto">
            <a:xfrm>
              <a:off x="9941760" y="894520"/>
              <a:ext cx="188972" cy="190754"/>
            </a:xfrm>
            <a:custGeom>
              <a:avLst/>
              <a:gdLst>
                <a:gd name="T0" fmla="*/ 157 w 392"/>
                <a:gd name="T1" fmla="*/ 18 h 368"/>
                <a:gd name="T2" fmla="*/ 102 w 392"/>
                <a:gd name="T3" fmla="*/ 33 h 368"/>
                <a:gd name="T4" fmla="*/ 76 w 392"/>
                <a:gd name="T5" fmla="*/ 76 h 368"/>
                <a:gd name="T6" fmla="*/ 148 w 392"/>
                <a:gd name="T7" fmla="*/ 120 h 368"/>
                <a:gd name="T8" fmla="*/ 187 w 392"/>
                <a:gd name="T9" fmla="*/ 58 h 368"/>
                <a:gd name="T10" fmla="*/ 157 w 392"/>
                <a:gd name="T11" fmla="*/ 18 h 368"/>
                <a:gd name="T12" fmla="*/ 326 w 392"/>
                <a:gd name="T13" fmla="*/ 268 h 368"/>
                <a:gd name="T14" fmla="*/ 241 w 392"/>
                <a:gd name="T15" fmla="*/ 268 h 368"/>
                <a:gd name="T16" fmla="*/ 241 w 392"/>
                <a:gd name="T17" fmla="*/ 241 h 368"/>
                <a:gd name="T18" fmla="*/ 216 w 392"/>
                <a:gd name="T19" fmla="*/ 274 h 368"/>
                <a:gd name="T20" fmla="*/ 191 w 392"/>
                <a:gd name="T21" fmla="*/ 306 h 368"/>
                <a:gd name="T22" fmla="*/ 216 w 392"/>
                <a:gd name="T23" fmla="*/ 339 h 368"/>
                <a:gd name="T24" fmla="*/ 238 w 392"/>
                <a:gd name="T25" fmla="*/ 368 h 368"/>
                <a:gd name="T26" fmla="*/ 241 w 392"/>
                <a:gd name="T27" fmla="*/ 368 h 368"/>
                <a:gd name="T28" fmla="*/ 241 w 392"/>
                <a:gd name="T29" fmla="*/ 353 h 368"/>
                <a:gd name="T30" fmla="*/ 286 w 392"/>
                <a:gd name="T31" fmla="*/ 352 h 368"/>
                <a:gd name="T32" fmla="*/ 336 w 392"/>
                <a:gd name="T33" fmla="*/ 332 h 368"/>
                <a:gd name="T34" fmla="*/ 380 w 392"/>
                <a:gd name="T35" fmla="*/ 251 h 368"/>
                <a:gd name="T36" fmla="*/ 380 w 392"/>
                <a:gd name="T37" fmla="*/ 250 h 368"/>
                <a:gd name="T38" fmla="*/ 326 w 392"/>
                <a:gd name="T39" fmla="*/ 268 h 368"/>
                <a:gd name="T40" fmla="*/ 196 w 392"/>
                <a:gd name="T41" fmla="*/ 43 h 368"/>
                <a:gd name="T42" fmla="*/ 237 w 392"/>
                <a:gd name="T43" fmla="*/ 119 h 368"/>
                <a:gd name="T44" fmla="*/ 213 w 392"/>
                <a:gd name="T45" fmla="*/ 132 h 368"/>
                <a:gd name="T46" fmla="*/ 253 w 392"/>
                <a:gd name="T47" fmla="*/ 138 h 368"/>
                <a:gd name="T48" fmla="*/ 294 w 392"/>
                <a:gd name="T49" fmla="*/ 144 h 368"/>
                <a:gd name="T50" fmla="*/ 311 w 392"/>
                <a:gd name="T51" fmla="*/ 107 h 368"/>
                <a:gd name="T52" fmla="*/ 328 w 392"/>
                <a:gd name="T53" fmla="*/ 69 h 368"/>
                <a:gd name="T54" fmla="*/ 311 w 392"/>
                <a:gd name="T55" fmla="*/ 78 h 368"/>
                <a:gd name="T56" fmla="*/ 288 w 392"/>
                <a:gd name="T57" fmla="*/ 39 h 368"/>
                <a:gd name="T58" fmla="*/ 248 w 392"/>
                <a:gd name="T59" fmla="*/ 4 h 368"/>
                <a:gd name="T60" fmla="*/ 152 w 392"/>
                <a:gd name="T61" fmla="*/ 4 h 368"/>
                <a:gd name="T62" fmla="*/ 196 w 392"/>
                <a:gd name="T63" fmla="*/ 43 h 368"/>
                <a:gd name="T64" fmla="*/ 71 w 392"/>
                <a:gd name="T65" fmla="*/ 311 h 368"/>
                <a:gd name="T66" fmla="*/ 110 w 392"/>
                <a:gd name="T67" fmla="*/ 351 h 368"/>
                <a:gd name="T68" fmla="*/ 161 w 392"/>
                <a:gd name="T69" fmla="*/ 352 h 368"/>
                <a:gd name="T70" fmla="*/ 162 w 392"/>
                <a:gd name="T71" fmla="*/ 267 h 368"/>
                <a:gd name="T72" fmla="*/ 89 w 392"/>
                <a:gd name="T73" fmla="*/ 265 h 368"/>
                <a:gd name="T74" fmla="*/ 71 w 392"/>
                <a:gd name="T75" fmla="*/ 311 h 368"/>
                <a:gd name="T76" fmla="*/ 114 w 392"/>
                <a:gd name="T77" fmla="*/ 193 h 368"/>
                <a:gd name="T78" fmla="*/ 137 w 392"/>
                <a:gd name="T79" fmla="*/ 207 h 368"/>
                <a:gd name="T80" fmla="*/ 122 w 392"/>
                <a:gd name="T81" fmla="*/ 168 h 368"/>
                <a:gd name="T82" fmla="*/ 107 w 392"/>
                <a:gd name="T83" fmla="*/ 130 h 368"/>
                <a:gd name="T84" fmla="*/ 66 w 392"/>
                <a:gd name="T85" fmla="*/ 134 h 368"/>
                <a:gd name="T86" fmla="*/ 25 w 392"/>
                <a:gd name="T87" fmla="*/ 139 h 368"/>
                <a:gd name="T88" fmla="*/ 41 w 392"/>
                <a:gd name="T89" fmla="*/ 148 h 368"/>
                <a:gd name="T90" fmla="*/ 19 w 392"/>
                <a:gd name="T91" fmla="*/ 188 h 368"/>
                <a:gd name="T92" fmla="*/ 9 w 392"/>
                <a:gd name="T93" fmla="*/ 241 h 368"/>
                <a:gd name="T94" fmla="*/ 58 w 392"/>
                <a:gd name="T95" fmla="*/ 324 h 368"/>
                <a:gd name="T96" fmla="*/ 69 w 392"/>
                <a:gd name="T97" fmla="*/ 266 h 368"/>
                <a:gd name="T98" fmla="*/ 114 w 392"/>
                <a:gd name="T99" fmla="*/ 193 h 368"/>
                <a:gd name="T100" fmla="*/ 313 w 392"/>
                <a:gd name="T101" fmla="*/ 253 h 368"/>
                <a:gd name="T102" fmla="*/ 362 w 392"/>
                <a:gd name="T103" fmla="*/ 244 h 368"/>
                <a:gd name="T104" fmla="*/ 375 w 392"/>
                <a:gd name="T105" fmla="*/ 190 h 368"/>
                <a:gd name="T106" fmla="*/ 350 w 392"/>
                <a:gd name="T107" fmla="*/ 146 h 368"/>
                <a:gd name="T108" fmla="*/ 277 w 392"/>
                <a:gd name="T109" fmla="*/ 189 h 368"/>
                <a:gd name="T110" fmla="*/ 313 w 392"/>
                <a:gd name="T111" fmla="*/ 253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2" h="368">
                  <a:moveTo>
                    <a:pt x="157" y="18"/>
                  </a:moveTo>
                  <a:cubicBezTo>
                    <a:pt x="127" y="0"/>
                    <a:pt x="102" y="33"/>
                    <a:pt x="102" y="33"/>
                  </a:cubicBezTo>
                  <a:cubicBezTo>
                    <a:pt x="76" y="76"/>
                    <a:pt x="76" y="76"/>
                    <a:pt x="76" y="76"/>
                  </a:cubicBezTo>
                  <a:cubicBezTo>
                    <a:pt x="148" y="120"/>
                    <a:pt x="148" y="120"/>
                    <a:pt x="148" y="120"/>
                  </a:cubicBezTo>
                  <a:cubicBezTo>
                    <a:pt x="187" y="58"/>
                    <a:pt x="187" y="58"/>
                    <a:pt x="187" y="58"/>
                  </a:cubicBezTo>
                  <a:cubicBezTo>
                    <a:pt x="172" y="23"/>
                    <a:pt x="157" y="18"/>
                    <a:pt x="157" y="18"/>
                  </a:cubicBezTo>
                  <a:close/>
                  <a:moveTo>
                    <a:pt x="326" y="268"/>
                  </a:moveTo>
                  <a:cubicBezTo>
                    <a:pt x="241" y="268"/>
                    <a:pt x="241" y="268"/>
                    <a:pt x="241" y="268"/>
                  </a:cubicBezTo>
                  <a:cubicBezTo>
                    <a:pt x="241" y="241"/>
                    <a:pt x="241" y="241"/>
                    <a:pt x="241" y="241"/>
                  </a:cubicBezTo>
                  <a:cubicBezTo>
                    <a:pt x="216" y="274"/>
                    <a:pt x="216" y="274"/>
                    <a:pt x="216" y="274"/>
                  </a:cubicBezTo>
                  <a:cubicBezTo>
                    <a:pt x="191" y="306"/>
                    <a:pt x="191" y="306"/>
                    <a:pt x="191" y="306"/>
                  </a:cubicBezTo>
                  <a:cubicBezTo>
                    <a:pt x="216" y="339"/>
                    <a:pt x="216" y="339"/>
                    <a:pt x="216" y="339"/>
                  </a:cubicBezTo>
                  <a:cubicBezTo>
                    <a:pt x="238" y="368"/>
                    <a:pt x="238" y="368"/>
                    <a:pt x="238" y="368"/>
                  </a:cubicBezTo>
                  <a:cubicBezTo>
                    <a:pt x="241" y="368"/>
                    <a:pt x="241" y="368"/>
                    <a:pt x="241" y="368"/>
                  </a:cubicBezTo>
                  <a:cubicBezTo>
                    <a:pt x="241" y="353"/>
                    <a:pt x="241" y="353"/>
                    <a:pt x="241" y="353"/>
                  </a:cubicBezTo>
                  <a:cubicBezTo>
                    <a:pt x="286" y="352"/>
                    <a:pt x="286" y="352"/>
                    <a:pt x="286" y="352"/>
                  </a:cubicBezTo>
                  <a:cubicBezTo>
                    <a:pt x="327" y="349"/>
                    <a:pt x="336" y="332"/>
                    <a:pt x="336" y="332"/>
                  </a:cubicBezTo>
                  <a:cubicBezTo>
                    <a:pt x="380" y="251"/>
                    <a:pt x="380" y="251"/>
                    <a:pt x="380" y="251"/>
                  </a:cubicBezTo>
                  <a:cubicBezTo>
                    <a:pt x="380" y="250"/>
                    <a:pt x="380" y="250"/>
                    <a:pt x="380" y="250"/>
                  </a:cubicBezTo>
                  <a:cubicBezTo>
                    <a:pt x="362" y="271"/>
                    <a:pt x="326" y="268"/>
                    <a:pt x="326" y="268"/>
                  </a:cubicBezTo>
                  <a:close/>
                  <a:moveTo>
                    <a:pt x="196" y="43"/>
                  </a:moveTo>
                  <a:cubicBezTo>
                    <a:pt x="237" y="119"/>
                    <a:pt x="237" y="119"/>
                    <a:pt x="237" y="119"/>
                  </a:cubicBezTo>
                  <a:cubicBezTo>
                    <a:pt x="213" y="132"/>
                    <a:pt x="213" y="132"/>
                    <a:pt x="213" y="132"/>
                  </a:cubicBezTo>
                  <a:cubicBezTo>
                    <a:pt x="253" y="138"/>
                    <a:pt x="253" y="138"/>
                    <a:pt x="253" y="138"/>
                  </a:cubicBezTo>
                  <a:cubicBezTo>
                    <a:pt x="294" y="144"/>
                    <a:pt x="294" y="144"/>
                    <a:pt x="294" y="144"/>
                  </a:cubicBezTo>
                  <a:cubicBezTo>
                    <a:pt x="311" y="107"/>
                    <a:pt x="311" y="107"/>
                    <a:pt x="311" y="107"/>
                  </a:cubicBezTo>
                  <a:cubicBezTo>
                    <a:pt x="328" y="69"/>
                    <a:pt x="328" y="69"/>
                    <a:pt x="328" y="69"/>
                  </a:cubicBezTo>
                  <a:cubicBezTo>
                    <a:pt x="311" y="78"/>
                    <a:pt x="311" y="78"/>
                    <a:pt x="311" y="78"/>
                  </a:cubicBezTo>
                  <a:cubicBezTo>
                    <a:pt x="288" y="39"/>
                    <a:pt x="288" y="39"/>
                    <a:pt x="288" y="39"/>
                  </a:cubicBezTo>
                  <a:cubicBezTo>
                    <a:pt x="267" y="4"/>
                    <a:pt x="248" y="4"/>
                    <a:pt x="248" y="4"/>
                  </a:cubicBezTo>
                  <a:cubicBezTo>
                    <a:pt x="152" y="4"/>
                    <a:pt x="152" y="4"/>
                    <a:pt x="152" y="4"/>
                  </a:cubicBezTo>
                  <a:cubicBezTo>
                    <a:pt x="180" y="7"/>
                    <a:pt x="196" y="43"/>
                    <a:pt x="196" y="43"/>
                  </a:cubicBezTo>
                  <a:close/>
                  <a:moveTo>
                    <a:pt x="71" y="311"/>
                  </a:moveTo>
                  <a:cubicBezTo>
                    <a:pt x="70" y="346"/>
                    <a:pt x="110" y="351"/>
                    <a:pt x="110" y="351"/>
                  </a:cubicBezTo>
                  <a:cubicBezTo>
                    <a:pt x="161" y="352"/>
                    <a:pt x="161" y="352"/>
                    <a:pt x="161" y="352"/>
                  </a:cubicBezTo>
                  <a:cubicBezTo>
                    <a:pt x="162" y="267"/>
                    <a:pt x="162" y="267"/>
                    <a:pt x="162" y="267"/>
                  </a:cubicBezTo>
                  <a:cubicBezTo>
                    <a:pt x="89" y="265"/>
                    <a:pt x="89" y="265"/>
                    <a:pt x="89" y="265"/>
                  </a:cubicBezTo>
                  <a:cubicBezTo>
                    <a:pt x="67" y="295"/>
                    <a:pt x="71" y="311"/>
                    <a:pt x="71" y="311"/>
                  </a:cubicBezTo>
                  <a:close/>
                  <a:moveTo>
                    <a:pt x="114" y="193"/>
                  </a:moveTo>
                  <a:cubicBezTo>
                    <a:pt x="137" y="207"/>
                    <a:pt x="137" y="207"/>
                    <a:pt x="137" y="207"/>
                  </a:cubicBezTo>
                  <a:cubicBezTo>
                    <a:pt x="122" y="168"/>
                    <a:pt x="122" y="168"/>
                    <a:pt x="122" y="168"/>
                  </a:cubicBezTo>
                  <a:cubicBezTo>
                    <a:pt x="107" y="130"/>
                    <a:pt x="107" y="130"/>
                    <a:pt x="107" y="130"/>
                  </a:cubicBezTo>
                  <a:cubicBezTo>
                    <a:pt x="66" y="134"/>
                    <a:pt x="66" y="134"/>
                    <a:pt x="66" y="134"/>
                  </a:cubicBezTo>
                  <a:cubicBezTo>
                    <a:pt x="25" y="139"/>
                    <a:pt x="25" y="139"/>
                    <a:pt x="25" y="139"/>
                  </a:cubicBezTo>
                  <a:cubicBezTo>
                    <a:pt x="41" y="148"/>
                    <a:pt x="41" y="148"/>
                    <a:pt x="41" y="148"/>
                  </a:cubicBezTo>
                  <a:cubicBezTo>
                    <a:pt x="19" y="188"/>
                    <a:pt x="19" y="188"/>
                    <a:pt x="19" y="188"/>
                  </a:cubicBezTo>
                  <a:cubicBezTo>
                    <a:pt x="0" y="224"/>
                    <a:pt x="9" y="241"/>
                    <a:pt x="9" y="241"/>
                  </a:cubicBezTo>
                  <a:cubicBezTo>
                    <a:pt x="58" y="324"/>
                    <a:pt x="58" y="324"/>
                    <a:pt x="58" y="324"/>
                  </a:cubicBezTo>
                  <a:cubicBezTo>
                    <a:pt x="47" y="298"/>
                    <a:pt x="69" y="266"/>
                    <a:pt x="69" y="266"/>
                  </a:cubicBezTo>
                  <a:lnTo>
                    <a:pt x="114" y="193"/>
                  </a:lnTo>
                  <a:close/>
                  <a:moveTo>
                    <a:pt x="313" y="253"/>
                  </a:moveTo>
                  <a:cubicBezTo>
                    <a:pt x="351" y="256"/>
                    <a:pt x="362" y="244"/>
                    <a:pt x="362" y="244"/>
                  </a:cubicBezTo>
                  <a:cubicBezTo>
                    <a:pt x="392" y="228"/>
                    <a:pt x="375" y="190"/>
                    <a:pt x="375" y="190"/>
                  </a:cubicBezTo>
                  <a:cubicBezTo>
                    <a:pt x="350" y="146"/>
                    <a:pt x="350" y="146"/>
                    <a:pt x="350" y="146"/>
                  </a:cubicBezTo>
                  <a:cubicBezTo>
                    <a:pt x="277" y="189"/>
                    <a:pt x="277" y="189"/>
                    <a:pt x="277" y="189"/>
                  </a:cubicBezTo>
                  <a:lnTo>
                    <a:pt x="313" y="253"/>
                  </a:lnTo>
                  <a:close/>
                </a:path>
              </a:pathLst>
            </a:custGeom>
            <a:solidFill>
              <a:schemeClr val="tx1">
                <a:lumMod val="50000"/>
                <a:lumOff val="50000"/>
              </a:schemeClr>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a:ea typeface="+mn-ea"/>
                <a:cs typeface="+mn-cs"/>
              </a:endParaRPr>
            </a:p>
          </p:txBody>
        </p:sp>
        <p:grpSp>
          <p:nvGrpSpPr>
            <p:cNvPr id="48" name="Group 47">
              <a:extLst>
                <a:ext uri="{FF2B5EF4-FFF2-40B4-BE49-F238E27FC236}">
                  <a16:creationId xmlns:a16="http://schemas.microsoft.com/office/drawing/2014/main" id="{7AF4968D-581F-4755-84B5-00E4358D76C9}"/>
                </a:ext>
              </a:extLst>
            </p:cNvPr>
            <p:cNvGrpSpPr/>
            <p:nvPr/>
          </p:nvGrpSpPr>
          <p:grpSpPr>
            <a:xfrm>
              <a:off x="9923521" y="1367383"/>
              <a:ext cx="251677" cy="205778"/>
              <a:chOff x="6637496" y="2894701"/>
              <a:chExt cx="528127" cy="530524"/>
            </a:xfrm>
            <a:solidFill>
              <a:schemeClr val="tx1">
                <a:lumMod val="50000"/>
                <a:lumOff val="50000"/>
              </a:schemeClr>
            </a:solidFill>
          </p:grpSpPr>
          <p:sp>
            <p:nvSpPr>
              <p:cNvPr id="56" name="Freeform 79">
                <a:extLst>
                  <a:ext uri="{FF2B5EF4-FFF2-40B4-BE49-F238E27FC236}">
                    <a16:creationId xmlns:a16="http://schemas.microsoft.com/office/drawing/2014/main" id="{C41D299C-DFF6-444F-9813-304C8482B871}"/>
                  </a:ext>
                </a:extLst>
              </p:cNvPr>
              <p:cNvSpPr>
                <a:spLocks noEditPoints="1"/>
              </p:cNvSpPr>
              <p:nvPr/>
            </p:nvSpPr>
            <p:spPr bwMode="auto">
              <a:xfrm>
                <a:off x="6672001" y="2894701"/>
                <a:ext cx="362281" cy="530524"/>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57" name="Freeform 79">
                <a:extLst>
                  <a:ext uri="{FF2B5EF4-FFF2-40B4-BE49-F238E27FC236}">
                    <a16:creationId xmlns:a16="http://schemas.microsoft.com/office/drawing/2014/main" id="{8F13E4D6-5BB4-4DB2-B1D3-A73C7D2E97D1}"/>
                  </a:ext>
                </a:extLst>
              </p:cNvPr>
              <p:cNvSpPr>
                <a:spLocks noEditPoints="1"/>
              </p:cNvSpPr>
              <p:nvPr/>
            </p:nvSpPr>
            <p:spPr bwMode="auto">
              <a:xfrm>
                <a:off x="6637496" y="3170780"/>
                <a:ext cx="171498" cy="251142"/>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58" name="Freeform 79">
                <a:extLst>
                  <a:ext uri="{FF2B5EF4-FFF2-40B4-BE49-F238E27FC236}">
                    <a16:creationId xmlns:a16="http://schemas.microsoft.com/office/drawing/2014/main" id="{3247D3E4-F00F-467F-9822-83FA7E1E239B}"/>
                  </a:ext>
                </a:extLst>
              </p:cNvPr>
              <p:cNvSpPr>
                <a:spLocks noEditPoints="1"/>
              </p:cNvSpPr>
              <p:nvPr/>
            </p:nvSpPr>
            <p:spPr bwMode="auto">
              <a:xfrm>
                <a:off x="7019666" y="3203780"/>
                <a:ext cx="145957" cy="213739"/>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grpSp>
        <p:sp>
          <p:nvSpPr>
            <p:cNvPr id="49" name="Freeform 19">
              <a:extLst>
                <a:ext uri="{FF2B5EF4-FFF2-40B4-BE49-F238E27FC236}">
                  <a16:creationId xmlns:a16="http://schemas.microsoft.com/office/drawing/2014/main" id="{5EF9F8AD-0C01-4F41-9FED-CAAE546C097C}"/>
                </a:ext>
              </a:extLst>
            </p:cNvPr>
            <p:cNvSpPr>
              <a:spLocks/>
            </p:cNvSpPr>
            <p:nvPr/>
          </p:nvSpPr>
          <p:spPr bwMode="auto">
            <a:xfrm>
              <a:off x="9872720" y="1096749"/>
              <a:ext cx="293403" cy="250825"/>
            </a:xfrm>
            <a:custGeom>
              <a:avLst/>
              <a:gdLst/>
              <a:ahLst/>
              <a:cxnLst/>
              <a:rect l="l" t="t" r="r" b="b"/>
              <a:pathLst>
                <a:path w="2887662" h="2106612">
                  <a:moveTo>
                    <a:pt x="1428794" y="742950"/>
                  </a:moveTo>
                  <a:cubicBezTo>
                    <a:pt x="1428809" y="742950"/>
                    <a:pt x="1430621" y="742950"/>
                    <a:pt x="1657438" y="742950"/>
                  </a:cubicBezTo>
                  <a:cubicBezTo>
                    <a:pt x="1657454" y="742950"/>
                    <a:pt x="1658098" y="742950"/>
                    <a:pt x="1687424" y="742950"/>
                  </a:cubicBezTo>
                  <a:cubicBezTo>
                    <a:pt x="1687453" y="742950"/>
                    <a:pt x="1689991" y="742950"/>
                    <a:pt x="1916068" y="742950"/>
                  </a:cubicBezTo>
                  <a:cubicBezTo>
                    <a:pt x="1916068" y="742972"/>
                    <a:pt x="1916068" y="745793"/>
                    <a:pt x="1916068" y="1106641"/>
                  </a:cubicBezTo>
                  <a:cubicBezTo>
                    <a:pt x="1916078" y="1106761"/>
                    <a:pt x="1931088" y="1294158"/>
                    <a:pt x="2013523" y="1440337"/>
                  </a:cubicBezTo>
                  <a:lnTo>
                    <a:pt x="2016819" y="1446574"/>
                  </a:lnTo>
                  <a:lnTo>
                    <a:pt x="2035792" y="1410269"/>
                  </a:lnTo>
                  <a:cubicBezTo>
                    <a:pt x="2092087" y="1312766"/>
                    <a:pt x="2103358" y="1185269"/>
                    <a:pt x="2103363" y="1185206"/>
                  </a:cubicBezTo>
                  <a:cubicBezTo>
                    <a:pt x="2103363" y="1185190"/>
                    <a:pt x="2103363" y="1183235"/>
                    <a:pt x="2103363" y="941387"/>
                  </a:cubicBezTo>
                  <a:cubicBezTo>
                    <a:pt x="2103381" y="941387"/>
                    <a:pt x="2104998" y="941387"/>
                    <a:pt x="2257276" y="941387"/>
                  </a:cubicBezTo>
                  <a:cubicBezTo>
                    <a:pt x="2257286" y="941387"/>
                    <a:pt x="2257742" y="941387"/>
                    <a:pt x="2279800" y="941387"/>
                  </a:cubicBezTo>
                  <a:cubicBezTo>
                    <a:pt x="2279819" y="941387"/>
                    <a:pt x="2281498" y="941387"/>
                    <a:pt x="2433712" y="941387"/>
                  </a:cubicBezTo>
                  <a:cubicBezTo>
                    <a:pt x="2433712" y="941417"/>
                    <a:pt x="2433712" y="944065"/>
                    <a:pt x="2433712" y="1185206"/>
                  </a:cubicBezTo>
                  <a:cubicBezTo>
                    <a:pt x="2433722" y="1185314"/>
                    <a:pt x="2444996" y="1312783"/>
                    <a:pt x="2497530" y="1410269"/>
                  </a:cubicBezTo>
                  <a:cubicBezTo>
                    <a:pt x="2544975" y="1492442"/>
                    <a:pt x="2576429" y="1558638"/>
                    <a:pt x="2584800" y="1698625"/>
                  </a:cubicBezTo>
                  <a:lnTo>
                    <a:pt x="2774949" y="1698625"/>
                  </a:lnTo>
                  <a:lnTo>
                    <a:pt x="2774949" y="1784350"/>
                  </a:lnTo>
                  <a:lnTo>
                    <a:pt x="2887662" y="1784350"/>
                  </a:lnTo>
                  <a:lnTo>
                    <a:pt x="2887662" y="2106612"/>
                  </a:lnTo>
                  <a:lnTo>
                    <a:pt x="0" y="2106612"/>
                  </a:lnTo>
                  <a:lnTo>
                    <a:pt x="0" y="1784350"/>
                  </a:lnTo>
                  <a:lnTo>
                    <a:pt x="569912" y="1784350"/>
                  </a:lnTo>
                  <a:lnTo>
                    <a:pt x="569912" y="1698625"/>
                  </a:lnTo>
                  <a:lnTo>
                    <a:pt x="760041" y="1698625"/>
                  </a:lnTo>
                  <a:cubicBezTo>
                    <a:pt x="768340" y="1558638"/>
                    <a:pt x="799297" y="1492442"/>
                    <a:pt x="843578" y="1410269"/>
                  </a:cubicBezTo>
                  <a:cubicBezTo>
                    <a:pt x="899880" y="1312756"/>
                    <a:pt x="911146" y="1185242"/>
                    <a:pt x="911150" y="1185206"/>
                  </a:cubicBezTo>
                  <a:cubicBezTo>
                    <a:pt x="911150" y="1185188"/>
                    <a:pt x="911150" y="1183158"/>
                    <a:pt x="911150" y="941387"/>
                  </a:cubicBezTo>
                  <a:cubicBezTo>
                    <a:pt x="911171" y="941387"/>
                    <a:pt x="912974" y="941387"/>
                    <a:pt x="1065062" y="941387"/>
                  </a:cubicBezTo>
                  <a:cubicBezTo>
                    <a:pt x="1065075" y="941387"/>
                    <a:pt x="1065591" y="941387"/>
                    <a:pt x="1087586" y="941387"/>
                  </a:cubicBezTo>
                  <a:cubicBezTo>
                    <a:pt x="1087604" y="941387"/>
                    <a:pt x="1089260" y="941387"/>
                    <a:pt x="1241499" y="941387"/>
                  </a:cubicBezTo>
                  <a:cubicBezTo>
                    <a:pt x="1241499" y="941406"/>
                    <a:pt x="1241499" y="943523"/>
                    <a:pt x="1241499" y="1185206"/>
                  </a:cubicBezTo>
                  <a:cubicBezTo>
                    <a:pt x="1241508" y="1185308"/>
                    <a:pt x="1252784" y="1312781"/>
                    <a:pt x="1309071" y="1410269"/>
                  </a:cubicBezTo>
                  <a:cubicBezTo>
                    <a:pt x="1316112" y="1422465"/>
                    <a:pt x="1322743" y="1434308"/>
                    <a:pt x="1328044" y="1446574"/>
                  </a:cubicBezTo>
                  <a:lnTo>
                    <a:pt x="1331339" y="1440337"/>
                  </a:lnTo>
                  <a:cubicBezTo>
                    <a:pt x="1410042" y="1294131"/>
                    <a:pt x="1428789" y="1106693"/>
                    <a:pt x="1428794" y="1106641"/>
                  </a:cubicBezTo>
                  <a:cubicBezTo>
                    <a:pt x="1428794" y="1106621"/>
                    <a:pt x="1428794" y="1103915"/>
                    <a:pt x="1428794" y="742950"/>
                  </a:cubicBezTo>
                  <a:close/>
                  <a:moveTo>
                    <a:pt x="2268736" y="217487"/>
                  </a:moveTo>
                  <a:cubicBezTo>
                    <a:pt x="2317607" y="217487"/>
                    <a:pt x="2355199" y="258770"/>
                    <a:pt x="2355199" y="303807"/>
                  </a:cubicBezTo>
                  <a:cubicBezTo>
                    <a:pt x="2355199" y="311313"/>
                    <a:pt x="2355199" y="315066"/>
                    <a:pt x="2351440" y="322572"/>
                  </a:cubicBezTo>
                  <a:cubicBezTo>
                    <a:pt x="2366477" y="333832"/>
                    <a:pt x="2373996" y="345091"/>
                    <a:pt x="2381514" y="360103"/>
                  </a:cubicBezTo>
                  <a:cubicBezTo>
                    <a:pt x="2381534" y="360103"/>
                    <a:pt x="2389038" y="360103"/>
                    <a:pt x="2392792" y="360103"/>
                  </a:cubicBezTo>
                  <a:cubicBezTo>
                    <a:pt x="2434144" y="360103"/>
                    <a:pt x="2471737" y="397633"/>
                    <a:pt x="2471737" y="438917"/>
                  </a:cubicBezTo>
                  <a:cubicBezTo>
                    <a:pt x="2471737" y="468942"/>
                    <a:pt x="2456700" y="491460"/>
                    <a:pt x="2434144" y="506472"/>
                  </a:cubicBezTo>
                  <a:cubicBezTo>
                    <a:pt x="2445420" y="581518"/>
                    <a:pt x="2358994" y="619048"/>
                    <a:pt x="2358959" y="619064"/>
                  </a:cubicBezTo>
                  <a:cubicBezTo>
                    <a:pt x="2385274" y="686619"/>
                    <a:pt x="2242421" y="694125"/>
                    <a:pt x="2298810" y="750421"/>
                  </a:cubicBezTo>
                  <a:cubicBezTo>
                    <a:pt x="2355188" y="806706"/>
                    <a:pt x="2321379" y="908009"/>
                    <a:pt x="2321366" y="908049"/>
                  </a:cubicBezTo>
                  <a:cubicBezTo>
                    <a:pt x="2321357" y="908049"/>
                    <a:pt x="2320831" y="908049"/>
                    <a:pt x="2287532" y="908049"/>
                  </a:cubicBezTo>
                  <a:cubicBezTo>
                    <a:pt x="2287532" y="795494"/>
                    <a:pt x="2204881" y="772954"/>
                    <a:pt x="2204828" y="772939"/>
                  </a:cubicBezTo>
                  <a:cubicBezTo>
                    <a:pt x="2088328" y="731669"/>
                    <a:pt x="2144643" y="645391"/>
                    <a:pt x="2144679" y="645335"/>
                  </a:cubicBezTo>
                  <a:cubicBezTo>
                    <a:pt x="2001827" y="641582"/>
                    <a:pt x="1983030" y="532743"/>
                    <a:pt x="1979271" y="513978"/>
                  </a:cubicBezTo>
                  <a:cubicBezTo>
                    <a:pt x="1949197" y="498966"/>
                    <a:pt x="1930400" y="472695"/>
                    <a:pt x="1930400" y="438917"/>
                  </a:cubicBezTo>
                  <a:cubicBezTo>
                    <a:pt x="1930400" y="397633"/>
                    <a:pt x="1964234" y="360103"/>
                    <a:pt x="2009345" y="360103"/>
                  </a:cubicBezTo>
                  <a:cubicBezTo>
                    <a:pt x="2024382" y="360103"/>
                    <a:pt x="2043179" y="367609"/>
                    <a:pt x="2054457" y="375115"/>
                  </a:cubicBezTo>
                  <a:cubicBezTo>
                    <a:pt x="2069494" y="360103"/>
                    <a:pt x="2088290" y="348844"/>
                    <a:pt x="2110846" y="348844"/>
                  </a:cubicBezTo>
                  <a:cubicBezTo>
                    <a:pt x="2110846" y="345091"/>
                    <a:pt x="2110846" y="345091"/>
                    <a:pt x="2110846" y="341338"/>
                  </a:cubicBezTo>
                  <a:cubicBezTo>
                    <a:pt x="2110846" y="296301"/>
                    <a:pt x="2144679" y="262524"/>
                    <a:pt x="2189791" y="262524"/>
                  </a:cubicBezTo>
                  <a:cubicBezTo>
                    <a:pt x="2193550" y="262524"/>
                    <a:pt x="2193550" y="262524"/>
                    <a:pt x="2197309" y="262524"/>
                  </a:cubicBezTo>
                  <a:cubicBezTo>
                    <a:pt x="2212347" y="236252"/>
                    <a:pt x="2238662" y="217487"/>
                    <a:pt x="2268736" y="217487"/>
                  </a:cubicBezTo>
                  <a:close/>
                  <a:moveTo>
                    <a:pt x="1687292" y="0"/>
                  </a:moveTo>
                  <a:cubicBezTo>
                    <a:pt x="1732271" y="0"/>
                    <a:pt x="1769754" y="37475"/>
                    <a:pt x="1769754" y="82446"/>
                  </a:cubicBezTo>
                  <a:cubicBezTo>
                    <a:pt x="1769754" y="89941"/>
                    <a:pt x="1769754" y="97436"/>
                    <a:pt x="1766006" y="104931"/>
                  </a:cubicBezTo>
                  <a:cubicBezTo>
                    <a:pt x="1780999" y="112426"/>
                    <a:pt x="1788495" y="127416"/>
                    <a:pt x="1795992" y="142406"/>
                  </a:cubicBezTo>
                  <a:cubicBezTo>
                    <a:pt x="1799740" y="142406"/>
                    <a:pt x="1803488" y="142406"/>
                    <a:pt x="1807237" y="142406"/>
                  </a:cubicBezTo>
                  <a:cubicBezTo>
                    <a:pt x="1848468" y="142406"/>
                    <a:pt x="1885950" y="176134"/>
                    <a:pt x="1885950" y="221105"/>
                  </a:cubicBezTo>
                  <a:cubicBezTo>
                    <a:pt x="1885950" y="247338"/>
                    <a:pt x="1870957" y="269823"/>
                    <a:pt x="1848468" y="284813"/>
                  </a:cubicBezTo>
                  <a:cubicBezTo>
                    <a:pt x="1859710" y="359749"/>
                    <a:pt x="1773537" y="400970"/>
                    <a:pt x="1773502" y="400987"/>
                  </a:cubicBezTo>
                  <a:cubicBezTo>
                    <a:pt x="1799740" y="468442"/>
                    <a:pt x="1657306" y="475938"/>
                    <a:pt x="1713530" y="528403"/>
                  </a:cubicBezTo>
                  <a:cubicBezTo>
                    <a:pt x="1769744" y="584607"/>
                    <a:pt x="1736032" y="685765"/>
                    <a:pt x="1736020" y="685800"/>
                  </a:cubicBezTo>
                  <a:cubicBezTo>
                    <a:pt x="1736020" y="685800"/>
                    <a:pt x="1736020" y="685800"/>
                    <a:pt x="1702285" y="685800"/>
                  </a:cubicBezTo>
                  <a:cubicBezTo>
                    <a:pt x="1702285" y="573397"/>
                    <a:pt x="1623604" y="554644"/>
                    <a:pt x="1623572" y="554636"/>
                  </a:cubicBezTo>
                  <a:cubicBezTo>
                    <a:pt x="1507399" y="513421"/>
                    <a:pt x="1563577" y="427255"/>
                    <a:pt x="1563600" y="427220"/>
                  </a:cubicBezTo>
                  <a:cubicBezTo>
                    <a:pt x="1417417" y="423472"/>
                    <a:pt x="1398676" y="311046"/>
                    <a:pt x="1394928" y="292308"/>
                  </a:cubicBezTo>
                  <a:cubicBezTo>
                    <a:pt x="1364942" y="281065"/>
                    <a:pt x="1346200" y="251085"/>
                    <a:pt x="1346200" y="221105"/>
                  </a:cubicBezTo>
                  <a:cubicBezTo>
                    <a:pt x="1346200" y="176134"/>
                    <a:pt x="1383683" y="142406"/>
                    <a:pt x="1424914" y="142406"/>
                  </a:cubicBezTo>
                  <a:cubicBezTo>
                    <a:pt x="1443655" y="142406"/>
                    <a:pt x="1458648" y="146154"/>
                    <a:pt x="1469893" y="153649"/>
                  </a:cubicBezTo>
                  <a:cubicBezTo>
                    <a:pt x="1484886" y="138659"/>
                    <a:pt x="1503627" y="127416"/>
                    <a:pt x="1526117" y="127416"/>
                  </a:cubicBezTo>
                  <a:lnTo>
                    <a:pt x="1526117" y="119921"/>
                  </a:lnTo>
                  <a:cubicBezTo>
                    <a:pt x="1526117" y="78698"/>
                    <a:pt x="1563600" y="41223"/>
                    <a:pt x="1604830" y="41223"/>
                  </a:cubicBezTo>
                  <a:cubicBezTo>
                    <a:pt x="1608579" y="41223"/>
                    <a:pt x="1608579" y="41223"/>
                    <a:pt x="1612327" y="41223"/>
                  </a:cubicBezTo>
                  <a:cubicBezTo>
                    <a:pt x="1627320" y="18738"/>
                    <a:pt x="1653558" y="0"/>
                    <a:pt x="1687292"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50" name="Group 49">
              <a:extLst>
                <a:ext uri="{FF2B5EF4-FFF2-40B4-BE49-F238E27FC236}">
                  <a16:creationId xmlns:a16="http://schemas.microsoft.com/office/drawing/2014/main" id="{DA8018A7-27EE-4CEA-B45F-A902920C6848}"/>
                </a:ext>
              </a:extLst>
            </p:cNvPr>
            <p:cNvGrpSpPr/>
            <p:nvPr/>
          </p:nvGrpSpPr>
          <p:grpSpPr>
            <a:xfrm>
              <a:off x="9920677" y="682929"/>
              <a:ext cx="254485" cy="188233"/>
              <a:chOff x="7520684" y="1327057"/>
              <a:chExt cx="420688" cy="436562"/>
            </a:xfrm>
            <a:solidFill>
              <a:srgbClr val="1F4E79"/>
            </a:solidFill>
          </p:grpSpPr>
          <p:sp>
            <p:nvSpPr>
              <p:cNvPr id="54" name="Freeform 707">
                <a:extLst>
                  <a:ext uri="{FF2B5EF4-FFF2-40B4-BE49-F238E27FC236}">
                    <a16:creationId xmlns:a16="http://schemas.microsoft.com/office/drawing/2014/main" id="{4976E988-B434-49E0-920D-5E3AC3C467F9}"/>
                  </a:ext>
                </a:extLst>
              </p:cNvPr>
              <p:cNvSpPr>
                <a:spLocks noEditPoints="1"/>
              </p:cNvSpPr>
              <p:nvPr/>
            </p:nvSpPr>
            <p:spPr bwMode="auto">
              <a:xfrm>
                <a:off x="7520684" y="1327057"/>
                <a:ext cx="288925" cy="379413"/>
              </a:xfrm>
              <a:custGeom>
                <a:avLst/>
                <a:gdLst>
                  <a:gd name="T0" fmla="*/ 1 w 77"/>
                  <a:gd name="T1" fmla="*/ 1 h 101"/>
                  <a:gd name="T2" fmla="*/ 0 w 77"/>
                  <a:gd name="T3" fmla="*/ 5 h 101"/>
                  <a:gd name="T4" fmla="*/ 11 w 77"/>
                  <a:gd name="T5" fmla="*/ 97 h 101"/>
                  <a:gd name="T6" fmla="*/ 15 w 77"/>
                  <a:gd name="T7" fmla="*/ 101 h 101"/>
                  <a:gd name="T8" fmla="*/ 57 w 77"/>
                  <a:gd name="T9" fmla="*/ 101 h 101"/>
                  <a:gd name="T10" fmla="*/ 57 w 77"/>
                  <a:gd name="T11" fmla="*/ 99 h 101"/>
                  <a:gd name="T12" fmla="*/ 55 w 77"/>
                  <a:gd name="T13" fmla="*/ 92 h 101"/>
                  <a:gd name="T14" fmla="*/ 55 w 77"/>
                  <a:gd name="T15" fmla="*/ 88 h 101"/>
                  <a:gd name="T16" fmla="*/ 69 w 77"/>
                  <a:gd name="T17" fmla="*/ 55 h 101"/>
                  <a:gd name="T18" fmla="*/ 71 w 77"/>
                  <a:gd name="T19" fmla="*/ 53 h 101"/>
                  <a:gd name="T20" fmla="*/ 76 w 77"/>
                  <a:gd name="T21" fmla="*/ 5 h 101"/>
                  <a:gd name="T22" fmla="*/ 75 w 77"/>
                  <a:gd name="T23" fmla="*/ 1 h 101"/>
                  <a:gd name="T24" fmla="*/ 72 w 77"/>
                  <a:gd name="T25" fmla="*/ 0 h 101"/>
                  <a:gd name="T26" fmla="*/ 4 w 77"/>
                  <a:gd name="T27" fmla="*/ 0 h 101"/>
                  <a:gd name="T28" fmla="*/ 1 w 77"/>
                  <a:gd name="T29" fmla="*/ 1 h 101"/>
                  <a:gd name="T30" fmla="*/ 67 w 77"/>
                  <a:gd name="T31" fmla="*/ 8 h 101"/>
                  <a:gd name="T32" fmla="*/ 64 w 77"/>
                  <a:gd name="T33" fmla="*/ 37 h 101"/>
                  <a:gd name="T34" fmla="*/ 61 w 77"/>
                  <a:gd name="T35" fmla="*/ 38 h 101"/>
                  <a:gd name="T36" fmla="*/ 43 w 77"/>
                  <a:gd name="T37" fmla="*/ 37 h 101"/>
                  <a:gd name="T38" fmla="*/ 19 w 77"/>
                  <a:gd name="T39" fmla="*/ 33 h 101"/>
                  <a:gd name="T40" fmla="*/ 25 w 77"/>
                  <a:gd name="T41" fmla="*/ 82 h 101"/>
                  <a:gd name="T42" fmla="*/ 23 w 77"/>
                  <a:gd name="T43" fmla="*/ 85 h 101"/>
                  <a:gd name="T44" fmla="*/ 21 w 77"/>
                  <a:gd name="T45" fmla="*/ 85 h 101"/>
                  <a:gd name="T46" fmla="*/ 18 w 77"/>
                  <a:gd name="T47" fmla="*/ 83 h 101"/>
                  <a:gd name="T48" fmla="*/ 12 w 77"/>
                  <a:gd name="T49" fmla="*/ 35 h 101"/>
                  <a:gd name="T50" fmla="*/ 12 w 77"/>
                  <a:gd name="T51" fmla="*/ 35 h 101"/>
                  <a:gd name="T52" fmla="*/ 9 w 77"/>
                  <a:gd name="T53" fmla="*/ 8 h 101"/>
                  <a:gd name="T54" fmla="*/ 67 w 77"/>
                  <a:gd name="T55" fmla="*/ 8 h 101"/>
                  <a:gd name="T56" fmla="*/ 67 w 77"/>
                  <a:gd name="T57" fmla="*/ 8 h 101"/>
                  <a:gd name="T58" fmla="*/ 67 w 77"/>
                  <a:gd name="T59" fmla="*/ 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7" h="101">
                    <a:moveTo>
                      <a:pt x="1" y="1"/>
                    </a:moveTo>
                    <a:cubicBezTo>
                      <a:pt x="0" y="2"/>
                      <a:pt x="0" y="4"/>
                      <a:pt x="0" y="5"/>
                    </a:cubicBezTo>
                    <a:cubicBezTo>
                      <a:pt x="11" y="97"/>
                      <a:pt x="11" y="97"/>
                      <a:pt x="11" y="97"/>
                    </a:cubicBezTo>
                    <a:cubicBezTo>
                      <a:pt x="11" y="99"/>
                      <a:pt x="13" y="101"/>
                      <a:pt x="15" y="101"/>
                    </a:cubicBezTo>
                    <a:cubicBezTo>
                      <a:pt x="57" y="101"/>
                      <a:pt x="57" y="101"/>
                      <a:pt x="57" y="101"/>
                    </a:cubicBezTo>
                    <a:cubicBezTo>
                      <a:pt x="57" y="100"/>
                      <a:pt x="57" y="99"/>
                      <a:pt x="57" y="99"/>
                    </a:cubicBezTo>
                    <a:cubicBezTo>
                      <a:pt x="56" y="97"/>
                      <a:pt x="56" y="94"/>
                      <a:pt x="55" y="92"/>
                    </a:cubicBezTo>
                    <a:cubicBezTo>
                      <a:pt x="55" y="91"/>
                      <a:pt x="55" y="89"/>
                      <a:pt x="55" y="88"/>
                    </a:cubicBezTo>
                    <a:cubicBezTo>
                      <a:pt x="55" y="76"/>
                      <a:pt x="62" y="65"/>
                      <a:pt x="69" y="55"/>
                    </a:cubicBezTo>
                    <a:cubicBezTo>
                      <a:pt x="70" y="55"/>
                      <a:pt x="70" y="54"/>
                      <a:pt x="71" y="53"/>
                    </a:cubicBezTo>
                    <a:cubicBezTo>
                      <a:pt x="76" y="5"/>
                      <a:pt x="76" y="5"/>
                      <a:pt x="76" y="5"/>
                    </a:cubicBezTo>
                    <a:cubicBezTo>
                      <a:pt x="77" y="4"/>
                      <a:pt x="76" y="2"/>
                      <a:pt x="75" y="1"/>
                    </a:cubicBezTo>
                    <a:cubicBezTo>
                      <a:pt x="75" y="1"/>
                      <a:pt x="73" y="0"/>
                      <a:pt x="72" y="0"/>
                    </a:cubicBezTo>
                    <a:cubicBezTo>
                      <a:pt x="4" y="0"/>
                      <a:pt x="4" y="0"/>
                      <a:pt x="4" y="0"/>
                    </a:cubicBezTo>
                    <a:cubicBezTo>
                      <a:pt x="3" y="0"/>
                      <a:pt x="2" y="1"/>
                      <a:pt x="1" y="1"/>
                    </a:cubicBezTo>
                    <a:close/>
                    <a:moveTo>
                      <a:pt x="67" y="8"/>
                    </a:moveTo>
                    <a:cubicBezTo>
                      <a:pt x="64" y="37"/>
                      <a:pt x="64" y="37"/>
                      <a:pt x="64" y="37"/>
                    </a:cubicBezTo>
                    <a:cubicBezTo>
                      <a:pt x="63" y="37"/>
                      <a:pt x="62" y="37"/>
                      <a:pt x="61" y="38"/>
                    </a:cubicBezTo>
                    <a:cubicBezTo>
                      <a:pt x="55" y="39"/>
                      <a:pt x="49" y="38"/>
                      <a:pt x="43" y="37"/>
                    </a:cubicBezTo>
                    <a:cubicBezTo>
                      <a:pt x="35" y="35"/>
                      <a:pt x="27" y="32"/>
                      <a:pt x="19" y="33"/>
                    </a:cubicBezTo>
                    <a:cubicBezTo>
                      <a:pt x="25" y="82"/>
                      <a:pt x="25" y="82"/>
                      <a:pt x="25" y="82"/>
                    </a:cubicBezTo>
                    <a:cubicBezTo>
                      <a:pt x="25" y="84"/>
                      <a:pt x="24" y="85"/>
                      <a:pt x="23" y="85"/>
                    </a:cubicBezTo>
                    <a:cubicBezTo>
                      <a:pt x="21" y="85"/>
                      <a:pt x="21" y="85"/>
                      <a:pt x="21" y="85"/>
                    </a:cubicBezTo>
                    <a:cubicBezTo>
                      <a:pt x="19" y="86"/>
                      <a:pt x="18" y="85"/>
                      <a:pt x="18" y="83"/>
                    </a:cubicBezTo>
                    <a:cubicBezTo>
                      <a:pt x="12" y="35"/>
                      <a:pt x="12" y="35"/>
                      <a:pt x="12" y="35"/>
                    </a:cubicBezTo>
                    <a:cubicBezTo>
                      <a:pt x="12" y="35"/>
                      <a:pt x="12" y="35"/>
                      <a:pt x="12" y="35"/>
                    </a:cubicBezTo>
                    <a:cubicBezTo>
                      <a:pt x="9" y="8"/>
                      <a:pt x="9" y="8"/>
                      <a:pt x="9" y="8"/>
                    </a:cubicBezTo>
                    <a:cubicBezTo>
                      <a:pt x="67" y="8"/>
                      <a:pt x="67" y="8"/>
                      <a:pt x="67" y="8"/>
                    </a:cubicBezTo>
                    <a:close/>
                    <a:moveTo>
                      <a:pt x="67" y="8"/>
                    </a:moveTo>
                    <a:cubicBezTo>
                      <a:pt x="67" y="8"/>
                      <a:pt x="67" y="8"/>
                      <a:pt x="67" y="8"/>
                    </a:cubicBezTo>
                  </a:path>
                </a:pathLst>
              </a:custGeom>
              <a:solidFill>
                <a:srgbClr val="13457B"/>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5" name="Freeform 708">
                <a:extLst>
                  <a:ext uri="{FF2B5EF4-FFF2-40B4-BE49-F238E27FC236}">
                    <a16:creationId xmlns:a16="http://schemas.microsoft.com/office/drawing/2014/main" id="{C18B6118-6E20-4FE5-ACBD-8CF6D3627018}"/>
                  </a:ext>
                </a:extLst>
              </p:cNvPr>
              <p:cNvSpPr>
                <a:spLocks noEditPoints="1"/>
              </p:cNvSpPr>
              <p:nvPr/>
            </p:nvSpPr>
            <p:spPr bwMode="auto">
              <a:xfrm>
                <a:off x="7733409" y="1477869"/>
                <a:ext cx="207963" cy="285750"/>
              </a:xfrm>
              <a:custGeom>
                <a:avLst/>
                <a:gdLst>
                  <a:gd name="T0" fmla="*/ 12 w 55"/>
                  <a:gd name="T1" fmla="*/ 22 h 76"/>
                  <a:gd name="T2" fmla="*/ 3 w 55"/>
                  <a:gd name="T3" fmla="*/ 57 h 76"/>
                  <a:gd name="T4" fmla="*/ 28 w 55"/>
                  <a:gd name="T5" fmla="*/ 76 h 76"/>
                  <a:gd name="T6" fmla="*/ 55 w 55"/>
                  <a:gd name="T7" fmla="*/ 48 h 76"/>
                  <a:gd name="T8" fmla="*/ 28 w 55"/>
                  <a:gd name="T9" fmla="*/ 0 h 76"/>
                  <a:gd name="T10" fmla="*/ 12 w 55"/>
                  <a:gd name="T11" fmla="*/ 22 h 76"/>
                  <a:gd name="T12" fmla="*/ 12 w 55"/>
                  <a:gd name="T13" fmla="*/ 22 h 76"/>
                  <a:gd name="T14" fmla="*/ 12 w 55"/>
                  <a:gd name="T15" fmla="*/ 22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76">
                    <a:moveTo>
                      <a:pt x="12" y="22"/>
                    </a:moveTo>
                    <a:cubicBezTo>
                      <a:pt x="6" y="32"/>
                      <a:pt x="0" y="45"/>
                      <a:pt x="3" y="57"/>
                    </a:cubicBezTo>
                    <a:cubicBezTo>
                      <a:pt x="6" y="69"/>
                      <a:pt x="17" y="76"/>
                      <a:pt x="28" y="76"/>
                    </a:cubicBezTo>
                    <a:cubicBezTo>
                      <a:pt x="43" y="76"/>
                      <a:pt x="55" y="66"/>
                      <a:pt x="55" y="48"/>
                    </a:cubicBezTo>
                    <a:cubicBezTo>
                      <a:pt x="55" y="30"/>
                      <a:pt x="28" y="0"/>
                      <a:pt x="28" y="0"/>
                    </a:cubicBezTo>
                    <a:cubicBezTo>
                      <a:pt x="28" y="0"/>
                      <a:pt x="20" y="10"/>
                      <a:pt x="12" y="22"/>
                    </a:cubicBezTo>
                    <a:close/>
                    <a:moveTo>
                      <a:pt x="12" y="22"/>
                    </a:moveTo>
                    <a:cubicBezTo>
                      <a:pt x="12" y="22"/>
                      <a:pt x="12" y="22"/>
                      <a:pt x="12" y="22"/>
                    </a:cubicBezTo>
                  </a:path>
                </a:pathLst>
              </a:custGeom>
              <a:solidFill>
                <a:srgbClr val="13457B"/>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pic>
          <p:nvPicPr>
            <p:cNvPr id="51" name="Graphic 50" descr="Earth globe: Africa and Europe with solid fill">
              <a:extLst>
                <a:ext uri="{FF2B5EF4-FFF2-40B4-BE49-F238E27FC236}">
                  <a16:creationId xmlns:a16="http://schemas.microsoft.com/office/drawing/2014/main" id="{34F6EE2B-5B5F-4358-B86C-473D8AE9FA60}"/>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030715" y="509942"/>
              <a:ext cx="144447" cy="115564"/>
            </a:xfrm>
            <a:prstGeom prst="rect">
              <a:avLst/>
            </a:prstGeom>
          </p:spPr>
        </p:pic>
        <p:pic>
          <p:nvPicPr>
            <p:cNvPr id="52" name="Graphic 51" descr="Pandemic exponential curve line graph outline">
              <a:extLst>
                <a:ext uri="{FF2B5EF4-FFF2-40B4-BE49-F238E27FC236}">
                  <a16:creationId xmlns:a16="http://schemas.microsoft.com/office/drawing/2014/main" id="{9BD5A001-F614-4EED-951A-3DAB71B3F770}"/>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9877982" y="418484"/>
              <a:ext cx="297180" cy="237757"/>
            </a:xfrm>
            <a:prstGeom prst="rect">
              <a:avLst/>
            </a:prstGeom>
          </p:spPr>
        </p:pic>
        <p:pic>
          <p:nvPicPr>
            <p:cNvPr id="53" name="Graphic 52" descr="High temperature outline">
              <a:extLst>
                <a:ext uri="{FF2B5EF4-FFF2-40B4-BE49-F238E27FC236}">
                  <a16:creationId xmlns:a16="http://schemas.microsoft.com/office/drawing/2014/main" id="{8EED6744-9FD5-4FC6-8A1F-BDD0C8190CD1}"/>
                </a:ext>
              </a:extLst>
            </p:cNvPr>
            <p:cNvPicPr>
              <a:picLocks noChangeAspect="1"/>
            </p:cNvPicPr>
            <p:nvPr/>
          </p:nvPicPr>
          <p:blipFill>
            <a:blip r:embed="rId7">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flipH="1">
              <a:off x="9902448" y="190511"/>
              <a:ext cx="248247" cy="207365"/>
            </a:xfrm>
            <a:prstGeom prst="rect">
              <a:avLst/>
            </a:prstGeom>
          </p:spPr>
        </p:pic>
      </p:grpSp>
      <p:sp>
        <p:nvSpPr>
          <p:cNvPr id="32" name="TextBox 31">
            <a:extLst>
              <a:ext uri="{FF2B5EF4-FFF2-40B4-BE49-F238E27FC236}">
                <a16:creationId xmlns:a16="http://schemas.microsoft.com/office/drawing/2014/main" id="{753EBFA5-E5F1-4CD0-B9D4-9B5BCEBA8FB4}"/>
              </a:ext>
            </a:extLst>
          </p:cNvPr>
          <p:cNvSpPr txBox="1"/>
          <p:nvPr/>
        </p:nvSpPr>
        <p:spPr>
          <a:xfrm>
            <a:off x="510582" y="2363673"/>
            <a:ext cx="11023051" cy="338554"/>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L’attività per definizione non compromette l’obbiettivo di uso sostenibile e protezione delle acque e delle risorse marine. </a:t>
            </a:r>
          </a:p>
        </p:txBody>
      </p:sp>
      <p:sp>
        <p:nvSpPr>
          <p:cNvPr id="31" name="Segnaposto contenuto 2">
            <a:extLst>
              <a:ext uri="{FF2B5EF4-FFF2-40B4-BE49-F238E27FC236}">
                <a16:creationId xmlns:a16="http://schemas.microsoft.com/office/drawing/2014/main" id="{EA85FBB1-7527-4548-9085-505A4EBDEA73}"/>
              </a:ext>
            </a:extLst>
          </p:cNvPr>
          <p:cNvSpPr txBox="1">
            <a:spLocks/>
          </p:cNvSpPr>
          <p:nvPr/>
        </p:nvSpPr>
        <p:spPr>
          <a:xfrm>
            <a:off x="1013571" y="1685197"/>
            <a:ext cx="9986211" cy="45619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it-IT" sz="20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USO SOSTENIBILE E PROTEZIONE DELLE ACQUE E DELLE RISORSE MARINE</a:t>
            </a:r>
            <a:endParaRPr kumimoji="0" lang="it-IT"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Text Placeholder 2">
            <a:extLst>
              <a:ext uri="{FF2B5EF4-FFF2-40B4-BE49-F238E27FC236}">
                <a16:creationId xmlns:a16="http://schemas.microsoft.com/office/drawing/2014/main" id="{D3613D5E-5971-4FE4-83C5-3BF5243DEBC3}"/>
              </a:ext>
            </a:extLst>
          </p:cNvPr>
          <p:cNvSpPr txBox="1">
            <a:spLocks/>
          </p:cNvSpPr>
          <p:nvPr/>
        </p:nvSpPr>
        <p:spPr>
          <a:xfrm>
            <a:off x="357647" y="16784"/>
            <a:ext cx="9327891"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t-IT" sz="1050" dirty="0">
                <a:solidFill>
                  <a:srgbClr val="002060"/>
                </a:solidFill>
                <a:latin typeface="Arial" panose="020B0604020202020204" pitchFamily="34" charset="0"/>
                <a:cs typeface="Arial" panose="020B0604020202020204" pitchFamily="34" charset="0"/>
              </a:rPr>
              <a:t>GUIDA OPERATIVA PER IL RISPETTO DEL PRINCIPIO DNSH – </a:t>
            </a:r>
            <a:r>
              <a:rPr lang="it-IT" sz="1050" b="1" dirty="0">
                <a:solidFill>
                  <a:srgbClr val="002060"/>
                </a:solidFill>
                <a:latin typeface="Arial" panose="020B0604020202020204" pitchFamily="34" charset="0"/>
                <a:cs typeface="Arial" panose="020B0604020202020204" pitchFamily="34" charset="0"/>
              </a:rPr>
              <a:t>SCHEDA 6 - 8: SERVIZI INFORMATICI DI HOSTING E CLOUD – DATA CENTER</a:t>
            </a:r>
          </a:p>
        </p:txBody>
      </p:sp>
    </p:spTree>
    <p:extLst>
      <p:ext uri="{BB962C8B-B14F-4D97-AF65-F5344CB8AC3E}">
        <p14:creationId xmlns:p14="http://schemas.microsoft.com/office/powerpoint/2010/main" val="370456451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5">
            <a:extLst>
              <a:ext uri="{FF2B5EF4-FFF2-40B4-BE49-F238E27FC236}">
                <a16:creationId xmlns:a16="http://schemas.microsoft.com/office/drawing/2014/main" id="{CC11CACA-3D43-6842-94A5-90E1FE5ACAA5}"/>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41</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
        <p:nvSpPr>
          <p:cNvPr id="9" name="Titolo 1">
            <a:extLst>
              <a:ext uri="{FF2B5EF4-FFF2-40B4-BE49-F238E27FC236}">
                <a16:creationId xmlns:a16="http://schemas.microsoft.com/office/drawing/2014/main" id="{7B595272-78FB-48A9-B8EF-F0A32D7EA508}"/>
              </a:ext>
            </a:extLst>
          </p:cNvPr>
          <p:cNvSpPr>
            <a:spLocks noGrp="1"/>
          </p:cNvSpPr>
          <p:nvPr>
            <p:ph type="title"/>
          </p:nvPr>
        </p:nvSpPr>
        <p:spPr>
          <a:xfrm>
            <a:off x="764308" y="578866"/>
            <a:ext cx="10515600" cy="761711"/>
          </a:xfrm>
        </p:spPr>
        <p:txBody>
          <a:bodyPr>
            <a:normAutofit/>
          </a:bodyPr>
          <a:lstStyle/>
          <a:p>
            <a:r>
              <a:rPr lang="it-IT" sz="2400" b="1">
                <a:solidFill>
                  <a:schemeClr val="accent1">
                    <a:lumMod val="50000"/>
                  </a:schemeClr>
                </a:solidFill>
                <a:latin typeface="Arial" panose="020B0604020202020204" pitchFamily="34" charset="0"/>
                <a:cs typeface="Arial" panose="020B0604020202020204" pitchFamily="34" charset="0"/>
              </a:rPr>
              <a:t>II. VINCOLI DNSH</a:t>
            </a:r>
            <a:endParaRPr lang="it-IT" sz="2600" b="1" i="1">
              <a:solidFill>
                <a:schemeClr val="accent1">
                  <a:lumMod val="50000"/>
                </a:schemeClr>
              </a:solidFill>
              <a:latin typeface="Arial" panose="020B0604020202020204" pitchFamily="34" charset="0"/>
              <a:cs typeface="Arial" panose="020B0604020202020204" pitchFamily="34" charset="0"/>
            </a:endParaRPr>
          </a:p>
        </p:txBody>
      </p:sp>
      <p:sp>
        <p:nvSpPr>
          <p:cNvPr id="10" name="Rectangle 9">
            <a:extLst>
              <a:ext uri="{FF2B5EF4-FFF2-40B4-BE49-F238E27FC236}">
                <a16:creationId xmlns:a16="http://schemas.microsoft.com/office/drawing/2014/main" id="{8BEA70F3-559F-462C-A758-0C255A7A2763}"/>
              </a:ext>
            </a:extLst>
          </p:cNvPr>
          <p:cNvSpPr/>
          <p:nvPr/>
        </p:nvSpPr>
        <p:spPr>
          <a:xfrm>
            <a:off x="764308" y="2058219"/>
            <a:ext cx="10825123" cy="1130367"/>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just" defTabSz="91440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endParaRPr>
          </a:p>
        </p:txBody>
      </p:sp>
      <p:sp>
        <p:nvSpPr>
          <p:cNvPr id="44" name="TextBox 43">
            <a:extLst>
              <a:ext uri="{FF2B5EF4-FFF2-40B4-BE49-F238E27FC236}">
                <a16:creationId xmlns:a16="http://schemas.microsoft.com/office/drawing/2014/main" id="{A3F79EEA-5AC8-437C-887F-8CD512B4DDA0}"/>
              </a:ext>
            </a:extLst>
          </p:cNvPr>
          <p:cNvSpPr txBox="1"/>
          <p:nvPr/>
        </p:nvSpPr>
        <p:spPr>
          <a:xfrm>
            <a:off x="979169" y="2101396"/>
            <a:ext cx="10395399" cy="107721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it-IT" sz="1600" dirty="0">
                <a:solidFill>
                  <a:srgbClr val="5B9BD5">
                    <a:lumMod val="50000"/>
                  </a:srgbClr>
                </a:solidFill>
                <a:latin typeface="Arial" panose="020B0604020202020204" pitchFamily="34" charset="0"/>
                <a:cs typeface="Arial" panose="020B0604020202020204" pitchFamily="34" charset="0"/>
              </a:rPr>
              <a:t> Per ridurre </a:t>
            </a:r>
            <a:r>
              <a:rPr kumimoji="0" lang="it-IT" sz="16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l'impatto ambientale complessivo dei prodotti di archiviazione dati, l’attenzione dovrebbe essere rivolta al rispetto di specifiche minime relative all'efficienza delle unità di alimentazione e al fattore di potenza, all'efficienza dei materiali e alla progettazione ecocompatibile. Inoltre è importante anche la gestione delle apparecchiature dei data center a fine vita.</a:t>
            </a:r>
          </a:p>
        </p:txBody>
      </p:sp>
      <p:graphicFrame>
        <p:nvGraphicFramePr>
          <p:cNvPr id="11" name="Table 10">
            <a:extLst>
              <a:ext uri="{FF2B5EF4-FFF2-40B4-BE49-F238E27FC236}">
                <a16:creationId xmlns:a16="http://schemas.microsoft.com/office/drawing/2014/main" id="{3938B50E-08A5-46B1-BB56-4E5D4571A500}"/>
              </a:ext>
            </a:extLst>
          </p:cNvPr>
          <p:cNvGraphicFramePr>
            <a:graphicFrameLocks noGrp="1"/>
          </p:cNvGraphicFramePr>
          <p:nvPr/>
        </p:nvGraphicFramePr>
        <p:xfrm>
          <a:off x="10318061" y="195956"/>
          <a:ext cx="1271370" cy="1371600"/>
        </p:xfrm>
        <a:graphic>
          <a:graphicData uri="http://schemas.openxmlformats.org/drawingml/2006/table">
            <a:tbl>
              <a:tblPr bandRow="1">
                <a:tableStyleId>{5C22544A-7EE6-4342-B048-85BDC9FD1C3A}</a:tableStyleId>
              </a:tblPr>
              <a:tblGrid>
                <a:gridCol w="1271370">
                  <a:extLst>
                    <a:ext uri="{9D8B030D-6E8A-4147-A177-3AD203B41FA5}">
                      <a16:colId xmlns:a16="http://schemas.microsoft.com/office/drawing/2014/main" val="2637763030"/>
                    </a:ext>
                  </a:extLst>
                </a:gridCol>
              </a:tblGrid>
              <a:tr h="211755">
                <a:tc>
                  <a:txBody>
                    <a:bodyPr/>
                    <a:lstStyle/>
                    <a:p>
                      <a:r>
                        <a:rPr lang="it-IT" sz="900" b="0">
                          <a:solidFill>
                            <a:schemeClr val="tx1"/>
                          </a:solidFill>
                        </a:rPr>
                        <a:t>Mitigazione</a:t>
                      </a:r>
                    </a:p>
                  </a:txBody>
                  <a:tcPr>
                    <a:solidFill>
                      <a:schemeClr val="bg2"/>
                    </a:solidFill>
                  </a:tcPr>
                </a:tc>
                <a:extLst>
                  <a:ext uri="{0D108BD9-81ED-4DB2-BD59-A6C34878D82A}">
                    <a16:rowId xmlns:a16="http://schemas.microsoft.com/office/drawing/2014/main" val="3339796594"/>
                  </a:ext>
                </a:extLst>
              </a:tr>
              <a:tr h="211755">
                <a:tc>
                  <a:txBody>
                    <a:bodyPr/>
                    <a:lstStyle/>
                    <a:p>
                      <a:r>
                        <a:rPr lang="it-IT" sz="900" b="0">
                          <a:solidFill>
                            <a:schemeClr val="tx1"/>
                          </a:solidFill>
                        </a:rPr>
                        <a:t>Adattamento</a:t>
                      </a:r>
                    </a:p>
                  </a:txBody>
                  <a:tcPr>
                    <a:solidFill>
                      <a:schemeClr val="bg2"/>
                    </a:solidFill>
                  </a:tcPr>
                </a:tc>
                <a:extLst>
                  <a:ext uri="{0D108BD9-81ED-4DB2-BD59-A6C34878D82A}">
                    <a16:rowId xmlns:a16="http://schemas.microsoft.com/office/drawing/2014/main" val="3629713866"/>
                  </a:ext>
                </a:extLst>
              </a:tr>
              <a:tr h="211755">
                <a:tc>
                  <a:txBody>
                    <a:bodyPr/>
                    <a:lstStyle/>
                    <a:p>
                      <a:r>
                        <a:rPr lang="it-IT" sz="900" b="0">
                          <a:solidFill>
                            <a:schemeClr val="tx1"/>
                          </a:solidFill>
                        </a:rPr>
                        <a:t>Risorsa Idrica</a:t>
                      </a:r>
                    </a:p>
                  </a:txBody>
                  <a:tcPr>
                    <a:solidFill>
                      <a:schemeClr val="bg2"/>
                    </a:solidFill>
                  </a:tcPr>
                </a:tc>
                <a:extLst>
                  <a:ext uri="{0D108BD9-81ED-4DB2-BD59-A6C34878D82A}">
                    <a16:rowId xmlns:a16="http://schemas.microsoft.com/office/drawing/2014/main" val="1622243859"/>
                  </a:ext>
                </a:extLst>
              </a:tr>
              <a:tr h="211755">
                <a:tc>
                  <a:txBody>
                    <a:bodyPr/>
                    <a:lstStyle/>
                    <a:p>
                      <a:pPr marL="0" algn="l" defTabSz="914400" rtl="0" eaLnBrk="1" latinLnBrk="0" hangingPunct="1"/>
                      <a:r>
                        <a:rPr lang="it-IT" sz="900" b="1" kern="1200">
                          <a:solidFill>
                            <a:schemeClr val="accent5">
                              <a:lumMod val="75000"/>
                            </a:schemeClr>
                          </a:solidFill>
                          <a:latin typeface="+mn-lt"/>
                          <a:ea typeface="+mn-ea"/>
                          <a:cs typeface="+mn-cs"/>
                        </a:rPr>
                        <a:t>Economia Circolare</a:t>
                      </a:r>
                    </a:p>
                  </a:txBody>
                  <a:tcPr>
                    <a:solidFill>
                      <a:srgbClr val="F9CA4E"/>
                    </a:solidFill>
                  </a:tcPr>
                </a:tc>
                <a:extLst>
                  <a:ext uri="{0D108BD9-81ED-4DB2-BD59-A6C34878D82A}">
                    <a16:rowId xmlns:a16="http://schemas.microsoft.com/office/drawing/2014/main" val="2308410205"/>
                  </a:ext>
                </a:extLst>
              </a:tr>
              <a:tr h="211755">
                <a:tc>
                  <a:txBody>
                    <a:bodyPr/>
                    <a:lstStyle/>
                    <a:p>
                      <a:r>
                        <a:rPr lang="it-IT" sz="900"/>
                        <a:t>Inquinamento</a:t>
                      </a:r>
                    </a:p>
                  </a:txBody>
                  <a:tcPr>
                    <a:solidFill>
                      <a:schemeClr val="bg2"/>
                    </a:solidFill>
                  </a:tcPr>
                </a:tc>
                <a:extLst>
                  <a:ext uri="{0D108BD9-81ED-4DB2-BD59-A6C34878D82A}">
                    <a16:rowId xmlns:a16="http://schemas.microsoft.com/office/drawing/2014/main" val="2006366904"/>
                  </a:ext>
                </a:extLst>
              </a:tr>
              <a:tr h="211755">
                <a:tc>
                  <a:txBody>
                    <a:bodyPr/>
                    <a:lstStyle/>
                    <a:p>
                      <a:r>
                        <a:rPr lang="it-IT" sz="900"/>
                        <a:t>Biodiversità</a:t>
                      </a:r>
                    </a:p>
                  </a:txBody>
                  <a:tcPr>
                    <a:solidFill>
                      <a:schemeClr val="bg2"/>
                    </a:solidFill>
                  </a:tcPr>
                </a:tc>
                <a:extLst>
                  <a:ext uri="{0D108BD9-81ED-4DB2-BD59-A6C34878D82A}">
                    <a16:rowId xmlns:a16="http://schemas.microsoft.com/office/drawing/2014/main" val="2799061225"/>
                  </a:ext>
                </a:extLst>
              </a:tr>
            </a:tbl>
          </a:graphicData>
        </a:graphic>
      </p:graphicFrame>
      <p:grpSp>
        <p:nvGrpSpPr>
          <p:cNvPr id="12" name="Group 11">
            <a:extLst>
              <a:ext uri="{FF2B5EF4-FFF2-40B4-BE49-F238E27FC236}">
                <a16:creationId xmlns:a16="http://schemas.microsoft.com/office/drawing/2014/main" id="{0F3D3870-9B91-415E-8BFB-8EB18914F648}"/>
              </a:ext>
            </a:extLst>
          </p:cNvPr>
          <p:cNvGrpSpPr/>
          <p:nvPr/>
        </p:nvGrpSpPr>
        <p:grpSpPr>
          <a:xfrm>
            <a:off x="9872720" y="190511"/>
            <a:ext cx="302478" cy="1382650"/>
            <a:chOff x="9872720" y="190511"/>
            <a:chExt cx="302478" cy="1382650"/>
          </a:xfrm>
        </p:grpSpPr>
        <p:sp>
          <p:nvSpPr>
            <p:cNvPr id="13" name="Freeform 12">
              <a:extLst>
                <a:ext uri="{FF2B5EF4-FFF2-40B4-BE49-F238E27FC236}">
                  <a16:creationId xmlns:a16="http://schemas.microsoft.com/office/drawing/2014/main" id="{A000333B-3310-4392-8793-BDCD5AD86226}"/>
                </a:ext>
              </a:extLst>
            </p:cNvPr>
            <p:cNvSpPr>
              <a:spLocks noEditPoints="1"/>
            </p:cNvSpPr>
            <p:nvPr/>
          </p:nvSpPr>
          <p:spPr bwMode="auto">
            <a:xfrm>
              <a:off x="9941760" y="894520"/>
              <a:ext cx="188972" cy="190754"/>
            </a:xfrm>
            <a:custGeom>
              <a:avLst/>
              <a:gdLst>
                <a:gd name="T0" fmla="*/ 157 w 392"/>
                <a:gd name="T1" fmla="*/ 18 h 368"/>
                <a:gd name="T2" fmla="*/ 102 w 392"/>
                <a:gd name="T3" fmla="*/ 33 h 368"/>
                <a:gd name="T4" fmla="*/ 76 w 392"/>
                <a:gd name="T5" fmla="*/ 76 h 368"/>
                <a:gd name="T6" fmla="*/ 148 w 392"/>
                <a:gd name="T7" fmla="*/ 120 h 368"/>
                <a:gd name="T8" fmla="*/ 187 w 392"/>
                <a:gd name="T9" fmla="*/ 58 h 368"/>
                <a:gd name="T10" fmla="*/ 157 w 392"/>
                <a:gd name="T11" fmla="*/ 18 h 368"/>
                <a:gd name="T12" fmla="*/ 326 w 392"/>
                <a:gd name="T13" fmla="*/ 268 h 368"/>
                <a:gd name="T14" fmla="*/ 241 w 392"/>
                <a:gd name="T15" fmla="*/ 268 h 368"/>
                <a:gd name="T16" fmla="*/ 241 w 392"/>
                <a:gd name="T17" fmla="*/ 241 h 368"/>
                <a:gd name="T18" fmla="*/ 216 w 392"/>
                <a:gd name="T19" fmla="*/ 274 h 368"/>
                <a:gd name="T20" fmla="*/ 191 w 392"/>
                <a:gd name="T21" fmla="*/ 306 h 368"/>
                <a:gd name="T22" fmla="*/ 216 w 392"/>
                <a:gd name="T23" fmla="*/ 339 h 368"/>
                <a:gd name="T24" fmla="*/ 238 w 392"/>
                <a:gd name="T25" fmla="*/ 368 h 368"/>
                <a:gd name="T26" fmla="*/ 241 w 392"/>
                <a:gd name="T27" fmla="*/ 368 h 368"/>
                <a:gd name="T28" fmla="*/ 241 w 392"/>
                <a:gd name="T29" fmla="*/ 353 h 368"/>
                <a:gd name="T30" fmla="*/ 286 w 392"/>
                <a:gd name="T31" fmla="*/ 352 h 368"/>
                <a:gd name="T32" fmla="*/ 336 w 392"/>
                <a:gd name="T33" fmla="*/ 332 h 368"/>
                <a:gd name="T34" fmla="*/ 380 w 392"/>
                <a:gd name="T35" fmla="*/ 251 h 368"/>
                <a:gd name="T36" fmla="*/ 380 w 392"/>
                <a:gd name="T37" fmla="*/ 250 h 368"/>
                <a:gd name="T38" fmla="*/ 326 w 392"/>
                <a:gd name="T39" fmla="*/ 268 h 368"/>
                <a:gd name="T40" fmla="*/ 196 w 392"/>
                <a:gd name="T41" fmla="*/ 43 h 368"/>
                <a:gd name="T42" fmla="*/ 237 w 392"/>
                <a:gd name="T43" fmla="*/ 119 h 368"/>
                <a:gd name="T44" fmla="*/ 213 w 392"/>
                <a:gd name="T45" fmla="*/ 132 h 368"/>
                <a:gd name="T46" fmla="*/ 253 w 392"/>
                <a:gd name="T47" fmla="*/ 138 h 368"/>
                <a:gd name="T48" fmla="*/ 294 w 392"/>
                <a:gd name="T49" fmla="*/ 144 h 368"/>
                <a:gd name="T50" fmla="*/ 311 w 392"/>
                <a:gd name="T51" fmla="*/ 107 h 368"/>
                <a:gd name="T52" fmla="*/ 328 w 392"/>
                <a:gd name="T53" fmla="*/ 69 h 368"/>
                <a:gd name="T54" fmla="*/ 311 w 392"/>
                <a:gd name="T55" fmla="*/ 78 h 368"/>
                <a:gd name="T56" fmla="*/ 288 w 392"/>
                <a:gd name="T57" fmla="*/ 39 h 368"/>
                <a:gd name="T58" fmla="*/ 248 w 392"/>
                <a:gd name="T59" fmla="*/ 4 h 368"/>
                <a:gd name="T60" fmla="*/ 152 w 392"/>
                <a:gd name="T61" fmla="*/ 4 h 368"/>
                <a:gd name="T62" fmla="*/ 196 w 392"/>
                <a:gd name="T63" fmla="*/ 43 h 368"/>
                <a:gd name="T64" fmla="*/ 71 w 392"/>
                <a:gd name="T65" fmla="*/ 311 h 368"/>
                <a:gd name="T66" fmla="*/ 110 w 392"/>
                <a:gd name="T67" fmla="*/ 351 h 368"/>
                <a:gd name="T68" fmla="*/ 161 w 392"/>
                <a:gd name="T69" fmla="*/ 352 h 368"/>
                <a:gd name="T70" fmla="*/ 162 w 392"/>
                <a:gd name="T71" fmla="*/ 267 h 368"/>
                <a:gd name="T72" fmla="*/ 89 w 392"/>
                <a:gd name="T73" fmla="*/ 265 h 368"/>
                <a:gd name="T74" fmla="*/ 71 w 392"/>
                <a:gd name="T75" fmla="*/ 311 h 368"/>
                <a:gd name="T76" fmla="*/ 114 w 392"/>
                <a:gd name="T77" fmla="*/ 193 h 368"/>
                <a:gd name="T78" fmla="*/ 137 w 392"/>
                <a:gd name="T79" fmla="*/ 207 h 368"/>
                <a:gd name="T80" fmla="*/ 122 w 392"/>
                <a:gd name="T81" fmla="*/ 168 h 368"/>
                <a:gd name="T82" fmla="*/ 107 w 392"/>
                <a:gd name="T83" fmla="*/ 130 h 368"/>
                <a:gd name="T84" fmla="*/ 66 w 392"/>
                <a:gd name="T85" fmla="*/ 134 h 368"/>
                <a:gd name="T86" fmla="*/ 25 w 392"/>
                <a:gd name="T87" fmla="*/ 139 h 368"/>
                <a:gd name="T88" fmla="*/ 41 w 392"/>
                <a:gd name="T89" fmla="*/ 148 h 368"/>
                <a:gd name="T90" fmla="*/ 19 w 392"/>
                <a:gd name="T91" fmla="*/ 188 h 368"/>
                <a:gd name="T92" fmla="*/ 9 w 392"/>
                <a:gd name="T93" fmla="*/ 241 h 368"/>
                <a:gd name="T94" fmla="*/ 58 w 392"/>
                <a:gd name="T95" fmla="*/ 324 h 368"/>
                <a:gd name="T96" fmla="*/ 69 w 392"/>
                <a:gd name="T97" fmla="*/ 266 h 368"/>
                <a:gd name="T98" fmla="*/ 114 w 392"/>
                <a:gd name="T99" fmla="*/ 193 h 368"/>
                <a:gd name="T100" fmla="*/ 313 w 392"/>
                <a:gd name="T101" fmla="*/ 253 h 368"/>
                <a:gd name="T102" fmla="*/ 362 w 392"/>
                <a:gd name="T103" fmla="*/ 244 h 368"/>
                <a:gd name="T104" fmla="*/ 375 w 392"/>
                <a:gd name="T105" fmla="*/ 190 h 368"/>
                <a:gd name="T106" fmla="*/ 350 w 392"/>
                <a:gd name="T107" fmla="*/ 146 h 368"/>
                <a:gd name="T108" fmla="*/ 277 w 392"/>
                <a:gd name="T109" fmla="*/ 189 h 368"/>
                <a:gd name="T110" fmla="*/ 313 w 392"/>
                <a:gd name="T111" fmla="*/ 253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2" h="368">
                  <a:moveTo>
                    <a:pt x="157" y="18"/>
                  </a:moveTo>
                  <a:cubicBezTo>
                    <a:pt x="127" y="0"/>
                    <a:pt x="102" y="33"/>
                    <a:pt x="102" y="33"/>
                  </a:cubicBezTo>
                  <a:cubicBezTo>
                    <a:pt x="76" y="76"/>
                    <a:pt x="76" y="76"/>
                    <a:pt x="76" y="76"/>
                  </a:cubicBezTo>
                  <a:cubicBezTo>
                    <a:pt x="148" y="120"/>
                    <a:pt x="148" y="120"/>
                    <a:pt x="148" y="120"/>
                  </a:cubicBezTo>
                  <a:cubicBezTo>
                    <a:pt x="187" y="58"/>
                    <a:pt x="187" y="58"/>
                    <a:pt x="187" y="58"/>
                  </a:cubicBezTo>
                  <a:cubicBezTo>
                    <a:pt x="172" y="23"/>
                    <a:pt x="157" y="18"/>
                    <a:pt x="157" y="18"/>
                  </a:cubicBezTo>
                  <a:close/>
                  <a:moveTo>
                    <a:pt x="326" y="268"/>
                  </a:moveTo>
                  <a:cubicBezTo>
                    <a:pt x="241" y="268"/>
                    <a:pt x="241" y="268"/>
                    <a:pt x="241" y="268"/>
                  </a:cubicBezTo>
                  <a:cubicBezTo>
                    <a:pt x="241" y="241"/>
                    <a:pt x="241" y="241"/>
                    <a:pt x="241" y="241"/>
                  </a:cubicBezTo>
                  <a:cubicBezTo>
                    <a:pt x="216" y="274"/>
                    <a:pt x="216" y="274"/>
                    <a:pt x="216" y="274"/>
                  </a:cubicBezTo>
                  <a:cubicBezTo>
                    <a:pt x="191" y="306"/>
                    <a:pt x="191" y="306"/>
                    <a:pt x="191" y="306"/>
                  </a:cubicBezTo>
                  <a:cubicBezTo>
                    <a:pt x="216" y="339"/>
                    <a:pt x="216" y="339"/>
                    <a:pt x="216" y="339"/>
                  </a:cubicBezTo>
                  <a:cubicBezTo>
                    <a:pt x="238" y="368"/>
                    <a:pt x="238" y="368"/>
                    <a:pt x="238" y="368"/>
                  </a:cubicBezTo>
                  <a:cubicBezTo>
                    <a:pt x="241" y="368"/>
                    <a:pt x="241" y="368"/>
                    <a:pt x="241" y="368"/>
                  </a:cubicBezTo>
                  <a:cubicBezTo>
                    <a:pt x="241" y="353"/>
                    <a:pt x="241" y="353"/>
                    <a:pt x="241" y="353"/>
                  </a:cubicBezTo>
                  <a:cubicBezTo>
                    <a:pt x="286" y="352"/>
                    <a:pt x="286" y="352"/>
                    <a:pt x="286" y="352"/>
                  </a:cubicBezTo>
                  <a:cubicBezTo>
                    <a:pt x="327" y="349"/>
                    <a:pt x="336" y="332"/>
                    <a:pt x="336" y="332"/>
                  </a:cubicBezTo>
                  <a:cubicBezTo>
                    <a:pt x="380" y="251"/>
                    <a:pt x="380" y="251"/>
                    <a:pt x="380" y="251"/>
                  </a:cubicBezTo>
                  <a:cubicBezTo>
                    <a:pt x="380" y="250"/>
                    <a:pt x="380" y="250"/>
                    <a:pt x="380" y="250"/>
                  </a:cubicBezTo>
                  <a:cubicBezTo>
                    <a:pt x="362" y="271"/>
                    <a:pt x="326" y="268"/>
                    <a:pt x="326" y="268"/>
                  </a:cubicBezTo>
                  <a:close/>
                  <a:moveTo>
                    <a:pt x="196" y="43"/>
                  </a:moveTo>
                  <a:cubicBezTo>
                    <a:pt x="237" y="119"/>
                    <a:pt x="237" y="119"/>
                    <a:pt x="237" y="119"/>
                  </a:cubicBezTo>
                  <a:cubicBezTo>
                    <a:pt x="213" y="132"/>
                    <a:pt x="213" y="132"/>
                    <a:pt x="213" y="132"/>
                  </a:cubicBezTo>
                  <a:cubicBezTo>
                    <a:pt x="253" y="138"/>
                    <a:pt x="253" y="138"/>
                    <a:pt x="253" y="138"/>
                  </a:cubicBezTo>
                  <a:cubicBezTo>
                    <a:pt x="294" y="144"/>
                    <a:pt x="294" y="144"/>
                    <a:pt x="294" y="144"/>
                  </a:cubicBezTo>
                  <a:cubicBezTo>
                    <a:pt x="311" y="107"/>
                    <a:pt x="311" y="107"/>
                    <a:pt x="311" y="107"/>
                  </a:cubicBezTo>
                  <a:cubicBezTo>
                    <a:pt x="328" y="69"/>
                    <a:pt x="328" y="69"/>
                    <a:pt x="328" y="69"/>
                  </a:cubicBezTo>
                  <a:cubicBezTo>
                    <a:pt x="311" y="78"/>
                    <a:pt x="311" y="78"/>
                    <a:pt x="311" y="78"/>
                  </a:cubicBezTo>
                  <a:cubicBezTo>
                    <a:pt x="288" y="39"/>
                    <a:pt x="288" y="39"/>
                    <a:pt x="288" y="39"/>
                  </a:cubicBezTo>
                  <a:cubicBezTo>
                    <a:pt x="267" y="4"/>
                    <a:pt x="248" y="4"/>
                    <a:pt x="248" y="4"/>
                  </a:cubicBezTo>
                  <a:cubicBezTo>
                    <a:pt x="152" y="4"/>
                    <a:pt x="152" y="4"/>
                    <a:pt x="152" y="4"/>
                  </a:cubicBezTo>
                  <a:cubicBezTo>
                    <a:pt x="180" y="7"/>
                    <a:pt x="196" y="43"/>
                    <a:pt x="196" y="43"/>
                  </a:cubicBezTo>
                  <a:close/>
                  <a:moveTo>
                    <a:pt x="71" y="311"/>
                  </a:moveTo>
                  <a:cubicBezTo>
                    <a:pt x="70" y="346"/>
                    <a:pt x="110" y="351"/>
                    <a:pt x="110" y="351"/>
                  </a:cubicBezTo>
                  <a:cubicBezTo>
                    <a:pt x="161" y="352"/>
                    <a:pt x="161" y="352"/>
                    <a:pt x="161" y="352"/>
                  </a:cubicBezTo>
                  <a:cubicBezTo>
                    <a:pt x="162" y="267"/>
                    <a:pt x="162" y="267"/>
                    <a:pt x="162" y="267"/>
                  </a:cubicBezTo>
                  <a:cubicBezTo>
                    <a:pt x="89" y="265"/>
                    <a:pt x="89" y="265"/>
                    <a:pt x="89" y="265"/>
                  </a:cubicBezTo>
                  <a:cubicBezTo>
                    <a:pt x="67" y="295"/>
                    <a:pt x="71" y="311"/>
                    <a:pt x="71" y="311"/>
                  </a:cubicBezTo>
                  <a:close/>
                  <a:moveTo>
                    <a:pt x="114" y="193"/>
                  </a:moveTo>
                  <a:cubicBezTo>
                    <a:pt x="137" y="207"/>
                    <a:pt x="137" y="207"/>
                    <a:pt x="137" y="207"/>
                  </a:cubicBezTo>
                  <a:cubicBezTo>
                    <a:pt x="122" y="168"/>
                    <a:pt x="122" y="168"/>
                    <a:pt x="122" y="168"/>
                  </a:cubicBezTo>
                  <a:cubicBezTo>
                    <a:pt x="107" y="130"/>
                    <a:pt x="107" y="130"/>
                    <a:pt x="107" y="130"/>
                  </a:cubicBezTo>
                  <a:cubicBezTo>
                    <a:pt x="66" y="134"/>
                    <a:pt x="66" y="134"/>
                    <a:pt x="66" y="134"/>
                  </a:cubicBezTo>
                  <a:cubicBezTo>
                    <a:pt x="25" y="139"/>
                    <a:pt x="25" y="139"/>
                    <a:pt x="25" y="139"/>
                  </a:cubicBezTo>
                  <a:cubicBezTo>
                    <a:pt x="41" y="148"/>
                    <a:pt x="41" y="148"/>
                    <a:pt x="41" y="148"/>
                  </a:cubicBezTo>
                  <a:cubicBezTo>
                    <a:pt x="19" y="188"/>
                    <a:pt x="19" y="188"/>
                    <a:pt x="19" y="188"/>
                  </a:cubicBezTo>
                  <a:cubicBezTo>
                    <a:pt x="0" y="224"/>
                    <a:pt x="9" y="241"/>
                    <a:pt x="9" y="241"/>
                  </a:cubicBezTo>
                  <a:cubicBezTo>
                    <a:pt x="58" y="324"/>
                    <a:pt x="58" y="324"/>
                    <a:pt x="58" y="324"/>
                  </a:cubicBezTo>
                  <a:cubicBezTo>
                    <a:pt x="47" y="298"/>
                    <a:pt x="69" y="266"/>
                    <a:pt x="69" y="266"/>
                  </a:cubicBezTo>
                  <a:lnTo>
                    <a:pt x="114" y="193"/>
                  </a:lnTo>
                  <a:close/>
                  <a:moveTo>
                    <a:pt x="313" y="253"/>
                  </a:moveTo>
                  <a:cubicBezTo>
                    <a:pt x="351" y="256"/>
                    <a:pt x="362" y="244"/>
                    <a:pt x="362" y="244"/>
                  </a:cubicBezTo>
                  <a:cubicBezTo>
                    <a:pt x="392" y="228"/>
                    <a:pt x="375" y="190"/>
                    <a:pt x="375" y="190"/>
                  </a:cubicBezTo>
                  <a:cubicBezTo>
                    <a:pt x="350" y="146"/>
                    <a:pt x="350" y="146"/>
                    <a:pt x="350" y="146"/>
                  </a:cubicBezTo>
                  <a:cubicBezTo>
                    <a:pt x="277" y="189"/>
                    <a:pt x="277" y="189"/>
                    <a:pt x="277" y="189"/>
                  </a:cubicBezTo>
                  <a:lnTo>
                    <a:pt x="313" y="253"/>
                  </a:lnTo>
                  <a:close/>
                </a:path>
              </a:pathLst>
            </a:custGeom>
            <a:solidFill>
              <a:srgbClr val="1F4E79"/>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a:ea typeface="+mn-ea"/>
                <a:cs typeface="+mn-cs"/>
              </a:endParaRPr>
            </a:p>
          </p:txBody>
        </p:sp>
        <p:grpSp>
          <p:nvGrpSpPr>
            <p:cNvPr id="14" name="Group 13">
              <a:extLst>
                <a:ext uri="{FF2B5EF4-FFF2-40B4-BE49-F238E27FC236}">
                  <a16:creationId xmlns:a16="http://schemas.microsoft.com/office/drawing/2014/main" id="{5FD4760C-7A4A-4F57-A65E-FDF42528D30D}"/>
                </a:ext>
              </a:extLst>
            </p:cNvPr>
            <p:cNvGrpSpPr/>
            <p:nvPr/>
          </p:nvGrpSpPr>
          <p:grpSpPr>
            <a:xfrm>
              <a:off x="9923521" y="1367383"/>
              <a:ext cx="251677" cy="205778"/>
              <a:chOff x="6637496" y="2894701"/>
              <a:chExt cx="528127" cy="530524"/>
            </a:xfrm>
            <a:solidFill>
              <a:schemeClr val="tx1">
                <a:lumMod val="50000"/>
                <a:lumOff val="50000"/>
              </a:schemeClr>
            </a:solidFill>
          </p:grpSpPr>
          <p:sp>
            <p:nvSpPr>
              <p:cNvPr id="22" name="Freeform 79">
                <a:extLst>
                  <a:ext uri="{FF2B5EF4-FFF2-40B4-BE49-F238E27FC236}">
                    <a16:creationId xmlns:a16="http://schemas.microsoft.com/office/drawing/2014/main" id="{9B68D075-7243-4764-8426-21791A2AC971}"/>
                  </a:ext>
                </a:extLst>
              </p:cNvPr>
              <p:cNvSpPr>
                <a:spLocks noEditPoints="1"/>
              </p:cNvSpPr>
              <p:nvPr/>
            </p:nvSpPr>
            <p:spPr bwMode="auto">
              <a:xfrm>
                <a:off x="6672001" y="2894701"/>
                <a:ext cx="362281" cy="530524"/>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23" name="Freeform 79">
                <a:extLst>
                  <a:ext uri="{FF2B5EF4-FFF2-40B4-BE49-F238E27FC236}">
                    <a16:creationId xmlns:a16="http://schemas.microsoft.com/office/drawing/2014/main" id="{64EFFFEB-A558-4163-8F98-EDAD2A11295F}"/>
                  </a:ext>
                </a:extLst>
              </p:cNvPr>
              <p:cNvSpPr>
                <a:spLocks noEditPoints="1"/>
              </p:cNvSpPr>
              <p:nvPr/>
            </p:nvSpPr>
            <p:spPr bwMode="auto">
              <a:xfrm>
                <a:off x="6637496" y="3170780"/>
                <a:ext cx="171498" cy="251142"/>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24" name="Freeform 79">
                <a:extLst>
                  <a:ext uri="{FF2B5EF4-FFF2-40B4-BE49-F238E27FC236}">
                    <a16:creationId xmlns:a16="http://schemas.microsoft.com/office/drawing/2014/main" id="{6732EEA7-01AF-45FC-904B-24FA58ECCF75}"/>
                  </a:ext>
                </a:extLst>
              </p:cNvPr>
              <p:cNvSpPr>
                <a:spLocks noEditPoints="1"/>
              </p:cNvSpPr>
              <p:nvPr/>
            </p:nvSpPr>
            <p:spPr bwMode="auto">
              <a:xfrm>
                <a:off x="7019666" y="3203780"/>
                <a:ext cx="145957" cy="213739"/>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grpSp>
        <p:sp>
          <p:nvSpPr>
            <p:cNvPr id="15" name="Freeform 19">
              <a:extLst>
                <a:ext uri="{FF2B5EF4-FFF2-40B4-BE49-F238E27FC236}">
                  <a16:creationId xmlns:a16="http://schemas.microsoft.com/office/drawing/2014/main" id="{4CF49246-5C96-45CB-8931-7822FB168813}"/>
                </a:ext>
              </a:extLst>
            </p:cNvPr>
            <p:cNvSpPr>
              <a:spLocks/>
            </p:cNvSpPr>
            <p:nvPr/>
          </p:nvSpPr>
          <p:spPr bwMode="auto">
            <a:xfrm>
              <a:off x="9872720" y="1096749"/>
              <a:ext cx="293403" cy="250825"/>
            </a:xfrm>
            <a:custGeom>
              <a:avLst/>
              <a:gdLst/>
              <a:ahLst/>
              <a:cxnLst/>
              <a:rect l="l" t="t" r="r" b="b"/>
              <a:pathLst>
                <a:path w="2887662" h="2106612">
                  <a:moveTo>
                    <a:pt x="1428794" y="742950"/>
                  </a:moveTo>
                  <a:cubicBezTo>
                    <a:pt x="1428809" y="742950"/>
                    <a:pt x="1430621" y="742950"/>
                    <a:pt x="1657438" y="742950"/>
                  </a:cubicBezTo>
                  <a:cubicBezTo>
                    <a:pt x="1657454" y="742950"/>
                    <a:pt x="1658098" y="742950"/>
                    <a:pt x="1687424" y="742950"/>
                  </a:cubicBezTo>
                  <a:cubicBezTo>
                    <a:pt x="1687453" y="742950"/>
                    <a:pt x="1689991" y="742950"/>
                    <a:pt x="1916068" y="742950"/>
                  </a:cubicBezTo>
                  <a:cubicBezTo>
                    <a:pt x="1916068" y="742972"/>
                    <a:pt x="1916068" y="745793"/>
                    <a:pt x="1916068" y="1106641"/>
                  </a:cubicBezTo>
                  <a:cubicBezTo>
                    <a:pt x="1916078" y="1106761"/>
                    <a:pt x="1931088" y="1294158"/>
                    <a:pt x="2013523" y="1440337"/>
                  </a:cubicBezTo>
                  <a:lnTo>
                    <a:pt x="2016819" y="1446574"/>
                  </a:lnTo>
                  <a:lnTo>
                    <a:pt x="2035792" y="1410269"/>
                  </a:lnTo>
                  <a:cubicBezTo>
                    <a:pt x="2092087" y="1312766"/>
                    <a:pt x="2103358" y="1185269"/>
                    <a:pt x="2103363" y="1185206"/>
                  </a:cubicBezTo>
                  <a:cubicBezTo>
                    <a:pt x="2103363" y="1185190"/>
                    <a:pt x="2103363" y="1183235"/>
                    <a:pt x="2103363" y="941387"/>
                  </a:cubicBezTo>
                  <a:cubicBezTo>
                    <a:pt x="2103381" y="941387"/>
                    <a:pt x="2104998" y="941387"/>
                    <a:pt x="2257276" y="941387"/>
                  </a:cubicBezTo>
                  <a:cubicBezTo>
                    <a:pt x="2257286" y="941387"/>
                    <a:pt x="2257742" y="941387"/>
                    <a:pt x="2279800" y="941387"/>
                  </a:cubicBezTo>
                  <a:cubicBezTo>
                    <a:pt x="2279819" y="941387"/>
                    <a:pt x="2281498" y="941387"/>
                    <a:pt x="2433712" y="941387"/>
                  </a:cubicBezTo>
                  <a:cubicBezTo>
                    <a:pt x="2433712" y="941417"/>
                    <a:pt x="2433712" y="944065"/>
                    <a:pt x="2433712" y="1185206"/>
                  </a:cubicBezTo>
                  <a:cubicBezTo>
                    <a:pt x="2433722" y="1185314"/>
                    <a:pt x="2444996" y="1312783"/>
                    <a:pt x="2497530" y="1410269"/>
                  </a:cubicBezTo>
                  <a:cubicBezTo>
                    <a:pt x="2544975" y="1492442"/>
                    <a:pt x="2576429" y="1558638"/>
                    <a:pt x="2584800" y="1698625"/>
                  </a:cubicBezTo>
                  <a:lnTo>
                    <a:pt x="2774949" y="1698625"/>
                  </a:lnTo>
                  <a:lnTo>
                    <a:pt x="2774949" y="1784350"/>
                  </a:lnTo>
                  <a:lnTo>
                    <a:pt x="2887662" y="1784350"/>
                  </a:lnTo>
                  <a:lnTo>
                    <a:pt x="2887662" y="2106612"/>
                  </a:lnTo>
                  <a:lnTo>
                    <a:pt x="0" y="2106612"/>
                  </a:lnTo>
                  <a:lnTo>
                    <a:pt x="0" y="1784350"/>
                  </a:lnTo>
                  <a:lnTo>
                    <a:pt x="569912" y="1784350"/>
                  </a:lnTo>
                  <a:lnTo>
                    <a:pt x="569912" y="1698625"/>
                  </a:lnTo>
                  <a:lnTo>
                    <a:pt x="760041" y="1698625"/>
                  </a:lnTo>
                  <a:cubicBezTo>
                    <a:pt x="768340" y="1558638"/>
                    <a:pt x="799297" y="1492442"/>
                    <a:pt x="843578" y="1410269"/>
                  </a:cubicBezTo>
                  <a:cubicBezTo>
                    <a:pt x="899880" y="1312756"/>
                    <a:pt x="911146" y="1185242"/>
                    <a:pt x="911150" y="1185206"/>
                  </a:cubicBezTo>
                  <a:cubicBezTo>
                    <a:pt x="911150" y="1185188"/>
                    <a:pt x="911150" y="1183158"/>
                    <a:pt x="911150" y="941387"/>
                  </a:cubicBezTo>
                  <a:cubicBezTo>
                    <a:pt x="911171" y="941387"/>
                    <a:pt x="912974" y="941387"/>
                    <a:pt x="1065062" y="941387"/>
                  </a:cubicBezTo>
                  <a:cubicBezTo>
                    <a:pt x="1065075" y="941387"/>
                    <a:pt x="1065591" y="941387"/>
                    <a:pt x="1087586" y="941387"/>
                  </a:cubicBezTo>
                  <a:cubicBezTo>
                    <a:pt x="1087604" y="941387"/>
                    <a:pt x="1089260" y="941387"/>
                    <a:pt x="1241499" y="941387"/>
                  </a:cubicBezTo>
                  <a:cubicBezTo>
                    <a:pt x="1241499" y="941406"/>
                    <a:pt x="1241499" y="943523"/>
                    <a:pt x="1241499" y="1185206"/>
                  </a:cubicBezTo>
                  <a:cubicBezTo>
                    <a:pt x="1241508" y="1185308"/>
                    <a:pt x="1252784" y="1312781"/>
                    <a:pt x="1309071" y="1410269"/>
                  </a:cubicBezTo>
                  <a:cubicBezTo>
                    <a:pt x="1316112" y="1422465"/>
                    <a:pt x="1322743" y="1434308"/>
                    <a:pt x="1328044" y="1446574"/>
                  </a:cubicBezTo>
                  <a:lnTo>
                    <a:pt x="1331339" y="1440337"/>
                  </a:lnTo>
                  <a:cubicBezTo>
                    <a:pt x="1410042" y="1294131"/>
                    <a:pt x="1428789" y="1106693"/>
                    <a:pt x="1428794" y="1106641"/>
                  </a:cubicBezTo>
                  <a:cubicBezTo>
                    <a:pt x="1428794" y="1106621"/>
                    <a:pt x="1428794" y="1103915"/>
                    <a:pt x="1428794" y="742950"/>
                  </a:cubicBezTo>
                  <a:close/>
                  <a:moveTo>
                    <a:pt x="2268736" y="217487"/>
                  </a:moveTo>
                  <a:cubicBezTo>
                    <a:pt x="2317607" y="217487"/>
                    <a:pt x="2355199" y="258770"/>
                    <a:pt x="2355199" y="303807"/>
                  </a:cubicBezTo>
                  <a:cubicBezTo>
                    <a:pt x="2355199" y="311313"/>
                    <a:pt x="2355199" y="315066"/>
                    <a:pt x="2351440" y="322572"/>
                  </a:cubicBezTo>
                  <a:cubicBezTo>
                    <a:pt x="2366477" y="333832"/>
                    <a:pt x="2373996" y="345091"/>
                    <a:pt x="2381514" y="360103"/>
                  </a:cubicBezTo>
                  <a:cubicBezTo>
                    <a:pt x="2381534" y="360103"/>
                    <a:pt x="2389038" y="360103"/>
                    <a:pt x="2392792" y="360103"/>
                  </a:cubicBezTo>
                  <a:cubicBezTo>
                    <a:pt x="2434144" y="360103"/>
                    <a:pt x="2471737" y="397633"/>
                    <a:pt x="2471737" y="438917"/>
                  </a:cubicBezTo>
                  <a:cubicBezTo>
                    <a:pt x="2471737" y="468942"/>
                    <a:pt x="2456700" y="491460"/>
                    <a:pt x="2434144" y="506472"/>
                  </a:cubicBezTo>
                  <a:cubicBezTo>
                    <a:pt x="2445420" y="581518"/>
                    <a:pt x="2358994" y="619048"/>
                    <a:pt x="2358959" y="619064"/>
                  </a:cubicBezTo>
                  <a:cubicBezTo>
                    <a:pt x="2385274" y="686619"/>
                    <a:pt x="2242421" y="694125"/>
                    <a:pt x="2298810" y="750421"/>
                  </a:cubicBezTo>
                  <a:cubicBezTo>
                    <a:pt x="2355188" y="806706"/>
                    <a:pt x="2321379" y="908009"/>
                    <a:pt x="2321366" y="908049"/>
                  </a:cubicBezTo>
                  <a:cubicBezTo>
                    <a:pt x="2321357" y="908049"/>
                    <a:pt x="2320831" y="908049"/>
                    <a:pt x="2287532" y="908049"/>
                  </a:cubicBezTo>
                  <a:cubicBezTo>
                    <a:pt x="2287532" y="795494"/>
                    <a:pt x="2204881" y="772954"/>
                    <a:pt x="2204828" y="772939"/>
                  </a:cubicBezTo>
                  <a:cubicBezTo>
                    <a:pt x="2088328" y="731669"/>
                    <a:pt x="2144643" y="645391"/>
                    <a:pt x="2144679" y="645335"/>
                  </a:cubicBezTo>
                  <a:cubicBezTo>
                    <a:pt x="2001827" y="641582"/>
                    <a:pt x="1983030" y="532743"/>
                    <a:pt x="1979271" y="513978"/>
                  </a:cubicBezTo>
                  <a:cubicBezTo>
                    <a:pt x="1949197" y="498966"/>
                    <a:pt x="1930400" y="472695"/>
                    <a:pt x="1930400" y="438917"/>
                  </a:cubicBezTo>
                  <a:cubicBezTo>
                    <a:pt x="1930400" y="397633"/>
                    <a:pt x="1964234" y="360103"/>
                    <a:pt x="2009345" y="360103"/>
                  </a:cubicBezTo>
                  <a:cubicBezTo>
                    <a:pt x="2024382" y="360103"/>
                    <a:pt x="2043179" y="367609"/>
                    <a:pt x="2054457" y="375115"/>
                  </a:cubicBezTo>
                  <a:cubicBezTo>
                    <a:pt x="2069494" y="360103"/>
                    <a:pt x="2088290" y="348844"/>
                    <a:pt x="2110846" y="348844"/>
                  </a:cubicBezTo>
                  <a:cubicBezTo>
                    <a:pt x="2110846" y="345091"/>
                    <a:pt x="2110846" y="345091"/>
                    <a:pt x="2110846" y="341338"/>
                  </a:cubicBezTo>
                  <a:cubicBezTo>
                    <a:pt x="2110846" y="296301"/>
                    <a:pt x="2144679" y="262524"/>
                    <a:pt x="2189791" y="262524"/>
                  </a:cubicBezTo>
                  <a:cubicBezTo>
                    <a:pt x="2193550" y="262524"/>
                    <a:pt x="2193550" y="262524"/>
                    <a:pt x="2197309" y="262524"/>
                  </a:cubicBezTo>
                  <a:cubicBezTo>
                    <a:pt x="2212347" y="236252"/>
                    <a:pt x="2238662" y="217487"/>
                    <a:pt x="2268736" y="217487"/>
                  </a:cubicBezTo>
                  <a:close/>
                  <a:moveTo>
                    <a:pt x="1687292" y="0"/>
                  </a:moveTo>
                  <a:cubicBezTo>
                    <a:pt x="1732271" y="0"/>
                    <a:pt x="1769754" y="37475"/>
                    <a:pt x="1769754" y="82446"/>
                  </a:cubicBezTo>
                  <a:cubicBezTo>
                    <a:pt x="1769754" y="89941"/>
                    <a:pt x="1769754" y="97436"/>
                    <a:pt x="1766006" y="104931"/>
                  </a:cubicBezTo>
                  <a:cubicBezTo>
                    <a:pt x="1780999" y="112426"/>
                    <a:pt x="1788495" y="127416"/>
                    <a:pt x="1795992" y="142406"/>
                  </a:cubicBezTo>
                  <a:cubicBezTo>
                    <a:pt x="1799740" y="142406"/>
                    <a:pt x="1803488" y="142406"/>
                    <a:pt x="1807237" y="142406"/>
                  </a:cubicBezTo>
                  <a:cubicBezTo>
                    <a:pt x="1848468" y="142406"/>
                    <a:pt x="1885950" y="176134"/>
                    <a:pt x="1885950" y="221105"/>
                  </a:cubicBezTo>
                  <a:cubicBezTo>
                    <a:pt x="1885950" y="247338"/>
                    <a:pt x="1870957" y="269823"/>
                    <a:pt x="1848468" y="284813"/>
                  </a:cubicBezTo>
                  <a:cubicBezTo>
                    <a:pt x="1859710" y="359749"/>
                    <a:pt x="1773537" y="400970"/>
                    <a:pt x="1773502" y="400987"/>
                  </a:cubicBezTo>
                  <a:cubicBezTo>
                    <a:pt x="1799740" y="468442"/>
                    <a:pt x="1657306" y="475938"/>
                    <a:pt x="1713530" y="528403"/>
                  </a:cubicBezTo>
                  <a:cubicBezTo>
                    <a:pt x="1769744" y="584607"/>
                    <a:pt x="1736032" y="685765"/>
                    <a:pt x="1736020" y="685800"/>
                  </a:cubicBezTo>
                  <a:cubicBezTo>
                    <a:pt x="1736020" y="685800"/>
                    <a:pt x="1736020" y="685800"/>
                    <a:pt x="1702285" y="685800"/>
                  </a:cubicBezTo>
                  <a:cubicBezTo>
                    <a:pt x="1702285" y="573397"/>
                    <a:pt x="1623604" y="554644"/>
                    <a:pt x="1623572" y="554636"/>
                  </a:cubicBezTo>
                  <a:cubicBezTo>
                    <a:pt x="1507399" y="513421"/>
                    <a:pt x="1563577" y="427255"/>
                    <a:pt x="1563600" y="427220"/>
                  </a:cubicBezTo>
                  <a:cubicBezTo>
                    <a:pt x="1417417" y="423472"/>
                    <a:pt x="1398676" y="311046"/>
                    <a:pt x="1394928" y="292308"/>
                  </a:cubicBezTo>
                  <a:cubicBezTo>
                    <a:pt x="1364942" y="281065"/>
                    <a:pt x="1346200" y="251085"/>
                    <a:pt x="1346200" y="221105"/>
                  </a:cubicBezTo>
                  <a:cubicBezTo>
                    <a:pt x="1346200" y="176134"/>
                    <a:pt x="1383683" y="142406"/>
                    <a:pt x="1424914" y="142406"/>
                  </a:cubicBezTo>
                  <a:cubicBezTo>
                    <a:pt x="1443655" y="142406"/>
                    <a:pt x="1458648" y="146154"/>
                    <a:pt x="1469893" y="153649"/>
                  </a:cubicBezTo>
                  <a:cubicBezTo>
                    <a:pt x="1484886" y="138659"/>
                    <a:pt x="1503627" y="127416"/>
                    <a:pt x="1526117" y="127416"/>
                  </a:cubicBezTo>
                  <a:lnTo>
                    <a:pt x="1526117" y="119921"/>
                  </a:lnTo>
                  <a:cubicBezTo>
                    <a:pt x="1526117" y="78698"/>
                    <a:pt x="1563600" y="41223"/>
                    <a:pt x="1604830" y="41223"/>
                  </a:cubicBezTo>
                  <a:cubicBezTo>
                    <a:pt x="1608579" y="41223"/>
                    <a:pt x="1608579" y="41223"/>
                    <a:pt x="1612327" y="41223"/>
                  </a:cubicBezTo>
                  <a:cubicBezTo>
                    <a:pt x="1627320" y="18738"/>
                    <a:pt x="1653558" y="0"/>
                    <a:pt x="1687292"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6" name="Group 15">
              <a:extLst>
                <a:ext uri="{FF2B5EF4-FFF2-40B4-BE49-F238E27FC236}">
                  <a16:creationId xmlns:a16="http://schemas.microsoft.com/office/drawing/2014/main" id="{91663DEA-5C86-44FE-88DD-B528A09EA31F}"/>
                </a:ext>
              </a:extLst>
            </p:cNvPr>
            <p:cNvGrpSpPr/>
            <p:nvPr/>
          </p:nvGrpSpPr>
          <p:grpSpPr>
            <a:xfrm>
              <a:off x="9920677" y="682929"/>
              <a:ext cx="254485" cy="188233"/>
              <a:chOff x="7520684" y="1327057"/>
              <a:chExt cx="420688" cy="436562"/>
            </a:xfrm>
            <a:solidFill>
              <a:srgbClr val="1F4E79"/>
            </a:solidFill>
          </p:grpSpPr>
          <p:sp>
            <p:nvSpPr>
              <p:cNvPr id="20" name="Freeform 707">
                <a:extLst>
                  <a:ext uri="{FF2B5EF4-FFF2-40B4-BE49-F238E27FC236}">
                    <a16:creationId xmlns:a16="http://schemas.microsoft.com/office/drawing/2014/main" id="{C9BCE811-B0BF-4485-8F59-EFAF990C230D}"/>
                  </a:ext>
                </a:extLst>
              </p:cNvPr>
              <p:cNvSpPr>
                <a:spLocks noEditPoints="1"/>
              </p:cNvSpPr>
              <p:nvPr/>
            </p:nvSpPr>
            <p:spPr bwMode="auto">
              <a:xfrm>
                <a:off x="7520684" y="1327057"/>
                <a:ext cx="288925" cy="379413"/>
              </a:xfrm>
              <a:custGeom>
                <a:avLst/>
                <a:gdLst>
                  <a:gd name="T0" fmla="*/ 1 w 77"/>
                  <a:gd name="T1" fmla="*/ 1 h 101"/>
                  <a:gd name="T2" fmla="*/ 0 w 77"/>
                  <a:gd name="T3" fmla="*/ 5 h 101"/>
                  <a:gd name="T4" fmla="*/ 11 w 77"/>
                  <a:gd name="T5" fmla="*/ 97 h 101"/>
                  <a:gd name="T6" fmla="*/ 15 w 77"/>
                  <a:gd name="T7" fmla="*/ 101 h 101"/>
                  <a:gd name="T8" fmla="*/ 57 w 77"/>
                  <a:gd name="T9" fmla="*/ 101 h 101"/>
                  <a:gd name="T10" fmla="*/ 57 w 77"/>
                  <a:gd name="T11" fmla="*/ 99 h 101"/>
                  <a:gd name="T12" fmla="*/ 55 w 77"/>
                  <a:gd name="T13" fmla="*/ 92 h 101"/>
                  <a:gd name="T14" fmla="*/ 55 w 77"/>
                  <a:gd name="T15" fmla="*/ 88 h 101"/>
                  <a:gd name="T16" fmla="*/ 69 w 77"/>
                  <a:gd name="T17" fmla="*/ 55 h 101"/>
                  <a:gd name="T18" fmla="*/ 71 w 77"/>
                  <a:gd name="T19" fmla="*/ 53 h 101"/>
                  <a:gd name="T20" fmla="*/ 76 w 77"/>
                  <a:gd name="T21" fmla="*/ 5 h 101"/>
                  <a:gd name="T22" fmla="*/ 75 w 77"/>
                  <a:gd name="T23" fmla="*/ 1 h 101"/>
                  <a:gd name="T24" fmla="*/ 72 w 77"/>
                  <a:gd name="T25" fmla="*/ 0 h 101"/>
                  <a:gd name="T26" fmla="*/ 4 w 77"/>
                  <a:gd name="T27" fmla="*/ 0 h 101"/>
                  <a:gd name="T28" fmla="*/ 1 w 77"/>
                  <a:gd name="T29" fmla="*/ 1 h 101"/>
                  <a:gd name="T30" fmla="*/ 67 w 77"/>
                  <a:gd name="T31" fmla="*/ 8 h 101"/>
                  <a:gd name="T32" fmla="*/ 64 w 77"/>
                  <a:gd name="T33" fmla="*/ 37 h 101"/>
                  <a:gd name="T34" fmla="*/ 61 w 77"/>
                  <a:gd name="T35" fmla="*/ 38 h 101"/>
                  <a:gd name="T36" fmla="*/ 43 w 77"/>
                  <a:gd name="T37" fmla="*/ 37 h 101"/>
                  <a:gd name="T38" fmla="*/ 19 w 77"/>
                  <a:gd name="T39" fmla="*/ 33 h 101"/>
                  <a:gd name="T40" fmla="*/ 25 w 77"/>
                  <a:gd name="T41" fmla="*/ 82 h 101"/>
                  <a:gd name="T42" fmla="*/ 23 w 77"/>
                  <a:gd name="T43" fmla="*/ 85 h 101"/>
                  <a:gd name="T44" fmla="*/ 21 w 77"/>
                  <a:gd name="T45" fmla="*/ 85 h 101"/>
                  <a:gd name="T46" fmla="*/ 18 w 77"/>
                  <a:gd name="T47" fmla="*/ 83 h 101"/>
                  <a:gd name="T48" fmla="*/ 12 w 77"/>
                  <a:gd name="T49" fmla="*/ 35 h 101"/>
                  <a:gd name="T50" fmla="*/ 12 w 77"/>
                  <a:gd name="T51" fmla="*/ 35 h 101"/>
                  <a:gd name="T52" fmla="*/ 9 w 77"/>
                  <a:gd name="T53" fmla="*/ 8 h 101"/>
                  <a:gd name="T54" fmla="*/ 67 w 77"/>
                  <a:gd name="T55" fmla="*/ 8 h 101"/>
                  <a:gd name="T56" fmla="*/ 67 w 77"/>
                  <a:gd name="T57" fmla="*/ 8 h 101"/>
                  <a:gd name="T58" fmla="*/ 67 w 77"/>
                  <a:gd name="T59" fmla="*/ 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7" h="101">
                    <a:moveTo>
                      <a:pt x="1" y="1"/>
                    </a:moveTo>
                    <a:cubicBezTo>
                      <a:pt x="0" y="2"/>
                      <a:pt x="0" y="4"/>
                      <a:pt x="0" y="5"/>
                    </a:cubicBezTo>
                    <a:cubicBezTo>
                      <a:pt x="11" y="97"/>
                      <a:pt x="11" y="97"/>
                      <a:pt x="11" y="97"/>
                    </a:cubicBezTo>
                    <a:cubicBezTo>
                      <a:pt x="11" y="99"/>
                      <a:pt x="13" y="101"/>
                      <a:pt x="15" y="101"/>
                    </a:cubicBezTo>
                    <a:cubicBezTo>
                      <a:pt x="57" y="101"/>
                      <a:pt x="57" y="101"/>
                      <a:pt x="57" y="101"/>
                    </a:cubicBezTo>
                    <a:cubicBezTo>
                      <a:pt x="57" y="100"/>
                      <a:pt x="57" y="99"/>
                      <a:pt x="57" y="99"/>
                    </a:cubicBezTo>
                    <a:cubicBezTo>
                      <a:pt x="56" y="97"/>
                      <a:pt x="56" y="94"/>
                      <a:pt x="55" y="92"/>
                    </a:cubicBezTo>
                    <a:cubicBezTo>
                      <a:pt x="55" y="91"/>
                      <a:pt x="55" y="89"/>
                      <a:pt x="55" y="88"/>
                    </a:cubicBezTo>
                    <a:cubicBezTo>
                      <a:pt x="55" y="76"/>
                      <a:pt x="62" y="65"/>
                      <a:pt x="69" y="55"/>
                    </a:cubicBezTo>
                    <a:cubicBezTo>
                      <a:pt x="70" y="55"/>
                      <a:pt x="70" y="54"/>
                      <a:pt x="71" y="53"/>
                    </a:cubicBezTo>
                    <a:cubicBezTo>
                      <a:pt x="76" y="5"/>
                      <a:pt x="76" y="5"/>
                      <a:pt x="76" y="5"/>
                    </a:cubicBezTo>
                    <a:cubicBezTo>
                      <a:pt x="77" y="4"/>
                      <a:pt x="76" y="2"/>
                      <a:pt x="75" y="1"/>
                    </a:cubicBezTo>
                    <a:cubicBezTo>
                      <a:pt x="75" y="1"/>
                      <a:pt x="73" y="0"/>
                      <a:pt x="72" y="0"/>
                    </a:cubicBezTo>
                    <a:cubicBezTo>
                      <a:pt x="4" y="0"/>
                      <a:pt x="4" y="0"/>
                      <a:pt x="4" y="0"/>
                    </a:cubicBezTo>
                    <a:cubicBezTo>
                      <a:pt x="3" y="0"/>
                      <a:pt x="2" y="1"/>
                      <a:pt x="1" y="1"/>
                    </a:cubicBezTo>
                    <a:close/>
                    <a:moveTo>
                      <a:pt x="67" y="8"/>
                    </a:moveTo>
                    <a:cubicBezTo>
                      <a:pt x="64" y="37"/>
                      <a:pt x="64" y="37"/>
                      <a:pt x="64" y="37"/>
                    </a:cubicBezTo>
                    <a:cubicBezTo>
                      <a:pt x="63" y="37"/>
                      <a:pt x="62" y="37"/>
                      <a:pt x="61" y="38"/>
                    </a:cubicBezTo>
                    <a:cubicBezTo>
                      <a:pt x="55" y="39"/>
                      <a:pt x="49" y="38"/>
                      <a:pt x="43" y="37"/>
                    </a:cubicBezTo>
                    <a:cubicBezTo>
                      <a:pt x="35" y="35"/>
                      <a:pt x="27" y="32"/>
                      <a:pt x="19" y="33"/>
                    </a:cubicBezTo>
                    <a:cubicBezTo>
                      <a:pt x="25" y="82"/>
                      <a:pt x="25" y="82"/>
                      <a:pt x="25" y="82"/>
                    </a:cubicBezTo>
                    <a:cubicBezTo>
                      <a:pt x="25" y="84"/>
                      <a:pt x="24" y="85"/>
                      <a:pt x="23" y="85"/>
                    </a:cubicBezTo>
                    <a:cubicBezTo>
                      <a:pt x="21" y="85"/>
                      <a:pt x="21" y="85"/>
                      <a:pt x="21" y="85"/>
                    </a:cubicBezTo>
                    <a:cubicBezTo>
                      <a:pt x="19" y="86"/>
                      <a:pt x="18" y="85"/>
                      <a:pt x="18" y="83"/>
                    </a:cubicBezTo>
                    <a:cubicBezTo>
                      <a:pt x="12" y="35"/>
                      <a:pt x="12" y="35"/>
                      <a:pt x="12" y="35"/>
                    </a:cubicBezTo>
                    <a:cubicBezTo>
                      <a:pt x="12" y="35"/>
                      <a:pt x="12" y="35"/>
                      <a:pt x="12" y="35"/>
                    </a:cubicBezTo>
                    <a:cubicBezTo>
                      <a:pt x="9" y="8"/>
                      <a:pt x="9" y="8"/>
                      <a:pt x="9" y="8"/>
                    </a:cubicBezTo>
                    <a:cubicBezTo>
                      <a:pt x="67" y="8"/>
                      <a:pt x="67" y="8"/>
                      <a:pt x="67" y="8"/>
                    </a:cubicBezTo>
                    <a:close/>
                    <a:moveTo>
                      <a:pt x="67" y="8"/>
                    </a:moveTo>
                    <a:cubicBezTo>
                      <a:pt x="67" y="8"/>
                      <a:pt x="67" y="8"/>
                      <a:pt x="67" y="8"/>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Freeform 708">
                <a:extLst>
                  <a:ext uri="{FF2B5EF4-FFF2-40B4-BE49-F238E27FC236}">
                    <a16:creationId xmlns:a16="http://schemas.microsoft.com/office/drawing/2014/main" id="{72A1A397-B052-4054-A349-735042BC274D}"/>
                  </a:ext>
                </a:extLst>
              </p:cNvPr>
              <p:cNvSpPr>
                <a:spLocks noEditPoints="1"/>
              </p:cNvSpPr>
              <p:nvPr/>
            </p:nvSpPr>
            <p:spPr bwMode="auto">
              <a:xfrm>
                <a:off x="7733409" y="1477869"/>
                <a:ext cx="207963" cy="285750"/>
              </a:xfrm>
              <a:custGeom>
                <a:avLst/>
                <a:gdLst>
                  <a:gd name="T0" fmla="*/ 12 w 55"/>
                  <a:gd name="T1" fmla="*/ 22 h 76"/>
                  <a:gd name="T2" fmla="*/ 3 w 55"/>
                  <a:gd name="T3" fmla="*/ 57 h 76"/>
                  <a:gd name="T4" fmla="*/ 28 w 55"/>
                  <a:gd name="T5" fmla="*/ 76 h 76"/>
                  <a:gd name="T6" fmla="*/ 55 w 55"/>
                  <a:gd name="T7" fmla="*/ 48 h 76"/>
                  <a:gd name="T8" fmla="*/ 28 w 55"/>
                  <a:gd name="T9" fmla="*/ 0 h 76"/>
                  <a:gd name="T10" fmla="*/ 12 w 55"/>
                  <a:gd name="T11" fmla="*/ 22 h 76"/>
                  <a:gd name="T12" fmla="*/ 12 w 55"/>
                  <a:gd name="T13" fmla="*/ 22 h 76"/>
                  <a:gd name="T14" fmla="*/ 12 w 55"/>
                  <a:gd name="T15" fmla="*/ 22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76">
                    <a:moveTo>
                      <a:pt x="12" y="22"/>
                    </a:moveTo>
                    <a:cubicBezTo>
                      <a:pt x="6" y="32"/>
                      <a:pt x="0" y="45"/>
                      <a:pt x="3" y="57"/>
                    </a:cubicBezTo>
                    <a:cubicBezTo>
                      <a:pt x="6" y="69"/>
                      <a:pt x="17" y="76"/>
                      <a:pt x="28" y="76"/>
                    </a:cubicBezTo>
                    <a:cubicBezTo>
                      <a:pt x="43" y="76"/>
                      <a:pt x="55" y="66"/>
                      <a:pt x="55" y="48"/>
                    </a:cubicBezTo>
                    <a:cubicBezTo>
                      <a:pt x="55" y="30"/>
                      <a:pt x="28" y="0"/>
                      <a:pt x="28" y="0"/>
                    </a:cubicBezTo>
                    <a:cubicBezTo>
                      <a:pt x="28" y="0"/>
                      <a:pt x="20" y="10"/>
                      <a:pt x="12" y="22"/>
                    </a:cubicBezTo>
                    <a:close/>
                    <a:moveTo>
                      <a:pt x="12" y="22"/>
                    </a:moveTo>
                    <a:cubicBezTo>
                      <a:pt x="12" y="22"/>
                      <a:pt x="12" y="22"/>
                      <a:pt x="12" y="22"/>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pic>
          <p:nvPicPr>
            <p:cNvPr id="17" name="Graphic 16" descr="Earth globe: Africa and Europe with solid fill">
              <a:extLst>
                <a:ext uri="{FF2B5EF4-FFF2-40B4-BE49-F238E27FC236}">
                  <a16:creationId xmlns:a16="http://schemas.microsoft.com/office/drawing/2014/main" id="{67D1C8C0-5E77-434D-8810-7C9D1BE7D5FE}"/>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030715" y="509942"/>
              <a:ext cx="144447" cy="115564"/>
            </a:xfrm>
            <a:prstGeom prst="rect">
              <a:avLst/>
            </a:prstGeom>
          </p:spPr>
        </p:pic>
        <p:pic>
          <p:nvPicPr>
            <p:cNvPr id="18" name="Graphic 17" descr="Pandemic exponential curve line graph outline">
              <a:extLst>
                <a:ext uri="{FF2B5EF4-FFF2-40B4-BE49-F238E27FC236}">
                  <a16:creationId xmlns:a16="http://schemas.microsoft.com/office/drawing/2014/main" id="{773C0419-3527-41DA-889B-B690228F0331}"/>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9877982" y="418484"/>
              <a:ext cx="297180" cy="237757"/>
            </a:xfrm>
            <a:prstGeom prst="rect">
              <a:avLst/>
            </a:prstGeom>
          </p:spPr>
        </p:pic>
        <p:pic>
          <p:nvPicPr>
            <p:cNvPr id="19" name="Graphic 18" descr="High temperature outline">
              <a:extLst>
                <a:ext uri="{FF2B5EF4-FFF2-40B4-BE49-F238E27FC236}">
                  <a16:creationId xmlns:a16="http://schemas.microsoft.com/office/drawing/2014/main" id="{27C8E24A-C7F4-499E-AB8E-0D69BBCDF376}"/>
                </a:ext>
              </a:extLst>
            </p:cNvPr>
            <p:cNvPicPr>
              <a:picLocks noChangeAspect="1"/>
            </p:cNvPicPr>
            <p:nvPr/>
          </p:nvPicPr>
          <p:blipFill>
            <a:blip r:embed="rId7">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flipH="1">
              <a:off x="9902448" y="190511"/>
              <a:ext cx="248247" cy="207365"/>
            </a:xfrm>
            <a:prstGeom prst="rect">
              <a:avLst/>
            </a:prstGeom>
          </p:spPr>
        </p:pic>
      </p:grpSp>
      <p:sp>
        <p:nvSpPr>
          <p:cNvPr id="26" name="Freeform 12">
            <a:extLst>
              <a:ext uri="{FF2B5EF4-FFF2-40B4-BE49-F238E27FC236}">
                <a16:creationId xmlns:a16="http://schemas.microsoft.com/office/drawing/2014/main" id="{76F95BD0-750E-4946-AF5E-F6ABFEA8E8E9}"/>
              </a:ext>
            </a:extLst>
          </p:cNvPr>
          <p:cNvSpPr>
            <a:spLocks noEditPoints="1"/>
          </p:cNvSpPr>
          <p:nvPr/>
        </p:nvSpPr>
        <p:spPr bwMode="auto">
          <a:xfrm>
            <a:off x="795524" y="1247427"/>
            <a:ext cx="621816" cy="461315"/>
          </a:xfrm>
          <a:custGeom>
            <a:avLst/>
            <a:gdLst>
              <a:gd name="T0" fmla="*/ 157 w 392"/>
              <a:gd name="T1" fmla="*/ 18 h 368"/>
              <a:gd name="T2" fmla="*/ 102 w 392"/>
              <a:gd name="T3" fmla="*/ 33 h 368"/>
              <a:gd name="T4" fmla="*/ 76 w 392"/>
              <a:gd name="T5" fmla="*/ 76 h 368"/>
              <a:gd name="T6" fmla="*/ 148 w 392"/>
              <a:gd name="T7" fmla="*/ 120 h 368"/>
              <a:gd name="T8" fmla="*/ 187 w 392"/>
              <a:gd name="T9" fmla="*/ 58 h 368"/>
              <a:gd name="T10" fmla="*/ 157 w 392"/>
              <a:gd name="T11" fmla="*/ 18 h 368"/>
              <a:gd name="T12" fmla="*/ 326 w 392"/>
              <a:gd name="T13" fmla="*/ 268 h 368"/>
              <a:gd name="T14" fmla="*/ 241 w 392"/>
              <a:gd name="T15" fmla="*/ 268 h 368"/>
              <a:gd name="T16" fmla="*/ 241 w 392"/>
              <a:gd name="T17" fmla="*/ 241 h 368"/>
              <a:gd name="T18" fmla="*/ 216 w 392"/>
              <a:gd name="T19" fmla="*/ 274 h 368"/>
              <a:gd name="T20" fmla="*/ 191 w 392"/>
              <a:gd name="T21" fmla="*/ 306 h 368"/>
              <a:gd name="T22" fmla="*/ 216 w 392"/>
              <a:gd name="T23" fmla="*/ 339 h 368"/>
              <a:gd name="T24" fmla="*/ 238 w 392"/>
              <a:gd name="T25" fmla="*/ 368 h 368"/>
              <a:gd name="T26" fmla="*/ 241 w 392"/>
              <a:gd name="T27" fmla="*/ 368 h 368"/>
              <a:gd name="T28" fmla="*/ 241 w 392"/>
              <a:gd name="T29" fmla="*/ 353 h 368"/>
              <a:gd name="T30" fmla="*/ 286 w 392"/>
              <a:gd name="T31" fmla="*/ 352 h 368"/>
              <a:gd name="T32" fmla="*/ 336 w 392"/>
              <a:gd name="T33" fmla="*/ 332 h 368"/>
              <a:gd name="T34" fmla="*/ 380 w 392"/>
              <a:gd name="T35" fmla="*/ 251 h 368"/>
              <a:gd name="T36" fmla="*/ 380 w 392"/>
              <a:gd name="T37" fmla="*/ 250 h 368"/>
              <a:gd name="T38" fmla="*/ 326 w 392"/>
              <a:gd name="T39" fmla="*/ 268 h 368"/>
              <a:gd name="T40" fmla="*/ 196 w 392"/>
              <a:gd name="T41" fmla="*/ 43 h 368"/>
              <a:gd name="T42" fmla="*/ 237 w 392"/>
              <a:gd name="T43" fmla="*/ 119 h 368"/>
              <a:gd name="T44" fmla="*/ 213 w 392"/>
              <a:gd name="T45" fmla="*/ 132 h 368"/>
              <a:gd name="T46" fmla="*/ 253 w 392"/>
              <a:gd name="T47" fmla="*/ 138 h 368"/>
              <a:gd name="T48" fmla="*/ 294 w 392"/>
              <a:gd name="T49" fmla="*/ 144 h 368"/>
              <a:gd name="T50" fmla="*/ 311 w 392"/>
              <a:gd name="T51" fmla="*/ 107 h 368"/>
              <a:gd name="T52" fmla="*/ 328 w 392"/>
              <a:gd name="T53" fmla="*/ 69 h 368"/>
              <a:gd name="T54" fmla="*/ 311 w 392"/>
              <a:gd name="T55" fmla="*/ 78 h 368"/>
              <a:gd name="T56" fmla="*/ 288 w 392"/>
              <a:gd name="T57" fmla="*/ 39 h 368"/>
              <a:gd name="T58" fmla="*/ 248 w 392"/>
              <a:gd name="T59" fmla="*/ 4 h 368"/>
              <a:gd name="T60" fmla="*/ 152 w 392"/>
              <a:gd name="T61" fmla="*/ 4 h 368"/>
              <a:gd name="T62" fmla="*/ 196 w 392"/>
              <a:gd name="T63" fmla="*/ 43 h 368"/>
              <a:gd name="T64" fmla="*/ 71 w 392"/>
              <a:gd name="T65" fmla="*/ 311 h 368"/>
              <a:gd name="T66" fmla="*/ 110 w 392"/>
              <a:gd name="T67" fmla="*/ 351 h 368"/>
              <a:gd name="T68" fmla="*/ 161 w 392"/>
              <a:gd name="T69" fmla="*/ 352 h 368"/>
              <a:gd name="T70" fmla="*/ 162 w 392"/>
              <a:gd name="T71" fmla="*/ 267 h 368"/>
              <a:gd name="T72" fmla="*/ 89 w 392"/>
              <a:gd name="T73" fmla="*/ 265 h 368"/>
              <a:gd name="T74" fmla="*/ 71 w 392"/>
              <a:gd name="T75" fmla="*/ 311 h 368"/>
              <a:gd name="T76" fmla="*/ 114 w 392"/>
              <a:gd name="T77" fmla="*/ 193 h 368"/>
              <a:gd name="T78" fmla="*/ 137 w 392"/>
              <a:gd name="T79" fmla="*/ 207 h 368"/>
              <a:gd name="T80" fmla="*/ 122 w 392"/>
              <a:gd name="T81" fmla="*/ 168 h 368"/>
              <a:gd name="T82" fmla="*/ 107 w 392"/>
              <a:gd name="T83" fmla="*/ 130 h 368"/>
              <a:gd name="T84" fmla="*/ 66 w 392"/>
              <a:gd name="T85" fmla="*/ 134 h 368"/>
              <a:gd name="T86" fmla="*/ 25 w 392"/>
              <a:gd name="T87" fmla="*/ 139 h 368"/>
              <a:gd name="T88" fmla="*/ 41 w 392"/>
              <a:gd name="T89" fmla="*/ 148 h 368"/>
              <a:gd name="T90" fmla="*/ 19 w 392"/>
              <a:gd name="T91" fmla="*/ 188 h 368"/>
              <a:gd name="T92" fmla="*/ 9 w 392"/>
              <a:gd name="T93" fmla="*/ 241 h 368"/>
              <a:gd name="T94" fmla="*/ 58 w 392"/>
              <a:gd name="T95" fmla="*/ 324 h 368"/>
              <a:gd name="T96" fmla="*/ 69 w 392"/>
              <a:gd name="T97" fmla="*/ 266 h 368"/>
              <a:gd name="T98" fmla="*/ 114 w 392"/>
              <a:gd name="T99" fmla="*/ 193 h 368"/>
              <a:gd name="T100" fmla="*/ 313 w 392"/>
              <a:gd name="T101" fmla="*/ 253 h 368"/>
              <a:gd name="T102" fmla="*/ 362 w 392"/>
              <a:gd name="T103" fmla="*/ 244 h 368"/>
              <a:gd name="T104" fmla="*/ 375 w 392"/>
              <a:gd name="T105" fmla="*/ 190 h 368"/>
              <a:gd name="T106" fmla="*/ 350 w 392"/>
              <a:gd name="T107" fmla="*/ 146 h 368"/>
              <a:gd name="T108" fmla="*/ 277 w 392"/>
              <a:gd name="T109" fmla="*/ 189 h 368"/>
              <a:gd name="T110" fmla="*/ 313 w 392"/>
              <a:gd name="T111" fmla="*/ 253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2" h="368">
                <a:moveTo>
                  <a:pt x="157" y="18"/>
                </a:moveTo>
                <a:cubicBezTo>
                  <a:pt x="127" y="0"/>
                  <a:pt x="102" y="33"/>
                  <a:pt x="102" y="33"/>
                </a:cubicBezTo>
                <a:cubicBezTo>
                  <a:pt x="76" y="76"/>
                  <a:pt x="76" y="76"/>
                  <a:pt x="76" y="76"/>
                </a:cubicBezTo>
                <a:cubicBezTo>
                  <a:pt x="148" y="120"/>
                  <a:pt x="148" y="120"/>
                  <a:pt x="148" y="120"/>
                </a:cubicBezTo>
                <a:cubicBezTo>
                  <a:pt x="187" y="58"/>
                  <a:pt x="187" y="58"/>
                  <a:pt x="187" y="58"/>
                </a:cubicBezTo>
                <a:cubicBezTo>
                  <a:pt x="172" y="23"/>
                  <a:pt x="157" y="18"/>
                  <a:pt x="157" y="18"/>
                </a:cubicBezTo>
                <a:close/>
                <a:moveTo>
                  <a:pt x="326" y="268"/>
                </a:moveTo>
                <a:cubicBezTo>
                  <a:pt x="241" y="268"/>
                  <a:pt x="241" y="268"/>
                  <a:pt x="241" y="268"/>
                </a:cubicBezTo>
                <a:cubicBezTo>
                  <a:pt x="241" y="241"/>
                  <a:pt x="241" y="241"/>
                  <a:pt x="241" y="241"/>
                </a:cubicBezTo>
                <a:cubicBezTo>
                  <a:pt x="216" y="274"/>
                  <a:pt x="216" y="274"/>
                  <a:pt x="216" y="274"/>
                </a:cubicBezTo>
                <a:cubicBezTo>
                  <a:pt x="191" y="306"/>
                  <a:pt x="191" y="306"/>
                  <a:pt x="191" y="306"/>
                </a:cubicBezTo>
                <a:cubicBezTo>
                  <a:pt x="216" y="339"/>
                  <a:pt x="216" y="339"/>
                  <a:pt x="216" y="339"/>
                </a:cubicBezTo>
                <a:cubicBezTo>
                  <a:pt x="238" y="368"/>
                  <a:pt x="238" y="368"/>
                  <a:pt x="238" y="368"/>
                </a:cubicBezTo>
                <a:cubicBezTo>
                  <a:pt x="241" y="368"/>
                  <a:pt x="241" y="368"/>
                  <a:pt x="241" y="368"/>
                </a:cubicBezTo>
                <a:cubicBezTo>
                  <a:pt x="241" y="353"/>
                  <a:pt x="241" y="353"/>
                  <a:pt x="241" y="353"/>
                </a:cubicBezTo>
                <a:cubicBezTo>
                  <a:pt x="286" y="352"/>
                  <a:pt x="286" y="352"/>
                  <a:pt x="286" y="352"/>
                </a:cubicBezTo>
                <a:cubicBezTo>
                  <a:pt x="327" y="349"/>
                  <a:pt x="336" y="332"/>
                  <a:pt x="336" y="332"/>
                </a:cubicBezTo>
                <a:cubicBezTo>
                  <a:pt x="380" y="251"/>
                  <a:pt x="380" y="251"/>
                  <a:pt x="380" y="251"/>
                </a:cubicBezTo>
                <a:cubicBezTo>
                  <a:pt x="380" y="250"/>
                  <a:pt x="380" y="250"/>
                  <a:pt x="380" y="250"/>
                </a:cubicBezTo>
                <a:cubicBezTo>
                  <a:pt x="362" y="271"/>
                  <a:pt x="326" y="268"/>
                  <a:pt x="326" y="268"/>
                </a:cubicBezTo>
                <a:close/>
                <a:moveTo>
                  <a:pt x="196" y="43"/>
                </a:moveTo>
                <a:cubicBezTo>
                  <a:pt x="237" y="119"/>
                  <a:pt x="237" y="119"/>
                  <a:pt x="237" y="119"/>
                </a:cubicBezTo>
                <a:cubicBezTo>
                  <a:pt x="213" y="132"/>
                  <a:pt x="213" y="132"/>
                  <a:pt x="213" y="132"/>
                </a:cubicBezTo>
                <a:cubicBezTo>
                  <a:pt x="253" y="138"/>
                  <a:pt x="253" y="138"/>
                  <a:pt x="253" y="138"/>
                </a:cubicBezTo>
                <a:cubicBezTo>
                  <a:pt x="294" y="144"/>
                  <a:pt x="294" y="144"/>
                  <a:pt x="294" y="144"/>
                </a:cubicBezTo>
                <a:cubicBezTo>
                  <a:pt x="311" y="107"/>
                  <a:pt x="311" y="107"/>
                  <a:pt x="311" y="107"/>
                </a:cubicBezTo>
                <a:cubicBezTo>
                  <a:pt x="328" y="69"/>
                  <a:pt x="328" y="69"/>
                  <a:pt x="328" y="69"/>
                </a:cubicBezTo>
                <a:cubicBezTo>
                  <a:pt x="311" y="78"/>
                  <a:pt x="311" y="78"/>
                  <a:pt x="311" y="78"/>
                </a:cubicBezTo>
                <a:cubicBezTo>
                  <a:pt x="288" y="39"/>
                  <a:pt x="288" y="39"/>
                  <a:pt x="288" y="39"/>
                </a:cubicBezTo>
                <a:cubicBezTo>
                  <a:pt x="267" y="4"/>
                  <a:pt x="248" y="4"/>
                  <a:pt x="248" y="4"/>
                </a:cubicBezTo>
                <a:cubicBezTo>
                  <a:pt x="152" y="4"/>
                  <a:pt x="152" y="4"/>
                  <a:pt x="152" y="4"/>
                </a:cubicBezTo>
                <a:cubicBezTo>
                  <a:pt x="180" y="7"/>
                  <a:pt x="196" y="43"/>
                  <a:pt x="196" y="43"/>
                </a:cubicBezTo>
                <a:close/>
                <a:moveTo>
                  <a:pt x="71" y="311"/>
                </a:moveTo>
                <a:cubicBezTo>
                  <a:pt x="70" y="346"/>
                  <a:pt x="110" y="351"/>
                  <a:pt x="110" y="351"/>
                </a:cubicBezTo>
                <a:cubicBezTo>
                  <a:pt x="161" y="352"/>
                  <a:pt x="161" y="352"/>
                  <a:pt x="161" y="352"/>
                </a:cubicBezTo>
                <a:cubicBezTo>
                  <a:pt x="162" y="267"/>
                  <a:pt x="162" y="267"/>
                  <a:pt x="162" y="267"/>
                </a:cubicBezTo>
                <a:cubicBezTo>
                  <a:pt x="89" y="265"/>
                  <a:pt x="89" y="265"/>
                  <a:pt x="89" y="265"/>
                </a:cubicBezTo>
                <a:cubicBezTo>
                  <a:pt x="67" y="295"/>
                  <a:pt x="71" y="311"/>
                  <a:pt x="71" y="311"/>
                </a:cubicBezTo>
                <a:close/>
                <a:moveTo>
                  <a:pt x="114" y="193"/>
                </a:moveTo>
                <a:cubicBezTo>
                  <a:pt x="137" y="207"/>
                  <a:pt x="137" y="207"/>
                  <a:pt x="137" y="207"/>
                </a:cubicBezTo>
                <a:cubicBezTo>
                  <a:pt x="122" y="168"/>
                  <a:pt x="122" y="168"/>
                  <a:pt x="122" y="168"/>
                </a:cubicBezTo>
                <a:cubicBezTo>
                  <a:pt x="107" y="130"/>
                  <a:pt x="107" y="130"/>
                  <a:pt x="107" y="130"/>
                </a:cubicBezTo>
                <a:cubicBezTo>
                  <a:pt x="66" y="134"/>
                  <a:pt x="66" y="134"/>
                  <a:pt x="66" y="134"/>
                </a:cubicBezTo>
                <a:cubicBezTo>
                  <a:pt x="25" y="139"/>
                  <a:pt x="25" y="139"/>
                  <a:pt x="25" y="139"/>
                </a:cubicBezTo>
                <a:cubicBezTo>
                  <a:pt x="41" y="148"/>
                  <a:pt x="41" y="148"/>
                  <a:pt x="41" y="148"/>
                </a:cubicBezTo>
                <a:cubicBezTo>
                  <a:pt x="19" y="188"/>
                  <a:pt x="19" y="188"/>
                  <a:pt x="19" y="188"/>
                </a:cubicBezTo>
                <a:cubicBezTo>
                  <a:pt x="0" y="224"/>
                  <a:pt x="9" y="241"/>
                  <a:pt x="9" y="241"/>
                </a:cubicBezTo>
                <a:cubicBezTo>
                  <a:pt x="58" y="324"/>
                  <a:pt x="58" y="324"/>
                  <a:pt x="58" y="324"/>
                </a:cubicBezTo>
                <a:cubicBezTo>
                  <a:pt x="47" y="298"/>
                  <a:pt x="69" y="266"/>
                  <a:pt x="69" y="266"/>
                </a:cubicBezTo>
                <a:lnTo>
                  <a:pt x="114" y="193"/>
                </a:lnTo>
                <a:close/>
                <a:moveTo>
                  <a:pt x="313" y="253"/>
                </a:moveTo>
                <a:cubicBezTo>
                  <a:pt x="351" y="256"/>
                  <a:pt x="362" y="244"/>
                  <a:pt x="362" y="244"/>
                </a:cubicBezTo>
                <a:cubicBezTo>
                  <a:pt x="392" y="228"/>
                  <a:pt x="375" y="190"/>
                  <a:pt x="375" y="190"/>
                </a:cubicBezTo>
                <a:cubicBezTo>
                  <a:pt x="350" y="146"/>
                  <a:pt x="350" y="146"/>
                  <a:pt x="350" y="146"/>
                </a:cubicBezTo>
                <a:cubicBezTo>
                  <a:pt x="277" y="189"/>
                  <a:pt x="277" y="189"/>
                  <a:pt x="277" y="189"/>
                </a:cubicBezTo>
                <a:lnTo>
                  <a:pt x="313" y="253"/>
                </a:lnTo>
                <a:close/>
              </a:path>
            </a:pathLst>
          </a:custGeom>
          <a:solidFill>
            <a:srgbClr val="1F4E79"/>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a:ea typeface="+mn-ea"/>
              <a:cs typeface="+mn-cs"/>
            </a:endParaRPr>
          </a:p>
        </p:txBody>
      </p:sp>
      <p:sp>
        <p:nvSpPr>
          <p:cNvPr id="28" name="Segnaposto contenuto 2">
            <a:extLst>
              <a:ext uri="{FF2B5EF4-FFF2-40B4-BE49-F238E27FC236}">
                <a16:creationId xmlns:a16="http://schemas.microsoft.com/office/drawing/2014/main" id="{B216494A-2D83-4F65-BA4E-861E739601C6}"/>
              </a:ext>
            </a:extLst>
          </p:cNvPr>
          <p:cNvSpPr txBox="1">
            <a:spLocks/>
          </p:cNvSpPr>
          <p:nvPr/>
        </p:nvSpPr>
        <p:spPr>
          <a:xfrm>
            <a:off x="764306" y="1685197"/>
            <a:ext cx="10825123" cy="45619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it-IT" sz="20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ECONOMIA CIRCOLARE  </a:t>
            </a:r>
          </a:p>
        </p:txBody>
      </p:sp>
      <p:sp>
        <p:nvSpPr>
          <p:cNvPr id="47" name="TextBox 46">
            <a:extLst>
              <a:ext uri="{FF2B5EF4-FFF2-40B4-BE49-F238E27FC236}">
                <a16:creationId xmlns:a16="http://schemas.microsoft.com/office/drawing/2014/main" id="{B9E99A05-7541-4D96-A6CC-9209E0005253}"/>
              </a:ext>
            </a:extLst>
          </p:cNvPr>
          <p:cNvSpPr txBox="1"/>
          <p:nvPr/>
        </p:nvSpPr>
        <p:spPr>
          <a:xfrm>
            <a:off x="5086163" y="4019596"/>
            <a:ext cx="2331723" cy="523220"/>
          </a:xfrm>
          <a:prstGeom prst="rect">
            <a:avLst/>
          </a:prstGeom>
          <a:noFill/>
        </p:spPr>
        <p:txBody>
          <a:bodyPr wrap="square">
            <a:spAutoFit/>
          </a:bodyPr>
          <a:lstStyle/>
          <a:p>
            <a:r>
              <a:rPr lang="it-IT" sz="1400" dirty="0">
                <a:solidFill>
                  <a:schemeClr val="accent1">
                    <a:lumMod val="50000"/>
                  </a:schemeClr>
                </a:solidFill>
                <a:latin typeface="Arial" panose="020B0604020202020204" pitchFamily="34" charset="0"/>
                <a:cs typeface="Arial" panose="020B0604020202020204" pitchFamily="34" charset="0"/>
              </a:rPr>
              <a:t>I prodotti devono rispettare i requisiti dell’</a:t>
            </a:r>
            <a:r>
              <a:rPr lang="it-IT" sz="1400" b="1" dirty="0">
                <a:solidFill>
                  <a:schemeClr val="accent1">
                    <a:lumMod val="50000"/>
                  </a:schemeClr>
                </a:solidFill>
                <a:latin typeface="Arial" panose="020B0604020202020204" pitchFamily="34" charset="0"/>
                <a:cs typeface="Arial" panose="020B0604020202020204" pitchFamily="34" charset="0"/>
              </a:rPr>
              <a:t>ecodesign</a:t>
            </a:r>
            <a:endParaRPr lang="it-IT" sz="1400" dirty="0">
              <a:solidFill>
                <a:schemeClr val="accent1">
                  <a:lumMod val="50000"/>
                </a:schemeClr>
              </a:solidFill>
              <a:latin typeface="Arial" panose="020B0604020202020204" pitchFamily="34" charset="0"/>
              <a:cs typeface="Arial" panose="020B0604020202020204" pitchFamily="34" charset="0"/>
            </a:endParaRPr>
          </a:p>
        </p:txBody>
      </p:sp>
      <p:sp>
        <p:nvSpPr>
          <p:cNvPr id="72" name="TextBox 71">
            <a:extLst>
              <a:ext uri="{FF2B5EF4-FFF2-40B4-BE49-F238E27FC236}">
                <a16:creationId xmlns:a16="http://schemas.microsoft.com/office/drawing/2014/main" id="{1CD2FF8A-B7AC-4BB5-B31F-61B7736DB05D}"/>
              </a:ext>
            </a:extLst>
          </p:cNvPr>
          <p:cNvSpPr txBox="1"/>
          <p:nvPr/>
        </p:nvSpPr>
        <p:spPr>
          <a:xfrm>
            <a:off x="2318525" y="4775869"/>
            <a:ext cx="2423217" cy="738664"/>
          </a:xfrm>
          <a:prstGeom prst="rect">
            <a:avLst/>
          </a:prstGeom>
          <a:noFill/>
        </p:spPr>
        <p:txBody>
          <a:bodyPr wrap="square">
            <a:spAutoFit/>
          </a:bodyPr>
          <a:lstStyle/>
          <a:p>
            <a:r>
              <a:rPr lang="it-IT" sz="1400" dirty="0">
                <a:solidFill>
                  <a:schemeClr val="accent1">
                    <a:lumMod val="50000"/>
                  </a:schemeClr>
                </a:solidFill>
                <a:latin typeface="Arial" panose="020B0604020202020204" pitchFamily="34" charset="0"/>
                <a:cs typeface="Arial" panose="020B0604020202020204" pitchFamily="34" charset="0"/>
              </a:rPr>
              <a:t>Gli offerenti hanno predisposto un piano per la corretta </a:t>
            </a:r>
            <a:r>
              <a:rPr lang="it-IT" sz="1400" b="1" dirty="0">
                <a:solidFill>
                  <a:schemeClr val="accent1">
                    <a:lumMod val="50000"/>
                  </a:schemeClr>
                </a:solidFill>
                <a:latin typeface="Arial" panose="020B0604020202020204" pitchFamily="34" charset="0"/>
                <a:cs typeface="Arial" panose="020B0604020202020204" pitchFamily="34" charset="0"/>
              </a:rPr>
              <a:t>gestione dei rifiuti</a:t>
            </a:r>
          </a:p>
        </p:txBody>
      </p:sp>
      <p:sp>
        <p:nvSpPr>
          <p:cNvPr id="3" name="Rectangle: Rounded Corners 2">
            <a:extLst>
              <a:ext uri="{FF2B5EF4-FFF2-40B4-BE49-F238E27FC236}">
                <a16:creationId xmlns:a16="http://schemas.microsoft.com/office/drawing/2014/main" id="{AB3F0A2A-0D1E-4A4F-ADAA-1DC8C4C97E5D}"/>
              </a:ext>
            </a:extLst>
          </p:cNvPr>
          <p:cNvSpPr/>
          <p:nvPr/>
        </p:nvSpPr>
        <p:spPr>
          <a:xfrm>
            <a:off x="5113599" y="3591504"/>
            <a:ext cx="2167128" cy="32648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b="1" dirty="0"/>
              <a:t>IDEAZIONE</a:t>
            </a:r>
          </a:p>
        </p:txBody>
      </p:sp>
      <p:sp>
        <p:nvSpPr>
          <p:cNvPr id="73" name="Rectangle: Rounded Corners 72">
            <a:extLst>
              <a:ext uri="{FF2B5EF4-FFF2-40B4-BE49-F238E27FC236}">
                <a16:creationId xmlns:a16="http://schemas.microsoft.com/office/drawing/2014/main" id="{B7279AAC-37A6-4140-BF9E-46AD32DAB0A0}"/>
              </a:ext>
            </a:extLst>
          </p:cNvPr>
          <p:cNvSpPr/>
          <p:nvPr/>
        </p:nvSpPr>
        <p:spPr>
          <a:xfrm>
            <a:off x="7644376" y="4425622"/>
            <a:ext cx="2167128" cy="32648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b="1" dirty="0"/>
              <a:t>UTILIZZO</a:t>
            </a:r>
          </a:p>
        </p:txBody>
      </p:sp>
      <p:sp>
        <p:nvSpPr>
          <p:cNvPr id="74" name="Rectangle: Rounded Corners 73">
            <a:extLst>
              <a:ext uri="{FF2B5EF4-FFF2-40B4-BE49-F238E27FC236}">
                <a16:creationId xmlns:a16="http://schemas.microsoft.com/office/drawing/2014/main" id="{04D54F6E-7CD9-41C9-86D9-7D79871C680B}"/>
              </a:ext>
            </a:extLst>
          </p:cNvPr>
          <p:cNvSpPr/>
          <p:nvPr/>
        </p:nvSpPr>
        <p:spPr>
          <a:xfrm>
            <a:off x="2442203" y="4401196"/>
            <a:ext cx="2167128" cy="32648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b="1" dirty="0"/>
              <a:t>FINE VITA</a:t>
            </a:r>
          </a:p>
        </p:txBody>
      </p:sp>
      <p:pic>
        <p:nvPicPr>
          <p:cNvPr id="6" name="Graphic 5" descr="Back with solid fill">
            <a:extLst>
              <a:ext uri="{FF2B5EF4-FFF2-40B4-BE49-F238E27FC236}">
                <a16:creationId xmlns:a16="http://schemas.microsoft.com/office/drawing/2014/main" id="{7DD1D483-F4DC-48BC-B72B-98644087A4B3}"/>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4241488" y="3568545"/>
            <a:ext cx="663330" cy="663330"/>
          </a:xfrm>
          <a:prstGeom prst="rect">
            <a:avLst/>
          </a:prstGeom>
        </p:spPr>
      </p:pic>
      <p:pic>
        <p:nvPicPr>
          <p:cNvPr id="75" name="Graphic 74" descr="Back with solid fill">
            <a:extLst>
              <a:ext uri="{FF2B5EF4-FFF2-40B4-BE49-F238E27FC236}">
                <a16:creationId xmlns:a16="http://schemas.microsoft.com/office/drawing/2014/main" id="{4072D494-66DC-4C98-8DCF-548588E80C9B}"/>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rot="3588722">
            <a:off x="7703864" y="3659857"/>
            <a:ext cx="663330" cy="663330"/>
          </a:xfrm>
          <a:prstGeom prst="rect">
            <a:avLst/>
          </a:prstGeom>
        </p:spPr>
      </p:pic>
      <p:pic>
        <p:nvPicPr>
          <p:cNvPr id="76" name="Graphic 75" descr="Back with solid fill">
            <a:extLst>
              <a:ext uri="{FF2B5EF4-FFF2-40B4-BE49-F238E27FC236}">
                <a16:creationId xmlns:a16="http://schemas.microsoft.com/office/drawing/2014/main" id="{F9586D73-50D1-4F5F-BA26-135F75D938D7}"/>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rot="11705974">
            <a:off x="5920358" y="4921257"/>
            <a:ext cx="663330" cy="663330"/>
          </a:xfrm>
          <a:prstGeom prst="rect">
            <a:avLst/>
          </a:prstGeom>
        </p:spPr>
      </p:pic>
      <p:sp>
        <p:nvSpPr>
          <p:cNvPr id="7" name="Oval 6">
            <a:extLst>
              <a:ext uri="{FF2B5EF4-FFF2-40B4-BE49-F238E27FC236}">
                <a16:creationId xmlns:a16="http://schemas.microsoft.com/office/drawing/2014/main" id="{BF5A3ED5-2AFC-4B16-AFA5-6B504E93F4DA}"/>
              </a:ext>
            </a:extLst>
          </p:cNvPr>
          <p:cNvSpPr/>
          <p:nvPr/>
        </p:nvSpPr>
        <p:spPr>
          <a:xfrm>
            <a:off x="2371941" y="4401195"/>
            <a:ext cx="345929" cy="326483"/>
          </a:xfrm>
          <a:prstGeom prst="ellipse">
            <a:avLst/>
          </a:prstGeom>
          <a:solidFill>
            <a:schemeClr val="bg1"/>
          </a:solidFill>
          <a:ln w="28575">
            <a:solidFill>
              <a:srgbClr val="5B9BD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77" name="Graphic 76" descr="Recycle with solid fill">
            <a:extLst>
              <a:ext uri="{FF2B5EF4-FFF2-40B4-BE49-F238E27FC236}">
                <a16:creationId xmlns:a16="http://schemas.microsoft.com/office/drawing/2014/main" id="{006FF7B4-DF7F-4FAD-A3DB-ED1D5EC8E0DB}"/>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2396313" y="4424569"/>
            <a:ext cx="289868" cy="289868"/>
          </a:xfrm>
          <a:prstGeom prst="rect">
            <a:avLst/>
          </a:prstGeom>
        </p:spPr>
      </p:pic>
      <p:sp>
        <p:nvSpPr>
          <p:cNvPr id="78" name="Oval 77">
            <a:extLst>
              <a:ext uri="{FF2B5EF4-FFF2-40B4-BE49-F238E27FC236}">
                <a16:creationId xmlns:a16="http://schemas.microsoft.com/office/drawing/2014/main" id="{69096B6F-6ECF-4F84-82ED-517280321002}"/>
              </a:ext>
            </a:extLst>
          </p:cNvPr>
          <p:cNvSpPr/>
          <p:nvPr/>
        </p:nvSpPr>
        <p:spPr>
          <a:xfrm>
            <a:off x="5023282" y="3589154"/>
            <a:ext cx="345929" cy="326483"/>
          </a:xfrm>
          <a:prstGeom prst="ellipse">
            <a:avLst/>
          </a:prstGeom>
          <a:solidFill>
            <a:schemeClr val="bg1"/>
          </a:solidFill>
          <a:ln w="28575">
            <a:solidFill>
              <a:srgbClr val="5B9BD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0" name="Oval 79">
            <a:extLst>
              <a:ext uri="{FF2B5EF4-FFF2-40B4-BE49-F238E27FC236}">
                <a16:creationId xmlns:a16="http://schemas.microsoft.com/office/drawing/2014/main" id="{7A7D4176-9265-4D6E-A8A1-64DFDC080105}"/>
              </a:ext>
            </a:extLst>
          </p:cNvPr>
          <p:cNvSpPr/>
          <p:nvPr/>
        </p:nvSpPr>
        <p:spPr>
          <a:xfrm>
            <a:off x="7543515" y="4430526"/>
            <a:ext cx="345929" cy="326483"/>
          </a:xfrm>
          <a:prstGeom prst="ellipse">
            <a:avLst/>
          </a:prstGeom>
          <a:solidFill>
            <a:schemeClr val="bg1"/>
          </a:solidFill>
          <a:ln w="28575">
            <a:solidFill>
              <a:srgbClr val="5B9BD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29" name="Graphic 28" descr="Lights On with solid fill">
            <a:extLst>
              <a:ext uri="{FF2B5EF4-FFF2-40B4-BE49-F238E27FC236}">
                <a16:creationId xmlns:a16="http://schemas.microsoft.com/office/drawing/2014/main" id="{1C1AAF56-1828-4AA8-8BE0-1B17475E0AA5}"/>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5056302" y="3615837"/>
            <a:ext cx="264066" cy="264066"/>
          </a:xfrm>
          <a:prstGeom prst="rect">
            <a:avLst/>
          </a:prstGeom>
        </p:spPr>
      </p:pic>
      <p:pic>
        <p:nvPicPr>
          <p:cNvPr id="31" name="Graphic 30" descr="Programmer female with solid fill">
            <a:extLst>
              <a:ext uri="{FF2B5EF4-FFF2-40B4-BE49-F238E27FC236}">
                <a16:creationId xmlns:a16="http://schemas.microsoft.com/office/drawing/2014/main" id="{94981DED-DBC7-4CF5-B413-260A2A385B18}"/>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7574192" y="4435844"/>
            <a:ext cx="286931" cy="286931"/>
          </a:xfrm>
          <a:prstGeom prst="rect">
            <a:avLst/>
          </a:prstGeom>
        </p:spPr>
      </p:pic>
      <p:sp>
        <p:nvSpPr>
          <p:cNvPr id="41" name="Text Placeholder 2">
            <a:extLst>
              <a:ext uri="{FF2B5EF4-FFF2-40B4-BE49-F238E27FC236}">
                <a16:creationId xmlns:a16="http://schemas.microsoft.com/office/drawing/2014/main" id="{289BB7C7-C255-41BA-A2A1-E3AA2D5EDE5B}"/>
              </a:ext>
            </a:extLst>
          </p:cNvPr>
          <p:cNvSpPr txBox="1">
            <a:spLocks/>
          </p:cNvSpPr>
          <p:nvPr/>
        </p:nvSpPr>
        <p:spPr>
          <a:xfrm>
            <a:off x="357647" y="16784"/>
            <a:ext cx="9327891"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t-IT" sz="1050" dirty="0">
                <a:solidFill>
                  <a:srgbClr val="002060"/>
                </a:solidFill>
                <a:latin typeface="Arial" panose="020B0604020202020204" pitchFamily="34" charset="0"/>
                <a:cs typeface="Arial" panose="020B0604020202020204" pitchFamily="34" charset="0"/>
              </a:rPr>
              <a:t>GUIDA OPERATIVA PER IL RISPETTO DEL PRINCIPIO DNSH – </a:t>
            </a:r>
            <a:r>
              <a:rPr lang="it-IT" sz="1050" b="1" dirty="0">
                <a:solidFill>
                  <a:srgbClr val="002060"/>
                </a:solidFill>
                <a:latin typeface="Arial" panose="020B0604020202020204" pitchFamily="34" charset="0"/>
                <a:cs typeface="Arial" panose="020B0604020202020204" pitchFamily="34" charset="0"/>
              </a:rPr>
              <a:t>SCHEDA 6 - 8: SERVIZI INFORMATICI DI HOSTING E CLOUD – DATA CENTER</a:t>
            </a:r>
          </a:p>
        </p:txBody>
      </p:sp>
    </p:spTree>
    <p:extLst>
      <p:ext uri="{BB962C8B-B14F-4D97-AF65-F5344CB8AC3E}">
        <p14:creationId xmlns:p14="http://schemas.microsoft.com/office/powerpoint/2010/main" val="417291294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Segnaposto contenuto 2">
            <a:extLst>
              <a:ext uri="{FF2B5EF4-FFF2-40B4-BE49-F238E27FC236}">
                <a16:creationId xmlns:a16="http://schemas.microsoft.com/office/drawing/2014/main" id="{5D666268-ACC9-4C4A-9231-E939A3294CE9}"/>
              </a:ext>
            </a:extLst>
          </p:cNvPr>
          <p:cNvSpPr txBox="1">
            <a:spLocks/>
          </p:cNvSpPr>
          <p:nvPr/>
        </p:nvSpPr>
        <p:spPr>
          <a:xfrm>
            <a:off x="764306" y="1685197"/>
            <a:ext cx="10825123" cy="45619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it-IT" sz="20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ECONOMIA CIRCOLARE  </a:t>
            </a:r>
          </a:p>
        </p:txBody>
      </p:sp>
      <p:sp>
        <p:nvSpPr>
          <p:cNvPr id="59" name="Freeform 12">
            <a:extLst>
              <a:ext uri="{FF2B5EF4-FFF2-40B4-BE49-F238E27FC236}">
                <a16:creationId xmlns:a16="http://schemas.microsoft.com/office/drawing/2014/main" id="{26D3FF3D-EC37-4976-9496-31AFD50FC72F}"/>
              </a:ext>
            </a:extLst>
          </p:cNvPr>
          <p:cNvSpPr>
            <a:spLocks noEditPoints="1"/>
          </p:cNvSpPr>
          <p:nvPr/>
        </p:nvSpPr>
        <p:spPr bwMode="auto">
          <a:xfrm>
            <a:off x="795524" y="1247427"/>
            <a:ext cx="621816" cy="461315"/>
          </a:xfrm>
          <a:custGeom>
            <a:avLst/>
            <a:gdLst>
              <a:gd name="T0" fmla="*/ 157 w 392"/>
              <a:gd name="T1" fmla="*/ 18 h 368"/>
              <a:gd name="T2" fmla="*/ 102 w 392"/>
              <a:gd name="T3" fmla="*/ 33 h 368"/>
              <a:gd name="T4" fmla="*/ 76 w 392"/>
              <a:gd name="T5" fmla="*/ 76 h 368"/>
              <a:gd name="T6" fmla="*/ 148 w 392"/>
              <a:gd name="T7" fmla="*/ 120 h 368"/>
              <a:gd name="T8" fmla="*/ 187 w 392"/>
              <a:gd name="T9" fmla="*/ 58 h 368"/>
              <a:gd name="T10" fmla="*/ 157 w 392"/>
              <a:gd name="T11" fmla="*/ 18 h 368"/>
              <a:gd name="T12" fmla="*/ 326 w 392"/>
              <a:gd name="T13" fmla="*/ 268 h 368"/>
              <a:gd name="T14" fmla="*/ 241 w 392"/>
              <a:gd name="T15" fmla="*/ 268 h 368"/>
              <a:gd name="T16" fmla="*/ 241 w 392"/>
              <a:gd name="T17" fmla="*/ 241 h 368"/>
              <a:gd name="T18" fmla="*/ 216 w 392"/>
              <a:gd name="T19" fmla="*/ 274 h 368"/>
              <a:gd name="T20" fmla="*/ 191 w 392"/>
              <a:gd name="T21" fmla="*/ 306 h 368"/>
              <a:gd name="T22" fmla="*/ 216 w 392"/>
              <a:gd name="T23" fmla="*/ 339 h 368"/>
              <a:gd name="T24" fmla="*/ 238 w 392"/>
              <a:gd name="T25" fmla="*/ 368 h 368"/>
              <a:gd name="T26" fmla="*/ 241 w 392"/>
              <a:gd name="T27" fmla="*/ 368 h 368"/>
              <a:gd name="T28" fmla="*/ 241 w 392"/>
              <a:gd name="T29" fmla="*/ 353 h 368"/>
              <a:gd name="T30" fmla="*/ 286 w 392"/>
              <a:gd name="T31" fmla="*/ 352 h 368"/>
              <a:gd name="T32" fmla="*/ 336 w 392"/>
              <a:gd name="T33" fmla="*/ 332 h 368"/>
              <a:gd name="T34" fmla="*/ 380 w 392"/>
              <a:gd name="T35" fmla="*/ 251 h 368"/>
              <a:gd name="T36" fmla="*/ 380 w 392"/>
              <a:gd name="T37" fmla="*/ 250 h 368"/>
              <a:gd name="T38" fmla="*/ 326 w 392"/>
              <a:gd name="T39" fmla="*/ 268 h 368"/>
              <a:gd name="T40" fmla="*/ 196 w 392"/>
              <a:gd name="T41" fmla="*/ 43 h 368"/>
              <a:gd name="T42" fmla="*/ 237 w 392"/>
              <a:gd name="T43" fmla="*/ 119 h 368"/>
              <a:gd name="T44" fmla="*/ 213 w 392"/>
              <a:gd name="T45" fmla="*/ 132 h 368"/>
              <a:gd name="T46" fmla="*/ 253 w 392"/>
              <a:gd name="T47" fmla="*/ 138 h 368"/>
              <a:gd name="T48" fmla="*/ 294 w 392"/>
              <a:gd name="T49" fmla="*/ 144 h 368"/>
              <a:gd name="T50" fmla="*/ 311 w 392"/>
              <a:gd name="T51" fmla="*/ 107 h 368"/>
              <a:gd name="T52" fmla="*/ 328 w 392"/>
              <a:gd name="T53" fmla="*/ 69 h 368"/>
              <a:gd name="T54" fmla="*/ 311 w 392"/>
              <a:gd name="T55" fmla="*/ 78 h 368"/>
              <a:gd name="T56" fmla="*/ 288 w 392"/>
              <a:gd name="T57" fmla="*/ 39 h 368"/>
              <a:gd name="T58" fmla="*/ 248 w 392"/>
              <a:gd name="T59" fmla="*/ 4 h 368"/>
              <a:gd name="T60" fmla="*/ 152 w 392"/>
              <a:gd name="T61" fmla="*/ 4 h 368"/>
              <a:gd name="T62" fmla="*/ 196 w 392"/>
              <a:gd name="T63" fmla="*/ 43 h 368"/>
              <a:gd name="T64" fmla="*/ 71 w 392"/>
              <a:gd name="T65" fmla="*/ 311 h 368"/>
              <a:gd name="T66" fmla="*/ 110 w 392"/>
              <a:gd name="T67" fmla="*/ 351 h 368"/>
              <a:gd name="T68" fmla="*/ 161 w 392"/>
              <a:gd name="T69" fmla="*/ 352 h 368"/>
              <a:gd name="T70" fmla="*/ 162 w 392"/>
              <a:gd name="T71" fmla="*/ 267 h 368"/>
              <a:gd name="T72" fmla="*/ 89 w 392"/>
              <a:gd name="T73" fmla="*/ 265 h 368"/>
              <a:gd name="T74" fmla="*/ 71 w 392"/>
              <a:gd name="T75" fmla="*/ 311 h 368"/>
              <a:gd name="T76" fmla="*/ 114 w 392"/>
              <a:gd name="T77" fmla="*/ 193 h 368"/>
              <a:gd name="T78" fmla="*/ 137 w 392"/>
              <a:gd name="T79" fmla="*/ 207 h 368"/>
              <a:gd name="T80" fmla="*/ 122 w 392"/>
              <a:gd name="T81" fmla="*/ 168 h 368"/>
              <a:gd name="T82" fmla="*/ 107 w 392"/>
              <a:gd name="T83" fmla="*/ 130 h 368"/>
              <a:gd name="T84" fmla="*/ 66 w 392"/>
              <a:gd name="T85" fmla="*/ 134 h 368"/>
              <a:gd name="T86" fmla="*/ 25 w 392"/>
              <a:gd name="T87" fmla="*/ 139 h 368"/>
              <a:gd name="T88" fmla="*/ 41 w 392"/>
              <a:gd name="T89" fmla="*/ 148 h 368"/>
              <a:gd name="T90" fmla="*/ 19 w 392"/>
              <a:gd name="T91" fmla="*/ 188 h 368"/>
              <a:gd name="T92" fmla="*/ 9 w 392"/>
              <a:gd name="T93" fmla="*/ 241 h 368"/>
              <a:gd name="T94" fmla="*/ 58 w 392"/>
              <a:gd name="T95" fmla="*/ 324 h 368"/>
              <a:gd name="T96" fmla="*/ 69 w 392"/>
              <a:gd name="T97" fmla="*/ 266 h 368"/>
              <a:gd name="T98" fmla="*/ 114 w 392"/>
              <a:gd name="T99" fmla="*/ 193 h 368"/>
              <a:gd name="T100" fmla="*/ 313 w 392"/>
              <a:gd name="T101" fmla="*/ 253 h 368"/>
              <a:gd name="T102" fmla="*/ 362 w 392"/>
              <a:gd name="T103" fmla="*/ 244 h 368"/>
              <a:gd name="T104" fmla="*/ 375 w 392"/>
              <a:gd name="T105" fmla="*/ 190 h 368"/>
              <a:gd name="T106" fmla="*/ 350 w 392"/>
              <a:gd name="T107" fmla="*/ 146 h 368"/>
              <a:gd name="T108" fmla="*/ 277 w 392"/>
              <a:gd name="T109" fmla="*/ 189 h 368"/>
              <a:gd name="T110" fmla="*/ 313 w 392"/>
              <a:gd name="T111" fmla="*/ 253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2" h="368">
                <a:moveTo>
                  <a:pt x="157" y="18"/>
                </a:moveTo>
                <a:cubicBezTo>
                  <a:pt x="127" y="0"/>
                  <a:pt x="102" y="33"/>
                  <a:pt x="102" y="33"/>
                </a:cubicBezTo>
                <a:cubicBezTo>
                  <a:pt x="76" y="76"/>
                  <a:pt x="76" y="76"/>
                  <a:pt x="76" y="76"/>
                </a:cubicBezTo>
                <a:cubicBezTo>
                  <a:pt x="148" y="120"/>
                  <a:pt x="148" y="120"/>
                  <a:pt x="148" y="120"/>
                </a:cubicBezTo>
                <a:cubicBezTo>
                  <a:pt x="187" y="58"/>
                  <a:pt x="187" y="58"/>
                  <a:pt x="187" y="58"/>
                </a:cubicBezTo>
                <a:cubicBezTo>
                  <a:pt x="172" y="23"/>
                  <a:pt x="157" y="18"/>
                  <a:pt x="157" y="18"/>
                </a:cubicBezTo>
                <a:close/>
                <a:moveTo>
                  <a:pt x="326" y="268"/>
                </a:moveTo>
                <a:cubicBezTo>
                  <a:pt x="241" y="268"/>
                  <a:pt x="241" y="268"/>
                  <a:pt x="241" y="268"/>
                </a:cubicBezTo>
                <a:cubicBezTo>
                  <a:pt x="241" y="241"/>
                  <a:pt x="241" y="241"/>
                  <a:pt x="241" y="241"/>
                </a:cubicBezTo>
                <a:cubicBezTo>
                  <a:pt x="216" y="274"/>
                  <a:pt x="216" y="274"/>
                  <a:pt x="216" y="274"/>
                </a:cubicBezTo>
                <a:cubicBezTo>
                  <a:pt x="191" y="306"/>
                  <a:pt x="191" y="306"/>
                  <a:pt x="191" y="306"/>
                </a:cubicBezTo>
                <a:cubicBezTo>
                  <a:pt x="216" y="339"/>
                  <a:pt x="216" y="339"/>
                  <a:pt x="216" y="339"/>
                </a:cubicBezTo>
                <a:cubicBezTo>
                  <a:pt x="238" y="368"/>
                  <a:pt x="238" y="368"/>
                  <a:pt x="238" y="368"/>
                </a:cubicBezTo>
                <a:cubicBezTo>
                  <a:pt x="241" y="368"/>
                  <a:pt x="241" y="368"/>
                  <a:pt x="241" y="368"/>
                </a:cubicBezTo>
                <a:cubicBezTo>
                  <a:pt x="241" y="353"/>
                  <a:pt x="241" y="353"/>
                  <a:pt x="241" y="353"/>
                </a:cubicBezTo>
                <a:cubicBezTo>
                  <a:pt x="286" y="352"/>
                  <a:pt x="286" y="352"/>
                  <a:pt x="286" y="352"/>
                </a:cubicBezTo>
                <a:cubicBezTo>
                  <a:pt x="327" y="349"/>
                  <a:pt x="336" y="332"/>
                  <a:pt x="336" y="332"/>
                </a:cubicBezTo>
                <a:cubicBezTo>
                  <a:pt x="380" y="251"/>
                  <a:pt x="380" y="251"/>
                  <a:pt x="380" y="251"/>
                </a:cubicBezTo>
                <a:cubicBezTo>
                  <a:pt x="380" y="250"/>
                  <a:pt x="380" y="250"/>
                  <a:pt x="380" y="250"/>
                </a:cubicBezTo>
                <a:cubicBezTo>
                  <a:pt x="362" y="271"/>
                  <a:pt x="326" y="268"/>
                  <a:pt x="326" y="268"/>
                </a:cubicBezTo>
                <a:close/>
                <a:moveTo>
                  <a:pt x="196" y="43"/>
                </a:moveTo>
                <a:cubicBezTo>
                  <a:pt x="237" y="119"/>
                  <a:pt x="237" y="119"/>
                  <a:pt x="237" y="119"/>
                </a:cubicBezTo>
                <a:cubicBezTo>
                  <a:pt x="213" y="132"/>
                  <a:pt x="213" y="132"/>
                  <a:pt x="213" y="132"/>
                </a:cubicBezTo>
                <a:cubicBezTo>
                  <a:pt x="253" y="138"/>
                  <a:pt x="253" y="138"/>
                  <a:pt x="253" y="138"/>
                </a:cubicBezTo>
                <a:cubicBezTo>
                  <a:pt x="294" y="144"/>
                  <a:pt x="294" y="144"/>
                  <a:pt x="294" y="144"/>
                </a:cubicBezTo>
                <a:cubicBezTo>
                  <a:pt x="311" y="107"/>
                  <a:pt x="311" y="107"/>
                  <a:pt x="311" y="107"/>
                </a:cubicBezTo>
                <a:cubicBezTo>
                  <a:pt x="328" y="69"/>
                  <a:pt x="328" y="69"/>
                  <a:pt x="328" y="69"/>
                </a:cubicBezTo>
                <a:cubicBezTo>
                  <a:pt x="311" y="78"/>
                  <a:pt x="311" y="78"/>
                  <a:pt x="311" y="78"/>
                </a:cubicBezTo>
                <a:cubicBezTo>
                  <a:pt x="288" y="39"/>
                  <a:pt x="288" y="39"/>
                  <a:pt x="288" y="39"/>
                </a:cubicBezTo>
                <a:cubicBezTo>
                  <a:pt x="267" y="4"/>
                  <a:pt x="248" y="4"/>
                  <a:pt x="248" y="4"/>
                </a:cubicBezTo>
                <a:cubicBezTo>
                  <a:pt x="152" y="4"/>
                  <a:pt x="152" y="4"/>
                  <a:pt x="152" y="4"/>
                </a:cubicBezTo>
                <a:cubicBezTo>
                  <a:pt x="180" y="7"/>
                  <a:pt x="196" y="43"/>
                  <a:pt x="196" y="43"/>
                </a:cubicBezTo>
                <a:close/>
                <a:moveTo>
                  <a:pt x="71" y="311"/>
                </a:moveTo>
                <a:cubicBezTo>
                  <a:pt x="70" y="346"/>
                  <a:pt x="110" y="351"/>
                  <a:pt x="110" y="351"/>
                </a:cubicBezTo>
                <a:cubicBezTo>
                  <a:pt x="161" y="352"/>
                  <a:pt x="161" y="352"/>
                  <a:pt x="161" y="352"/>
                </a:cubicBezTo>
                <a:cubicBezTo>
                  <a:pt x="162" y="267"/>
                  <a:pt x="162" y="267"/>
                  <a:pt x="162" y="267"/>
                </a:cubicBezTo>
                <a:cubicBezTo>
                  <a:pt x="89" y="265"/>
                  <a:pt x="89" y="265"/>
                  <a:pt x="89" y="265"/>
                </a:cubicBezTo>
                <a:cubicBezTo>
                  <a:pt x="67" y="295"/>
                  <a:pt x="71" y="311"/>
                  <a:pt x="71" y="311"/>
                </a:cubicBezTo>
                <a:close/>
                <a:moveTo>
                  <a:pt x="114" y="193"/>
                </a:moveTo>
                <a:cubicBezTo>
                  <a:pt x="137" y="207"/>
                  <a:pt x="137" y="207"/>
                  <a:pt x="137" y="207"/>
                </a:cubicBezTo>
                <a:cubicBezTo>
                  <a:pt x="122" y="168"/>
                  <a:pt x="122" y="168"/>
                  <a:pt x="122" y="168"/>
                </a:cubicBezTo>
                <a:cubicBezTo>
                  <a:pt x="107" y="130"/>
                  <a:pt x="107" y="130"/>
                  <a:pt x="107" y="130"/>
                </a:cubicBezTo>
                <a:cubicBezTo>
                  <a:pt x="66" y="134"/>
                  <a:pt x="66" y="134"/>
                  <a:pt x="66" y="134"/>
                </a:cubicBezTo>
                <a:cubicBezTo>
                  <a:pt x="25" y="139"/>
                  <a:pt x="25" y="139"/>
                  <a:pt x="25" y="139"/>
                </a:cubicBezTo>
                <a:cubicBezTo>
                  <a:pt x="41" y="148"/>
                  <a:pt x="41" y="148"/>
                  <a:pt x="41" y="148"/>
                </a:cubicBezTo>
                <a:cubicBezTo>
                  <a:pt x="19" y="188"/>
                  <a:pt x="19" y="188"/>
                  <a:pt x="19" y="188"/>
                </a:cubicBezTo>
                <a:cubicBezTo>
                  <a:pt x="0" y="224"/>
                  <a:pt x="9" y="241"/>
                  <a:pt x="9" y="241"/>
                </a:cubicBezTo>
                <a:cubicBezTo>
                  <a:pt x="58" y="324"/>
                  <a:pt x="58" y="324"/>
                  <a:pt x="58" y="324"/>
                </a:cubicBezTo>
                <a:cubicBezTo>
                  <a:pt x="47" y="298"/>
                  <a:pt x="69" y="266"/>
                  <a:pt x="69" y="266"/>
                </a:cubicBezTo>
                <a:lnTo>
                  <a:pt x="114" y="193"/>
                </a:lnTo>
                <a:close/>
                <a:moveTo>
                  <a:pt x="313" y="253"/>
                </a:moveTo>
                <a:cubicBezTo>
                  <a:pt x="351" y="256"/>
                  <a:pt x="362" y="244"/>
                  <a:pt x="362" y="244"/>
                </a:cubicBezTo>
                <a:cubicBezTo>
                  <a:pt x="392" y="228"/>
                  <a:pt x="375" y="190"/>
                  <a:pt x="375" y="190"/>
                </a:cubicBezTo>
                <a:cubicBezTo>
                  <a:pt x="350" y="146"/>
                  <a:pt x="350" y="146"/>
                  <a:pt x="350" y="146"/>
                </a:cubicBezTo>
                <a:cubicBezTo>
                  <a:pt x="277" y="189"/>
                  <a:pt x="277" y="189"/>
                  <a:pt x="277" y="189"/>
                </a:cubicBezTo>
                <a:lnTo>
                  <a:pt x="313" y="253"/>
                </a:lnTo>
                <a:close/>
              </a:path>
            </a:pathLst>
          </a:custGeom>
          <a:solidFill>
            <a:srgbClr val="1F4E79"/>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a:ea typeface="+mn-ea"/>
              <a:cs typeface="+mn-cs"/>
            </a:endParaRPr>
          </a:p>
        </p:txBody>
      </p:sp>
      <p:sp>
        <p:nvSpPr>
          <p:cNvPr id="4" name="Segnaposto numero diapositiva 5">
            <a:extLst>
              <a:ext uri="{FF2B5EF4-FFF2-40B4-BE49-F238E27FC236}">
                <a16:creationId xmlns:a16="http://schemas.microsoft.com/office/drawing/2014/main" id="{CC11CACA-3D43-6842-94A5-90E1FE5ACAA5}"/>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42</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
        <p:nvSpPr>
          <p:cNvPr id="9" name="Titolo 1">
            <a:extLst>
              <a:ext uri="{FF2B5EF4-FFF2-40B4-BE49-F238E27FC236}">
                <a16:creationId xmlns:a16="http://schemas.microsoft.com/office/drawing/2014/main" id="{7B595272-78FB-48A9-B8EF-F0A32D7EA508}"/>
              </a:ext>
            </a:extLst>
          </p:cNvPr>
          <p:cNvSpPr>
            <a:spLocks noGrp="1"/>
          </p:cNvSpPr>
          <p:nvPr>
            <p:ph type="title"/>
          </p:nvPr>
        </p:nvSpPr>
        <p:spPr>
          <a:xfrm>
            <a:off x="764308" y="578866"/>
            <a:ext cx="10515600" cy="761711"/>
          </a:xfrm>
        </p:spPr>
        <p:txBody>
          <a:bodyPr>
            <a:normAutofit/>
          </a:bodyPr>
          <a:lstStyle/>
          <a:p>
            <a:r>
              <a:rPr lang="it-IT" sz="2400" b="1" dirty="0">
                <a:solidFill>
                  <a:schemeClr val="accent1">
                    <a:lumMod val="50000"/>
                  </a:schemeClr>
                </a:solidFill>
                <a:latin typeface="Arial" panose="020B0604020202020204" pitchFamily="34" charset="0"/>
                <a:cs typeface="Arial" panose="020B0604020202020204" pitchFamily="34" charset="0"/>
              </a:rPr>
              <a:t>II. VINCOLI DNSH</a:t>
            </a:r>
            <a:endParaRPr lang="it-IT" sz="2600" b="1" i="1" dirty="0">
              <a:solidFill>
                <a:schemeClr val="accent1">
                  <a:lumMod val="50000"/>
                </a:schemeClr>
              </a:solidFill>
              <a:latin typeface="Arial" panose="020B0604020202020204" pitchFamily="34" charset="0"/>
              <a:cs typeface="Arial" panose="020B0604020202020204" pitchFamily="34" charset="0"/>
            </a:endParaRPr>
          </a:p>
        </p:txBody>
      </p:sp>
      <p:grpSp>
        <p:nvGrpSpPr>
          <p:cNvPr id="30" name="Group 29">
            <a:extLst>
              <a:ext uri="{FF2B5EF4-FFF2-40B4-BE49-F238E27FC236}">
                <a16:creationId xmlns:a16="http://schemas.microsoft.com/office/drawing/2014/main" id="{0D088A47-C7FA-48A7-8B5F-56786E1C6B57}"/>
              </a:ext>
            </a:extLst>
          </p:cNvPr>
          <p:cNvGrpSpPr/>
          <p:nvPr/>
        </p:nvGrpSpPr>
        <p:grpSpPr>
          <a:xfrm>
            <a:off x="9877982" y="190511"/>
            <a:ext cx="297216" cy="1382650"/>
            <a:chOff x="9877982" y="190511"/>
            <a:chExt cx="297216" cy="1382650"/>
          </a:xfrm>
        </p:grpSpPr>
        <p:grpSp>
          <p:nvGrpSpPr>
            <p:cNvPr id="46" name="Group 45">
              <a:extLst>
                <a:ext uri="{FF2B5EF4-FFF2-40B4-BE49-F238E27FC236}">
                  <a16:creationId xmlns:a16="http://schemas.microsoft.com/office/drawing/2014/main" id="{67CFE30B-8123-4F15-8F2D-227EA2D5F672}"/>
                </a:ext>
              </a:extLst>
            </p:cNvPr>
            <p:cNvGrpSpPr/>
            <p:nvPr/>
          </p:nvGrpSpPr>
          <p:grpSpPr>
            <a:xfrm>
              <a:off x="9923521" y="1367383"/>
              <a:ext cx="251677" cy="205778"/>
              <a:chOff x="6637496" y="2894701"/>
              <a:chExt cx="528127" cy="530524"/>
            </a:xfrm>
            <a:solidFill>
              <a:schemeClr val="tx1">
                <a:lumMod val="50000"/>
                <a:lumOff val="50000"/>
              </a:schemeClr>
            </a:solidFill>
          </p:grpSpPr>
          <p:sp>
            <p:nvSpPr>
              <p:cNvPr id="54" name="Freeform 79">
                <a:extLst>
                  <a:ext uri="{FF2B5EF4-FFF2-40B4-BE49-F238E27FC236}">
                    <a16:creationId xmlns:a16="http://schemas.microsoft.com/office/drawing/2014/main" id="{8C314F61-2B24-4C3E-A7E4-72135CB46438}"/>
                  </a:ext>
                </a:extLst>
              </p:cNvPr>
              <p:cNvSpPr>
                <a:spLocks noEditPoints="1"/>
              </p:cNvSpPr>
              <p:nvPr/>
            </p:nvSpPr>
            <p:spPr bwMode="auto">
              <a:xfrm>
                <a:off x="6672001" y="2894701"/>
                <a:ext cx="362281" cy="530524"/>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55" name="Freeform 79">
                <a:extLst>
                  <a:ext uri="{FF2B5EF4-FFF2-40B4-BE49-F238E27FC236}">
                    <a16:creationId xmlns:a16="http://schemas.microsoft.com/office/drawing/2014/main" id="{F19CD617-BC26-44A3-91CF-9614F4F05D03}"/>
                  </a:ext>
                </a:extLst>
              </p:cNvPr>
              <p:cNvSpPr>
                <a:spLocks noEditPoints="1"/>
              </p:cNvSpPr>
              <p:nvPr/>
            </p:nvSpPr>
            <p:spPr bwMode="auto">
              <a:xfrm>
                <a:off x="6637496" y="3170780"/>
                <a:ext cx="171498" cy="251142"/>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56" name="Freeform 79">
                <a:extLst>
                  <a:ext uri="{FF2B5EF4-FFF2-40B4-BE49-F238E27FC236}">
                    <a16:creationId xmlns:a16="http://schemas.microsoft.com/office/drawing/2014/main" id="{6ACDD4BE-2435-43A1-990C-55D980C10513}"/>
                  </a:ext>
                </a:extLst>
              </p:cNvPr>
              <p:cNvSpPr>
                <a:spLocks noEditPoints="1"/>
              </p:cNvSpPr>
              <p:nvPr/>
            </p:nvSpPr>
            <p:spPr bwMode="auto">
              <a:xfrm>
                <a:off x="7019666" y="3203780"/>
                <a:ext cx="145957" cy="213739"/>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grpSp>
        <p:grpSp>
          <p:nvGrpSpPr>
            <p:cNvPr id="48" name="Group 47">
              <a:extLst>
                <a:ext uri="{FF2B5EF4-FFF2-40B4-BE49-F238E27FC236}">
                  <a16:creationId xmlns:a16="http://schemas.microsoft.com/office/drawing/2014/main" id="{88BA7AE1-CCEE-4C71-A9F3-C3977340FDE0}"/>
                </a:ext>
              </a:extLst>
            </p:cNvPr>
            <p:cNvGrpSpPr/>
            <p:nvPr/>
          </p:nvGrpSpPr>
          <p:grpSpPr>
            <a:xfrm>
              <a:off x="9920677" y="682929"/>
              <a:ext cx="254485" cy="188233"/>
              <a:chOff x="7520684" y="1327057"/>
              <a:chExt cx="420688" cy="436562"/>
            </a:xfrm>
            <a:solidFill>
              <a:srgbClr val="1F4E79"/>
            </a:solidFill>
          </p:grpSpPr>
          <p:sp>
            <p:nvSpPr>
              <p:cNvPr id="52" name="Freeform 707">
                <a:extLst>
                  <a:ext uri="{FF2B5EF4-FFF2-40B4-BE49-F238E27FC236}">
                    <a16:creationId xmlns:a16="http://schemas.microsoft.com/office/drawing/2014/main" id="{F53D7C70-5EFC-4BBA-8ED4-510245EC1A97}"/>
                  </a:ext>
                </a:extLst>
              </p:cNvPr>
              <p:cNvSpPr>
                <a:spLocks noEditPoints="1"/>
              </p:cNvSpPr>
              <p:nvPr/>
            </p:nvSpPr>
            <p:spPr bwMode="auto">
              <a:xfrm>
                <a:off x="7520684" y="1327057"/>
                <a:ext cx="288925" cy="379413"/>
              </a:xfrm>
              <a:custGeom>
                <a:avLst/>
                <a:gdLst>
                  <a:gd name="T0" fmla="*/ 1 w 77"/>
                  <a:gd name="T1" fmla="*/ 1 h 101"/>
                  <a:gd name="T2" fmla="*/ 0 w 77"/>
                  <a:gd name="T3" fmla="*/ 5 h 101"/>
                  <a:gd name="T4" fmla="*/ 11 w 77"/>
                  <a:gd name="T5" fmla="*/ 97 h 101"/>
                  <a:gd name="T6" fmla="*/ 15 w 77"/>
                  <a:gd name="T7" fmla="*/ 101 h 101"/>
                  <a:gd name="T8" fmla="*/ 57 w 77"/>
                  <a:gd name="T9" fmla="*/ 101 h 101"/>
                  <a:gd name="T10" fmla="*/ 57 w 77"/>
                  <a:gd name="T11" fmla="*/ 99 h 101"/>
                  <a:gd name="T12" fmla="*/ 55 w 77"/>
                  <a:gd name="T13" fmla="*/ 92 h 101"/>
                  <a:gd name="T14" fmla="*/ 55 w 77"/>
                  <a:gd name="T15" fmla="*/ 88 h 101"/>
                  <a:gd name="T16" fmla="*/ 69 w 77"/>
                  <a:gd name="T17" fmla="*/ 55 h 101"/>
                  <a:gd name="T18" fmla="*/ 71 w 77"/>
                  <a:gd name="T19" fmla="*/ 53 h 101"/>
                  <a:gd name="T20" fmla="*/ 76 w 77"/>
                  <a:gd name="T21" fmla="*/ 5 h 101"/>
                  <a:gd name="T22" fmla="*/ 75 w 77"/>
                  <a:gd name="T23" fmla="*/ 1 h 101"/>
                  <a:gd name="T24" fmla="*/ 72 w 77"/>
                  <a:gd name="T25" fmla="*/ 0 h 101"/>
                  <a:gd name="T26" fmla="*/ 4 w 77"/>
                  <a:gd name="T27" fmla="*/ 0 h 101"/>
                  <a:gd name="T28" fmla="*/ 1 w 77"/>
                  <a:gd name="T29" fmla="*/ 1 h 101"/>
                  <a:gd name="T30" fmla="*/ 67 w 77"/>
                  <a:gd name="T31" fmla="*/ 8 h 101"/>
                  <a:gd name="T32" fmla="*/ 64 w 77"/>
                  <a:gd name="T33" fmla="*/ 37 h 101"/>
                  <a:gd name="T34" fmla="*/ 61 w 77"/>
                  <a:gd name="T35" fmla="*/ 38 h 101"/>
                  <a:gd name="T36" fmla="*/ 43 w 77"/>
                  <a:gd name="T37" fmla="*/ 37 h 101"/>
                  <a:gd name="T38" fmla="*/ 19 w 77"/>
                  <a:gd name="T39" fmla="*/ 33 h 101"/>
                  <a:gd name="T40" fmla="*/ 25 w 77"/>
                  <a:gd name="T41" fmla="*/ 82 h 101"/>
                  <a:gd name="T42" fmla="*/ 23 w 77"/>
                  <a:gd name="T43" fmla="*/ 85 h 101"/>
                  <a:gd name="T44" fmla="*/ 21 w 77"/>
                  <a:gd name="T45" fmla="*/ 85 h 101"/>
                  <a:gd name="T46" fmla="*/ 18 w 77"/>
                  <a:gd name="T47" fmla="*/ 83 h 101"/>
                  <a:gd name="T48" fmla="*/ 12 w 77"/>
                  <a:gd name="T49" fmla="*/ 35 h 101"/>
                  <a:gd name="T50" fmla="*/ 12 w 77"/>
                  <a:gd name="T51" fmla="*/ 35 h 101"/>
                  <a:gd name="T52" fmla="*/ 9 w 77"/>
                  <a:gd name="T53" fmla="*/ 8 h 101"/>
                  <a:gd name="T54" fmla="*/ 67 w 77"/>
                  <a:gd name="T55" fmla="*/ 8 h 101"/>
                  <a:gd name="T56" fmla="*/ 67 w 77"/>
                  <a:gd name="T57" fmla="*/ 8 h 101"/>
                  <a:gd name="T58" fmla="*/ 67 w 77"/>
                  <a:gd name="T59" fmla="*/ 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7" h="101">
                    <a:moveTo>
                      <a:pt x="1" y="1"/>
                    </a:moveTo>
                    <a:cubicBezTo>
                      <a:pt x="0" y="2"/>
                      <a:pt x="0" y="4"/>
                      <a:pt x="0" y="5"/>
                    </a:cubicBezTo>
                    <a:cubicBezTo>
                      <a:pt x="11" y="97"/>
                      <a:pt x="11" y="97"/>
                      <a:pt x="11" y="97"/>
                    </a:cubicBezTo>
                    <a:cubicBezTo>
                      <a:pt x="11" y="99"/>
                      <a:pt x="13" y="101"/>
                      <a:pt x="15" y="101"/>
                    </a:cubicBezTo>
                    <a:cubicBezTo>
                      <a:pt x="57" y="101"/>
                      <a:pt x="57" y="101"/>
                      <a:pt x="57" y="101"/>
                    </a:cubicBezTo>
                    <a:cubicBezTo>
                      <a:pt x="57" y="100"/>
                      <a:pt x="57" y="99"/>
                      <a:pt x="57" y="99"/>
                    </a:cubicBezTo>
                    <a:cubicBezTo>
                      <a:pt x="56" y="97"/>
                      <a:pt x="56" y="94"/>
                      <a:pt x="55" y="92"/>
                    </a:cubicBezTo>
                    <a:cubicBezTo>
                      <a:pt x="55" y="91"/>
                      <a:pt x="55" y="89"/>
                      <a:pt x="55" y="88"/>
                    </a:cubicBezTo>
                    <a:cubicBezTo>
                      <a:pt x="55" y="76"/>
                      <a:pt x="62" y="65"/>
                      <a:pt x="69" y="55"/>
                    </a:cubicBezTo>
                    <a:cubicBezTo>
                      <a:pt x="70" y="55"/>
                      <a:pt x="70" y="54"/>
                      <a:pt x="71" y="53"/>
                    </a:cubicBezTo>
                    <a:cubicBezTo>
                      <a:pt x="76" y="5"/>
                      <a:pt x="76" y="5"/>
                      <a:pt x="76" y="5"/>
                    </a:cubicBezTo>
                    <a:cubicBezTo>
                      <a:pt x="77" y="4"/>
                      <a:pt x="76" y="2"/>
                      <a:pt x="75" y="1"/>
                    </a:cubicBezTo>
                    <a:cubicBezTo>
                      <a:pt x="75" y="1"/>
                      <a:pt x="73" y="0"/>
                      <a:pt x="72" y="0"/>
                    </a:cubicBezTo>
                    <a:cubicBezTo>
                      <a:pt x="4" y="0"/>
                      <a:pt x="4" y="0"/>
                      <a:pt x="4" y="0"/>
                    </a:cubicBezTo>
                    <a:cubicBezTo>
                      <a:pt x="3" y="0"/>
                      <a:pt x="2" y="1"/>
                      <a:pt x="1" y="1"/>
                    </a:cubicBezTo>
                    <a:close/>
                    <a:moveTo>
                      <a:pt x="67" y="8"/>
                    </a:moveTo>
                    <a:cubicBezTo>
                      <a:pt x="64" y="37"/>
                      <a:pt x="64" y="37"/>
                      <a:pt x="64" y="37"/>
                    </a:cubicBezTo>
                    <a:cubicBezTo>
                      <a:pt x="63" y="37"/>
                      <a:pt x="62" y="37"/>
                      <a:pt x="61" y="38"/>
                    </a:cubicBezTo>
                    <a:cubicBezTo>
                      <a:pt x="55" y="39"/>
                      <a:pt x="49" y="38"/>
                      <a:pt x="43" y="37"/>
                    </a:cubicBezTo>
                    <a:cubicBezTo>
                      <a:pt x="35" y="35"/>
                      <a:pt x="27" y="32"/>
                      <a:pt x="19" y="33"/>
                    </a:cubicBezTo>
                    <a:cubicBezTo>
                      <a:pt x="25" y="82"/>
                      <a:pt x="25" y="82"/>
                      <a:pt x="25" y="82"/>
                    </a:cubicBezTo>
                    <a:cubicBezTo>
                      <a:pt x="25" y="84"/>
                      <a:pt x="24" y="85"/>
                      <a:pt x="23" y="85"/>
                    </a:cubicBezTo>
                    <a:cubicBezTo>
                      <a:pt x="21" y="85"/>
                      <a:pt x="21" y="85"/>
                      <a:pt x="21" y="85"/>
                    </a:cubicBezTo>
                    <a:cubicBezTo>
                      <a:pt x="19" y="86"/>
                      <a:pt x="18" y="85"/>
                      <a:pt x="18" y="83"/>
                    </a:cubicBezTo>
                    <a:cubicBezTo>
                      <a:pt x="12" y="35"/>
                      <a:pt x="12" y="35"/>
                      <a:pt x="12" y="35"/>
                    </a:cubicBezTo>
                    <a:cubicBezTo>
                      <a:pt x="12" y="35"/>
                      <a:pt x="12" y="35"/>
                      <a:pt x="12" y="35"/>
                    </a:cubicBezTo>
                    <a:cubicBezTo>
                      <a:pt x="9" y="8"/>
                      <a:pt x="9" y="8"/>
                      <a:pt x="9" y="8"/>
                    </a:cubicBezTo>
                    <a:cubicBezTo>
                      <a:pt x="67" y="8"/>
                      <a:pt x="67" y="8"/>
                      <a:pt x="67" y="8"/>
                    </a:cubicBezTo>
                    <a:close/>
                    <a:moveTo>
                      <a:pt x="67" y="8"/>
                    </a:moveTo>
                    <a:cubicBezTo>
                      <a:pt x="67" y="8"/>
                      <a:pt x="67" y="8"/>
                      <a:pt x="67" y="8"/>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3" name="Freeform 708">
                <a:extLst>
                  <a:ext uri="{FF2B5EF4-FFF2-40B4-BE49-F238E27FC236}">
                    <a16:creationId xmlns:a16="http://schemas.microsoft.com/office/drawing/2014/main" id="{7EF27C16-5B49-47EC-8E3C-F4CC71D91124}"/>
                  </a:ext>
                </a:extLst>
              </p:cNvPr>
              <p:cNvSpPr>
                <a:spLocks noEditPoints="1"/>
              </p:cNvSpPr>
              <p:nvPr/>
            </p:nvSpPr>
            <p:spPr bwMode="auto">
              <a:xfrm>
                <a:off x="7733409" y="1477869"/>
                <a:ext cx="207963" cy="285750"/>
              </a:xfrm>
              <a:custGeom>
                <a:avLst/>
                <a:gdLst>
                  <a:gd name="T0" fmla="*/ 12 w 55"/>
                  <a:gd name="T1" fmla="*/ 22 h 76"/>
                  <a:gd name="T2" fmla="*/ 3 w 55"/>
                  <a:gd name="T3" fmla="*/ 57 h 76"/>
                  <a:gd name="T4" fmla="*/ 28 w 55"/>
                  <a:gd name="T5" fmla="*/ 76 h 76"/>
                  <a:gd name="T6" fmla="*/ 55 w 55"/>
                  <a:gd name="T7" fmla="*/ 48 h 76"/>
                  <a:gd name="T8" fmla="*/ 28 w 55"/>
                  <a:gd name="T9" fmla="*/ 0 h 76"/>
                  <a:gd name="T10" fmla="*/ 12 w 55"/>
                  <a:gd name="T11" fmla="*/ 22 h 76"/>
                  <a:gd name="T12" fmla="*/ 12 w 55"/>
                  <a:gd name="T13" fmla="*/ 22 h 76"/>
                  <a:gd name="T14" fmla="*/ 12 w 55"/>
                  <a:gd name="T15" fmla="*/ 22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76">
                    <a:moveTo>
                      <a:pt x="12" y="22"/>
                    </a:moveTo>
                    <a:cubicBezTo>
                      <a:pt x="6" y="32"/>
                      <a:pt x="0" y="45"/>
                      <a:pt x="3" y="57"/>
                    </a:cubicBezTo>
                    <a:cubicBezTo>
                      <a:pt x="6" y="69"/>
                      <a:pt x="17" y="76"/>
                      <a:pt x="28" y="76"/>
                    </a:cubicBezTo>
                    <a:cubicBezTo>
                      <a:pt x="43" y="76"/>
                      <a:pt x="55" y="66"/>
                      <a:pt x="55" y="48"/>
                    </a:cubicBezTo>
                    <a:cubicBezTo>
                      <a:pt x="55" y="30"/>
                      <a:pt x="28" y="0"/>
                      <a:pt x="28" y="0"/>
                    </a:cubicBezTo>
                    <a:cubicBezTo>
                      <a:pt x="28" y="0"/>
                      <a:pt x="20" y="10"/>
                      <a:pt x="12" y="22"/>
                    </a:cubicBezTo>
                    <a:close/>
                    <a:moveTo>
                      <a:pt x="12" y="22"/>
                    </a:moveTo>
                    <a:cubicBezTo>
                      <a:pt x="12" y="22"/>
                      <a:pt x="12" y="22"/>
                      <a:pt x="12" y="22"/>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pic>
          <p:nvPicPr>
            <p:cNvPr id="49" name="Graphic 48" descr="Earth globe: Africa and Europe with solid fill">
              <a:extLst>
                <a:ext uri="{FF2B5EF4-FFF2-40B4-BE49-F238E27FC236}">
                  <a16:creationId xmlns:a16="http://schemas.microsoft.com/office/drawing/2014/main" id="{93E607CB-E30E-40AD-91DA-8D53900A717C}"/>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030715" y="509942"/>
              <a:ext cx="144447" cy="115564"/>
            </a:xfrm>
            <a:prstGeom prst="rect">
              <a:avLst/>
            </a:prstGeom>
          </p:spPr>
        </p:pic>
        <p:pic>
          <p:nvPicPr>
            <p:cNvPr id="50" name="Graphic 49" descr="Pandemic exponential curve line graph outline">
              <a:extLst>
                <a:ext uri="{FF2B5EF4-FFF2-40B4-BE49-F238E27FC236}">
                  <a16:creationId xmlns:a16="http://schemas.microsoft.com/office/drawing/2014/main" id="{736BC33C-DB70-4E45-84C6-75EEA254CCAF}"/>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9877982" y="418484"/>
              <a:ext cx="297180" cy="237757"/>
            </a:xfrm>
            <a:prstGeom prst="rect">
              <a:avLst/>
            </a:prstGeom>
          </p:spPr>
        </p:pic>
        <p:pic>
          <p:nvPicPr>
            <p:cNvPr id="51" name="Graphic 50" descr="High temperature outline">
              <a:extLst>
                <a:ext uri="{FF2B5EF4-FFF2-40B4-BE49-F238E27FC236}">
                  <a16:creationId xmlns:a16="http://schemas.microsoft.com/office/drawing/2014/main" id="{13C3CDAB-BD74-4936-B7C7-13809741A056}"/>
                </a:ext>
              </a:extLst>
            </p:cNvPr>
            <p:cNvPicPr>
              <a:picLocks noChangeAspect="1"/>
            </p:cNvPicPr>
            <p:nvPr/>
          </p:nvPicPr>
          <p:blipFill>
            <a:blip r:embed="rId7">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flipH="1">
              <a:off x="9902448" y="190511"/>
              <a:ext cx="248247" cy="207365"/>
            </a:xfrm>
            <a:prstGeom prst="rect">
              <a:avLst/>
            </a:prstGeom>
          </p:spPr>
        </p:pic>
      </p:grpSp>
      <p:graphicFrame>
        <p:nvGraphicFramePr>
          <p:cNvPr id="58" name="Table 57">
            <a:extLst>
              <a:ext uri="{FF2B5EF4-FFF2-40B4-BE49-F238E27FC236}">
                <a16:creationId xmlns:a16="http://schemas.microsoft.com/office/drawing/2014/main" id="{0A1E7B23-D7C2-45CB-833F-7014BDF41E7B}"/>
              </a:ext>
            </a:extLst>
          </p:cNvPr>
          <p:cNvGraphicFramePr>
            <a:graphicFrameLocks noGrp="1"/>
          </p:cNvGraphicFramePr>
          <p:nvPr/>
        </p:nvGraphicFramePr>
        <p:xfrm>
          <a:off x="10318061" y="195956"/>
          <a:ext cx="1271370" cy="1371600"/>
        </p:xfrm>
        <a:graphic>
          <a:graphicData uri="http://schemas.openxmlformats.org/drawingml/2006/table">
            <a:tbl>
              <a:tblPr bandRow="1">
                <a:tableStyleId>{5C22544A-7EE6-4342-B048-85BDC9FD1C3A}</a:tableStyleId>
              </a:tblPr>
              <a:tblGrid>
                <a:gridCol w="1271370">
                  <a:extLst>
                    <a:ext uri="{9D8B030D-6E8A-4147-A177-3AD203B41FA5}">
                      <a16:colId xmlns:a16="http://schemas.microsoft.com/office/drawing/2014/main" val="2637763030"/>
                    </a:ext>
                  </a:extLst>
                </a:gridCol>
              </a:tblGrid>
              <a:tr h="211755">
                <a:tc>
                  <a:txBody>
                    <a:bodyPr/>
                    <a:lstStyle/>
                    <a:p>
                      <a:r>
                        <a:rPr lang="it-IT" sz="900" b="0">
                          <a:solidFill>
                            <a:schemeClr val="tx1"/>
                          </a:solidFill>
                        </a:rPr>
                        <a:t>Mitigazione</a:t>
                      </a:r>
                    </a:p>
                  </a:txBody>
                  <a:tcPr>
                    <a:solidFill>
                      <a:schemeClr val="bg2"/>
                    </a:solidFill>
                  </a:tcPr>
                </a:tc>
                <a:extLst>
                  <a:ext uri="{0D108BD9-81ED-4DB2-BD59-A6C34878D82A}">
                    <a16:rowId xmlns:a16="http://schemas.microsoft.com/office/drawing/2014/main" val="3339796594"/>
                  </a:ext>
                </a:extLst>
              </a:tr>
              <a:tr h="211755">
                <a:tc>
                  <a:txBody>
                    <a:bodyPr/>
                    <a:lstStyle/>
                    <a:p>
                      <a:r>
                        <a:rPr lang="it-IT" sz="900" b="0">
                          <a:solidFill>
                            <a:schemeClr val="tx1"/>
                          </a:solidFill>
                        </a:rPr>
                        <a:t>Adattamento</a:t>
                      </a:r>
                    </a:p>
                  </a:txBody>
                  <a:tcPr>
                    <a:solidFill>
                      <a:schemeClr val="bg2"/>
                    </a:solidFill>
                  </a:tcPr>
                </a:tc>
                <a:extLst>
                  <a:ext uri="{0D108BD9-81ED-4DB2-BD59-A6C34878D82A}">
                    <a16:rowId xmlns:a16="http://schemas.microsoft.com/office/drawing/2014/main" val="3629713866"/>
                  </a:ext>
                </a:extLst>
              </a:tr>
              <a:tr h="211755">
                <a:tc>
                  <a:txBody>
                    <a:bodyPr/>
                    <a:lstStyle/>
                    <a:p>
                      <a:r>
                        <a:rPr lang="it-IT" sz="900" b="0">
                          <a:solidFill>
                            <a:schemeClr val="tx1"/>
                          </a:solidFill>
                        </a:rPr>
                        <a:t>Risorsa Idrica</a:t>
                      </a:r>
                    </a:p>
                  </a:txBody>
                  <a:tcPr>
                    <a:solidFill>
                      <a:schemeClr val="bg2"/>
                    </a:solidFill>
                  </a:tcPr>
                </a:tc>
                <a:extLst>
                  <a:ext uri="{0D108BD9-81ED-4DB2-BD59-A6C34878D82A}">
                    <a16:rowId xmlns:a16="http://schemas.microsoft.com/office/drawing/2014/main" val="1622243859"/>
                  </a:ext>
                </a:extLst>
              </a:tr>
              <a:tr h="211755">
                <a:tc>
                  <a:txBody>
                    <a:bodyPr/>
                    <a:lstStyle/>
                    <a:p>
                      <a:pPr marL="0" algn="l" defTabSz="914400" rtl="0" eaLnBrk="1" latinLnBrk="0" hangingPunct="1"/>
                      <a:r>
                        <a:rPr lang="it-IT" sz="900" b="1" kern="1200">
                          <a:solidFill>
                            <a:schemeClr val="accent5">
                              <a:lumMod val="75000"/>
                            </a:schemeClr>
                          </a:solidFill>
                          <a:latin typeface="+mn-lt"/>
                          <a:ea typeface="+mn-ea"/>
                          <a:cs typeface="+mn-cs"/>
                        </a:rPr>
                        <a:t>Economia Circolare</a:t>
                      </a:r>
                    </a:p>
                  </a:txBody>
                  <a:tcPr>
                    <a:solidFill>
                      <a:srgbClr val="F9CA4E"/>
                    </a:solidFill>
                  </a:tcPr>
                </a:tc>
                <a:extLst>
                  <a:ext uri="{0D108BD9-81ED-4DB2-BD59-A6C34878D82A}">
                    <a16:rowId xmlns:a16="http://schemas.microsoft.com/office/drawing/2014/main" val="2308410205"/>
                  </a:ext>
                </a:extLst>
              </a:tr>
              <a:tr h="211755">
                <a:tc>
                  <a:txBody>
                    <a:bodyPr/>
                    <a:lstStyle/>
                    <a:p>
                      <a:r>
                        <a:rPr lang="it-IT" sz="900"/>
                        <a:t>Inquinamento</a:t>
                      </a:r>
                    </a:p>
                  </a:txBody>
                  <a:tcPr>
                    <a:solidFill>
                      <a:schemeClr val="bg2"/>
                    </a:solidFill>
                  </a:tcPr>
                </a:tc>
                <a:extLst>
                  <a:ext uri="{0D108BD9-81ED-4DB2-BD59-A6C34878D82A}">
                    <a16:rowId xmlns:a16="http://schemas.microsoft.com/office/drawing/2014/main" val="2006366904"/>
                  </a:ext>
                </a:extLst>
              </a:tr>
              <a:tr h="211755">
                <a:tc>
                  <a:txBody>
                    <a:bodyPr/>
                    <a:lstStyle/>
                    <a:p>
                      <a:r>
                        <a:rPr lang="it-IT" sz="900"/>
                        <a:t>Biodiversità</a:t>
                      </a:r>
                    </a:p>
                  </a:txBody>
                  <a:tcPr>
                    <a:solidFill>
                      <a:schemeClr val="bg2"/>
                    </a:solidFill>
                  </a:tcPr>
                </a:tc>
                <a:extLst>
                  <a:ext uri="{0D108BD9-81ED-4DB2-BD59-A6C34878D82A}">
                    <a16:rowId xmlns:a16="http://schemas.microsoft.com/office/drawing/2014/main" val="2799061225"/>
                  </a:ext>
                </a:extLst>
              </a:tr>
            </a:tbl>
          </a:graphicData>
        </a:graphic>
      </p:graphicFrame>
      <p:sp>
        <p:nvSpPr>
          <p:cNvPr id="80" name="TextBox 79">
            <a:extLst>
              <a:ext uri="{FF2B5EF4-FFF2-40B4-BE49-F238E27FC236}">
                <a16:creationId xmlns:a16="http://schemas.microsoft.com/office/drawing/2014/main" id="{6622661D-28EF-4D35-8755-D6620D81A8F0}"/>
              </a:ext>
            </a:extLst>
          </p:cNvPr>
          <p:cNvSpPr txBox="1"/>
          <p:nvPr/>
        </p:nvSpPr>
        <p:spPr>
          <a:xfrm>
            <a:off x="433845" y="2041994"/>
            <a:ext cx="11155584" cy="584775"/>
          </a:xfrm>
          <a:prstGeom prst="rect">
            <a:avLst/>
          </a:prstGeom>
          <a:noFill/>
        </p:spPr>
        <p:txBody>
          <a:bodyPr wrap="square">
            <a:spAutoFit/>
          </a:bodyPr>
          <a:lstStyle/>
          <a:p>
            <a:pPr marL="457200" marR="0" lvl="1" indent="0" algn="just" defTabSz="914400" rtl="0" eaLnBrk="1" fontAlgn="auto" latinLnBrk="0" hangingPunct="1">
              <a:lnSpc>
                <a:spcPct val="100000"/>
              </a:lnSpc>
              <a:spcBef>
                <a:spcPts val="0"/>
              </a:spcBef>
              <a:spcAft>
                <a:spcPts val="0"/>
              </a:spcAft>
              <a:buClrTx/>
              <a:buSzTx/>
              <a:buFontTx/>
              <a:buNone/>
              <a:tabLst/>
              <a:defRPr/>
            </a:pPr>
            <a:r>
              <a:rPr kumimoji="0" lang="it-IT" sz="16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a:t>
            </a:r>
            <a:r>
              <a:rPr kumimoji="0" lang="it-IT" sz="32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Cosa fare?</a:t>
            </a:r>
            <a:endParaRPr kumimoji="0" lang="it-IT" sz="16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endParaRPr>
          </a:p>
        </p:txBody>
      </p:sp>
      <p:sp>
        <p:nvSpPr>
          <p:cNvPr id="81" name="Rectangle: Rounded Corners 80">
            <a:extLst>
              <a:ext uri="{FF2B5EF4-FFF2-40B4-BE49-F238E27FC236}">
                <a16:creationId xmlns:a16="http://schemas.microsoft.com/office/drawing/2014/main" id="{AA602E37-8186-4821-A4AA-7243C7A37A29}"/>
              </a:ext>
            </a:extLst>
          </p:cNvPr>
          <p:cNvSpPr/>
          <p:nvPr/>
        </p:nvSpPr>
        <p:spPr>
          <a:xfrm>
            <a:off x="784856" y="2548388"/>
            <a:ext cx="10804573" cy="4113656"/>
          </a:xfrm>
          <a:prstGeom prst="roundRect">
            <a:avLst>
              <a:gd name="adj" fmla="val 3414"/>
            </a:avLst>
          </a:prstGeom>
          <a:solidFill>
            <a:srgbClr val="587A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83" name="Group 17">
            <a:extLst>
              <a:ext uri="{FF2B5EF4-FFF2-40B4-BE49-F238E27FC236}">
                <a16:creationId xmlns:a16="http://schemas.microsoft.com/office/drawing/2014/main" id="{F2954EE9-EC9E-47C3-BCDC-2C9AA390C99E}"/>
              </a:ext>
            </a:extLst>
          </p:cNvPr>
          <p:cNvGrpSpPr>
            <a:grpSpLocks/>
          </p:cNvGrpSpPr>
          <p:nvPr/>
        </p:nvGrpSpPr>
        <p:grpSpPr bwMode="auto">
          <a:xfrm>
            <a:off x="828638" y="2615177"/>
            <a:ext cx="385223" cy="404422"/>
            <a:chOff x="7403701" y="4934978"/>
            <a:chExt cx="288500" cy="435179"/>
          </a:xfrm>
          <a:solidFill>
            <a:schemeClr val="bg1"/>
          </a:solidFill>
        </p:grpSpPr>
        <p:sp>
          <p:nvSpPr>
            <p:cNvPr id="84" name="Freeform 1593">
              <a:extLst>
                <a:ext uri="{FF2B5EF4-FFF2-40B4-BE49-F238E27FC236}">
                  <a16:creationId xmlns:a16="http://schemas.microsoft.com/office/drawing/2014/main" id="{8155E6A8-D941-4FA7-952B-04C382E3ABBB}"/>
                </a:ext>
              </a:extLst>
            </p:cNvPr>
            <p:cNvSpPr>
              <a:spLocks noEditPoints="1"/>
            </p:cNvSpPr>
            <p:nvPr/>
          </p:nvSpPr>
          <p:spPr bwMode="auto">
            <a:xfrm>
              <a:off x="7403701" y="4934978"/>
              <a:ext cx="288500" cy="435179"/>
            </a:xfrm>
            <a:custGeom>
              <a:avLst/>
              <a:gdLst>
                <a:gd name="T0" fmla="*/ 2147483647 w 229"/>
                <a:gd name="T1" fmla="*/ 2147483647 h 346"/>
                <a:gd name="T2" fmla="*/ 2147483647 w 229"/>
                <a:gd name="T3" fmla="*/ 2147483647 h 346"/>
                <a:gd name="T4" fmla="*/ 2147483647 w 229"/>
                <a:gd name="T5" fmla="*/ 2147483647 h 346"/>
                <a:gd name="T6" fmla="*/ 2147483647 w 229"/>
                <a:gd name="T7" fmla="*/ 2147483647 h 346"/>
                <a:gd name="T8" fmla="*/ 2147483647 w 229"/>
                <a:gd name="T9" fmla="*/ 2147483647 h 346"/>
                <a:gd name="T10" fmla="*/ 2147483647 w 229"/>
                <a:gd name="T11" fmla="*/ 2147483647 h 346"/>
                <a:gd name="T12" fmla="*/ 2147483647 w 229"/>
                <a:gd name="T13" fmla="*/ 2147483647 h 346"/>
                <a:gd name="T14" fmla="*/ 2147483647 w 229"/>
                <a:gd name="T15" fmla="*/ 2147483647 h 346"/>
                <a:gd name="T16" fmla="*/ 2147483647 w 229"/>
                <a:gd name="T17" fmla="*/ 2147483647 h 346"/>
                <a:gd name="T18" fmla="*/ 2147483647 w 229"/>
                <a:gd name="T19" fmla="*/ 2147483647 h 346"/>
                <a:gd name="T20" fmla="*/ 2147483647 w 229"/>
                <a:gd name="T21" fmla="*/ 2147483647 h 346"/>
                <a:gd name="T22" fmla="*/ 2147483647 w 229"/>
                <a:gd name="T23" fmla="*/ 2147483647 h 346"/>
                <a:gd name="T24" fmla="*/ 2147483647 w 229"/>
                <a:gd name="T25" fmla="*/ 2147483647 h 346"/>
                <a:gd name="T26" fmla="*/ 2147483647 w 229"/>
                <a:gd name="T27" fmla="*/ 2147483647 h 346"/>
                <a:gd name="T28" fmla="*/ 2147483647 w 229"/>
                <a:gd name="T29" fmla="*/ 2147483647 h 346"/>
                <a:gd name="T30" fmla="*/ 2147483647 w 229"/>
                <a:gd name="T31" fmla="*/ 2147483647 h 346"/>
                <a:gd name="T32" fmla="*/ 2147483647 w 229"/>
                <a:gd name="T33" fmla="*/ 2147483647 h 346"/>
                <a:gd name="T34" fmla="*/ 2147483647 w 229"/>
                <a:gd name="T35" fmla="*/ 2147483647 h 346"/>
                <a:gd name="T36" fmla="*/ 2147483647 w 229"/>
                <a:gd name="T37" fmla="*/ 2147483647 h 346"/>
                <a:gd name="T38" fmla="*/ 2147483647 w 229"/>
                <a:gd name="T39" fmla="*/ 2147483647 h 346"/>
                <a:gd name="T40" fmla="*/ 2147483647 w 229"/>
                <a:gd name="T41" fmla="*/ 2147483647 h 346"/>
                <a:gd name="T42" fmla="*/ 2147483647 w 229"/>
                <a:gd name="T43" fmla="*/ 2147483647 h 346"/>
                <a:gd name="T44" fmla="*/ 2147483647 w 229"/>
                <a:gd name="T45" fmla="*/ 2147483647 h 346"/>
                <a:gd name="T46" fmla="*/ 2147483647 w 229"/>
                <a:gd name="T47" fmla="*/ 2147483647 h 346"/>
                <a:gd name="T48" fmla="*/ 2147483647 w 229"/>
                <a:gd name="T49" fmla="*/ 2147483647 h 346"/>
                <a:gd name="T50" fmla="*/ 2147483647 w 229"/>
                <a:gd name="T51" fmla="*/ 2147483647 h 346"/>
                <a:gd name="T52" fmla="*/ 2147483647 w 229"/>
                <a:gd name="T53" fmla="*/ 2147483647 h 346"/>
                <a:gd name="T54" fmla="*/ 2147483647 w 229"/>
                <a:gd name="T55" fmla="*/ 2147483647 h 346"/>
                <a:gd name="T56" fmla="*/ 2147483647 w 229"/>
                <a:gd name="T57" fmla="*/ 2147483647 h 346"/>
                <a:gd name="T58" fmla="*/ 2147483647 w 229"/>
                <a:gd name="T59" fmla="*/ 2147483647 h 346"/>
                <a:gd name="T60" fmla="*/ 2147483647 w 229"/>
                <a:gd name="T61" fmla="*/ 0 h 346"/>
                <a:gd name="T62" fmla="*/ 2147483647 w 229"/>
                <a:gd name="T63" fmla="*/ 0 h 346"/>
                <a:gd name="T64" fmla="*/ 2147483647 w 229"/>
                <a:gd name="T65" fmla="*/ 2147483647 h 346"/>
                <a:gd name="T66" fmla="*/ 2147483647 w 229"/>
                <a:gd name="T67" fmla="*/ 2147483647 h 346"/>
                <a:gd name="T68" fmla="*/ 2147483647 w 229"/>
                <a:gd name="T69" fmla="*/ 2147483647 h 346"/>
                <a:gd name="T70" fmla="*/ 2147483647 w 229"/>
                <a:gd name="T71" fmla="*/ 2147483647 h 346"/>
                <a:gd name="T72" fmla="*/ 2147483647 w 229"/>
                <a:gd name="T73" fmla="*/ 2147483647 h 346"/>
                <a:gd name="T74" fmla="*/ 2147483647 w 229"/>
                <a:gd name="T75" fmla="*/ 2147483647 h 346"/>
                <a:gd name="T76" fmla="*/ 2147483647 w 229"/>
                <a:gd name="T77" fmla="*/ 2147483647 h 346"/>
                <a:gd name="T78" fmla="*/ 2147483647 w 229"/>
                <a:gd name="T79" fmla="*/ 2147483647 h 346"/>
                <a:gd name="T80" fmla="*/ 2147483647 w 229"/>
                <a:gd name="T81" fmla="*/ 2147483647 h 346"/>
                <a:gd name="T82" fmla="*/ 2147483647 w 229"/>
                <a:gd name="T83" fmla="*/ 2147483647 h 346"/>
                <a:gd name="T84" fmla="*/ 2147483647 w 229"/>
                <a:gd name="T85" fmla="*/ 2147483647 h 346"/>
                <a:gd name="T86" fmla="*/ 2147483647 w 229"/>
                <a:gd name="T87" fmla="*/ 2147483647 h 346"/>
                <a:gd name="T88" fmla="*/ 2147483647 w 229"/>
                <a:gd name="T89" fmla="*/ 2147483647 h 346"/>
                <a:gd name="T90" fmla="*/ 0 w 229"/>
                <a:gd name="T91" fmla="*/ 2147483647 h 346"/>
                <a:gd name="T92" fmla="*/ 0 w 229"/>
                <a:gd name="T93" fmla="*/ 2147483647 h 346"/>
                <a:gd name="T94" fmla="*/ 2147483647 w 229"/>
                <a:gd name="T95" fmla="*/ 2147483647 h 346"/>
                <a:gd name="T96" fmla="*/ 2147483647 w 229"/>
                <a:gd name="T97" fmla="*/ 2147483647 h 346"/>
                <a:gd name="T98" fmla="*/ 2147483647 w 229"/>
                <a:gd name="T99" fmla="*/ 2147483647 h 346"/>
                <a:gd name="T100" fmla="*/ 2147483647 w 229"/>
                <a:gd name="T101" fmla="*/ 0 h 34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229" h="346">
                  <a:moveTo>
                    <a:pt x="111" y="290"/>
                  </a:moveTo>
                  <a:lnTo>
                    <a:pt x="99" y="292"/>
                  </a:lnTo>
                  <a:lnTo>
                    <a:pt x="90" y="301"/>
                  </a:lnTo>
                  <a:lnTo>
                    <a:pt x="87" y="313"/>
                  </a:lnTo>
                  <a:lnTo>
                    <a:pt x="90" y="324"/>
                  </a:lnTo>
                  <a:lnTo>
                    <a:pt x="99" y="333"/>
                  </a:lnTo>
                  <a:lnTo>
                    <a:pt x="111" y="337"/>
                  </a:lnTo>
                  <a:lnTo>
                    <a:pt x="123" y="333"/>
                  </a:lnTo>
                  <a:lnTo>
                    <a:pt x="132" y="324"/>
                  </a:lnTo>
                  <a:lnTo>
                    <a:pt x="135" y="313"/>
                  </a:lnTo>
                  <a:lnTo>
                    <a:pt x="132" y="301"/>
                  </a:lnTo>
                  <a:lnTo>
                    <a:pt x="123" y="292"/>
                  </a:lnTo>
                  <a:lnTo>
                    <a:pt x="111" y="290"/>
                  </a:lnTo>
                  <a:close/>
                  <a:moveTo>
                    <a:pt x="31" y="26"/>
                  </a:moveTo>
                  <a:lnTo>
                    <a:pt x="29" y="27"/>
                  </a:lnTo>
                  <a:lnTo>
                    <a:pt x="28" y="28"/>
                  </a:lnTo>
                  <a:lnTo>
                    <a:pt x="28" y="32"/>
                  </a:lnTo>
                  <a:lnTo>
                    <a:pt x="28" y="273"/>
                  </a:lnTo>
                  <a:lnTo>
                    <a:pt x="28" y="276"/>
                  </a:lnTo>
                  <a:lnTo>
                    <a:pt x="29" y="278"/>
                  </a:lnTo>
                  <a:lnTo>
                    <a:pt x="31" y="278"/>
                  </a:lnTo>
                  <a:lnTo>
                    <a:pt x="199" y="278"/>
                  </a:lnTo>
                  <a:lnTo>
                    <a:pt x="200" y="278"/>
                  </a:lnTo>
                  <a:lnTo>
                    <a:pt x="202" y="276"/>
                  </a:lnTo>
                  <a:lnTo>
                    <a:pt x="202" y="273"/>
                  </a:lnTo>
                  <a:lnTo>
                    <a:pt x="202" y="32"/>
                  </a:lnTo>
                  <a:lnTo>
                    <a:pt x="202" y="28"/>
                  </a:lnTo>
                  <a:lnTo>
                    <a:pt x="200" y="27"/>
                  </a:lnTo>
                  <a:lnTo>
                    <a:pt x="199" y="26"/>
                  </a:lnTo>
                  <a:lnTo>
                    <a:pt x="31" y="26"/>
                  </a:lnTo>
                  <a:close/>
                  <a:moveTo>
                    <a:pt x="31" y="0"/>
                  </a:moveTo>
                  <a:lnTo>
                    <a:pt x="199" y="0"/>
                  </a:lnTo>
                  <a:lnTo>
                    <a:pt x="211" y="2"/>
                  </a:lnTo>
                  <a:lnTo>
                    <a:pt x="221" y="10"/>
                  </a:lnTo>
                  <a:lnTo>
                    <a:pt x="227" y="20"/>
                  </a:lnTo>
                  <a:lnTo>
                    <a:pt x="229" y="32"/>
                  </a:lnTo>
                  <a:lnTo>
                    <a:pt x="229" y="314"/>
                  </a:lnTo>
                  <a:lnTo>
                    <a:pt x="227" y="327"/>
                  </a:lnTo>
                  <a:lnTo>
                    <a:pt x="221" y="338"/>
                  </a:lnTo>
                  <a:lnTo>
                    <a:pt x="211" y="344"/>
                  </a:lnTo>
                  <a:lnTo>
                    <a:pt x="199" y="346"/>
                  </a:lnTo>
                  <a:lnTo>
                    <a:pt x="31" y="346"/>
                  </a:lnTo>
                  <a:lnTo>
                    <a:pt x="19" y="344"/>
                  </a:lnTo>
                  <a:lnTo>
                    <a:pt x="9" y="338"/>
                  </a:lnTo>
                  <a:lnTo>
                    <a:pt x="3" y="327"/>
                  </a:lnTo>
                  <a:lnTo>
                    <a:pt x="0" y="314"/>
                  </a:lnTo>
                  <a:lnTo>
                    <a:pt x="0" y="32"/>
                  </a:lnTo>
                  <a:lnTo>
                    <a:pt x="3" y="20"/>
                  </a:lnTo>
                  <a:lnTo>
                    <a:pt x="9" y="10"/>
                  </a:lnTo>
                  <a:lnTo>
                    <a:pt x="19" y="2"/>
                  </a:lnTo>
                  <a:lnTo>
                    <a:pt x="31"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85" name="Freeform 1594">
              <a:extLst>
                <a:ext uri="{FF2B5EF4-FFF2-40B4-BE49-F238E27FC236}">
                  <a16:creationId xmlns:a16="http://schemas.microsoft.com/office/drawing/2014/main" id="{893BDC8A-A861-4CEB-A1D1-C54F61112209}"/>
                </a:ext>
              </a:extLst>
            </p:cNvPr>
            <p:cNvSpPr>
              <a:spLocks/>
            </p:cNvSpPr>
            <p:nvPr/>
          </p:nvSpPr>
          <p:spPr bwMode="auto">
            <a:xfrm>
              <a:off x="7576607" y="5045715"/>
              <a:ext cx="44684" cy="41770"/>
            </a:xfrm>
            <a:custGeom>
              <a:avLst/>
              <a:gdLst>
                <a:gd name="T0" fmla="*/ 2147483647 w 36"/>
                <a:gd name="T1" fmla="*/ 0 h 33"/>
                <a:gd name="T2" fmla="*/ 2147483647 w 36"/>
                <a:gd name="T3" fmla="*/ 0 h 33"/>
                <a:gd name="T4" fmla="*/ 2147483647 w 36"/>
                <a:gd name="T5" fmla="*/ 2147483647 h 33"/>
                <a:gd name="T6" fmla="*/ 2147483647 w 36"/>
                <a:gd name="T7" fmla="*/ 2147483647 h 33"/>
                <a:gd name="T8" fmla="*/ 2147483647 w 36"/>
                <a:gd name="T9" fmla="*/ 2147483647 h 33"/>
                <a:gd name="T10" fmla="*/ 2147483647 w 36"/>
                <a:gd name="T11" fmla="*/ 2147483647 h 33"/>
                <a:gd name="T12" fmla="*/ 2147483647 w 36"/>
                <a:gd name="T13" fmla="*/ 2147483647 h 33"/>
                <a:gd name="T14" fmla="*/ 2147483647 w 36"/>
                <a:gd name="T15" fmla="*/ 2147483647 h 33"/>
                <a:gd name="T16" fmla="*/ 2147483647 w 36"/>
                <a:gd name="T17" fmla="*/ 2147483647 h 33"/>
                <a:gd name="T18" fmla="*/ 2147483647 w 36"/>
                <a:gd name="T19" fmla="*/ 2147483647 h 33"/>
                <a:gd name="T20" fmla="*/ 2147483647 w 36"/>
                <a:gd name="T21" fmla="*/ 2147483647 h 33"/>
                <a:gd name="T22" fmla="*/ 2147483647 w 36"/>
                <a:gd name="T23" fmla="*/ 2147483647 h 33"/>
                <a:gd name="T24" fmla="*/ 2147483647 w 36"/>
                <a:gd name="T25" fmla="*/ 2147483647 h 33"/>
                <a:gd name="T26" fmla="*/ 2147483647 w 36"/>
                <a:gd name="T27" fmla="*/ 2147483647 h 33"/>
                <a:gd name="T28" fmla="*/ 2147483647 w 36"/>
                <a:gd name="T29" fmla="*/ 2147483647 h 33"/>
                <a:gd name="T30" fmla="*/ 0 w 36"/>
                <a:gd name="T31" fmla="*/ 2147483647 h 33"/>
                <a:gd name="T32" fmla="*/ 2147483647 w 36"/>
                <a:gd name="T33" fmla="*/ 2147483647 h 33"/>
                <a:gd name="T34" fmla="*/ 2147483647 w 36"/>
                <a:gd name="T35" fmla="*/ 2147483647 h 33"/>
                <a:gd name="T36" fmla="*/ 2147483647 w 36"/>
                <a:gd name="T37" fmla="*/ 2147483647 h 33"/>
                <a:gd name="T38" fmla="*/ 2147483647 w 36"/>
                <a:gd name="T39" fmla="*/ 0 h 33"/>
                <a:gd name="T40" fmla="*/ 2147483647 w 36"/>
                <a:gd name="T41" fmla="*/ 0 h 3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6" h="33">
                  <a:moveTo>
                    <a:pt x="18" y="0"/>
                  </a:moveTo>
                  <a:lnTo>
                    <a:pt x="23" y="0"/>
                  </a:lnTo>
                  <a:lnTo>
                    <a:pt x="28" y="2"/>
                  </a:lnTo>
                  <a:lnTo>
                    <a:pt x="32" y="6"/>
                  </a:lnTo>
                  <a:lnTo>
                    <a:pt x="34" y="11"/>
                  </a:lnTo>
                  <a:lnTo>
                    <a:pt x="36" y="16"/>
                  </a:lnTo>
                  <a:lnTo>
                    <a:pt x="34" y="21"/>
                  </a:lnTo>
                  <a:lnTo>
                    <a:pt x="32" y="26"/>
                  </a:lnTo>
                  <a:lnTo>
                    <a:pt x="28" y="29"/>
                  </a:lnTo>
                  <a:lnTo>
                    <a:pt x="23" y="32"/>
                  </a:lnTo>
                  <a:lnTo>
                    <a:pt x="18" y="33"/>
                  </a:lnTo>
                  <a:lnTo>
                    <a:pt x="12" y="32"/>
                  </a:lnTo>
                  <a:lnTo>
                    <a:pt x="7" y="29"/>
                  </a:lnTo>
                  <a:lnTo>
                    <a:pt x="3" y="26"/>
                  </a:lnTo>
                  <a:lnTo>
                    <a:pt x="1" y="21"/>
                  </a:lnTo>
                  <a:lnTo>
                    <a:pt x="0" y="16"/>
                  </a:lnTo>
                  <a:lnTo>
                    <a:pt x="1" y="11"/>
                  </a:lnTo>
                  <a:lnTo>
                    <a:pt x="3" y="6"/>
                  </a:lnTo>
                  <a:lnTo>
                    <a:pt x="7" y="2"/>
                  </a:lnTo>
                  <a:lnTo>
                    <a:pt x="12" y="0"/>
                  </a:lnTo>
                  <a:lnTo>
                    <a:pt x="18"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86" name="Freeform 1595">
              <a:extLst>
                <a:ext uri="{FF2B5EF4-FFF2-40B4-BE49-F238E27FC236}">
                  <a16:creationId xmlns:a16="http://schemas.microsoft.com/office/drawing/2014/main" id="{A25CF2D3-F2CC-477D-B794-0D2D1D2586DE}"/>
                </a:ext>
              </a:extLst>
            </p:cNvPr>
            <p:cNvSpPr>
              <a:spLocks noEditPoints="1"/>
            </p:cNvSpPr>
            <p:nvPr/>
          </p:nvSpPr>
          <p:spPr bwMode="auto">
            <a:xfrm>
              <a:off x="7453242" y="4980633"/>
              <a:ext cx="184562" cy="294328"/>
            </a:xfrm>
            <a:custGeom>
              <a:avLst/>
              <a:gdLst>
                <a:gd name="T0" fmla="*/ 2147483647 w 147"/>
                <a:gd name="T1" fmla="*/ 2147483647 h 234"/>
                <a:gd name="T2" fmla="*/ 2147483647 w 147"/>
                <a:gd name="T3" fmla="*/ 2147483647 h 234"/>
                <a:gd name="T4" fmla="*/ 2147483647 w 147"/>
                <a:gd name="T5" fmla="*/ 2147483647 h 234"/>
                <a:gd name="T6" fmla="*/ 2147483647 w 147"/>
                <a:gd name="T7" fmla="*/ 2147483647 h 234"/>
                <a:gd name="T8" fmla="*/ 2147483647 w 147"/>
                <a:gd name="T9" fmla="*/ 2147483647 h 234"/>
                <a:gd name="T10" fmla="*/ 2147483647 w 147"/>
                <a:gd name="T11" fmla="*/ 2147483647 h 234"/>
                <a:gd name="T12" fmla="*/ 2147483647 w 147"/>
                <a:gd name="T13" fmla="*/ 2147483647 h 234"/>
                <a:gd name="T14" fmla="*/ 2147483647 w 147"/>
                <a:gd name="T15" fmla="*/ 2147483647 h 234"/>
                <a:gd name="T16" fmla="*/ 2147483647 w 147"/>
                <a:gd name="T17" fmla="*/ 2147483647 h 234"/>
                <a:gd name="T18" fmla="*/ 2147483647 w 147"/>
                <a:gd name="T19" fmla="*/ 2147483647 h 234"/>
                <a:gd name="T20" fmla="*/ 2147483647 w 147"/>
                <a:gd name="T21" fmla="*/ 2147483647 h 234"/>
                <a:gd name="T22" fmla="*/ 2147483647 w 147"/>
                <a:gd name="T23" fmla="*/ 2147483647 h 234"/>
                <a:gd name="T24" fmla="*/ 2147483647 w 147"/>
                <a:gd name="T25" fmla="*/ 2147483647 h 234"/>
                <a:gd name="T26" fmla="*/ 2147483647 w 147"/>
                <a:gd name="T27" fmla="*/ 2147483647 h 234"/>
                <a:gd name="T28" fmla="*/ 2147483647 w 147"/>
                <a:gd name="T29" fmla="*/ 2147483647 h 234"/>
                <a:gd name="T30" fmla="*/ 2147483647 w 147"/>
                <a:gd name="T31" fmla="*/ 2147483647 h 234"/>
                <a:gd name="T32" fmla="*/ 2147483647 w 147"/>
                <a:gd name="T33" fmla="*/ 2147483647 h 234"/>
                <a:gd name="T34" fmla="*/ 2147483647 w 147"/>
                <a:gd name="T35" fmla="*/ 2147483647 h 234"/>
                <a:gd name="T36" fmla="*/ 2147483647 w 147"/>
                <a:gd name="T37" fmla="*/ 2147483647 h 234"/>
                <a:gd name="T38" fmla="*/ 2147483647 w 147"/>
                <a:gd name="T39" fmla="*/ 2147483647 h 234"/>
                <a:gd name="T40" fmla="*/ 2147483647 w 147"/>
                <a:gd name="T41" fmla="*/ 2147483647 h 234"/>
                <a:gd name="T42" fmla="*/ 2147483647 w 147"/>
                <a:gd name="T43" fmla="*/ 2147483647 h 234"/>
                <a:gd name="T44" fmla="*/ 2147483647 w 147"/>
                <a:gd name="T45" fmla="*/ 0 h 234"/>
                <a:gd name="T46" fmla="*/ 2147483647 w 147"/>
                <a:gd name="T47" fmla="*/ 2147483647 h 234"/>
                <a:gd name="T48" fmla="*/ 2147483647 w 147"/>
                <a:gd name="T49" fmla="*/ 2147483647 h 234"/>
                <a:gd name="T50" fmla="*/ 2147483647 w 147"/>
                <a:gd name="T51" fmla="*/ 2147483647 h 234"/>
                <a:gd name="T52" fmla="*/ 2147483647 w 147"/>
                <a:gd name="T53" fmla="*/ 2147483647 h 234"/>
                <a:gd name="T54" fmla="*/ 2147483647 w 147"/>
                <a:gd name="T55" fmla="*/ 2147483647 h 234"/>
                <a:gd name="T56" fmla="*/ 2147483647 w 147"/>
                <a:gd name="T57" fmla="*/ 2147483647 h 234"/>
                <a:gd name="T58" fmla="*/ 2147483647 w 147"/>
                <a:gd name="T59" fmla="*/ 2147483647 h 234"/>
                <a:gd name="T60" fmla="*/ 2147483647 w 147"/>
                <a:gd name="T61" fmla="*/ 2147483647 h 234"/>
                <a:gd name="T62" fmla="*/ 2147483647 w 147"/>
                <a:gd name="T63" fmla="*/ 2147483647 h 234"/>
                <a:gd name="T64" fmla="*/ 2147483647 w 147"/>
                <a:gd name="T65" fmla="*/ 2147483647 h 234"/>
                <a:gd name="T66" fmla="*/ 2147483647 w 147"/>
                <a:gd name="T67" fmla="*/ 2147483647 h 234"/>
                <a:gd name="T68" fmla="*/ 2147483647 w 147"/>
                <a:gd name="T69" fmla="*/ 2147483647 h 234"/>
                <a:gd name="T70" fmla="*/ 2147483647 w 147"/>
                <a:gd name="T71" fmla="*/ 2147483647 h 234"/>
                <a:gd name="T72" fmla="*/ 2147483647 w 147"/>
                <a:gd name="T73" fmla="*/ 2147483647 h 234"/>
                <a:gd name="T74" fmla="*/ 2147483647 w 147"/>
                <a:gd name="T75" fmla="*/ 2147483647 h 234"/>
                <a:gd name="T76" fmla="*/ 2147483647 w 147"/>
                <a:gd name="T77" fmla="*/ 2147483647 h 234"/>
                <a:gd name="T78" fmla="*/ 2147483647 w 147"/>
                <a:gd name="T79" fmla="*/ 2147483647 h 234"/>
                <a:gd name="T80" fmla="*/ 2147483647 w 147"/>
                <a:gd name="T81" fmla="*/ 2147483647 h 234"/>
                <a:gd name="T82" fmla="*/ 2147483647 w 147"/>
                <a:gd name="T83" fmla="*/ 2147483647 h 234"/>
                <a:gd name="T84" fmla="*/ 2147483647 w 147"/>
                <a:gd name="T85" fmla="*/ 2147483647 h 234"/>
                <a:gd name="T86" fmla="*/ 2147483647 w 147"/>
                <a:gd name="T87" fmla="*/ 2147483647 h 234"/>
                <a:gd name="T88" fmla="*/ 2147483647 w 147"/>
                <a:gd name="T89" fmla="*/ 2147483647 h 234"/>
                <a:gd name="T90" fmla="*/ 2147483647 w 147"/>
                <a:gd name="T91" fmla="*/ 2147483647 h 234"/>
                <a:gd name="T92" fmla="*/ 2147483647 w 147"/>
                <a:gd name="T93" fmla="*/ 2147483647 h 234"/>
                <a:gd name="T94" fmla="*/ 2147483647 w 147"/>
                <a:gd name="T95" fmla="*/ 2147483647 h 234"/>
                <a:gd name="T96" fmla="*/ 2147483647 w 147"/>
                <a:gd name="T97" fmla="*/ 2147483647 h 234"/>
                <a:gd name="T98" fmla="*/ 2147483647 w 147"/>
                <a:gd name="T99" fmla="*/ 2147483647 h 23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147" h="234">
                  <a:moveTo>
                    <a:pt x="117" y="161"/>
                  </a:moveTo>
                  <a:lnTo>
                    <a:pt x="106" y="163"/>
                  </a:lnTo>
                  <a:lnTo>
                    <a:pt x="98" y="172"/>
                  </a:lnTo>
                  <a:lnTo>
                    <a:pt x="94" y="183"/>
                  </a:lnTo>
                  <a:lnTo>
                    <a:pt x="98" y="194"/>
                  </a:lnTo>
                  <a:lnTo>
                    <a:pt x="106" y="201"/>
                  </a:lnTo>
                  <a:lnTo>
                    <a:pt x="117" y="205"/>
                  </a:lnTo>
                  <a:lnTo>
                    <a:pt x="130" y="201"/>
                  </a:lnTo>
                  <a:lnTo>
                    <a:pt x="137" y="194"/>
                  </a:lnTo>
                  <a:lnTo>
                    <a:pt x="141" y="183"/>
                  </a:lnTo>
                  <a:lnTo>
                    <a:pt x="137" y="172"/>
                  </a:lnTo>
                  <a:lnTo>
                    <a:pt x="130" y="163"/>
                  </a:lnTo>
                  <a:lnTo>
                    <a:pt x="117" y="161"/>
                  </a:lnTo>
                  <a:close/>
                  <a:moveTo>
                    <a:pt x="36" y="132"/>
                  </a:moveTo>
                  <a:lnTo>
                    <a:pt x="25" y="135"/>
                  </a:lnTo>
                  <a:lnTo>
                    <a:pt x="15" y="141"/>
                  </a:lnTo>
                  <a:lnTo>
                    <a:pt x="8" y="151"/>
                  </a:lnTo>
                  <a:lnTo>
                    <a:pt x="6" y="162"/>
                  </a:lnTo>
                  <a:lnTo>
                    <a:pt x="8" y="173"/>
                  </a:lnTo>
                  <a:lnTo>
                    <a:pt x="15" y="182"/>
                  </a:lnTo>
                  <a:lnTo>
                    <a:pt x="25" y="188"/>
                  </a:lnTo>
                  <a:lnTo>
                    <a:pt x="36" y="190"/>
                  </a:lnTo>
                  <a:lnTo>
                    <a:pt x="47" y="188"/>
                  </a:lnTo>
                  <a:lnTo>
                    <a:pt x="57" y="182"/>
                  </a:lnTo>
                  <a:lnTo>
                    <a:pt x="63" y="173"/>
                  </a:lnTo>
                  <a:lnTo>
                    <a:pt x="65" y="162"/>
                  </a:lnTo>
                  <a:lnTo>
                    <a:pt x="63" y="151"/>
                  </a:lnTo>
                  <a:lnTo>
                    <a:pt x="57" y="141"/>
                  </a:lnTo>
                  <a:lnTo>
                    <a:pt x="47" y="135"/>
                  </a:lnTo>
                  <a:lnTo>
                    <a:pt x="36" y="132"/>
                  </a:lnTo>
                  <a:close/>
                  <a:moveTo>
                    <a:pt x="116" y="43"/>
                  </a:moveTo>
                  <a:lnTo>
                    <a:pt x="103" y="47"/>
                  </a:lnTo>
                  <a:lnTo>
                    <a:pt x="94" y="55"/>
                  </a:lnTo>
                  <a:lnTo>
                    <a:pt x="90" y="68"/>
                  </a:lnTo>
                  <a:lnTo>
                    <a:pt x="94" y="80"/>
                  </a:lnTo>
                  <a:lnTo>
                    <a:pt x="103" y="89"/>
                  </a:lnTo>
                  <a:lnTo>
                    <a:pt x="116" y="93"/>
                  </a:lnTo>
                  <a:lnTo>
                    <a:pt x="129" y="89"/>
                  </a:lnTo>
                  <a:lnTo>
                    <a:pt x="138" y="80"/>
                  </a:lnTo>
                  <a:lnTo>
                    <a:pt x="142" y="68"/>
                  </a:lnTo>
                  <a:lnTo>
                    <a:pt x="138" y="55"/>
                  </a:lnTo>
                  <a:lnTo>
                    <a:pt x="129" y="47"/>
                  </a:lnTo>
                  <a:lnTo>
                    <a:pt x="116" y="43"/>
                  </a:lnTo>
                  <a:close/>
                  <a:moveTo>
                    <a:pt x="23" y="6"/>
                  </a:moveTo>
                  <a:lnTo>
                    <a:pt x="18" y="6"/>
                  </a:lnTo>
                  <a:lnTo>
                    <a:pt x="13" y="8"/>
                  </a:lnTo>
                  <a:lnTo>
                    <a:pt x="10" y="11"/>
                  </a:lnTo>
                  <a:lnTo>
                    <a:pt x="6" y="15"/>
                  </a:lnTo>
                  <a:lnTo>
                    <a:pt x="5" y="19"/>
                  </a:lnTo>
                  <a:lnTo>
                    <a:pt x="3" y="24"/>
                  </a:lnTo>
                  <a:lnTo>
                    <a:pt x="5" y="29"/>
                  </a:lnTo>
                  <a:lnTo>
                    <a:pt x="6" y="34"/>
                  </a:lnTo>
                  <a:lnTo>
                    <a:pt x="10" y="38"/>
                  </a:lnTo>
                  <a:lnTo>
                    <a:pt x="13" y="41"/>
                  </a:lnTo>
                  <a:lnTo>
                    <a:pt x="18" y="42"/>
                  </a:lnTo>
                  <a:lnTo>
                    <a:pt x="23" y="43"/>
                  </a:lnTo>
                  <a:lnTo>
                    <a:pt x="28" y="42"/>
                  </a:lnTo>
                  <a:lnTo>
                    <a:pt x="33" y="41"/>
                  </a:lnTo>
                  <a:lnTo>
                    <a:pt x="37" y="38"/>
                  </a:lnTo>
                  <a:lnTo>
                    <a:pt x="41" y="34"/>
                  </a:lnTo>
                  <a:lnTo>
                    <a:pt x="42" y="29"/>
                  </a:lnTo>
                  <a:lnTo>
                    <a:pt x="43" y="24"/>
                  </a:lnTo>
                  <a:lnTo>
                    <a:pt x="42" y="19"/>
                  </a:lnTo>
                  <a:lnTo>
                    <a:pt x="41" y="15"/>
                  </a:lnTo>
                  <a:lnTo>
                    <a:pt x="37" y="11"/>
                  </a:lnTo>
                  <a:lnTo>
                    <a:pt x="33" y="8"/>
                  </a:lnTo>
                  <a:lnTo>
                    <a:pt x="28" y="6"/>
                  </a:lnTo>
                  <a:lnTo>
                    <a:pt x="23" y="6"/>
                  </a:lnTo>
                  <a:close/>
                  <a:moveTo>
                    <a:pt x="23" y="0"/>
                  </a:moveTo>
                  <a:lnTo>
                    <a:pt x="34" y="3"/>
                  </a:lnTo>
                  <a:lnTo>
                    <a:pt x="43" y="12"/>
                  </a:lnTo>
                  <a:lnTo>
                    <a:pt x="47" y="23"/>
                  </a:lnTo>
                  <a:lnTo>
                    <a:pt x="46" y="34"/>
                  </a:lnTo>
                  <a:lnTo>
                    <a:pt x="42" y="47"/>
                  </a:lnTo>
                  <a:lnTo>
                    <a:pt x="36" y="59"/>
                  </a:lnTo>
                  <a:lnTo>
                    <a:pt x="27" y="67"/>
                  </a:lnTo>
                  <a:lnTo>
                    <a:pt x="95" y="105"/>
                  </a:lnTo>
                  <a:lnTo>
                    <a:pt x="90" y="91"/>
                  </a:lnTo>
                  <a:lnTo>
                    <a:pt x="86" y="78"/>
                  </a:lnTo>
                  <a:lnTo>
                    <a:pt x="84" y="67"/>
                  </a:lnTo>
                  <a:lnTo>
                    <a:pt x="86" y="55"/>
                  </a:lnTo>
                  <a:lnTo>
                    <a:pt x="94" y="45"/>
                  </a:lnTo>
                  <a:lnTo>
                    <a:pt x="104" y="39"/>
                  </a:lnTo>
                  <a:lnTo>
                    <a:pt x="116" y="37"/>
                  </a:lnTo>
                  <a:lnTo>
                    <a:pt x="127" y="39"/>
                  </a:lnTo>
                  <a:lnTo>
                    <a:pt x="137" y="45"/>
                  </a:lnTo>
                  <a:lnTo>
                    <a:pt x="145" y="55"/>
                  </a:lnTo>
                  <a:lnTo>
                    <a:pt x="147" y="67"/>
                  </a:lnTo>
                  <a:lnTo>
                    <a:pt x="146" y="76"/>
                  </a:lnTo>
                  <a:lnTo>
                    <a:pt x="142" y="89"/>
                  </a:lnTo>
                  <a:lnTo>
                    <a:pt x="137" y="102"/>
                  </a:lnTo>
                  <a:lnTo>
                    <a:pt x="131" y="114"/>
                  </a:lnTo>
                  <a:lnTo>
                    <a:pt x="124" y="122"/>
                  </a:lnTo>
                  <a:lnTo>
                    <a:pt x="116" y="125"/>
                  </a:lnTo>
                  <a:lnTo>
                    <a:pt x="114" y="125"/>
                  </a:lnTo>
                  <a:lnTo>
                    <a:pt x="69" y="180"/>
                  </a:lnTo>
                  <a:lnTo>
                    <a:pt x="64" y="194"/>
                  </a:lnTo>
                  <a:lnTo>
                    <a:pt x="58" y="206"/>
                  </a:lnTo>
                  <a:lnTo>
                    <a:pt x="51" y="218"/>
                  </a:lnTo>
                  <a:lnTo>
                    <a:pt x="104" y="224"/>
                  </a:lnTo>
                  <a:lnTo>
                    <a:pt x="98" y="214"/>
                  </a:lnTo>
                  <a:lnTo>
                    <a:pt x="93" y="201"/>
                  </a:lnTo>
                  <a:lnTo>
                    <a:pt x="90" y="190"/>
                  </a:lnTo>
                  <a:lnTo>
                    <a:pt x="89" y="182"/>
                  </a:lnTo>
                  <a:lnTo>
                    <a:pt x="91" y="171"/>
                  </a:lnTo>
                  <a:lnTo>
                    <a:pt x="98" y="162"/>
                  </a:lnTo>
                  <a:lnTo>
                    <a:pt x="106" y="157"/>
                  </a:lnTo>
                  <a:lnTo>
                    <a:pt x="117" y="154"/>
                  </a:lnTo>
                  <a:lnTo>
                    <a:pt x="129" y="157"/>
                  </a:lnTo>
                  <a:lnTo>
                    <a:pt x="137" y="162"/>
                  </a:lnTo>
                  <a:lnTo>
                    <a:pt x="143" y="171"/>
                  </a:lnTo>
                  <a:lnTo>
                    <a:pt x="146" y="182"/>
                  </a:lnTo>
                  <a:lnTo>
                    <a:pt x="145" y="193"/>
                  </a:lnTo>
                  <a:lnTo>
                    <a:pt x="140" y="206"/>
                  </a:lnTo>
                  <a:lnTo>
                    <a:pt x="134" y="220"/>
                  </a:lnTo>
                  <a:lnTo>
                    <a:pt x="126" y="230"/>
                  </a:lnTo>
                  <a:lnTo>
                    <a:pt x="117" y="234"/>
                  </a:lnTo>
                  <a:lnTo>
                    <a:pt x="114" y="234"/>
                  </a:lnTo>
                  <a:lnTo>
                    <a:pt x="111" y="232"/>
                  </a:lnTo>
                  <a:lnTo>
                    <a:pt x="108" y="230"/>
                  </a:lnTo>
                  <a:lnTo>
                    <a:pt x="47" y="223"/>
                  </a:lnTo>
                  <a:lnTo>
                    <a:pt x="43" y="225"/>
                  </a:lnTo>
                  <a:lnTo>
                    <a:pt x="39" y="227"/>
                  </a:lnTo>
                  <a:lnTo>
                    <a:pt x="36" y="227"/>
                  </a:lnTo>
                  <a:lnTo>
                    <a:pt x="26" y="224"/>
                  </a:lnTo>
                  <a:lnTo>
                    <a:pt x="17" y="214"/>
                  </a:lnTo>
                  <a:lnTo>
                    <a:pt x="10" y="200"/>
                  </a:lnTo>
                  <a:lnTo>
                    <a:pt x="5" y="185"/>
                  </a:lnTo>
                  <a:lnTo>
                    <a:pt x="1" y="172"/>
                  </a:lnTo>
                  <a:lnTo>
                    <a:pt x="0" y="159"/>
                  </a:lnTo>
                  <a:lnTo>
                    <a:pt x="2" y="146"/>
                  </a:lnTo>
                  <a:lnTo>
                    <a:pt x="10" y="135"/>
                  </a:lnTo>
                  <a:lnTo>
                    <a:pt x="21" y="127"/>
                  </a:lnTo>
                  <a:lnTo>
                    <a:pt x="36" y="125"/>
                  </a:lnTo>
                  <a:lnTo>
                    <a:pt x="49" y="127"/>
                  </a:lnTo>
                  <a:lnTo>
                    <a:pt x="62" y="135"/>
                  </a:lnTo>
                  <a:lnTo>
                    <a:pt x="69" y="146"/>
                  </a:lnTo>
                  <a:lnTo>
                    <a:pt x="72" y="159"/>
                  </a:lnTo>
                  <a:lnTo>
                    <a:pt x="72" y="164"/>
                  </a:lnTo>
                  <a:lnTo>
                    <a:pt x="70" y="169"/>
                  </a:lnTo>
                  <a:lnTo>
                    <a:pt x="109" y="122"/>
                  </a:lnTo>
                  <a:lnTo>
                    <a:pt x="104" y="119"/>
                  </a:lnTo>
                  <a:lnTo>
                    <a:pt x="100" y="114"/>
                  </a:lnTo>
                  <a:lnTo>
                    <a:pt x="18" y="67"/>
                  </a:lnTo>
                  <a:lnTo>
                    <a:pt x="11" y="59"/>
                  </a:lnTo>
                  <a:lnTo>
                    <a:pt x="5" y="47"/>
                  </a:lnTo>
                  <a:lnTo>
                    <a:pt x="1" y="34"/>
                  </a:lnTo>
                  <a:lnTo>
                    <a:pt x="0" y="23"/>
                  </a:lnTo>
                  <a:lnTo>
                    <a:pt x="2" y="12"/>
                  </a:lnTo>
                  <a:lnTo>
                    <a:pt x="11" y="3"/>
                  </a:lnTo>
                  <a:lnTo>
                    <a:pt x="23"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87" name="Freeform 1596">
              <a:extLst>
                <a:ext uri="{FF2B5EF4-FFF2-40B4-BE49-F238E27FC236}">
                  <a16:creationId xmlns:a16="http://schemas.microsoft.com/office/drawing/2014/main" id="{DA0E55C2-3D52-4194-86FD-49922CC063D7}"/>
                </a:ext>
              </a:extLst>
            </p:cNvPr>
            <p:cNvSpPr>
              <a:spLocks/>
            </p:cNvSpPr>
            <p:nvPr/>
          </p:nvSpPr>
          <p:spPr bwMode="auto">
            <a:xfrm>
              <a:off x="7471698" y="5159367"/>
              <a:ext cx="53426" cy="47597"/>
            </a:xfrm>
            <a:custGeom>
              <a:avLst/>
              <a:gdLst>
                <a:gd name="T0" fmla="*/ 2147483647 w 42"/>
                <a:gd name="T1" fmla="*/ 0 h 38"/>
                <a:gd name="T2" fmla="*/ 2147483647 w 42"/>
                <a:gd name="T3" fmla="*/ 2147483647 h 38"/>
                <a:gd name="T4" fmla="*/ 2147483647 w 42"/>
                <a:gd name="T5" fmla="*/ 2147483647 h 38"/>
                <a:gd name="T6" fmla="*/ 2147483647 w 42"/>
                <a:gd name="T7" fmla="*/ 2147483647 h 38"/>
                <a:gd name="T8" fmla="*/ 2147483647 w 42"/>
                <a:gd name="T9" fmla="*/ 2147483647 h 38"/>
                <a:gd name="T10" fmla="*/ 2147483647 w 42"/>
                <a:gd name="T11" fmla="*/ 2147483647 h 38"/>
                <a:gd name="T12" fmla="*/ 2147483647 w 42"/>
                <a:gd name="T13" fmla="*/ 2147483647 h 38"/>
                <a:gd name="T14" fmla="*/ 2147483647 w 42"/>
                <a:gd name="T15" fmla="*/ 2147483647 h 38"/>
                <a:gd name="T16" fmla="*/ 2147483647 w 42"/>
                <a:gd name="T17" fmla="*/ 2147483647 h 38"/>
                <a:gd name="T18" fmla="*/ 0 w 42"/>
                <a:gd name="T19" fmla="*/ 2147483647 h 38"/>
                <a:gd name="T20" fmla="*/ 2147483647 w 42"/>
                <a:gd name="T21" fmla="*/ 2147483647 h 38"/>
                <a:gd name="T22" fmla="*/ 2147483647 w 42"/>
                <a:gd name="T23" fmla="*/ 2147483647 h 38"/>
                <a:gd name="T24" fmla="*/ 2147483647 w 42"/>
                <a:gd name="T25" fmla="*/ 0 h 3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2" h="38">
                  <a:moveTo>
                    <a:pt x="21" y="0"/>
                  </a:moveTo>
                  <a:lnTo>
                    <a:pt x="31" y="3"/>
                  </a:lnTo>
                  <a:lnTo>
                    <a:pt x="38" y="10"/>
                  </a:lnTo>
                  <a:lnTo>
                    <a:pt x="42" y="20"/>
                  </a:lnTo>
                  <a:lnTo>
                    <a:pt x="38" y="29"/>
                  </a:lnTo>
                  <a:lnTo>
                    <a:pt x="31" y="36"/>
                  </a:lnTo>
                  <a:lnTo>
                    <a:pt x="21" y="38"/>
                  </a:lnTo>
                  <a:lnTo>
                    <a:pt x="11" y="36"/>
                  </a:lnTo>
                  <a:lnTo>
                    <a:pt x="3" y="29"/>
                  </a:lnTo>
                  <a:lnTo>
                    <a:pt x="0" y="20"/>
                  </a:lnTo>
                  <a:lnTo>
                    <a:pt x="3" y="10"/>
                  </a:lnTo>
                  <a:lnTo>
                    <a:pt x="11" y="3"/>
                  </a:lnTo>
                  <a:lnTo>
                    <a:pt x="21"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88" name="Freeform 1597">
              <a:extLst>
                <a:ext uri="{FF2B5EF4-FFF2-40B4-BE49-F238E27FC236}">
                  <a16:creationId xmlns:a16="http://schemas.microsoft.com/office/drawing/2014/main" id="{64A5A1AE-0FC6-49C1-A7AC-DB73E14CE461}"/>
                </a:ext>
              </a:extLst>
            </p:cNvPr>
            <p:cNvSpPr>
              <a:spLocks/>
            </p:cNvSpPr>
            <p:nvPr/>
          </p:nvSpPr>
          <p:spPr bwMode="auto">
            <a:xfrm>
              <a:off x="7465870" y="4995204"/>
              <a:ext cx="33998" cy="32056"/>
            </a:xfrm>
            <a:custGeom>
              <a:avLst/>
              <a:gdLst>
                <a:gd name="T0" fmla="*/ 2147483647 w 27"/>
                <a:gd name="T1" fmla="*/ 0 h 25"/>
                <a:gd name="T2" fmla="*/ 2147483647 w 27"/>
                <a:gd name="T3" fmla="*/ 0 h 25"/>
                <a:gd name="T4" fmla="*/ 2147483647 w 27"/>
                <a:gd name="T5" fmla="*/ 2147483647 h 25"/>
                <a:gd name="T6" fmla="*/ 2147483647 w 27"/>
                <a:gd name="T7" fmla="*/ 2147483647 h 25"/>
                <a:gd name="T8" fmla="*/ 2147483647 w 27"/>
                <a:gd name="T9" fmla="*/ 2147483647 h 25"/>
                <a:gd name="T10" fmla="*/ 2147483647 w 27"/>
                <a:gd name="T11" fmla="*/ 2147483647 h 25"/>
                <a:gd name="T12" fmla="*/ 2147483647 w 27"/>
                <a:gd name="T13" fmla="*/ 2147483647 h 25"/>
                <a:gd name="T14" fmla="*/ 2147483647 w 27"/>
                <a:gd name="T15" fmla="*/ 2147483647 h 25"/>
                <a:gd name="T16" fmla="*/ 2147483647 w 27"/>
                <a:gd name="T17" fmla="*/ 2147483647 h 25"/>
                <a:gd name="T18" fmla="*/ 2147483647 w 27"/>
                <a:gd name="T19" fmla="*/ 2147483647 h 25"/>
                <a:gd name="T20" fmla="*/ 2147483647 w 27"/>
                <a:gd name="T21" fmla="*/ 2147483647 h 25"/>
                <a:gd name="T22" fmla="*/ 2147483647 w 27"/>
                <a:gd name="T23" fmla="*/ 2147483647 h 25"/>
                <a:gd name="T24" fmla="*/ 2147483647 w 27"/>
                <a:gd name="T25" fmla="*/ 2147483647 h 25"/>
                <a:gd name="T26" fmla="*/ 2147483647 w 27"/>
                <a:gd name="T27" fmla="*/ 2147483647 h 25"/>
                <a:gd name="T28" fmla="*/ 0 w 27"/>
                <a:gd name="T29" fmla="*/ 2147483647 h 25"/>
                <a:gd name="T30" fmla="*/ 0 w 27"/>
                <a:gd name="T31" fmla="*/ 2147483647 h 25"/>
                <a:gd name="T32" fmla="*/ 0 w 27"/>
                <a:gd name="T33" fmla="*/ 2147483647 h 25"/>
                <a:gd name="T34" fmla="*/ 2147483647 w 27"/>
                <a:gd name="T35" fmla="*/ 2147483647 h 25"/>
                <a:gd name="T36" fmla="*/ 2147483647 w 27"/>
                <a:gd name="T37" fmla="*/ 2147483647 h 25"/>
                <a:gd name="T38" fmla="*/ 2147483647 w 27"/>
                <a:gd name="T39" fmla="*/ 0 h 25"/>
                <a:gd name="T40" fmla="*/ 2147483647 w 27"/>
                <a:gd name="T41" fmla="*/ 0 h 2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7" h="25">
                  <a:moveTo>
                    <a:pt x="13" y="0"/>
                  </a:moveTo>
                  <a:lnTo>
                    <a:pt x="17" y="0"/>
                  </a:lnTo>
                  <a:lnTo>
                    <a:pt x="21" y="3"/>
                  </a:lnTo>
                  <a:lnTo>
                    <a:pt x="24" y="5"/>
                  </a:lnTo>
                  <a:lnTo>
                    <a:pt x="26" y="9"/>
                  </a:lnTo>
                  <a:lnTo>
                    <a:pt x="27" y="12"/>
                  </a:lnTo>
                  <a:lnTo>
                    <a:pt x="26" y="16"/>
                  </a:lnTo>
                  <a:lnTo>
                    <a:pt x="24" y="20"/>
                  </a:lnTo>
                  <a:lnTo>
                    <a:pt x="21" y="22"/>
                  </a:lnTo>
                  <a:lnTo>
                    <a:pt x="17" y="25"/>
                  </a:lnTo>
                  <a:lnTo>
                    <a:pt x="13" y="25"/>
                  </a:lnTo>
                  <a:lnTo>
                    <a:pt x="8" y="25"/>
                  </a:lnTo>
                  <a:lnTo>
                    <a:pt x="5" y="22"/>
                  </a:lnTo>
                  <a:lnTo>
                    <a:pt x="2" y="20"/>
                  </a:lnTo>
                  <a:lnTo>
                    <a:pt x="0" y="16"/>
                  </a:lnTo>
                  <a:lnTo>
                    <a:pt x="0" y="12"/>
                  </a:lnTo>
                  <a:lnTo>
                    <a:pt x="0" y="9"/>
                  </a:lnTo>
                  <a:lnTo>
                    <a:pt x="2" y="5"/>
                  </a:lnTo>
                  <a:lnTo>
                    <a:pt x="5" y="3"/>
                  </a:lnTo>
                  <a:lnTo>
                    <a:pt x="8" y="0"/>
                  </a:lnTo>
                  <a:lnTo>
                    <a:pt x="13"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89" name="Freeform 1598">
              <a:extLst>
                <a:ext uri="{FF2B5EF4-FFF2-40B4-BE49-F238E27FC236}">
                  <a16:creationId xmlns:a16="http://schemas.microsoft.com/office/drawing/2014/main" id="{98E3C76C-5D62-4B98-9D7B-BD95E9CD4B74}"/>
                </a:ext>
              </a:extLst>
            </p:cNvPr>
            <p:cNvSpPr>
              <a:spLocks/>
            </p:cNvSpPr>
            <p:nvPr/>
          </p:nvSpPr>
          <p:spPr bwMode="auto">
            <a:xfrm>
              <a:off x="7580493" y="5191423"/>
              <a:ext cx="40798" cy="37884"/>
            </a:xfrm>
            <a:custGeom>
              <a:avLst/>
              <a:gdLst>
                <a:gd name="T0" fmla="*/ 2147483647 w 33"/>
                <a:gd name="T1" fmla="*/ 0 h 30"/>
                <a:gd name="T2" fmla="*/ 2147483647 w 33"/>
                <a:gd name="T3" fmla="*/ 0 h 30"/>
                <a:gd name="T4" fmla="*/ 2147483647 w 33"/>
                <a:gd name="T5" fmla="*/ 2147483647 h 30"/>
                <a:gd name="T6" fmla="*/ 2147483647 w 33"/>
                <a:gd name="T7" fmla="*/ 2147483647 h 30"/>
                <a:gd name="T8" fmla="*/ 2147483647 w 33"/>
                <a:gd name="T9" fmla="*/ 2147483647 h 30"/>
                <a:gd name="T10" fmla="*/ 2147483647 w 33"/>
                <a:gd name="T11" fmla="*/ 2147483647 h 30"/>
                <a:gd name="T12" fmla="*/ 2147483647 w 33"/>
                <a:gd name="T13" fmla="*/ 2147483647 h 30"/>
                <a:gd name="T14" fmla="*/ 2147483647 w 33"/>
                <a:gd name="T15" fmla="*/ 2147483647 h 30"/>
                <a:gd name="T16" fmla="*/ 2147483647 w 33"/>
                <a:gd name="T17" fmla="*/ 2147483647 h 30"/>
                <a:gd name="T18" fmla="*/ 2147483647 w 33"/>
                <a:gd name="T19" fmla="*/ 2147483647 h 30"/>
                <a:gd name="T20" fmla="*/ 2147483647 w 33"/>
                <a:gd name="T21" fmla="*/ 2147483647 h 30"/>
                <a:gd name="T22" fmla="*/ 2147483647 w 33"/>
                <a:gd name="T23" fmla="*/ 2147483647 h 30"/>
                <a:gd name="T24" fmla="*/ 2147483647 w 33"/>
                <a:gd name="T25" fmla="*/ 2147483647 h 30"/>
                <a:gd name="T26" fmla="*/ 2147483647 w 33"/>
                <a:gd name="T27" fmla="*/ 2147483647 h 30"/>
                <a:gd name="T28" fmla="*/ 2147483647 w 33"/>
                <a:gd name="T29" fmla="*/ 2147483647 h 30"/>
                <a:gd name="T30" fmla="*/ 0 w 33"/>
                <a:gd name="T31" fmla="*/ 2147483647 h 30"/>
                <a:gd name="T32" fmla="*/ 2147483647 w 33"/>
                <a:gd name="T33" fmla="*/ 2147483647 h 30"/>
                <a:gd name="T34" fmla="*/ 2147483647 w 33"/>
                <a:gd name="T35" fmla="*/ 2147483647 h 30"/>
                <a:gd name="T36" fmla="*/ 2147483647 w 33"/>
                <a:gd name="T37" fmla="*/ 2147483647 h 30"/>
                <a:gd name="T38" fmla="*/ 2147483647 w 33"/>
                <a:gd name="T39" fmla="*/ 0 h 30"/>
                <a:gd name="T40" fmla="*/ 2147483647 w 33"/>
                <a:gd name="T41" fmla="*/ 0 h 3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3" h="30">
                  <a:moveTo>
                    <a:pt x="16" y="0"/>
                  </a:moveTo>
                  <a:lnTo>
                    <a:pt x="21" y="0"/>
                  </a:lnTo>
                  <a:lnTo>
                    <a:pt x="26" y="3"/>
                  </a:lnTo>
                  <a:lnTo>
                    <a:pt x="30" y="6"/>
                  </a:lnTo>
                  <a:lnTo>
                    <a:pt x="31" y="10"/>
                  </a:lnTo>
                  <a:lnTo>
                    <a:pt x="33" y="15"/>
                  </a:lnTo>
                  <a:lnTo>
                    <a:pt x="31" y="20"/>
                  </a:lnTo>
                  <a:lnTo>
                    <a:pt x="30" y="24"/>
                  </a:lnTo>
                  <a:lnTo>
                    <a:pt x="26" y="27"/>
                  </a:lnTo>
                  <a:lnTo>
                    <a:pt x="21" y="29"/>
                  </a:lnTo>
                  <a:lnTo>
                    <a:pt x="16" y="30"/>
                  </a:lnTo>
                  <a:lnTo>
                    <a:pt x="11" y="29"/>
                  </a:lnTo>
                  <a:lnTo>
                    <a:pt x="7" y="27"/>
                  </a:lnTo>
                  <a:lnTo>
                    <a:pt x="4" y="24"/>
                  </a:lnTo>
                  <a:lnTo>
                    <a:pt x="2" y="20"/>
                  </a:lnTo>
                  <a:lnTo>
                    <a:pt x="0" y="15"/>
                  </a:lnTo>
                  <a:lnTo>
                    <a:pt x="2" y="10"/>
                  </a:lnTo>
                  <a:lnTo>
                    <a:pt x="4" y="6"/>
                  </a:lnTo>
                  <a:lnTo>
                    <a:pt x="7" y="3"/>
                  </a:lnTo>
                  <a:lnTo>
                    <a:pt x="11" y="0"/>
                  </a:lnTo>
                  <a:lnTo>
                    <a:pt x="16"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90" name="Freeform 1599">
              <a:extLst>
                <a:ext uri="{FF2B5EF4-FFF2-40B4-BE49-F238E27FC236}">
                  <a16:creationId xmlns:a16="http://schemas.microsoft.com/office/drawing/2014/main" id="{51B06840-061C-47B4-9E94-BB1819F7CD4E}"/>
                </a:ext>
              </a:extLst>
            </p:cNvPr>
            <p:cNvSpPr>
              <a:spLocks/>
            </p:cNvSpPr>
            <p:nvPr/>
          </p:nvSpPr>
          <p:spPr bwMode="auto">
            <a:xfrm>
              <a:off x="7523181" y="5309931"/>
              <a:ext cx="37884" cy="36912"/>
            </a:xfrm>
            <a:custGeom>
              <a:avLst/>
              <a:gdLst>
                <a:gd name="T0" fmla="*/ 2147483647 w 30"/>
                <a:gd name="T1" fmla="*/ 0 h 29"/>
                <a:gd name="T2" fmla="*/ 2147483647 w 30"/>
                <a:gd name="T3" fmla="*/ 0 h 29"/>
                <a:gd name="T4" fmla="*/ 2147483647 w 30"/>
                <a:gd name="T5" fmla="*/ 2147483647 h 29"/>
                <a:gd name="T6" fmla="*/ 2147483647 w 30"/>
                <a:gd name="T7" fmla="*/ 2147483647 h 29"/>
                <a:gd name="T8" fmla="*/ 2147483647 w 30"/>
                <a:gd name="T9" fmla="*/ 2147483647 h 29"/>
                <a:gd name="T10" fmla="*/ 2147483647 w 30"/>
                <a:gd name="T11" fmla="*/ 2147483647 h 29"/>
                <a:gd name="T12" fmla="*/ 2147483647 w 30"/>
                <a:gd name="T13" fmla="*/ 2147483647 h 29"/>
                <a:gd name="T14" fmla="*/ 2147483647 w 30"/>
                <a:gd name="T15" fmla="*/ 2147483647 h 29"/>
                <a:gd name="T16" fmla="*/ 2147483647 w 30"/>
                <a:gd name="T17" fmla="*/ 2147483647 h 29"/>
                <a:gd name="T18" fmla="*/ 2147483647 w 30"/>
                <a:gd name="T19" fmla="*/ 2147483647 h 29"/>
                <a:gd name="T20" fmla="*/ 2147483647 w 30"/>
                <a:gd name="T21" fmla="*/ 2147483647 h 29"/>
                <a:gd name="T22" fmla="*/ 2147483647 w 30"/>
                <a:gd name="T23" fmla="*/ 2147483647 h 29"/>
                <a:gd name="T24" fmla="*/ 2147483647 w 30"/>
                <a:gd name="T25" fmla="*/ 2147483647 h 29"/>
                <a:gd name="T26" fmla="*/ 2147483647 w 30"/>
                <a:gd name="T27" fmla="*/ 2147483647 h 29"/>
                <a:gd name="T28" fmla="*/ 2147483647 w 30"/>
                <a:gd name="T29" fmla="*/ 2147483647 h 29"/>
                <a:gd name="T30" fmla="*/ 0 w 30"/>
                <a:gd name="T31" fmla="*/ 2147483647 h 29"/>
                <a:gd name="T32" fmla="*/ 2147483647 w 30"/>
                <a:gd name="T33" fmla="*/ 2147483647 h 29"/>
                <a:gd name="T34" fmla="*/ 2147483647 w 30"/>
                <a:gd name="T35" fmla="*/ 2147483647 h 29"/>
                <a:gd name="T36" fmla="*/ 2147483647 w 30"/>
                <a:gd name="T37" fmla="*/ 2147483647 h 29"/>
                <a:gd name="T38" fmla="*/ 2147483647 w 30"/>
                <a:gd name="T39" fmla="*/ 0 h 29"/>
                <a:gd name="T40" fmla="*/ 2147483647 w 30"/>
                <a:gd name="T41" fmla="*/ 0 h 2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0" h="29">
                  <a:moveTo>
                    <a:pt x="16" y="0"/>
                  </a:moveTo>
                  <a:lnTo>
                    <a:pt x="21" y="0"/>
                  </a:lnTo>
                  <a:lnTo>
                    <a:pt x="24" y="3"/>
                  </a:lnTo>
                  <a:lnTo>
                    <a:pt x="28" y="5"/>
                  </a:lnTo>
                  <a:lnTo>
                    <a:pt x="30" y="10"/>
                  </a:lnTo>
                  <a:lnTo>
                    <a:pt x="30" y="14"/>
                  </a:lnTo>
                  <a:lnTo>
                    <a:pt x="30" y="19"/>
                  </a:lnTo>
                  <a:lnTo>
                    <a:pt x="28" y="22"/>
                  </a:lnTo>
                  <a:lnTo>
                    <a:pt x="24" y="26"/>
                  </a:lnTo>
                  <a:lnTo>
                    <a:pt x="21" y="27"/>
                  </a:lnTo>
                  <a:lnTo>
                    <a:pt x="16" y="29"/>
                  </a:lnTo>
                  <a:lnTo>
                    <a:pt x="11" y="27"/>
                  </a:lnTo>
                  <a:lnTo>
                    <a:pt x="6" y="26"/>
                  </a:lnTo>
                  <a:lnTo>
                    <a:pt x="3" y="22"/>
                  </a:lnTo>
                  <a:lnTo>
                    <a:pt x="1" y="19"/>
                  </a:lnTo>
                  <a:lnTo>
                    <a:pt x="0" y="14"/>
                  </a:lnTo>
                  <a:lnTo>
                    <a:pt x="1" y="10"/>
                  </a:lnTo>
                  <a:lnTo>
                    <a:pt x="3" y="5"/>
                  </a:lnTo>
                  <a:lnTo>
                    <a:pt x="6" y="3"/>
                  </a:lnTo>
                  <a:lnTo>
                    <a:pt x="11" y="0"/>
                  </a:lnTo>
                  <a:lnTo>
                    <a:pt x="16"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grpSp>
      <p:sp>
        <p:nvSpPr>
          <p:cNvPr id="91" name="TextBox 90">
            <a:extLst>
              <a:ext uri="{FF2B5EF4-FFF2-40B4-BE49-F238E27FC236}">
                <a16:creationId xmlns:a16="http://schemas.microsoft.com/office/drawing/2014/main" id="{06A62C0E-E2EA-44D6-AD58-3082E6C87FB8}"/>
              </a:ext>
            </a:extLst>
          </p:cNvPr>
          <p:cNvSpPr txBox="1"/>
          <p:nvPr/>
        </p:nvSpPr>
        <p:spPr>
          <a:xfrm>
            <a:off x="1255746" y="2611250"/>
            <a:ext cx="340505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a:ln>
                  <a:noFill/>
                </a:ln>
                <a:solidFill>
                  <a:prstClr val="white"/>
                </a:solidFill>
                <a:effectLst/>
                <a:uLnTx/>
                <a:uFillTx/>
                <a:latin typeface="Calibri" panose="020F0502020204030204"/>
                <a:ea typeface="+mn-ea"/>
                <a:cs typeface="+mn-cs"/>
              </a:rPr>
              <a:t>ELEMENTI DI VERIFICA EX ANTE</a:t>
            </a:r>
          </a:p>
        </p:txBody>
      </p:sp>
      <p:sp>
        <p:nvSpPr>
          <p:cNvPr id="96" name="TextBox 95">
            <a:extLst>
              <a:ext uri="{FF2B5EF4-FFF2-40B4-BE49-F238E27FC236}">
                <a16:creationId xmlns:a16="http://schemas.microsoft.com/office/drawing/2014/main" id="{50A991E2-718D-47B7-8121-EFD440A94651}"/>
              </a:ext>
            </a:extLst>
          </p:cNvPr>
          <p:cNvSpPr txBox="1"/>
          <p:nvPr/>
        </p:nvSpPr>
        <p:spPr>
          <a:xfrm>
            <a:off x="806747" y="3058884"/>
            <a:ext cx="10578505" cy="2062103"/>
          </a:xfrm>
          <a:prstGeom prst="rect">
            <a:avLst/>
          </a:prstGeom>
          <a:noFill/>
        </p:spPr>
        <p:txBody>
          <a:bodyPr wrap="square" rtlCol="0">
            <a:spAutoFit/>
          </a:bodyPr>
          <a:lstStyle/>
          <a:p>
            <a:pPr marL="171450" marR="0" lvl="0" indent="-1714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it-IT"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I data center legati ai servizi di hosting e cloud hanno un piano di gestione dei rifiuti.</a:t>
            </a:r>
          </a:p>
          <a:p>
            <a:pPr marR="0" lvl="0" algn="just" defTabSz="914400" rtl="0" eaLnBrk="1" fontAlgn="auto" latinLnBrk="0" hangingPunct="1">
              <a:lnSpc>
                <a:spcPct val="100000"/>
              </a:lnSpc>
              <a:spcBef>
                <a:spcPts val="0"/>
              </a:spcBef>
              <a:spcAft>
                <a:spcPts val="0"/>
              </a:spcAft>
              <a:buClrTx/>
              <a:buSzTx/>
              <a:tabLst/>
              <a:defRPr/>
            </a:pPr>
            <a:endParaRPr kumimoji="0" lang="it-IT"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R="0" lvl="0" algn="just" defTabSz="914400" rtl="0" eaLnBrk="1" fontAlgn="auto" latinLnBrk="0" hangingPunct="1">
              <a:lnSpc>
                <a:spcPct val="100000"/>
              </a:lnSpc>
              <a:spcBef>
                <a:spcPts val="0"/>
              </a:spcBef>
              <a:spcAft>
                <a:spcPts val="0"/>
              </a:spcAft>
              <a:buClrTx/>
              <a:buSzTx/>
              <a:tabLst/>
              <a:defRPr/>
            </a:pPr>
            <a:endParaRPr kumimoji="0" lang="it-IT"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R="0" lvl="0" algn="just" defTabSz="914400" rtl="0" eaLnBrk="1" fontAlgn="auto" latinLnBrk="0" hangingPunct="1">
              <a:lnSpc>
                <a:spcPct val="100000"/>
              </a:lnSpc>
              <a:spcBef>
                <a:spcPts val="0"/>
              </a:spcBef>
              <a:spcAft>
                <a:spcPts val="0"/>
              </a:spcAft>
              <a:buClrTx/>
              <a:buSzTx/>
              <a:tabLst/>
              <a:defRPr/>
            </a:pPr>
            <a:r>
              <a:rPr kumimoji="0" lang="it-IT"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Inoltre:</a:t>
            </a:r>
          </a:p>
          <a:p>
            <a:pPr marR="0" lvl="0" algn="just" defTabSz="914400" rtl="0" eaLnBrk="1" fontAlgn="auto" latinLnBrk="0" hangingPunct="1">
              <a:lnSpc>
                <a:spcPct val="100000"/>
              </a:lnSpc>
              <a:spcBef>
                <a:spcPts val="0"/>
              </a:spcBef>
              <a:spcAft>
                <a:spcPts val="0"/>
              </a:spcAft>
              <a:buClrTx/>
              <a:buSzTx/>
              <a:tabLst/>
              <a:defRPr/>
            </a:pPr>
            <a:endParaRPr kumimoji="0" lang="it-IT"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171450" marR="0" lvl="0" indent="-1714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it-IT"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Autocertificazione dei produttori/fornitori, tramite una dichiarazione, adeguandosi alle seguenti normative: ecodesign (Regolamento (EU) 2019/424). La conformità alle normative può essere dimostrata anche tramite il sistema di gestione ISO 30134:2016 certificato da organismi di certificazione accreditati.</a:t>
            </a:r>
          </a:p>
        </p:txBody>
      </p:sp>
      <p:sp>
        <p:nvSpPr>
          <p:cNvPr id="39" name="Freeform 12">
            <a:extLst>
              <a:ext uri="{FF2B5EF4-FFF2-40B4-BE49-F238E27FC236}">
                <a16:creationId xmlns:a16="http://schemas.microsoft.com/office/drawing/2014/main" id="{9DEAC839-B8B7-4272-B2CC-9171ED87F7D8}"/>
              </a:ext>
            </a:extLst>
          </p:cNvPr>
          <p:cNvSpPr>
            <a:spLocks noEditPoints="1"/>
          </p:cNvSpPr>
          <p:nvPr/>
        </p:nvSpPr>
        <p:spPr bwMode="auto">
          <a:xfrm>
            <a:off x="9941760" y="894520"/>
            <a:ext cx="188972" cy="190754"/>
          </a:xfrm>
          <a:custGeom>
            <a:avLst/>
            <a:gdLst>
              <a:gd name="T0" fmla="*/ 157 w 392"/>
              <a:gd name="T1" fmla="*/ 18 h 368"/>
              <a:gd name="T2" fmla="*/ 102 w 392"/>
              <a:gd name="T3" fmla="*/ 33 h 368"/>
              <a:gd name="T4" fmla="*/ 76 w 392"/>
              <a:gd name="T5" fmla="*/ 76 h 368"/>
              <a:gd name="T6" fmla="*/ 148 w 392"/>
              <a:gd name="T7" fmla="*/ 120 h 368"/>
              <a:gd name="T8" fmla="*/ 187 w 392"/>
              <a:gd name="T9" fmla="*/ 58 h 368"/>
              <a:gd name="T10" fmla="*/ 157 w 392"/>
              <a:gd name="T11" fmla="*/ 18 h 368"/>
              <a:gd name="T12" fmla="*/ 326 w 392"/>
              <a:gd name="T13" fmla="*/ 268 h 368"/>
              <a:gd name="T14" fmla="*/ 241 w 392"/>
              <a:gd name="T15" fmla="*/ 268 h 368"/>
              <a:gd name="T16" fmla="*/ 241 w 392"/>
              <a:gd name="T17" fmla="*/ 241 h 368"/>
              <a:gd name="T18" fmla="*/ 216 w 392"/>
              <a:gd name="T19" fmla="*/ 274 h 368"/>
              <a:gd name="T20" fmla="*/ 191 w 392"/>
              <a:gd name="T21" fmla="*/ 306 h 368"/>
              <a:gd name="T22" fmla="*/ 216 w 392"/>
              <a:gd name="T23" fmla="*/ 339 h 368"/>
              <a:gd name="T24" fmla="*/ 238 w 392"/>
              <a:gd name="T25" fmla="*/ 368 h 368"/>
              <a:gd name="T26" fmla="*/ 241 w 392"/>
              <a:gd name="T27" fmla="*/ 368 h 368"/>
              <a:gd name="T28" fmla="*/ 241 w 392"/>
              <a:gd name="T29" fmla="*/ 353 h 368"/>
              <a:gd name="T30" fmla="*/ 286 w 392"/>
              <a:gd name="T31" fmla="*/ 352 h 368"/>
              <a:gd name="T32" fmla="*/ 336 w 392"/>
              <a:gd name="T33" fmla="*/ 332 h 368"/>
              <a:gd name="T34" fmla="*/ 380 w 392"/>
              <a:gd name="T35" fmla="*/ 251 h 368"/>
              <a:gd name="T36" fmla="*/ 380 w 392"/>
              <a:gd name="T37" fmla="*/ 250 h 368"/>
              <a:gd name="T38" fmla="*/ 326 w 392"/>
              <a:gd name="T39" fmla="*/ 268 h 368"/>
              <a:gd name="T40" fmla="*/ 196 w 392"/>
              <a:gd name="T41" fmla="*/ 43 h 368"/>
              <a:gd name="T42" fmla="*/ 237 w 392"/>
              <a:gd name="T43" fmla="*/ 119 h 368"/>
              <a:gd name="T44" fmla="*/ 213 w 392"/>
              <a:gd name="T45" fmla="*/ 132 h 368"/>
              <a:gd name="T46" fmla="*/ 253 w 392"/>
              <a:gd name="T47" fmla="*/ 138 h 368"/>
              <a:gd name="T48" fmla="*/ 294 w 392"/>
              <a:gd name="T49" fmla="*/ 144 h 368"/>
              <a:gd name="T50" fmla="*/ 311 w 392"/>
              <a:gd name="T51" fmla="*/ 107 h 368"/>
              <a:gd name="T52" fmla="*/ 328 w 392"/>
              <a:gd name="T53" fmla="*/ 69 h 368"/>
              <a:gd name="T54" fmla="*/ 311 w 392"/>
              <a:gd name="T55" fmla="*/ 78 h 368"/>
              <a:gd name="T56" fmla="*/ 288 w 392"/>
              <a:gd name="T57" fmla="*/ 39 h 368"/>
              <a:gd name="T58" fmla="*/ 248 w 392"/>
              <a:gd name="T59" fmla="*/ 4 h 368"/>
              <a:gd name="T60" fmla="*/ 152 w 392"/>
              <a:gd name="T61" fmla="*/ 4 h 368"/>
              <a:gd name="T62" fmla="*/ 196 w 392"/>
              <a:gd name="T63" fmla="*/ 43 h 368"/>
              <a:gd name="T64" fmla="*/ 71 w 392"/>
              <a:gd name="T65" fmla="*/ 311 h 368"/>
              <a:gd name="T66" fmla="*/ 110 w 392"/>
              <a:gd name="T67" fmla="*/ 351 h 368"/>
              <a:gd name="T68" fmla="*/ 161 w 392"/>
              <a:gd name="T69" fmla="*/ 352 h 368"/>
              <a:gd name="T70" fmla="*/ 162 w 392"/>
              <a:gd name="T71" fmla="*/ 267 h 368"/>
              <a:gd name="T72" fmla="*/ 89 w 392"/>
              <a:gd name="T73" fmla="*/ 265 h 368"/>
              <a:gd name="T74" fmla="*/ 71 w 392"/>
              <a:gd name="T75" fmla="*/ 311 h 368"/>
              <a:gd name="T76" fmla="*/ 114 w 392"/>
              <a:gd name="T77" fmla="*/ 193 h 368"/>
              <a:gd name="T78" fmla="*/ 137 w 392"/>
              <a:gd name="T79" fmla="*/ 207 h 368"/>
              <a:gd name="T80" fmla="*/ 122 w 392"/>
              <a:gd name="T81" fmla="*/ 168 h 368"/>
              <a:gd name="T82" fmla="*/ 107 w 392"/>
              <a:gd name="T83" fmla="*/ 130 h 368"/>
              <a:gd name="T84" fmla="*/ 66 w 392"/>
              <a:gd name="T85" fmla="*/ 134 h 368"/>
              <a:gd name="T86" fmla="*/ 25 w 392"/>
              <a:gd name="T87" fmla="*/ 139 h 368"/>
              <a:gd name="T88" fmla="*/ 41 w 392"/>
              <a:gd name="T89" fmla="*/ 148 h 368"/>
              <a:gd name="T90" fmla="*/ 19 w 392"/>
              <a:gd name="T91" fmla="*/ 188 h 368"/>
              <a:gd name="T92" fmla="*/ 9 w 392"/>
              <a:gd name="T93" fmla="*/ 241 h 368"/>
              <a:gd name="T94" fmla="*/ 58 w 392"/>
              <a:gd name="T95" fmla="*/ 324 h 368"/>
              <a:gd name="T96" fmla="*/ 69 w 392"/>
              <a:gd name="T97" fmla="*/ 266 h 368"/>
              <a:gd name="T98" fmla="*/ 114 w 392"/>
              <a:gd name="T99" fmla="*/ 193 h 368"/>
              <a:gd name="T100" fmla="*/ 313 w 392"/>
              <a:gd name="T101" fmla="*/ 253 h 368"/>
              <a:gd name="T102" fmla="*/ 362 w 392"/>
              <a:gd name="T103" fmla="*/ 244 h 368"/>
              <a:gd name="T104" fmla="*/ 375 w 392"/>
              <a:gd name="T105" fmla="*/ 190 h 368"/>
              <a:gd name="T106" fmla="*/ 350 w 392"/>
              <a:gd name="T107" fmla="*/ 146 h 368"/>
              <a:gd name="T108" fmla="*/ 277 w 392"/>
              <a:gd name="T109" fmla="*/ 189 h 368"/>
              <a:gd name="T110" fmla="*/ 313 w 392"/>
              <a:gd name="T111" fmla="*/ 253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2" h="368">
                <a:moveTo>
                  <a:pt x="157" y="18"/>
                </a:moveTo>
                <a:cubicBezTo>
                  <a:pt x="127" y="0"/>
                  <a:pt x="102" y="33"/>
                  <a:pt x="102" y="33"/>
                </a:cubicBezTo>
                <a:cubicBezTo>
                  <a:pt x="76" y="76"/>
                  <a:pt x="76" y="76"/>
                  <a:pt x="76" y="76"/>
                </a:cubicBezTo>
                <a:cubicBezTo>
                  <a:pt x="148" y="120"/>
                  <a:pt x="148" y="120"/>
                  <a:pt x="148" y="120"/>
                </a:cubicBezTo>
                <a:cubicBezTo>
                  <a:pt x="187" y="58"/>
                  <a:pt x="187" y="58"/>
                  <a:pt x="187" y="58"/>
                </a:cubicBezTo>
                <a:cubicBezTo>
                  <a:pt x="172" y="23"/>
                  <a:pt x="157" y="18"/>
                  <a:pt x="157" y="18"/>
                </a:cubicBezTo>
                <a:close/>
                <a:moveTo>
                  <a:pt x="326" y="268"/>
                </a:moveTo>
                <a:cubicBezTo>
                  <a:pt x="241" y="268"/>
                  <a:pt x="241" y="268"/>
                  <a:pt x="241" y="268"/>
                </a:cubicBezTo>
                <a:cubicBezTo>
                  <a:pt x="241" y="241"/>
                  <a:pt x="241" y="241"/>
                  <a:pt x="241" y="241"/>
                </a:cubicBezTo>
                <a:cubicBezTo>
                  <a:pt x="216" y="274"/>
                  <a:pt x="216" y="274"/>
                  <a:pt x="216" y="274"/>
                </a:cubicBezTo>
                <a:cubicBezTo>
                  <a:pt x="191" y="306"/>
                  <a:pt x="191" y="306"/>
                  <a:pt x="191" y="306"/>
                </a:cubicBezTo>
                <a:cubicBezTo>
                  <a:pt x="216" y="339"/>
                  <a:pt x="216" y="339"/>
                  <a:pt x="216" y="339"/>
                </a:cubicBezTo>
                <a:cubicBezTo>
                  <a:pt x="238" y="368"/>
                  <a:pt x="238" y="368"/>
                  <a:pt x="238" y="368"/>
                </a:cubicBezTo>
                <a:cubicBezTo>
                  <a:pt x="241" y="368"/>
                  <a:pt x="241" y="368"/>
                  <a:pt x="241" y="368"/>
                </a:cubicBezTo>
                <a:cubicBezTo>
                  <a:pt x="241" y="353"/>
                  <a:pt x="241" y="353"/>
                  <a:pt x="241" y="353"/>
                </a:cubicBezTo>
                <a:cubicBezTo>
                  <a:pt x="286" y="352"/>
                  <a:pt x="286" y="352"/>
                  <a:pt x="286" y="352"/>
                </a:cubicBezTo>
                <a:cubicBezTo>
                  <a:pt x="327" y="349"/>
                  <a:pt x="336" y="332"/>
                  <a:pt x="336" y="332"/>
                </a:cubicBezTo>
                <a:cubicBezTo>
                  <a:pt x="380" y="251"/>
                  <a:pt x="380" y="251"/>
                  <a:pt x="380" y="251"/>
                </a:cubicBezTo>
                <a:cubicBezTo>
                  <a:pt x="380" y="250"/>
                  <a:pt x="380" y="250"/>
                  <a:pt x="380" y="250"/>
                </a:cubicBezTo>
                <a:cubicBezTo>
                  <a:pt x="362" y="271"/>
                  <a:pt x="326" y="268"/>
                  <a:pt x="326" y="268"/>
                </a:cubicBezTo>
                <a:close/>
                <a:moveTo>
                  <a:pt x="196" y="43"/>
                </a:moveTo>
                <a:cubicBezTo>
                  <a:pt x="237" y="119"/>
                  <a:pt x="237" y="119"/>
                  <a:pt x="237" y="119"/>
                </a:cubicBezTo>
                <a:cubicBezTo>
                  <a:pt x="213" y="132"/>
                  <a:pt x="213" y="132"/>
                  <a:pt x="213" y="132"/>
                </a:cubicBezTo>
                <a:cubicBezTo>
                  <a:pt x="253" y="138"/>
                  <a:pt x="253" y="138"/>
                  <a:pt x="253" y="138"/>
                </a:cubicBezTo>
                <a:cubicBezTo>
                  <a:pt x="294" y="144"/>
                  <a:pt x="294" y="144"/>
                  <a:pt x="294" y="144"/>
                </a:cubicBezTo>
                <a:cubicBezTo>
                  <a:pt x="311" y="107"/>
                  <a:pt x="311" y="107"/>
                  <a:pt x="311" y="107"/>
                </a:cubicBezTo>
                <a:cubicBezTo>
                  <a:pt x="328" y="69"/>
                  <a:pt x="328" y="69"/>
                  <a:pt x="328" y="69"/>
                </a:cubicBezTo>
                <a:cubicBezTo>
                  <a:pt x="311" y="78"/>
                  <a:pt x="311" y="78"/>
                  <a:pt x="311" y="78"/>
                </a:cubicBezTo>
                <a:cubicBezTo>
                  <a:pt x="288" y="39"/>
                  <a:pt x="288" y="39"/>
                  <a:pt x="288" y="39"/>
                </a:cubicBezTo>
                <a:cubicBezTo>
                  <a:pt x="267" y="4"/>
                  <a:pt x="248" y="4"/>
                  <a:pt x="248" y="4"/>
                </a:cubicBezTo>
                <a:cubicBezTo>
                  <a:pt x="152" y="4"/>
                  <a:pt x="152" y="4"/>
                  <a:pt x="152" y="4"/>
                </a:cubicBezTo>
                <a:cubicBezTo>
                  <a:pt x="180" y="7"/>
                  <a:pt x="196" y="43"/>
                  <a:pt x="196" y="43"/>
                </a:cubicBezTo>
                <a:close/>
                <a:moveTo>
                  <a:pt x="71" y="311"/>
                </a:moveTo>
                <a:cubicBezTo>
                  <a:pt x="70" y="346"/>
                  <a:pt x="110" y="351"/>
                  <a:pt x="110" y="351"/>
                </a:cubicBezTo>
                <a:cubicBezTo>
                  <a:pt x="161" y="352"/>
                  <a:pt x="161" y="352"/>
                  <a:pt x="161" y="352"/>
                </a:cubicBezTo>
                <a:cubicBezTo>
                  <a:pt x="162" y="267"/>
                  <a:pt x="162" y="267"/>
                  <a:pt x="162" y="267"/>
                </a:cubicBezTo>
                <a:cubicBezTo>
                  <a:pt x="89" y="265"/>
                  <a:pt x="89" y="265"/>
                  <a:pt x="89" y="265"/>
                </a:cubicBezTo>
                <a:cubicBezTo>
                  <a:pt x="67" y="295"/>
                  <a:pt x="71" y="311"/>
                  <a:pt x="71" y="311"/>
                </a:cubicBezTo>
                <a:close/>
                <a:moveTo>
                  <a:pt x="114" y="193"/>
                </a:moveTo>
                <a:cubicBezTo>
                  <a:pt x="137" y="207"/>
                  <a:pt x="137" y="207"/>
                  <a:pt x="137" y="207"/>
                </a:cubicBezTo>
                <a:cubicBezTo>
                  <a:pt x="122" y="168"/>
                  <a:pt x="122" y="168"/>
                  <a:pt x="122" y="168"/>
                </a:cubicBezTo>
                <a:cubicBezTo>
                  <a:pt x="107" y="130"/>
                  <a:pt x="107" y="130"/>
                  <a:pt x="107" y="130"/>
                </a:cubicBezTo>
                <a:cubicBezTo>
                  <a:pt x="66" y="134"/>
                  <a:pt x="66" y="134"/>
                  <a:pt x="66" y="134"/>
                </a:cubicBezTo>
                <a:cubicBezTo>
                  <a:pt x="25" y="139"/>
                  <a:pt x="25" y="139"/>
                  <a:pt x="25" y="139"/>
                </a:cubicBezTo>
                <a:cubicBezTo>
                  <a:pt x="41" y="148"/>
                  <a:pt x="41" y="148"/>
                  <a:pt x="41" y="148"/>
                </a:cubicBezTo>
                <a:cubicBezTo>
                  <a:pt x="19" y="188"/>
                  <a:pt x="19" y="188"/>
                  <a:pt x="19" y="188"/>
                </a:cubicBezTo>
                <a:cubicBezTo>
                  <a:pt x="0" y="224"/>
                  <a:pt x="9" y="241"/>
                  <a:pt x="9" y="241"/>
                </a:cubicBezTo>
                <a:cubicBezTo>
                  <a:pt x="58" y="324"/>
                  <a:pt x="58" y="324"/>
                  <a:pt x="58" y="324"/>
                </a:cubicBezTo>
                <a:cubicBezTo>
                  <a:pt x="47" y="298"/>
                  <a:pt x="69" y="266"/>
                  <a:pt x="69" y="266"/>
                </a:cubicBezTo>
                <a:lnTo>
                  <a:pt x="114" y="193"/>
                </a:lnTo>
                <a:close/>
                <a:moveTo>
                  <a:pt x="313" y="253"/>
                </a:moveTo>
                <a:cubicBezTo>
                  <a:pt x="351" y="256"/>
                  <a:pt x="362" y="244"/>
                  <a:pt x="362" y="244"/>
                </a:cubicBezTo>
                <a:cubicBezTo>
                  <a:pt x="392" y="228"/>
                  <a:pt x="375" y="190"/>
                  <a:pt x="375" y="190"/>
                </a:cubicBezTo>
                <a:cubicBezTo>
                  <a:pt x="350" y="146"/>
                  <a:pt x="350" y="146"/>
                  <a:pt x="350" y="146"/>
                </a:cubicBezTo>
                <a:cubicBezTo>
                  <a:pt x="277" y="189"/>
                  <a:pt x="277" y="189"/>
                  <a:pt x="277" y="189"/>
                </a:cubicBezTo>
                <a:lnTo>
                  <a:pt x="313" y="253"/>
                </a:lnTo>
                <a:close/>
              </a:path>
            </a:pathLst>
          </a:custGeom>
          <a:solidFill>
            <a:srgbClr val="1F4E79"/>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a:ea typeface="+mn-ea"/>
              <a:cs typeface="+mn-cs"/>
            </a:endParaRPr>
          </a:p>
        </p:txBody>
      </p:sp>
      <p:sp>
        <p:nvSpPr>
          <p:cNvPr id="40" name="Freeform 19">
            <a:extLst>
              <a:ext uri="{FF2B5EF4-FFF2-40B4-BE49-F238E27FC236}">
                <a16:creationId xmlns:a16="http://schemas.microsoft.com/office/drawing/2014/main" id="{571CC4A9-DA7E-4C9A-834B-37D46072B9A3}"/>
              </a:ext>
            </a:extLst>
          </p:cNvPr>
          <p:cNvSpPr>
            <a:spLocks/>
          </p:cNvSpPr>
          <p:nvPr/>
        </p:nvSpPr>
        <p:spPr bwMode="auto">
          <a:xfrm>
            <a:off x="9872720" y="1096749"/>
            <a:ext cx="293403" cy="250825"/>
          </a:xfrm>
          <a:custGeom>
            <a:avLst/>
            <a:gdLst/>
            <a:ahLst/>
            <a:cxnLst/>
            <a:rect l="l" t="t" r="r" b="b"/>
            <a:pathLst>
              <a:path w="2887662" h="2106612">
                <a:moveTo>
                  <a:pt x="1428794" y="742950"/>
                </a:moveTo>
                <a:cubicBezTo>
                  <a:pt x="1428809" y="742950"/>
                  <a:pt x="1430621" y="742950"/>
                  <a:pt x="1657438" y="742950"/>
                </a:cubicBezTo>
                <a:cubicBezTo>
                  <a:pt x="1657454" y="742950"/>
                  <a:pt x="1658098" y="742950"/>
                  <a:pt x="1687424" y="742950"/>
                </a:cubicBezTo>
                <a:cubicBezTo>
                  <a:pt x="1687453" y="742950"/>
                  <a:pt x="1689991" y="742950"/>
                  <a:pt x="1916068" y="742950"/>
                </a:cubicBezTo>
                <a:cubicBezTo>
                  <a:pt x="1916068" y="742972"/>
                  <a:pt x="1916068" y="745793"/>
                  <a:pt x="1916068" y="1106641"/>
                </a:cubicBezTo>
                <a:cubicBezTo>
                  <a:pt x="1916078" y="1106761"/>
                  <a:pt x="1931088" y="1294158"/>
                  <a:pt x="2013523" y="1440337"/>
                </a:cubicBezTo>
                <a:lnTo>
                  <a:pt x="2016819" y="1446574"/>
                </a:lnTo>
                <a:lnTo>
                  <a:pt x="2035792" y="1410269"/>
                </a:lnTo>
                <a:cubicBezTo>
                  <a:pt x="2092087" y="1312766"/>
                  <a:pt x="2103358" y="1185269"/>
                  <a:pt x="2103363" y="1185206"/>
                </a:cubicBezTo>
                <a:cubicBezTo>
                  <a:pt x="2103363" y="1185190"/>
                  <a:pt x="2103363" y="1183235"/>
                  <a:pt x="2103363" y="941387"/>
                </a:cubicBezTo>
                <a:cubicBezTo>
                  <a:pt x="2103381" y="941387"/>
                  <a:pt x="2104998" y="941387"/>
                  <a:pt x="2257276" y="941387"/>
                </a:cubicBezTo>
                <a:cubicBezTo>
                  <a:pt x="2257286" y="941387"/>
                  <a:pt x="2257742" y="941387"/>
                  <a:pt x="2279800" y="941387"/>
                </a:cubicBezTo>
                <a:cubicBezTo>
                  <a:pt x="2279819" y="941387"/>
                  <a:pt x="2281498" y="941387"/>
                  <a:pt x="2433712" y="941387"/>
                </a:cubicBezTo>
                <a:cubicBezTo>
                  <a:pt x="2433712" y="941417"/>
                  <a:pt x="2433712" y="944065"/>
                  <a:pt x="2433712" y="1185206"/>
                </a:cubicBezTo>
                <a:cubicBezTo>
                  <a:pt x="2433722" y="1185314"/>
                  <a:pt x="2444996" y="1312783"/>
                  <a:pt x="2497530" y="1410269"/>
                </a:cubicBezTo>
                <a:cubicBezTo>
                  <a:pt x="2544975" y="1492442"/>
                  <a:pt x="2576429" y="1558638"/>
                  <a:pt x="2584800" y="1698625"/>
                </a:cubicBezTo>
                <a:lnTo>
                  <a:pt x="2774949" y="1698625"/>
                </a:lnTo>
                <a:lnTo>
                  <a:pt x="2774949" y="1784350"/>
                </a:lnTo>
                <a:lnTo>
                  <a:pt x="2887662" y="1784350"/>
                </a:lnTo>
                <a:lnTo>
                  <a:pt x="2887662" y="2106612"/>
                </a:lnTo>
                <a:lnTo>
                  <a:pt x="0" y="2106612"/>
                </a:lnTo>
                <a:lnTo>
                  <a:pt x="0" y="1784350"/>
                </a:lnTo>
                <a:lnTo>
                  <a:pt x="569912" y="1784350"/>
                </a:lnTo>
                <a:lnTo>
                  <a:pt x="569912" y="1698625"/>
                </a:lnTo>
                <a:lnTo>
                  <a:pt x="760041" y="1698625"/>
                </a:lnTo>
                <a:cubicBezTo>
                  <a:pt x="768340" y="1558638"/>
                  <a:pt x="799297" y="1492442"/>
                  <a:pt x="843578" y="1410269"/>
                </a:cubicBezTo>
                <a:cubicBezTo>
                  <a:pt x="899880" y="1312756"/>
                  <a:pt x="911146" y="1185242"/>
                  <a:pt x="911150" y="1185206"/>
                </a:cubicBezTo>
                <a:cubicBezTo>
                  <a:pt x="911150" y="1185188"/>
                  <a:pt x="911150" y="1183158"/>
                  <a:pt x="911150" y="941387"/>
                </a:cubicBezTo>
                <a:cubicBezTo>
                  <a:pt x="911171" y="941387"/>
                  <a:pt x="912974" y="941387"/>
                  <a:pt x="1065062" y="941387"/>
                </a:cubicBezTo>
                <a:cubicBezTo>
                  <a:pt x="1065075" y="941387"/>
                  <a:pt x="1065591" y="941387"/>
                  <a:pt x="1087586" y="941387"/>
                </a:cubicBezTo>
                <a:cubicBezTo>
                  <a:pt x="1087604" y="941387"/>
                  <a:pt x="1089260" y="941387"/>
                  <a:pt x="1241499" y="941387"/>
                </a:cubicBezTo>
                <a:cubicBezTo>
                  <a:pt x="1241499" y="941406"/>
                  <a:pt x="1241499" y="943523"/>
                  <a:pt x="1241499" y="1185206"/>
                </a:cubicBezTo>
                <a:cubicBezTo>
                  <a:pt x="1241508" y="1185308"/>
                  <a:pt x="1252784" y="1312781"/>
                  <a:pt x="1309071" y="1410269"/>
                </a:cubicBezTo>
                <a:cubicBezTo>
                  <a:pt x="1316112" y="1422465"/>
                  <a:pt x="1322743" y="1434308"/>
                  <a:pt x="1328044" y="1446574"/>
                </a:cubicBezTo>
                <a:lnTo>
                  <a:pt x="1331339" y="1440337"/>
                </a:lnTo>
                <a:cubicBezTo>
                  <a:pt x="1410042" y="1294131"/>
                  <a:pt x="1428789" y="1106693"/>
                  <a:pt x="1428794" y="1106641"/>
                </a:cubicBezTo>
                <a:cubicBezTo>
                  <a:pt x="1428794" y="1106621"/>
                  <a:pt x="1428794" y="1103915"/>
                  <a:pt x="1428794" y="742950"/>
                </a:cubicBezTo>
                <a:close/>
                <a:moveTo>
                  <a:pt x="2268736" y="217487"/>
                </a:moveTo>
                <a:cubicBezTo>
                  <a:pt x="2317607" y="217487"/>
                  <a:pt x="2355199" y="258770"/>
                  <a:pt x="2355199" y="303807"/>
                </a:cubicBezTo>
                <a:cubicBezTo>
                  <a:pt x="2355199" y="311313"/>
                  <a:pt x="2355199" y="315066"/>
                  <a:pt x="2351440" y="322572"/>
                </a:cubicBezTo>
                <a:cubicBezTo>
                  <a:pt x="2366477" y="333832"/>
                  <a:pt x="2373996" y="345091"/>
                  <a:pt x="2381514" y="360103"/>
                </a:cubicBezTo>
                <a:cubicBezTo>
                  <a:pt x="2381534" y="360103"/>
                  <a:pt x="2389038" y="360103"/>
                  <a:pt x="2392792" y="360103"/>
                </a:cubicBezTo>
                <a:cubicBezTo>
                  <a:pt x="2434144" y="360103"/>
                  <a:pt x="2471737" y="397633"/>
                  <a:pt x="2471737" y="438917"/>
                </a:cubicBezTo>
                <a:cubicBezTo>
                  <a:pt x="2471737" y="468942"/>
                  <a:pt x="2456700" y="491460"/>
                  <a:pt x="2434144" y="506472"/>
                </a:cubicBezTo>
                <a:cubicBezTo>
                  <a:pt x="2445420" y="581518"/>
                  <a:pt x="2358994" y="619048"/>
                  <a:pt x="2358959" y="619064"/>
                </a:cubicBezTo>
                <a:cubicBezTo>
                  <a:pt x="2385274" y="686619"/>
                  <a:pt x="2242421" y="694125"/>
                  <a:pt x="2298810" y="750421"/>
                </a:cubicBezTo>
                <a:cubicBezTo>
                  <a:pt x="2355188" y="806706"/>
                  <a:pt x="2321379" y="908009"/>
                  <a:pt x="2321366" y="908049"/>
                </a:cubicBezTo>
                <a:cubicBezTo>
                  <a:pt x="2321357" y="908049"/>
                  <a:pt x="2320831" y="908049"/>
                  <a:pt x="2287532" y="908049"/>
                </a:cubicBezTo>
                <a:cubicBezTo>
                  <a:pt x="2287532" y="795494"/>
                  <a:pt x="2204881" y="772954"/>
                  <a:pt x="2204828" y="772939"/>
                </a:cubicBezTo>
                <a:cubicBezTo>
                  <a:pt x="2088328" y="731669"/>
                  <a:pt x="2144643" y="645391"/>
                  <a:pt x="2144679" y="645335"/>
                </a:cubicBezTo>
                <a:cubicBezTo>
                  <a:pt x="2001827" y="641582"/>
                  <a:pt x="1983030" y="532743"/>
                  <a:pt x="1979271" y="513978"/>
                </a:cubicBezTo>
                <a:cubicBezTo>
                  <a:pt x="1949197" y="498966"/>
                  <a:pt x="1930400" y="472695"/>
                  <a:pt x="1930400" y="438917"/>
                </a:cubicBezTo>
                <a:cubicBezTo>
                  <a:pt x="1930400" y="397633"/>
                  <a:pt x="1964234" y="360103"/>
                  <a:pt x="2009345" y="360103"/>
                </a:cubicBezTo>
                <a:cubicBezTo>
                  <a:pt x="2024382" y="360103"/>
                  <a:pt x="2043179" y="367609"/>
                  <a:pt x="2054457" y="375115"/>
                </a:cubicBezTo>
                <a:cubicBezTo>
                  <a:pt x="2069494" y="360103"/>
                  <a:pt x="2088290" y="348844"/>
                  <a:pt x="2110846" y="348844"/>
                </a:cubicBezTo>
                <a:cubicBezTo>
                  <a:pt x="2110846" y="345091"/>
                  <a:pt x="2110846" y="345091"/>
                  <a:pt x="2110846" y="341338"/>
                </a:cubicBezTo>
                <a:cubicBezTo>
                  <a:pt x="2110846" y="296301"/>
                  <a:pt x="2144679" y="262524"/>
                  <a:pt x="2189791" y="262524"/>
                </a:cubicBezTo>
                <a:cubicBezTo>
                  <a:pt x="2193550" y="262524"/>
                  <a:pt x="2193550" y="262524"/>
                  <a:pt x="2197309" y="262524"/>
                </a:cubicBezTo>
                <a:cubicBezTo>
                  <a:pt x="2212347" y="236252"/>
                  <a:pt x="2238662" y="217487"/>
                  <a:pt x="2268736" y="217487"/>
                </a:cubicBezTo>
                <a:close/>
                <a:moveTo>
                  <a:pt x="1687292" y="0"/>
                </a:moveTo>
                <a:cubicBezTo>
                  <a:pt x="1732271" y="0"/>
                  <a:pt x="1769754" y="37475"/>
                  <a:pt x="1769754" y="82446"/>
                </a:cubicBezTo>
                <a:cubicBezTo>
                  <a:pt x="1769754" y="89941"/>
                  <a:pt x="1769754" y="97436"/>
                  <a:pt x="1766006" y="104931"/>
                </a:cubicBezTo>
                <a:cubicBezTo>
                  <a:pt x="1780999" y="112426"/>
                  <a:pt x="1788495" y="127416"/>
                  <a:pt x="1795992" y="142406"/>
                </a:cubicBezTo>
                <a:cubicBezTo>
                  <a:pt x="1799740" y="142406"/>
                  <a:pt x="1803488" y="142406"/>
                  <a:pt x="1807237" y="142406"/>
                </a:cubicBezTo>
                <a:cubicBezTo>
                  <a:pt x="1848468" y="142406"/>
                  <a:pt x="1885950" y="176134"/>
                  <a:pt x="1885950" y="221105"/>
                </a:cubicBezTo>
                <a:cubicBezTo>
                  <a:pt x="1885950" y="247338"/>
                  <a:pt x="1870957" y="269823"/>
                  <a:pt x="1848468" y="284813"/>
                </a:cubicBezTo>
                <a:cubicBezTo>
                  <a:pt x="1859710" y="359749"/>
                  <a:pt x="1773537" y="400970"/>
                  <a:pt x="1773502" y="400987"/>
                </a:cubicBezTo>
                <a:cubicBezTo>
                  <a:pt x="1799740" y="468442"/>
                  <a:pt x="1657306" y="475938"/>
                  <a:pt x="1713530" y="528403"/>
                </a:cubicBezTo>
                <a:cubicBezTo>
                  <a:pt x="1769744" y="584607"/>
                  <a:pt x="1736032" y="685765"/>
                  <a:pt x="1736020" y="685800"/>
                </a:cubicBezTo>
                <a:cubicBezTo>
                  <a:pt x="1736020" y="685800"/>
                  <a:pt x="1736020" y="685800"/>
                  <a:pt x="1702285" y="685800"/>
                </a:cubicBezTo>
                <a:cubicBezTo>
                  <a:pt x="1702285" y="573397"/>
                  <a:pt x="1623604" y="554644"/>
                  <a:pt x="1623572" y="554636"/>
                </a:cubicBezTo>
                <a:cubicBezTo>
                  <a:pt x="1507399" y="513421"/>
                  <a:pt x="1563577" y="427255"/>
                  <a:pt x="1563600" y="427220"/>
                </a:cubicBezTo>
                <a:cubicBezTo>
                  <a:pt x="1417417" y="423472"/>
                  <a:pt x="1398676" y="311046"/>
                  <a:pt x="1394928" y="292308"/>
                </a:cubicBezTo>
                <a:cubicBezTo>
                  <a:pt x="1364942" y="281065"/>
                  <a:pt x="1346200" y="251085"/>
                  <a:pt x="1346200" y="221105"/>
                </a:cubicBezTo>
                <a:cubicBezTo>
                  <a:pt x="1346200" y="176134"/>
                  <a:pt x="1383683" y="142406"/>
                  <a:pt x="1424914" y="142406"/>
                </a:cubicBezTo>
                <a:cubicBezTo>
                  <a:pt x="1443655" y="142406"/>
                  <a:pt x="1458648" y="146154"/>
                  <a:pt x="1469893" y="153649"/>
                </a:cubicBezTo>
                <a:cubicBezTo>
                  <a:pt x="1484886" y="138659"/>
                  <a:pt x="1503627" y="127416"/>
                  <a:pt x="1526117" y="127416"/>
                </a:cubicBezTo>
                <a:lnTo>
                  <a:pt x="1526117" y="119921"/>
                </a:lnTo>
                <a:cubicBezTo>
                  <a:pt x="1526117" y="78698"/>
                  <a:pt x="1563600" y="41223"/>
                  <a:pt x="1604830" y="41223"/>
                </a:cubicBezTo>
                <a:cubicBezTo>
                  <a:pt x="1608579" y="41223"/>
                  <a:pt x="1608579" y="41223"/>
                  <a:pt x="1612327" y="41223"/>
                </a:cubicBezTo>
                <a:cubicBezTo>
                  <a:pt x="1627320" y="18738"/>
                  <a:pt x="1653558" y="0"/>
                  <a:pt x="1687292"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3" name="Text Placeholder 2">
            <a:extLst>
              <a:ext uri="{FF2B5EF4-FFF2-40B4-BE49-F238E27FC236}">
                <a16:creationId xmlns:a16="http://schemas.microsoft.com/office/drawing/2014/main" id="{C6FF19F0-640C-4B33-9BB7-BAC00209E7DF}"/>
              </a:ext>
            </a:extLst>
          </p:cNvPr>
          <p:cNvSpPr txBox="1">
            <a:spLocks/>
          </p:cNvSpPr>
          <p:nvPr/>
        </p:nvSpPr>
        <p:spPr>
          <a:xfrm>
            <a:off x="357647" y="16784"/>
            <a:ext cx="9327891"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t-IT" sz="1050" dirty="0">
                <a:solidFill>
                  <a:srgbClr val="002060"/>
                </a:solidFill>
                <a:latin typeface="Arial" panose="020B0604020202020204" pitchFamily="34" charset="0"/>
                <a:cs typeface="Arial" panose="020B0604020202020204" pitchFamily="34" charset="0"/>
              </a:rPr>
              <a:t>GUIDA OPERATIVA PER IL RISPETTO DEL PRINCIPIO DNSH – </a:t>
            </a:r>
            <a:r>
              <a:rPr lang="it-IT" sz="1050" b="1" dirty="0">
                <a:solidFill>
                  <a:srgbClr val="002060"/>
                </a:solidFill>
                <a:latin typeface="Arial" panose="020B0604020202020204" pitchFamily="34" charset="0"/>
                <a:cs typeface="Arial" panose="020B0604020202020204" pitchFamily="34" charset="0"/>
              </a:rPr>
              <a:t>SCHEDA 6 - 8: SERVIZI INFORMATICI DI HOSTING E CLOUD – DATA CENTER</a:t>
            </a:r>
          </a:p>
        </p:txBody>
      </p:sp>
    </p:spTree>
    <p:extLst>
      <p:ext uri="{BB962C8B-B14F-4D97-AF65-F5344CB8AC3E}">
        <p14:creationId xmlns:p14="http://schemas.microsoft.com/office/powerpoint/2010/main" val="37491137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 name="Table 10">
            <a:extLst>
              <a:ext uri="{FF2B5EF4-FFF2-40B4-BE49-F238E27FC236}">
                <a16:creationId xmlns:a16="http://schemas.microsoft.com/office/drawing/2014/main" id="{4DAF2F49-CC27-4004-8FE5-2A3BADF273D4}"/>
              </a:ext>
            </a:extLst>
          </p:cNvPr>
          <p:cNvGraphicFramePr>
            <a:graphicFrameLocks noGrp="1"/>
          </p:cNvGraphicFramePr>
          <p:nvPr/>
        </p:nvGraphicFramePr>
        <p:xfrm>
          <a:off x="10320024" y="195956"/>
          <a:ext cx="1271370" cy="1371600"/>
        </p:xfrm>
        <a:graphic>
          <a:graphicData uri="http://schemas.openxmlformats.org/drawingml/2006/table">
            <a:tbl>
              <a:tblPr bandRow="1">
                <a:tableStyleId>{5C22544A-7EE6-4342-B048-85BDC9FD1C3A}</a:tableStyleId>
              </a:tblPr>
              <a:tblGrid>
                <a:gridCol w="1271370">
                  <a:extLst>
                    <a:ext uri="{9D8B030D-6E8A-4147-A177-3AD203B41FA5}">
                      <a16:colId xmlns:a16="http://schemas.microsoft.com/office/drawing/2014/main" val="2637763030"/>
                    </a:ext>
                  </a:extLst>
                </a:gridCol>
              </a:tblGrid>
              <a:tr h="211755">
                <a:tc>
                  <a:txBody>
                    <a:bodyPr/>
                    <a:lstStyle/>
                    <a:p>
                      <a:r>
                        <a:rPr lang="it-IT" sz="900" b="0">
                          <a:solidFill>
                            <a:schemeClr val="tx1"/>
                          </a:solidFill>
                        </a:rPr>
                        <a:t>Mitigazione</a:t>
                      </a:r>
                    </a:p>
                  </a:txBody>
                  <a:tcPr>
                    <a:solidFill>
                      <a:schemeClr val="bg2"/>
                    </a:solidFill>
                  </a:tcPr>
                </a:tc>
                <a:extLst>
                  <a:ext uri="{0D108BD9-81ED-4DB2-BD59-A6C34878D82A}">
                    <a16:rowId xmlns:a16="http://schemas.microsoft.com/office/drawing/2014/main" val="3339796594"/>
                  </a:ext>
                </a:extLst>
              </a:tr>
              <a:tr h="211755">
                <a:tc>
                  <a:txBody>
                    <a:bodyPr/>
                    <a:lstStyle/>
                    <a:p>
                      <a:r>
                        <a:rPr lang="it-IT" sz="900"/>
                        <a:t>Adattamento</a:t>
                      </a:r>
                    </a:p>
                  </a:txBody>
                  <a:tcPr>
                    <a:solidFill>
                      <a:schemeClr val="bg2"/>
                    </a:solidFill>
                  </a:tcPr>
                </a:tc>
                <a:extLst>
                  <a:ext uri="{0D108BD9-81ED-4DB2-BD59-A6C34878D82A}">
                    <a16:rowId xmlns:a16="http://schemas.microsoft.com/office/drawing/2014/main" val="3629713866"/>
                  </a:ext>
                </a:extLst>
              </a:tr>
              <a:tr h="211755">
                <a:tc>
                  <a:txBody>
                    <a:bodyPr/>
                    <a:lstStyle/>
                    <a:p>
                      <a:r>
                        <a:rPr lang="it-IT" sz="900"/>
                        <a:t>Risorsa Idrica</a:t>
                      </a:r>
                    </a:p>
                  </a:txBody>
                  <a:tcPr>
                    <a:solidFill>
                      <a:schemeClr val="bg2"/>
                    </a:solidFill>
                  </a:tcPr>
                </a:tc>
                <a:extLst>
                  <a:ext uri="{0D108BD9-81ED-4DB2-BD59-A6C34878D82A}">
                    <a16:rowId xmlns:a16="http://schemas.microsoft.com/office/drawing/2014/main" val="1622243859"/>
                  </a:ext>
                </a:extLst>
              </a:tr>
              <a:tr h="211755">
                <a:tc>
                  <a:txBody>
                    <a:bodyPr/>
                    <a:lstStyle/>
                    <a:p>
                      <a:r>
                        <a:rPr lang="it-IT" sz="900"/>
                        <a:t>Economia Circolare</a:t>
                      </a:r>
                    </a:p>
                  </a:txBody>
                  <a:tcPr>
                    <a:solidFill>
                      <a:schemeClr val="bg2"/>
                    </a:solidFill>
                  </a:tcPr>
                </a:tc>
                <a:extLst>
                  <a:ext uri="{0D108BD9-81ED-4DB2-BD59-A6C34878D82A}">
                    <a16:rowId xmlns:a16="http://schemas.microsoft.com/office/drawing/2014/main" val="2308410205"/>
                  </a:ext>
                </a:extLst>
              </a:tr>
              <a:tr h="211755">
                <a:tc>
                  <a:txBody>
                    <a:bodyPr/>
                    <a:lstStyle/>
                    <a:p>
                      <a:r>
                        <a:rPr lang="it-IT" sz="900" b="1">
                          <a:solidFill>
                            <a:srgbClr val="13457B"/>
                          </a:solidFill>
                        </a:rPr>
                        <a:t>Inquinamento</a:t>
                      </a:r>
                    </a:p>
                  </a:txBody>
                  <a:tcPr>
                    <a:solidFill>
                      <a:srgbClr val="F9CA4E"/>
                    </a:solidFill>
                  </a:tcPr>
                </a:tc>
                <a:extLst>
                  <a:ext uri="{0D108BD9-81ED-4DB2-BD59-A6C34878D82A}">
                    <a16:rowId xmlns:a16="http://schemas.microsoft.com/office/drawing/2014/main" val="2006366904"/>
                  </a:ext>
                </a:extLst>
              </a:tr>
              <a:tr h="211755">
                <a:tc>
                  <a:txBody>
                    <a:bodyPr/>
                    <a:lstStyle/>
                    <a:p>
                      <a:r>
                        <a:rPr lang="it-IT" sz="900"/>
                        <a:t>Biodiversità</a:t>
                      </a:r>
                    </a:p>
                  </a:txBody>
                  <a:tcPr>
                    <a:solidFill>
                      <a:schemeClr val="bg2"/>
                    </a:solidFill>
                  </a:tcPr>
                </a:tc>
                <a:extLst>
                  <a:ext uri="{0D108BD9-81ED-4DB2-BD59-A6C34878D82A}">
                    <a16:rowId xmlns:a16="http://schemas.microsoft.com/office/drawing/2014/main" val="2799061225"/>
                  </a:ext>
                </a:extLst>
              </a:tr>
            </a:tbl>
          </a:graphicData>
        </a:graphic>
      </p:graphicFrame>
      <p:sp>
        <p:nvSpPr>
          <p:cNvPr id="4" name="Segnaposto numero diapositiva 5">
            <a:extLst>
              <a:ext uri="{FF2B5EF4-FFF2-40B4-BE49-F238E27FC236}">
                <a16:creationId xmlns:a16="http://schemas.microsoft.com/office/drawing/2014/main" id="{CC11CACA-3D43-6842-94A5-90E1FE5ACAA5}"/>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43</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
        <p:nvSpPr>
          <p:cNvPr id="9" name="Titolo 1">
            <a:extLst>
              <a:ext uri="{FF2B5EF4-FFF2-40B4-BE49-F238E27FC236}">
                <a16:creationId xmlns:a16="http://schemas.microsoft.com/office/drawing/2014/main" id="{7B595272-78FB-48A9-B8EF-F0A32D7EA508}"/>
              </a:ext>
            </a:extLst>
          </p:cNvPr>
          <p:cNvSpPr>
            <a:spLocks noGrp="1"/>
          </p:cNvSpPr>
          <p:nvPr>
            <p:ph type="title"/>
          </p:nvPr>
        </p:nvSpPr>
        <p:spPr>
          <a:xfrm>
            <a:off x="764308" y="578866"/>
            <a:ext cx="10515600" cy="761711"/>
          </a:xfrm>
        </p:spPr>
        <p:txBody>
          <a:bodyPr>
            <a:normAutofit/>
          </a:bodyPr>
          <a:lstStyle/>
          <a:p>
            <a:r>
              <a:rPr lang="it-IT" sz="2400" b="1">
                <a:solidFill>
                  <a:schemeClr val="accent1">
                    <a:lumMod val="50000"/>
                  </a:schemeClr>
                </a:solidFill>
                <a:latin typeface="Arial" panose="020B0604020202020204" pitchFamily="34" charset="0"/>
                <a:cs typeface="Arial" panose="020B0604020202020204" pitchFamily="34" charset="0"/>
              </a:rPr>
              <a:t>II. VINCOLI DNSH</a:t>
            </a:r>
            <a:endParaRPr lang="it-IT" sz="2600" b="1" i="1">
              <a:solidFill>
                <a:schemeClr val="accent1">
                  <a:lumMod val="50000"/>
                </a:schemeClr>
              </a:solidFill>
              <a:latin typeface="Arial" panose="020B0604020202020204" pitchFamily="34" charset="0"/>
              <a:cs typeface="Arial" panose="020B0604020202020204" pitchFamily="34" charset="0"/>
            </a:endParaRPr>
          </a:p>
        </p:txBody>
      </p:sp>
      <p:sp>
        <p:nvSpPr>
          <p:cNvPr id="10" name="Rectangle 9">
            <a:extLst>
              <a:ext uri="{FF2B5EF4-FFF2-40B4-BE49-F238E27FC236}">
                <a16:creationId xmlns:a16="http://schemas.microsoft.com/office/drawing/2014/main" id="{8BEA70F3-559F-462C-A758-0C255A7A2763}"/>
              </a:ext>
            </a:extLst>
          </p:cNvPr>
          <p:cNvSpPr/>
          <p:nvPr/>
        </p:nvSpPr>
        <p:spPr>
          <a:xfrm>
            <a:off x="404308" y="2078116"/>
            <a:ext cx="11185123" cy="671527"/>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just" defTabSz="91440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endParaRPr>
          </a:p>
        </p:txBody>
      </p:sp>
      <p:grpSp>
        <p:nvGrpSpPr>
          <p:cNvPr id="30" name="Group 29">
            <a:extLst>
              <a:ext uri="{FF2B5EF4-FFF2-40B4-BE49-F238E27FC236}">
                <a16:creationId xmlns:a16="http://schemas.microsoft.com/office/drawing/2014/main" id="{0D088A47-C7FA-48A7-8B5F-56786E1C6B57}"/>
              </a:ext>
            </a:extLst>
          </p:cNvPr>
          <p:cNvGrpSpPr/>
          <p:nvPr/>
        </p:nvGrpSpPr>
        <p:grpSpPr>
          <a:xfrm>
            <a:off x="9872720" y="190511"/>
            <a:ext cx="302478" cy="1382650"/>
            <a:chOff x="9872720" y="190511"/>
            <a:chExt cx="302478" cy="1382650"/>
          </a:xfrm>
        </p:grpSpPr>
        <p:sp>
          <p:nvSpPr>
            <p:cNvPr id="45" name="Freeform 12">
              <a:extLst>
                <a:ext uri="{FF2B5EF4-FFF2-40B4-BE49-F238E27FC236}">
                  <a16:creationId xmlns:a16="http://schemas.microsoft.com/office/drawing/2014/main" id="{8D3490FE-25AA-4771-8F5A-90C7A0CCBF75}"/>
                </a:ext>
              </a:extLst>
            </p:cNvPr>
            <p:cNvSpPr>
              <a:spLocks noEditPoints="1"/>
            </p:cNvSpPr>
            <p:nvPr/>
          </p:nvSpPr>
          <p:spPr bwMode="auto">
            <a:xfrm>
              <a:off x="9941760" y="894520"/>
              <a:ext cx="188972" cy="190754"/>
            </a:xfrm>
            <a:custGeom>
              <a:avLst/>
              <a:gdLst>
                <a:gd name="T0" fmla="*/ 157 w 392"/>
                <a:gd name="T1" fmla="*/ 18 h 368"/>
                <a:gd name="T2" fmla="*/ 102 w 392"/>
                <a:gd name="T3" fmla="*/ 33 h 368"/>
                <a:gd name="T4" fmla="*/ 76 w 392"/>
                <a:gd name="T5" fmla="*/ 76 h 368"/>
                <a:gd name="T6" fmla="*/ 148 w 392"/>
                <a:gd name="T7" fmla="*/ 120 h 368"/>
                <a:gd name="T8" fmla="*/ 187 w 392"/>
                <a:gd name="T9" fmla="*/ 58 h 368"/>
                <a:gd name="T10" fmla="*/ 157 w 392"/>
                <a:gd name="T11" fmla="*/ 18 h 368"/>
                <a:gd name="T12" fmla="*/ 326 w 392"/>
                <a:gd name="T13" fmla="*/ 268 h 368"/>
                <a:gd name="T14" fmla="*/ 241 w 392"/>
                <a:gd name="T15" fmla="*/ 268 h 368"/>
                <a:gd name="T16" fmla="*/ 241 w 392"/>
                <a:gd name="T17" fmla="*/ 241 h 368"/>
                <a:gd name="T18" fmla="*/ 216 w 392"/>
                <a:gd name="T19" fmla="*/ 274 h 368"/>
                <a:gd name="T20" fmla="*/ 191 w 392"/>
                <a:gd name="T21" fmla="*/ 306 h 368"/>
                <a:gd name="T22" fmla="*/ 216 w 392"/>
                <a:gd name="T23" fmla="*/ 339 h 368"/>
                <a:gd name="T24" fmla="*/ 238 w 392"/>
                <a:gd name="T25" fmla="*/ 368 h 368"/>
                <a:gd name="T26" fmla="*/ 241 w 392"/>
                <a:gd name="T27" fmla="*/ 368 h 368"/>
                <a:gd name="T28" fmla="*/ 241 w 392"/>
                <a:gd name="T29" fmla="*/ 353 h 368"/>
                <a:gd name="T30" fmla="*/ 286 w 392"/>
                <a:gd name="T31" fmla="*/ 352 h 368"/>
                <a:gd name="T32" fmla="*/ 336 w 392"/>
                <a:gd name="T33" fmla="*/ 332 h 368"/>
                <a:gd name="T34" fmla="*/ 380 w 392"/>
                <a:gd name="T35" fmla="*/ 251 h 368"/>
                <a:gd name="T36" fmla="*/ 380 w 392"/>
                <a:gd name="T37" fmla="*/ 250 h 368"/>
                <a:gd name="T38" fmla="*/ 326 w 392"/>
                <a:gd name="T39" fmla="*/ 268 h 368"/>
                <a:gd name="T40" fmla="*/ 196 w 392"/>
                <a:gd name="T41" fmla="*/ 43 h 368"/>
                <a:gd name="T42" fmla="*/ 237 w 392"/>
                <a:gd name="T43" fmla="*/ 119 h 368"/>
                <a:gd name="T44" fmla="*/ 213 w 392"/>
                <a:gd name="T45" fmla="*/ 132 h 368"/>
                <a:gd name="T46" fmla="*/ 253 w 392"/>
                <a:gd name="T47" fmla="*/ 138 h 368"/>
                <a:gd name="T48" fmla="*/ 294 w 392"/>
                <a:gd name="T49" fmla="*/ 144 h 368"/>
                <a:gd name="T50" fmla="*/ 311 w 392"/>
                <a:gd name="T51" fmla="*/ 107 h 368"/>
                <a:gd name="T52" fmla="*/ 328 w 392"/>
                <a:gd name="T53" fmla="*/ 69 h 368"/>
                <a:gd name="T54" fmla="*/ 311 w 392"/>
                <a:gd name="T55" fmla="*/ 78 h 368"/>
                <a:gd name="T56" fmla="*/ 288 w 392"/>
                <a:gd name="T57" fmla="*/ 39 h 368"/>
                <a:gd name="T58" fmla="*/ 248 w 392"/>
                <a:gd name="T59" fmla="*/ 4 h 368"/>
                <a:gd name="T60" fmla="*/ 152 w 392"/>
                <a:gd name="T61" fmla="*/ 4 h 368"/>
                <a:gd name="T62" fmla="*/ 196 w 392"/>
                <a:gd name="T63" fmla="*/ 43 h 368"/>
                <a:gd name="T64" fmla="*/ 71 w 392"/>
                <a:gd name="T65" fmla="*/ 311 h 368"/>
                <a:gd name="T66" fmla="*/ 110 w 392"/>
                <a:gd name="T67" fmla="*/ 351 h 368"/>
                <a:gd name="T68" fmla="*/ 161 w 392"/>
                <a:gd name="T69" fmla="*/ 352 h 368"/>
                <a:gd name="T70" fmla="*/ 162 w 392"/>
                <a:gd name="T71" fmla="*/ 267 h 368"/>
                <a:gd name="T72" fmla="*/ 89 w 392"/>
                <a:gd name="T73" fmla="*/ 265 h 368"/>
                <a:gd name="T74" fmla="*/ 71 w 392"/>
                <a:gd name="T75" fmla="*/ 311 h 368"/>
                <a:gd name="T76" fmla="*/ 114 w 392"/>
                <a:gd name="T77" fmla="*/ 193 h 368"/>
                <a:gd name="T78" fmla="*/ 137 w 392"/>
                <a:gd name="T79" fmla="*/ 207 h 368"/>
                <a:gd name="T80" fmla="*/ 122 w 392"/>
                <a:gd name="T81" fmla="*/ 168 h 368"/>
                <a:gd name="T82" fmla="*/ 107 w 392"/>
                <a:gd name="T83" fmla="*/ 130 h 368"/>
                <a:gd name="T84" fmla="*/ 66 w 392"/>
                <a:gd name="T85" fmla="*/ 134 h 368"/>
                <a:gd name="T86" fmla="*/ 25 w 392"/>
                <a:gd name="T87" fmla="*/ 139 h 368"/>
                <a:gd name="T88" fmla="*/ 41 w 392"/>
                <a:gd name="T89" fmla="*/ 148 h 368"/>
                <a:gd name="T90" fmla="*/ 19 w 392"/>
                <a:gd name="T91" fmla="*/ 188 h 368"/>
                <a:gd name="T92" fmla="*/ 9 w 392"/>
                <a:gd name="T93" fmla="*/ 241 h 368"/>
                <a:gd name="T94" fmla="*/ 58 w 392"/>
                <a:gd name="T95" fmla="*/ 324 h 368"/>
                <a:gd name="T96" fmla="*/ 69 w 392"/>
                <a:gd name="T97" fmla="*/ 266 h 368"/>
                <a:gd name="T98" fmla="*/ 114 w 392"/>
                <a:gd name="T99" fmla="*/ 193 h 368"/>
                <a:gd name="T100" fmla="*/ 313 w 392"/>
                <a:gd name="T101" fmla="*/ 253 h 368"/>
                <a:gd name="T102" fmla="*/ 362 w 392"/>
                <a:gd name="T103" fmla="*/ 244 h 368"/>
                <a:gd name="T104" fmla="*/ 375 w 392"/>
                <a:gd name="T105" fmla="*/ 190 h 368"/>
                <a:gd name="T106" fmla="*/ 350 w 392"/>
                <a:gd name="T107" fmla="*/ 146 h 368"/>
                <a:gd name="T108" fmla="*/ 277 w 392"/>
                <a:gd name="T109" fmla="*/ 189 h 368"/>
                <a:gd name="T110" fmla="*/ 313 w 392"/>
                <a:gd name="T111" fmla="*/ 253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2" h="368">
                  <a:moveTo>
                    <a:pt x="157" y="18"/>
                  </a:moveTo>
                  <a:cubicBezTo>
                    <a:pt x="127" y="0"/>
                    <a:pt x="102" y="33"/>
                    <a:pt x="102" y="33"/>
                  </a:cubicBezTo>
                  <a:cubicBezTo>
                    <a:pt x="76" y="76"/>
                    <a:pt x="76" y="76"/>
                    <a:pt x="76" y="76"/>
                  </a:cubicBezTo>
                  <a:cubicBezTo>
                    <a:pt x="148" y="120"/>
                    <a:pt x="148" y="120"/>
                    <a:pt x="148" y="120"/>
                  </a:cubicBezTo>
                  <a:cubicBezTo>
                    <a:pt x="187" y="58"/>
                    <a:pt x="187" y="58"/>
                    <a:pt x="187" y="58"/>
                  </a:cubicBezTo>
                  <a:cubicBezTo>
                    <a:pt x="172" y="23"/>
                    <a:pt x="157" y="18"/>
                    <a:pt x="157" y="18"/>
                  </a:cubicBezTo>
                  <a:close/>
                  <a:moveTo>
                    <a:pt x="326" y="268"/>
                  </a:moveTo>
                  <a:cubicBezTo>
                    <a:pt x="241" y="268"/>
                    <a:pt x="241" y="268"/>
                    <a:pt x="241" y="268"/>
                  </a:cubicBezTo>
                  <a:cubicBezTo>
                    <a:pt x="241" y="241"/>
                    <a:pt x="241" y="241"/>
                    <a:pt x="241" y="241"/>
                  </a:cubicBezTo>
                  <a:cubicBezTo>
                    <a:pt x="216" y="274"/>
                    <a:pt x="216" y="274"/>
                    <a:pt x="216" y="274"/>
                  </a:cubicBezTo>
                  <a:cubicBezTo>
                    <a:pt x="191" y="306"/>
                    <a:pt x="191" y="306"/>
                    <a:pt x="191" y="306"/>
                  </a:cubicBezTo>
                  <a:cubicBezTo>
                    <a:pt x="216" y="339"/>
                    <a:pt x="216" y="339"/>
                    <a:pt x="216" y="339"/>
                  </a:cubicBezTo>
                  <a:cubicBezTo>
                    <a:pt x="238" y="368"/>
                    <a:pt x="238" y="368"/>
                    <a:pt x="238" y="368"/>
                  </a:cubicBezTo>
                  <a:cubicBezTo>
                    <a:pt x="241" y="368"/>
                    <a:pt x="241" y="368"/>
                    <a:pt x="241" y="368"/>
                  </a:cubicBezTo>
                  <a:cubicBezTo>
                    <a:pt x="241" y="353"/>
                    <a:pt x="241" y="353"/>
                    <a:pt x="241" y="353"/>
                  </a:cubicBezTo>
                  <a:cubicBezTo>
                    <a:pt x="286" y="352"/>
                    <a:pt x="286" y="352"/>
                    <a:pt x="286" y="352"/>
                  </a:cubicBezTo>
                  <a:cubicBezTo>
                    <a:pt x="327" y="349"/>
                    <a:pt x="336" y="332"/>
                    <a:pt x="336" y="332"/>
                  </a:cubicBezTo>
                  <a:cubicBezTo>
                    <a:pt x="380" y="251"/>
                    <a:pt x="380" y="251"/>
                    <a:pt x="380" y="251"/>
                  </a:cubicBezTo>
                  <a:cubicBezTo>
                    <a:pt x="380" y="250"/>
                    <a:pt x="380" y="250"/>
                    <a:pt x="380" y="250"/>
                  </a:cubicBezTo>
                  <a:cubicBezTo>
                    <a:pt x="362" y="271"/>
                    <a:pt x="326" y="268"/>
                    <a:pt x="326" y="268"/>
                  </a:cubicBezTo>
                  <a:close/>
                  <a:moveTo>
                    <a:pt x="196" y="43"/>
                  </a:moveTo>
                  <a:cubicBezTo>
                    <a:pt x="237" y="119"/>
                    <a:pt x="237" y="119"/>
                    <a:pt x="237" y="119"/>
                  </a:cubicBezTo>
                  <a:cubicBezTo>
                    <a:pt x="213" y="132"/>
                    <a:pt x="213" y="132"/>
                    <a:pt x="213" y="132"/>
                  </a:cubicBezTo>
                  <a:cubicBezTo>
                    <a:pt x="253" y="138"/>
                    <a:pt x="253" y="138"/>
                    <a:pt x="253" y="138"/>
                  </a:cubicBezTo>
                  <a:cubicBezTo>
                    <a:pt x="294" y="144"/>
                    <a:pt x="294" y="144"/>
                    <a:pt x="294" y="144"/>
                  </a:cubicBezTo>
                  <a:cubicBezTo>
                    <a:pt x="311" y="107"/>
                    <a:pt x="311" y="107"/>
                    <a:pt x="311" y="107"/>
                  </a:cubicBezTo>
                  <a:cubicBezTo>
                    <a:pt x="328" y="69"/>
                    <a:pt x="328" y="69"/>
                    <a:pt x="328" y="69"/>
                  </a:cubicBezTo>
                  <a:cubicBezTo>
                    <a:pt x="311" y="78"/>
                    <a:pt x="311" y="78"/>
                    <a:pt x="311" y="78"/>
                  </a:cubicBezTo>
                  <a:cubicBezTo>
                    <a:pt x="288" y="39"/>
                    <a:pt x="288" y="39"/>
                    <a:pt x="288" y="39"/>
                  </a:cubicBezTo>
                  <a:cubicBezTo>
                    <a:pt x="267" y="4"/>
                    <a:pt x="248" y="4"/>
                    <a:pt x="248" y="4"/>
                  </a:cubicBezTo>
                  <a:cubicBezTo>
                    <a:pt x="152" y="4"/>
                    <a:pt x="152" y="4"/>
                    <a:pt x="152" y="4"/>
                  </a:cubicBezTo>
                  <a:cubicBezTo>
                    <a:pt x="180" y="7"/>
                    <a:pt x="196" y="43"/>
                    <a:pt x="196" y="43"/>
                  </a:cubicBezTo>
                  <a:close/>
                  <a:moveTo>
                    <a:pt x="71" y="311"/>
                  </a:moveTo>
                  <a:cubicBezTo>
                    <a:pt x="70" y="346"/>
                    <a:pt x="110" y="351"/>
                    <a:pt x="110" y="351"/>
                  </a:cubicBezTo>
                  <a:cubicBezTo>
                    <a:pt x="161" y="352"/>
                    <a:pt x="161" y="352"/>
                    <a:pt x="161" y="352"/>
                  </a:cubicBezTo>
                  <a:cubicBezTo>
                    <a:pt x="162" y="267"/>
                    <a:pt x="162" y="267"/>
                    <a:pt x="162" y="267"/>
                  </a:cubicBezTo>
                  <a:cubicBezTo>
                    <a:pt x="89" y="265"/>
                    <a:pt x="89" y="265"/>
                    <a:pt x="89" y="265"/>
                  </a:cubicBezTo>
                  <a:cubicBezTo>
                    <a:pt x="67" y="295"/>
                    <a:pt x="71" y="311"/>
                    <a:pt x="71" y="311"/>
                  </a:cubicBezTo>
                  <a:close/>
                  <a:moveTo>
                    <a:pt x="114" y="193"/>
                  </a:moveTo>
                  <a:cubicBezTo>
                    <a:pt x="137" y="207"/>
                    <a:pt x="137" y="207"/>
                    <a:pt x="137" y="207"/>
                  </a:cubicBezTo>
                  <a:cubicBezTo>
                    <a:pt x="122" y="168"/>
                    <a:pt x="122" y="168"/>
                    <a:pt x="122" y="168"/>
                  </a:cubicBezTo>
                  <a:cubicBezTo>
                    <a:pt x="107" y="130"/>
                    <a:pt x="107" y="130"/>
                    <a:pt x="107" y="130"/>
                  </a:cubicBezTo>
                  <a:cubicBezTo>
                    <a:pt x="66" y="134"/>
                    <a:pt x="66" y="134"/>
                    <a:pt x="66" y="134"/>
                  </a:cubicBezTo>
                  <a:cubicBezTo>
                    <a:pt x="25" y="139"/>
                    <a:pt x="25" y="139"/>
                    <a:pt x="25" y="139"/>
                  </a:cubicBezTo>
                  <a:cubicBezTo>
                    <a:pt x="41" y="148"/>
                    <a:pt x="41" y="148"/>
                    <a:pt x="41" y="148"/>
                  </a:cubicBezTo>
                  <a:cubicBezTo>
                    <a:pt x="19" y="188"/>
                    <a:pt x="19" y="188"/>
                    <a:pt x="19" y="188"/>
                  </a:cubicBezTo>
                  <a:cubicBezTo>
                    <a:pt x="0" y="224"/>
                    <a:pt x="9" y="241"/>
                    <a:pt x="9" y="241"/>
                  </a:cubicBezTo>
                  <a:cubicBezTo>
                    <a:pt x="58" y="324"/>
                    <a:pt x="58" y="324"/>
                    <a:pt x="58" y="324"/>
                  </a:cubicBezTo>
                  <a:cubicBezTo>
                    <a:pt x="47" y="298"/>
                    <a:pt x="69" y="266"/>
                    <a:pt x="69" y="266"/>
                  </a:cubicBezTo>
                  <a:lnTo>
                    <a:pt x="114" y="193"/>
                  </a:lnTo>
                  <a:close/>
                  <a:moveTo>
                    <a:pt x="313" y="253"/>
                  </a:moveTo>
                  <a:cubicBezTo>
                    <a:pt x="351" y="256"/>
                    <a:pt x="362" y="244"/>
                    <a:pt x="362" y="244"/>
                  </a:cubicBezTo>
                  <a:cubicBezTo>
                    <a:pt x="392" y="228"/>
                    <a:pt x="375" y="190"/>
                    <a:pt x="375" y="190"/>
                  </a:cubicBezTo>
                  <a:cubicBezTo>
                    <a:pt x="350" y="146"/>
                    <a:pt x="350" y="146"/>
                    <a:pt x="350" y="146"/>
                  </a:cubicBezTo>
                  <a:cubicBezTo>
                    <a:pt x="277" y="189"/>
                    <a:pt x="277" y="189"/>
                    <a:pt x="277" y="189"/>
                  </a:cubicBezTo>
                  <a:lnTo>
                    <a:pt x="313" y="253"/>
                  </a:lnTo>
                  <a:close/>
                </a:path>
              </a:pathLst>
            </a:custGeom>
            <a:solidFill>
              <a:srgbClr val="808080"/>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a:ea typeface="+mn-ea"/>
                <a:cs typeface="+mn-cs"/>
              </a:endParaRPr>
            </a:p>
          </p:txBody>
        </p:sp>
        <p:grpSp>
          <p:nvGrpSpPr>
            <p:cNvPr id="46" name="Group 45">
              <a:extLst>
                <a:ext uri="{FF2B5EF4-FFF2-40B4-BE49-F238E27FC236}">
                  <a16:creationId xmlns:a16="http://schemas.microsoft.com/office/drawing/2014/main" id="{67CFE30B-8123-4F15-8F2D-227EA2D5F672}"/>
                </a:ext>
              </a:extLst>
            </p:cNvPr>
            <p:cNvGrpSpPr/>
            <p:nvPr/>
          </p:nvGrpSpPr>
          <p:grpSpPr>
            <a:xfrm>
              <a:off x="9923521" y="1367383"/>
              <a:ext cx="251677" cy="205778"/>
              <a:chOff x="6637496" y="2894701"/>
              <a:chExt cx="528127" cy="530524"/>
            </a:xfrm>
            <a:solidFill>
              <a:schemeClr val="tx1">
                <a:lumMod val="50000"/>
                <a:lumOff val="50000"/>
              </a:schemeClr>
            </a:solidFill>
          </p:grpSpPr>
          <p:sp>
            <p:nvSpPr>
              <p:cNvPr id="54" name="Freeform 79">
                <a:extLst>
                  <a:ext uri="{FF2B5EF4-FFF2-40B4-BE49-F238E27FC236}">
                    <a16:creationId xmlns:a16="http://schemas.microsoft.com/office/drawing/2014/main" id="{8C314F61-2B24-4C3E-A7E4-72135CB46438}"/>
                  </a:ext>
                </a:extLst>
              </p:cNvPr>
              <p:cNvSpPr>
                <a:spLocks noEditPoints="1"/>
              </p:cNvSpPr>
              <p:nvPr/>
            </p:nvSpPr>
            <p:spPr bwMode="auto">
              <a:xfrm>
                <a:off x="6672001" y="2894701"/>
                <a:ext cx="362281" cy="530524"/>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55" name="Freeform 79">
                <a:extLst>
                  <a:ext uri="{FF2B5EF4-FFF2-40B4-BE49-F238E27FC236}">
                    <a16:creationId xmlns:a16="http://schemas.microsoft.com/office/drawing/2014/main" id="{F19CD617-BC26-44A3-91CF-9614F4F05D03}"/>
                  </a:ext>
                </a:extLst>
              </p:cNvPr>
              <p:cNvSpPr>
                <a:spLocks noEditPoints="1"/>
              </p:cNvSpPr>
              <p:nvPr/>
            </p:nvSpPr>
            <p:spPr bwMode="auto">
              <a:xfrm>
                <a:off x="6637496" y="3170780"/>
                <a:ext cx="171498" cy="251142"/>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56" name="Freeform 79">
                <a:extLst>
                  <a:ext uri="{FF2B5EF4-FFF2-40B4-BE49-F238E27FC236}">
                    <a16:creationId xmlns:a16="http://schemas.microsoft.com/office/drawing/2014/main" id="{6ACDD4BE-2435-43A1-990C-55D980C10513}"/>
                  </a:ext>
                </a:extLst>
              </p:cNvPr>
              <p:cNvSpPr>
                <a:spLocks noEditPoints="1"/>
              </p:cNvSpPr>
              <p:nvPr/>
            </p:nvSpPr>
            <p:spPr bwMode="auto">
              <a:xfrm>
                <a:off x="7019666" y="3203780"/>
                <a:ext cx="145957" cy="213739"/>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grpSp>
        <p:sp>
          <p:nvSpPr>
            <p:cNvPr id="47" name="Freeform 19">
              <a:extLst>
                <a:ext uri="{FF2B5EF4-FFF2-40B4-BE49-F238E27FC236}">
                  <a16:creationId xmlns:a16="http://schemas.microsoft.com/office/drawing/2014/main" id="{69891E05-FBD7-4021-9AB2-4B06092866AE}"/>
                </a:ext>
              </a:extLst>
            </p:cNvPr>
            <p:cNvSpPr>
              <a:spLocks/>
            </p:cNvSpPr>
            <p:nvPr/>
          </p:nvSpPr>
          <p:spPr bwMode="auto">
            <a:xfrm>
              <a:off x="9872720" y="1096749"/>
              <a:ext cx="293403" cy="250825"/>
            </a:xfrm>
            <a:custGeom>
              <a:avLst/>
              <a:gdLst/>
              <a:ahLst/>
              <a:cxnLst/>
              <a:rect l="l" t="t" r="r" b="b"/>
              <a:pathLst>
                <a:path w="2887662" h="2106612">
                  <a:moveTo>
                    <a:pt x="1428794" y="742950"/>
                  </a:moveTo>
                  <a:cubicBezTo>
                    <a:pt x="1428809" y="742950"/>
                    <a:pt x="1430621" y="742950"/>
                    <a:pt x="1657438" y="742950"/>
                  </a:cubicBezTo>
                  <a:cubicBezTo>
                    <a:pt x="1657454" y="742950"/>
                    <a:pt x="1658098" y="742950"/>
                    <a:pt x="1687424" y="742950"/>
                  </a:cubicBezTo>
                  <a:cubicBezTo>
                    <a:pt x="1687453" y="742950"/>
                    <a:pt x="1689991" y="742950"/>
                    <a:pt x="1916068" y="742950"/>
                  </a:cubicBezTo>
                  <a:cubicBezTo>
                    <a:pt x="1916068" y="742972"/>
                    <a:pt x="1916068" y="745793"/>
                    <a:pt x="1916068" y="1106641"/>
                  </a:cubicBezTo>
                  <a:cubicBezTo>
                    <a:pt x="1916078" y="1106761"/>
                    <a:pt x="1931088" y="1294158"/>
                    <a:pt x="2013523" y="1440337"/>
                  </a:cubicBezTo>
                  <a:lnTo>
                    <a:pt x="2016819" y="1446574"/>
                  </a:lnTo>
                  <a:lnTo>
                    <a:pt x="2035792" y="1410269"/>
                  </a:lnTo>
                  <a:cubicBezTo>
                    <a:pt x="2092087" y="1312766"/>
                    <a:pt x="2103358" y="1185269"/>
                    <a:pt x="2103363" y="1185206"/>
                  </a:cubicBezTo>
                  <a:cubicBezTo>
                    <a:pt x="2103363" y="1185190"/>
                    <a:pt x="2103363" y="1183235"/>
                    <a:pt x="2103363" y="941387"/>
                  </a:cubicBezTo>
                  <a:cubicBezTo>
                    <a:pt x="2103381" y="941387"/>
                    <a:pt x="2104998" y="941387"/>
                    <a:pt x="2257276" y="941387"/>
                  </a:cubicBezTo>
                  <a:cubicBezTo>
                    <a:pt x="2257286" y="941387"/>
                    <a:pt x="2257742" y="941387"/>
                    <a:pt x="2279800" y="941387"/>
                  </a:cubicBezTo>
                  <a:cubicBezTo>
                    <a:pt x="2279819" y="941387"/>
                    <a:pt x="2281498" y="941387"/>
                    <a:pt x="2433712" y="941387"/>
                  </a:cubicBezTo>
                  <a:cubicBezTo>
                    <a:pt x="2433712" y="941417"/>
                    <a:pt x="2433712" y="944065"/>
                    <a:pt x="2433712" y="1185206"/>
                  </a:cubicBezTo>
                  <a:cubicBezTo>
                    <a:pt x="2433722" y="1185314"/>
                    <a:pt x="2444996" y="1312783"/>
                    <a:pt x="2497530" y="1410269"/>
                  </a:cubicBezTo>
                  <a:cubicBezTo>
                    <a:pt x="2544975" y="1492442"/>
                    <a:pt x="2576429" y="1558638"/>
                    <a:pt x="2584800" y="1698625"/>
                  </a:cubicBezTo>
                  <a:lnTo>
                    <a:pt x="2774949" y="1698625"/>
                  </a:lnTo>
                  <a:lnTo>
                    <a:pt x="2774949" y="1784350"/>
                  </a:lnTo>
                  <a:lnTo>
                    <a:pt x="2887662" y="1784350"/>
                  </a:lnTo>
                  <a:lnTo>
                    <a:pt x="2887662" y="2106612"/>
                  </a:lnTo>
                  <a:lnTo>
                    <a:pt x="0" y="2106612"/>
                  </a:lnTo>
                  <a:lnTo>
                    <a:pt x="0" y="1784350"/>
                  </a:lnTo>
                  <a:lnTo>
                    <a:pt x="569912" y="1784350"/>
                  </a:lnTo>
                  <a:lnTo>
                    <a:pt x="569912" y="1698625"/>
                  </a:lnTo>
                  <a:lnTo>
                    <a:pt x="760041" y="1698625"/>
                  </a:lnTo>
                  <a:cubicBezTo>
                    <a:pt x="768340" y="1558638"/>
                    <a:pt x="799297" y="1492442"/>
                    <a:pt x="843578" y="1410269"/>
                  </a:cubicBezTo>
                  <a:cubicBezTo>
                    <a:pt x="899880" y="1312756"/>
                    <a:pt x="911146" y="1185242"/>
                    <a:pt x="911150" y="1185206"/>
                  </a:cubicBezTo>
                  <a:cubicBezTo>
                    <a:pt x="911150" y="1185188"/>
                    <a:pt x="911150" y="1183158"/>
                    <a:pt x="911150" y="941387"/>
                  </a:cubicBezTo>
                  <a:cubicBezTo>
                    <a:pt x="911171" y="941387"/>
                    <a:pt x="912974" y="941387"/>
                    <a:pt x="1065062" y="941387"/>
                  </a:cubicBezTo>
                  <a:cubicBezTo>
                    <a:pt x="1065075" y="941387"/>
                    <a:pt x="1065591" y="941387"/>
                    <a:pt x="1087586" y="941387"/>
                  </a:cubicBezTo>
                  <a:cubicBezTo>
                    <a:pt x="1087604" y="941387"/>
                    <a:pt x="1089260" y="941387"/>
                    <a:pt x="1241499" y="941387"/>
                  </a:cubicBezTo>
                  <a:cubicBezTo>
                    <a:pt x="1241499" y="941406"/>
                    <a:pt x="1241499" y="943523"/>
                    <a:pt x="1241499" y="1185206"/>
                  </a:cubicBezTo>
                  <a:cubicBezTo>
                    <a:pt x="1241508" y="1185308"/>
                    <a:pt x="1252784" y="1312781"/>
                    <a:pt x="1309071" y="1410269"/>
                  </a:cubicBezTo>
                  <a:cubicBezTo>
                    <a:pt x="1316112" y="1422465"/>
                    <a:pt x="1322743" y="1434308"/>
                    <a:pt x="1328044" y="1446574"/>
                  </a:cubicBezTo>
                  <a:lnTo>
                    <a:pt x="1331339" y="1440337"/>
                  </a:lnTo>
                  <a:cubicBezTo>
                    <a:pt x="1410042" y="1294131"/>
                    <a:pt x="1428789" y="1106693"/>
                    <a:pt x="1428794" y="1106641"/>
                  </a:cubicBezTo>
                  <a:cubicBezTo>
                    <a:pt x="1428794" y="1106621"/>
                    <a:pt x="1428794" y="1103915"/>
                    <a:pt x="1428794" y="742950"/>
                  </a:cubicBezTo>
                  <a:close/>
                  <a:moveTo>
                    <a:pt x="2268736" y="217487"/>
                  </a:moveTo>
                  <a:cubicBezTo>
                    <a:pt x="2317607" y="217487"/>
                    <a:pt x="2355199" y="258770"/>
                    <a:pt x="2355199" y="303807"/>
                  </a:cubicBezTo>
                  <a:cubicBezTo>
                    <a:pt x="2355199" y="311313"/>
                    <a:pt x="2355199" y="315066"/>
                    <a:pt x="2351440" y="322572"/>
                  </a:cubicBezTo>
                  <a:cubicBezTo>
                    <a:pt x="2366477" y="333832"/>
                    <a:pt x="2373996" y="345091"/>
                    <a:pt x="2381514" y="360103"/>
                  </a:cubicBezTo>
                  <a:cubicBezTo>
                    <a:pt x="2381534" y="360103"/>
                    <a:pt x="2389038" y="360103"/>
                    <a:pt x="2392792" y="360103"/>
                  </a:cubicBezTo>
                  <a:cubicBezTo>
                    <a:pt x="2434144" y="360103"/>
                    <a:pt x="2471737" y="397633"/>
                    <a:pt x="2471737" y="438917"/>
                  </a:cubicBezTo>
                  <a:cubicBezTo>
                    <a:pt x="2471737" y="468942"/>
                    <a:pt x="2456700" y="491460"/>
                    <a:pt x="2434144" y="506472"/>
                  </a:cubicBezTo>
                  <a:cubicBezTo>
                    <a:pt x="2445420" y="581518"/>
                    <a:pt x="2358994" y="619048"/>
                    <a:pt x="2358959" y="619064"/>
                  </a:cubicBezTo>
                  <a:cubicBezTo>
                    <a:pt x="2385274" y="686619"/>
                    <a:pt x="2242421" y="694125"/>
                    <a:pt x="2298810" y="750421"/>
                  </a:cubicBezTo>
                  <a:cubicBezTo>
                    <a:pt x="2355188" y="806706"/>
                    <a:pt x="2321379" y="908009"/>
                    <a:pt x="2321366" y="908049"/>
                  </a:cubicBezTo>
                  <a:cubicBezTo>
                    <a:pt x="2321357" y="908049"/>
                    <a:pt x="2320831" y="908049"/>
                    <a:pt x="2287532" y="908049"/>
                  </a:cubicBezTo>
                  <a:cubicBezTo>
                    <a:pt x="2287532" y="795494"/>
                    <a:pt x="2204881" y="772954"/>
                    <a:pt x="2204828" y="772939"/>
                  </a:cubicBezTo>
                  <a:cubicBezTo>
                    <a:pt x="2088328" y="731669"/>
                    <a:pt x="2144643" y="645391"/>
                    <a:pt x="2144679" y="645335"/>
                  </a:cubicBezTo>
                  <a:cubicBezTo>
                    <a:pt x="2001827" y="641582"/>
                    <a:pt x="1983030" y="532743"/>
                    <a:pt x="1979271" y="513978"/>
                  </a:cubicBezTo>
                  <a:cubicBezTo>
                    <a:pt x="1949197" y="498966"/>
                    <a:pt x="1930400" y="472695"/>
                    <a:pt x="1930400" y="438917"/>
                  </a:cubicBezTo>
                  <a:cubicBezTo>
                    <a:pt x="1930400" y="397633"/>
                    <a:pt x="1964234" y="360103"/>
                    <a:pt x="2009345" y="360103"/>
                  </a:cubicBezTo>
                  <a:cubicBezTo>
                    <a:pt x="2024382" y="360103"/>
                    <a:pt x="2043179" y="367609"/>
                    <a:pt x="2054457" y="375115"/>
                  </a:cubicBezTo>
                  <a:cubicBezTo>
                    <a:pt x="2069494" y="360103"/>
                    <a:pt x="2088290" y="348844"/>
                    <a:pt x="2110846" y="348844"/>
                  </a:cubicBezTo>
                  <a:cubicBezTo>
                    <a:pt x="2110846" y="345091"/>
                    <a:pt x="2110846" y="345091"/>
                    <a:pt x="2110846" y="341338"/>
                  </a:cubicBezTo>
                  <a:cubicBezTo>
                    <a:pt x="2110846" y="296301"/>
                    <a:pt x="2144679" y="262524"/>
                    <a:pt x="2189791" y="262524"/>
                  </a:cubicBezTo>
                  <a:cubicBezTo>
                    <a:pt x="2193550" y="262524"/>
                    <a:pt x="2193550" y="262524"/>
                    <a:pt x="2197309" y="262524"/>
                  </a:cubicBezTo>
                  <a:cubicBezTo>
                    <a:pt x="2212347" y="236252"/>
                    <a:pt x="2238662" y="217487"/>
                    <a:pt x="2268736" y="217487"/>
                  </a:cubicBezTo>
                  <a:close/>
                  <a:moveTo>
                    <a:pt x="1687292" y="0"/>
                  </a:moveTo>
                  <a:cubicBezTo>
                    <a:pt x="1732271" y="0"/>
                    <a:pt x="1769754" y="37475"/>
                    <a:pt x="1769754" y="82446"/>
                  </a:cubicBezTo>
                  <a:cubicBezTo>
                    <a:pt x="1769754" y="89941"/>
                    <a:pt x="1769754" y="97436"/>
                    <a:pt x="1766006" y="104931"/>
                  </a:cubicBezTo>
                  <a:cubicBezTo>
                    <a:pt x="1780999" y="112426"/>
                    <a:pt x="1788495" y="127416"/>
                    <a:pt x="1795992" y="142406"/>
                  </a:cubicBezTo>
                  <a:cubicBezTo>
                    <a:pt x="1799740" y="142406"/>
                    <a:pt x="1803488" y="142406"/>
                    <a:pt x="1807237" y="142406"/>
                  </a:cubicBezTo>
                  <a:cubicBezTo>
                    <a:pt x="1848468" y="142406"/>
                    <a:pt x="1885950" y="176134"/>
                    <a:pt x="1885950" y="221105"/>
                  </a:cubicBezTo>
                  <a:cubicBezTo>
                    <a:pt x="1885950" y="247338"/>
                    <a:pt x="1870957" y="269823"/>
                    <a:pt x="1848468" y="284813"/>
                  </a:cubicBezTo>
                  <a:cubicBezTo>
                    <a:pt x="1859710" y="359749"/>
                    <a:pt x="1773537" y="400970"/>
                    <a:pt x="1773502" y="400987"/>
                  </a:cubicBezTo>
                  <a:cubicBezTo>
                    <a:pt x="1799740" y="468442"/>
                    <a:pt x="1657306" y="475938"/>
                    <a:pt x="1713530" y="528403"/>
                  </a:cubicBezTo>
                  <a:cubicBezTo>
                    <a:pt x="1769744" y="584607"/>
                    <a:pt x="1736032" y="685765"/>
                    <a:pt x="1736020" y="685800"/>
                  </a:cubicBezTo>
                  <a:cubicBezTo>
                    <a:pt x="1736020" y="685800"/>
                    <a:pt x="1736020" y="685800"/>
                    <a:pt x="1702285" y="685800"/>
                  </a:cubicBezTo>
                  <a:cubicBezTo>
                    <a:pt x="1702285" y="573397"/>
                    <a:pt x="1623604" y="554644"/>
                    <a:pt x="1623572" y="554636"/>
                  </a:cubicBezTo>
                  <a:cubicBezTo>
                    <a:pt x="1507399" y="513421"/>
                    <a:pt x="1563577" y="427255"/>
                    <a:pt x="1563600" y="427220"/>
                  </a:cubicBezTo>
                  <a:cubicBezTo>
                    <a:pt x="1417417" y="423472"/>
                    <a:pt x="1398676" y="311046"/>
                    <a:pt x="1394928" y="292308"/>
                  </a:cubicBezTo>
                  <a:cubicBezTo>
                    <a:pt x="1364942" y="281065"/>
                    <a:pt x="1346200" y="251085"/>
                    <a:pt x="1346200" y="221105"/>
                  </a:cubicBezTo>
                  <a:cubicBezTo>
                    <a:pt x="1346200" y="176134"/>
                    <a:pt x="1383683" y="142406"/>
                    <a:pt x="1424914" y="142406"/>
                  </a:cubicBezTo>
                  <a:cubicBezTo>
                    <a:pt x="1443655" y="142406"/>
                    <a:pt x="1458648" y="146154"/>
                    <a:pt x="1469893" y="153649"/>
                  </a:cubicBezTo>
                  <a:cubicBezTo>
                    <a:pt x="1484886" y="138659"/>
                    <a:pt x="1503627" y="127416"/>
                    <a:pt x="1526117" y="127416"/>
                  </a:cubicBezTo>
                  <a:lnTo>
                    <a:pt x="1526117" y="119921"/>
                  </a:lnTo>
                  <a:cubicBezTo>
                    <a:pt x="1526117" y="78698"/>
                    <a:pt x="1563600" y="41223"/>
                    <a:pt x="1604830" y="41223"/>
                  </a:cubicBezTo>
                  <a:cubicBezTo>
                    <a:pt x="1608579" y="41223"/>
                    <a:pt x="1608579" y="41223"/>
                    <a:pt x="1612327" y="41223"/>
                  </a:cubicBezTo>
                  <a:cubicBezTo>
                    <a:pt x="1627320" y="18738"/>
                    <a:pt x="1653558" y="0"/>
                    <a:pt x="1687292" y="0"/>
                  </a:cubicBezTo>
                  <a:close/>
                </a:path>
              </a:pathLst>
            </a:custGeom>
            <a:solidFill>
              <a:srgbClr val="1F4E79"/>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48" name="Group 47">
              <a:extLst>
                <a:ext uri="{FF2B5EF4-FFF2-40B4-BE49-F238E27FC236}">
                  <a16:creationId xmlns:a16="http://schemas.microsoft.com/office/drawing/2014/main" id="{88BA7AE1-CCEE-4C71-A9F3-C3977340FDE0}"/>
                </a:ext>
              </a:extLst>
            </p:cNvPr>
            <p:cNvGrpSpPr/>
            <p:nvPr/>
          </p:nvGrpSpPr>
          <p:grpSpPr>
            <a:xfrm>
              <a:off x="9920677" y="682929"/>
              <a:ext cx="254485" cy="188233"/>
              <a:chOff x="7520684" y="1327057"/>
              <a:chExt cx="420688" cy="436562"/>
            </a:xfrm>
            <a:solidFill>
              <a:srgbClr val="1F4E79"/>
            </a:solidFill>
          </p:grpSpPr>
          <p:sp>
            <p:nvSpPr>
              <p:cNvPr id="52" name="Freeform 707">
                <a:extLst>
                  <a:ext uri="{FF2B5EF4-FFF2-40B4-BE49-F238E27FC236}">
                    <a16:creationId xmlns:a16="http://schemas.microsoft.com/office/drawing/2014/main" id="{F53D7C70-5EFC-4BBA-8ED4-510245EC1A97}"/>
                  </a:ext>
                </a:extLst>
              </p:cNvPr>
              <p:cNvSpPr>
                <a:spLocks noEditPoints="1"/>
              </p:cNvSpPr>
              <p:nvPr/>
            </p:nvSpPr>
            <p:spPr bwMode="auto">
              <a:xfrm>
                <a:off x="7520684" y="1327057"/>
                <a:ext cx="288925" cy="379413"/>
              </a:xfrm>
              <a:custGeom>
                <a:avLst/>
                <a:gdLst>
                  <a:gd name="T0" fmla="*/ 1 w 77"/>
                  <a:gd name="T1" fmla="*/ 1 h 101"/>
                  <a:gd name="T2" fmla="*/ 0 w 77"/>
                  <a:gd name="T3" fmla="*/ 5 h 101"/>
                  <a:gd name="T4" fmla="*/ 11 w 77"/>
                  <a:gd name="T5" fmla="*/ 97 h 101"/>
                  <a:gd name="T6" fmla="*/ 15 w 77"/>
                  <a:gd name="T7" fmla="*/ 101 h 101"/>
                  <a:gd name="T8" fmla="*/ 57 w 77"/>
                  <a:gd name="T9" fmla="*/ 101 h 101"/>
                  <a:gd name="T10" fmla="*/ 57 w 77"/>
                  <a:gd name="T11" fmla="*/ 99 h 101"/>
                  <a:gd name="T12" fmla="*/ 55 w 77"/>
                  <a:gd name="T13" fmla="*/ 92 h 101"/>
                  <a:gd name="T14" fmla="*/ 55 w 77"/>
                  <a:gd name="T15" fmla="*/ 88 h 101"/>
                  <a:gd name="T16" fmla="*/ 69 w 77"/>
                  <a:gd name="T17" fmla="*/ 55 h 101"/>
                  <a:gd name="T18" fmla="*/ 71 w 77"/>
                  <a:gd name="T19" fmla="*/ 53 h 101"/>
                  <a:gd name="T20" fmla="*/ 76 w 77"/>
                  <a:gd name="T21" fmla="*/ 5 h 101"/>
                  <a:gd name="T22" fmla="*/ 75 w 77"/>
                  <a:gd name="T23" fmla="*/ 1 h 101"/>
                  <a:gd name="T24" fmla="*/ 72 w 77"/>
                  <a:gd name="T25" fmla="*/ 0 h 101"/>
                  <a:gd name="T26" fmla="*/ 4 w 77"/>
                  <a:gd name="T27" fmla="*/ 0 h 101"/>
                  <a:gd name="T28" fmla="*/ 1 w 77"/>
                  <a:gd name="T29" fmla="*/ 1 h 101"/>
                  <a:gd name="T30" fmla="*/ 67 w 77"/>
                  <a:gd name="T31" fmla="*/ 8 h 101"/>
                  <a:gd name="T32" fmla="*/ 64 w 77"/>
                  <a:gd name="T33" fmla="*/ 37 h 101"/>
                  <a:gd name="T34" fmla="*/ 61 w 77"/>
                  <a:gd name="T35" fmla="*/ 38 h 101"/>
                  <a:gd name="T36" fmla="*/ 43 w 77"/>
                  <a:gd name="T37" fmla="*/ 37 h 101"/>
                  <a:gd name="T38" fmla="*/ 19 w 77"/>
                  <a:gd name="T39" fmla="*/ 33 h 101"/>
                  <a:gd name="T40" fmla="*/ 25 w 77"/>
                  <a:gd name="T41" fmla="*/ 82 h 101"/>
                  <a:gd name="T42" fmla="*/ 23 w 77"/>
                  <a:gd name="T43" fmla="*/ 85 h 101"/>
                  <a:gd name="T44" fmla="*/ 21 w 77"/>
                  <a:gd name="T45" fmla="*/ 85 h 101"/>
                  <a:gd name="T46" fmla="*/ 18 w 77"/>
                  <a:gd name="T47" fmla="*/ 83 h 101"/>
                  <a:gd name="T48" fmla="*/ 12 w 77"/>
                  <a:gd name="T49" fmla="*/ 35 h 101"/>
                  <a:gd name="T50" fmla="*/ 12 w 77"/>
                  <a:gd name="T51" fmla="*/ 35 h 101"/>
                  <a:gd name="T52" fmla="*/ 9 w 77"/>
                  <a:gd name="T53" fmla="*/ 8 h 101"/>
                  <a:gd name="T54" fmla="*/ 67 w 77"/>
                  <a:gd name="T55" fmla="*/ 8 h 101"/>
                  <a:gd name="T56" fmla="*/ 67 w 77"/>
                  <a:gd name="T57" fmla="*/ 8 h 101"/>
                  <a:gd name="T58" fmla="*/ 67 w 77"/>
                  <a:gd name="T59" fmla="*/ 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7" h="101">
                    <a:moveTo>
                      <a:pt x="1" y="1"/>
                    </a:moveTo>
                    <a:cubicBezTo>
                      <a:pt x="0" y="2"/>
                      <a:pt x="0" y="4"/>
                      <a:pt x="0" y="5"/>
                    </a:cubicBezTo>
                    <a:cubicBezTo>
                      <a:pt x="11" y="97"/>
                      <a:pt x="11" y="97"/>
                      <a:pt x="11" y="97"/>
                    </a:cubicBezTo>
                    <a:cubicBezTo>
                      <a:pt x="11" y="99"/>
                      <a:pt x="13" y="101"/>
                      <a:pt x="15" y="101"/>
                    </a:cubicBezTo>
                    <a:cubicBezTo>
                      <a:pt x="57" y="101"/>
                      <a:pt x="57" y="101"/>
                      <a:pt x="57" y="101"/>
                    </a:cubicBezTo>
                    <a:cubicBezTo>
                      <a:pt x="57" y="100"/>
                      <a:pt x="57" y="99"/>
                      <a:pt x="57" y="99"/>
                    </a:cubicBezTo>
                    <a:cubicBezTo>
                      <a:pt x="56" y="97"/>
                      <a:pt x="56" y="94"/>
                      <a:pt x="55" y="92"/>
                    </a:cubicBezTo>
                    <a:cubicBezTo>
                      <a:pt x="55" y="91"/>
                      <a:pt x="55" y="89"/>
                      <a:pt x="55" y="88"/>
                    </a:cubicBezTo>
                    <a:cubicBezTo>
                      <a:pt x="55" y="76"/>
                      <a:pt x="62" y="65"/>
                      <a:pt x="69" y="55"/>
                    </a:cubicBezTo>
                    <a:cubicBezTo>
                      <a:pt x="70" y="55"/>
                      <a:pt x="70" y="54"/>
                      <a:pt x="71" y="53"/>
                    </a:cubicBezTo>
                    <a:cubicBezTo>
                      <a:pt x="76" y="5"/>
                      <a:pt x="76" y="5"/>
                      <a:pt x="76" y="5"/>
                    </a:cubicBezTo>
                    <a:cubicBezTo>
                      <a:pt x="77" y="4"/>
                      <a:pt x="76" y="2"/>
                      <a:pt x="75" y="1"/>
                    </a:cubicBezTo>
                    <a:cubicBezTo>
                      <a:pt x="75" y="1"/>
                      <a:pt x="73" y="0"/>
                      <a:pt x="72" y="0"/>
                    </a:cubicBezTo>
                    <a:cubicBezTo>
                      <a:pt x="4" y="0"/>
                      <a:pt x="4" y="0"/>
                      <a:pt x="4" y="0"/>
                    </a:cubicBezTo>
                    <a:cubicBezTo>
                      <a:pt x="3" y="0"/>
                      <a:pt x="2" y="1"/>
                      <a:pt x="1" y="1"/>
                    </a:cubicBezTo>
                    <a:close/>
                    <a:moveTo>
                      <a:pt x="67" y="8"/>
                    </a:moveTo>
                    <a:cubicBezTo>
                      <a:pt x="64" y="37"/>
                      <a:pt x="64" y="37"/>
                      <a:pt x="64" y="37"/>
                    </a:cubicBezTo>
                    <a:cubicBezTo>
                      <a:pt x="63" y="37"/>
                      <a:pt x="62" y="37"/>
                      <a:pt x="61" y="38"/>
                    </a:cubicBezTo>
                    <a:cubicBezTo>
                      <a:pt x="55" y="39"/>
                      <a:pt x="49" y="38"/>
                      <a:pt x="43" y="37"/>
                    </a:cubicBezTo>
                    <a:cubicBezTo>
                      <a:pt x="35" y="35"/>
                      <a:pt x="27" y="32"/>
                      <a:pt x="19" y="33"/>
                    </a:cubicBezTo>
                    <a:cubicBezTo>
                      <a:pt x="25" y="82"/>
                      <a:pt x="25" y="82"/>
                      <a:pt x="25" y="82"/>
                    </a:cubicBezTo>
                    <a:cubicBezTo>
                      <a:pt x="25" y="84"/>
                      <a:pt x="24" y="85"/>
                      <a:pt x="23" y="85"/>
                    </a:cubicBezTo>
                    <a:cubicBezTo>
                      <a:pt x="21" y="85"/>
                      <a:pt x="21" y="85"/>
                      <a:pt x="21" y="85"/>
                    </a:cubicBezTo>
                    <a:cubicBezTo>
                      <a:pt x="19" y="86"/>
                      <a:pt x="18" y="85"/>
                      <a:pt x="18" y="83"/>
                    </a:cubicBezTo>
                    <a:cubicBezTo>
                      <a:pt x="12" y="35"/>
                      <a:pt x="12" y="35"/>
                      <a:pt x="12" y="35"/>
                    </a:cubicBezTo>
                    <a:cubicBezTo>
                      <a:pt x="12" y="35"/>
                      <a:pt x="12" y="35"/>
                      <a:pt x="12" y="35"/>
                    </a:cubicBezTo>
                    <a:cubicBezTo>
                      <a:pt x="9" y="8"/>
                      <a:pt x="9" y="8"/>
                      <a:pt x="9" y="8"/>
                    </a:cubicBezTo>
                    <a:cubicBezTo>
                      <a:pt x="67" y="8"/>
                      <a:pt x="67" y="8"/>
                      <a:pt x="67" y="8"/>
                    </a:cubicBezTo>
                    <a:close/>
                    <a:moveTo>
                      <a:pt x="67" y="8"/>
                    </a:moveTo>
                    <a:cubicBezTo>
                      <a:pt x="67" y="8"/>
                      <a:pt x="67" y="8"/>
                      <a:pt x="67" y="8"/>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3" name="Freeform 708">
                <a:extLst>
                  <a:ext uri="{FF2B5EF4-FFF2-40B4-BE49-F238E27FC236}">
                    <a16:creationId xmlns:a16="http://schemas.microsoft.com/office/drawing/2014/main" id="{7EF27C16-5B49-47EC-8E3C-F4CC71D91124}"/>
                  </a:ext>
                </a:extLst>
              </p:cNvPr>
              <p:cNvSpPr>
                <a:spLocks noEditPoints="1"/>
              </p:cNvSpPr>
              <p:nvPr/>
            </p:nvSpPr>
            <p:spPr bwMode="auto">
              <a:xfrm>
                <a:off x="7733409" y="1477869"/>
                <a:ext cx="207963" cy="285750"/>
              </a:xfrm>
              <a:custGeom>
                <a:avLst/>
                <a:gdLst>
                  <a:gd name="T0" fmla="*/ 12 w 55"/>
                  <a:gd name="T1" fmla="*/ 22 h 76"/>
                  <a:gd name="T2" fmla="*/ 3 w 55"/>
                  <a:gd name="T3" fmla="*/ 57 h 76"/>
                  <a:gd name="T4" fmla="*/ 28 w 55"/>
                  <a:gd name="T5" fmla="*/ 76 h 76"/>
                  <a:gd name="T6" fmla="*/ 55 w 55"/>
                  <a:gd name="T7" fmla="*/ 48 h 76"/>
                  <a:gd name="T8" fmla="*/ 28 w 55"/>
                  <a:gd name="T9" fmla="*/ 0 h 76"/>
                  <a:gd name="T10" fmla="*/ 12 w 55"/>
                  <a:gd name="T11" fmla="*/ 22 h 76"/>
                  <a:gd name="T12" fmla="*/ 12 w 55"/>
                  <a:gd name="T13" fmla="*/ 22 h 76"/>
                  <a:gd name="T14" fmla="*/ 12 w 55"/>
                  <a:gd name="T15" fmla="*/ 22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76">
                    <a:moveTo>
                      <a:pt x="12" y="22"/>
                    </a:moveTo>
                    <a:cubicBezTo>
                      <a:pt x="6" y="32"/>
                      <a:pt x="0" y="45"/>
                      <a:pt x="3" y="57"/>
                    </a:cubicBezTo>
                    <a:cubicBezTo>
                      <a:pt x="6" y="69"/>
                      <a:pt x="17" y="76"/>
                      <a:pt x="28" y="76"/>
                    </a:cubicBezTo>
                    <a:cubicBezTo>
                      <a:pt x="43" y="76"/>
                      <a:pt x="55" y="66"/>
                      <a:pt x="55" y="48"/>
                    </a:cubicBezTo>
                    <a:cubicBezTo>
                      <a:pt x="55" y="30"/>
                      <a:pt x="28" y="0"/>
                      <a:pt x="28" y="0"/>
                    </a:cubicBezTo>
                    <a:cubicBezTo>
                      <a:pt x="28" y="0"/>
                      <a:pt x="20" y="10"/>
                      <a:pt x="12" y="22"/>
                    </a:cubicBezTo>
                    <a:close/>
                    <a:moveTo>
                      <a:pt x="12" y="22"/>
                    </a:moveTo>
                    <a:cubicBezTo>
                      <a:pt x="12" y="22"/>
                      <a:pt x="12" y="22"/>
                      <a:pt x="12" y="22"/>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pic>
          <p:nvPicPr>
            <p:cNvPr id="49" name="Graphic 48" descr="Earth globe: Africa and Europe with solid fill">
              <a:extLst>
                <a:ext uri="{FF2B5EF4-FFF2-40B4-BE49-F238E27FC236}">
                  <a16:creationId xmlns:a16="http://schemas.microsoft.com/office/drawing/2014/main" id="{93E607CB-E30E-40AD-91DA-8D53900A717C}"/>
                </a:ext>
              </a:extLst>
            </p:cNvPr>
            <p:cNvPicPr>
              <a:picLocks noChangeAspect="1"/>
            </p:cNvPicPr>
            <p:nvPr/>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0030715" y="509942"/>
              <a:ext cx="144447" cy="115564"/>
            </a:xfrm>
            <a:prstGeom prst="rect">
              <a:avLst/>
            </a:prstGeom>
          </p:spPr>
        </p:pic>
        <p:pic>
          <p:nvPicPr>
            <p:cNvPr id="50" name="Graphic 49" descr="Pandemic exponential curve line graph outline">
              <a:extLst>
                <a:ext uri="{FF2B5EF4-FFF2-40B4-BE49-F238E27FC236}">
                  <a16:creationId xmlns:a16="http://schemas.microsoft.com/office/drawing/2014/main" id="{736BC33C-DB70-4E45-84C6-75EEA254CCAF}"/>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9877982" y="418484"/>
              <a:ext cx="297180" cy="237757"/>
            </a:xfrm>
            <a:prstGeom prst="rect">
              <a:avLst/>
            </a:prstGeom>
          </p:spPr>
        </p:pic>
        <p:pic>
          <p:nvPicPr>
            <p:cNvPr id="51" name="Graphic 50" descr="High temperature outline">
              <a:extLst>
                <a:ext uri="{FF2B5EF4-FFF2-40B4-BE49-F238E27FC236}">
                  <a16:creationId xmlns:a16="http://schemas.microsoft.com/office/drawing/2014/main" id="{13C3CDAB-BD74-4936-B7C7-13809741A056}"/>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flipH="1">
              <a:off x="9902448" y="190511"/>
              <a:ext cx="248247" cy="207365"/>
            </a:xfrm>
            <a:prstGeom prst="rect">
              <a:avLst/>
            </a:prstGeom>
          </p:spPr>
        </p:pic>
      </p:grpSp>
      <p:sp>
        <p:nvSpPr>
          <p:cNvPr id="60" name="Freeform 19">
            <a:extLst>
              <a:ext uri="{FF2B5EF4-FFF2-40B4-BE49-F238E27FC236}">
                <a16:creationId xmlns:a16="http://schemas.microsoft.com/office/drawing/2014/main" id="{76182526-EAD5-4E1C-8911-6C4DC3DBABBD}"/>
              </a:ext>
            </a:extLst>
          </p:cNvPr>
          <p:cNvSpPr>
            <a:spLocks/>
          </p:cNvSpPr>
          <p:nvPr/>
        </p:nvSpPr>
        <p:spPr bwMode="auto">
          <a:xfrm>
            <a:off x="764308" y="1183794"/>
            <a:ext cx="598306" cy="486742"/>
          </a:xfrm>
          <a:custGeom>
            <a:avLst/>
            <a:gdLst/>
            <a:ahLst/>
            <a:cxnLst/>
            <a:rect l="l" t="t" r="r" b="b"/>
            <a:pathLst>
              <a:path w="2887662" h="2106612">
                <a:moveTo>
                  <a:pt x="1428794" y="742950"/>
                </a:moveTo>
                <a:cubicBezTo>
                  <a:pt x="1428809" y="742950"/>
                  <a:pt x="1430621" y="742950"/>
                  <a:pt x="1657438" y="742950"/>
                </a:cubicBezTo>
                <a:cubicBezTo>
                  <a:pt x="1657454" y="742950"/>
                  <a:pt x="1658098" y="742950"/>
                  <a:pt x="1687424" y="742950"/>
                </a:cubicBezTo>
                <a:cubicBezTo>
                  <a:pt x="1687453" y="742950"/>
                  <a:pt x="1689991" y="742950"/>
                  <a:pt x="1916068" y="742950"/>
                </a:cubicBezTo>
                <a:cubicBezTo>
                  <a:pt x="1916068" y="742972"/>
                  <a:pt x="1916068" y="745793"/>
                  <a:pt x="1916068" y="1106641"/>
                </a:cubicBezTo>
                <a:cubicBezTo>
                  <a:pt x="1916078" y="1106761"/>
                  <a:pt x="1931088" y="1294158"/>
                  <a:pt x="2013523" y="1440337"/>
                </a:cubicBezTo>
                <a:lnTo>
                  <a:pt x="2016819" y="1446574"/>
                </a:lnTo>
                <a:lnTo>
                  <a:pt x="2035792" y="1410269"/>
                </a:lnTo>
                <a:cubicBezTo>
                  <a:pt x="2092087" y="1312766"/>
                  <a:pt x="2103358" y="1185269"/>
                  <a:pt x="2103363" y="1185206"/>
                </a:cubicBezTo>
                <a:cubicBezTo>
                  <a:pt x="2103363" y="1185190"/>
                  <a:pt x="2103363" y="1183235"/>
                  <a:pt x="2103363" y="941387"/>
                </a:cubicBezTo>
                <a:cubicBezTo>
                  <a:pt x="2103381" y="941387"/>
                  <a:pt x="2104998" y="941387"/>
                  <a:pt x="2257276" y="941387"/>
                </a:cubicBezTo>
                <a:cubicBezTo>
                  <a:pt x="2257286" y="941387"/>
                  <a:pt x="2257742" y="941387"/>
                  <a:pt x="2279800" y="941387"/>
                </a:cubicBezTo>
                <a:cubicBezTo>
                  <a:pt x="2279819" y="941387"/>
                  <a:pt x="2281498" y="941387"/>
                  <a:pt x="2433712" y="941387"/>
                </a:cubicBezTo>
                <a:cubicBezTo>
                  <a:pt x="2433712" y="941417"/>
                  <a:pt x="2433712" y="944065"/>
                  <a:pt x="2433712" y="1185206"/>
                </a:cubicBezTo>
                <a:cubicBezTo>
                  <a:pt x="2433722" y="1185314"/>
                  <a:pt x="2444996" y="1312783"/>
                  <a:pt x="2497530" y="1410269"/>
                </a:cubicBezTo>
                <a:cubicBezTo>
                  <a:pt x="2544975" y="1492442"/>
                  <a:pt x="2576429" y="1558638"/>
                  <a:pt x="2584800" y="1698625"/>
                </a:cubicBezTo>
                <a:lnTo>
                  <a:pt x="2774949" y="1698625"/>
                </a:lnTo>
                <a:lnTo>
                  <a:pt x="2774949" y="1784350"/>
                </a:lnTo>
                <a:lnTo>
                  <a:pt x="2887662" y="1784350"/>
                </a:lnTo>
                <a:lnTo>
                  <a:pt x="2887662" y="2106612"/>
                </a:lnTo>
                <a:lnTo>
                  <a:pt x="0" y="2106612"/>
                </a:lnTo>
                <a:lnTo>
                  <a:pt x="0" y="1784350"/>
                </a:lnTo>
                <a:lnTo>
                  <a:pt x="569912" y="1784350"/>
                </a:lnTo>
                <a:lnTo>
                  <a:pt x="569912" y="1698625"/>
                </a:lnTo>
                <a:lnTo>
                  <a:pt x="760041" y="1698625"/>
                </a:lnTo>
                <a:cubicBezTo>
                  <a:pt x="768340" y="1558638"/>
                  <a:pt x="799297" y="1492442"/>
                  <a:pt x="843578" y="1410269"/>
                </a:cubicBezTo>
                <a:cubicBezTo>
                  <a:pt x="899880" y="1312756"/>
                  <a:pt x="911146" y="1185242"/>
                  <a:pt x="911150" y="1185206"/>
                </a:cubicBezTo>
                <a:cubicBezTo>
                  <a:pt x="911150" y="1185188"/>
                  <a:pt x="911150" y="1183158"/>
                  <a:pt x="911150" y="941387"/>
                </a:cubicBezTo>
                <a:cubicBezTo>
                  <a:pt x="911171" y="941387"/>
                  <a:pt x="912974" y="941387"/>
                  <a:pt x="1065062" y="941387"/>
                </a:cubicBezTo>
                <a:cubicBezTo>
                  <a:pt x="1065075" y="941387"/>
                  <a:pt x="1065591" y="941387"/>
                  <a:pt x="1087586" y="941387"/>
                </a:cubicBezTo>
                <a:cubicBezTo>
                  <a:pt x="1087604" y="941387"/>
                  <a:pt x="1089260" y="941387"/>
                  <a:pt x="1241499" y="941387"/>
                </a:cubicBezTo>
                <a:cubicBezTo>
                  <a:pt x="1241499" y="941406"/>
                  <a:pt x="1241499" y="943523"/>
                  <a:pt x="1241499" y="1185206"/>
                </a:cubicBezTo>
                <a:cubicBezTo>
                  <a:pt x="1241508" y="1185308"/>
                  <a:pt x="1252784" y="1312781"/>
                  <a:pt x="1309071" y="1410269"/>
                </a:cubicBezTo>
                <a:cubicBezTo>
                  <a:pt x="1316112" y="1422465"/>
                  <a:pt x="1322743" y="1434308"/>
                  <a:pt x="1328044" y="1446574"/>
                </a:cubicBezTo>
                <a:lnTo>
                  <a:pt x="1331339" y="1440337"/>
                </a:lnTo>
                <a:cubicBezTo>
                  <a:pt x="1410042" y="1294131"/>
                  <a:pt x="1428789" y="1106693"/>
                  <a:pt x="1428794" y="1106641"/>
                </a:cubicBezTo>
                <a:cubicBezTo>
                  <a:pt x="1428794" y="1106621"/>
                  <a:pt x="1428794" y="1103915"/>
                  <a:pt x="1428794" y="742950"/>
                </a:cubicBezTo>
                <a:close/>
                <a:moveTo>
                  <a:pt x="2268736" y="217487"/>
                </a:moveTo>
                <a:cubicBezTo>
                  <a:pt x="2317607" y="217487"/>
                  <a:pt x="2355199" y="258770"/>
                  <a:pt x="2355199" y="303807"/>
                </a:cubicBezTo>
                <a:cubicBezTo>
                  <a:pt x="2355199" y="311313"/>
                  <a:pt x="2355199" y="315066"/>
                  <a:pt x="2351440" y="322572"/>
                </a:cubicBezTo>
                <a:cubicBezTo>
                  <a:pt x="2366477" y="333832"/>
                  <a:pt x="2373996" y="345091"/>
                  <a:pt x="2381514" y="360103"/>
                </a:cubicBezTo>
                <a:cubicBezTo>
                  <a:pt x="2381534" y="360103"/>
                  <a:pt x="2389038" y="360103"/>
                  <a:pt x="2392792" y="360103"/>
                </a:cubicBezTo>
                <a:cubicBezTo>
                  <a:pt x="2434144" y="360103"/>
                  <a:pt x="2471737" y="397633"/>
                  <a:pt x="2471737" y="438917"/>
                </a:cubicBezTo>
                <a:cubicBezTo>
                  <a:pt x="2471737" y="468942"/>
                  <a:pt x="2456700" y="491460"/>
                  <a:pt x="2434144" y="506472"/>
                </a:cubicBezTo>
                <a:cubicBezTo>
                  <a:pt x="2445420" y="581518"/>
                  <a:pt x="2358994" y="619048"/>
                  <a:pt x="2358959" y="619064"/>
                </a:cubicBezTo>
                <a:cubicBezTo>
                  <a:pt x="2385274" y="686619"/>
                  <a:pt x="2242421" y="694125"/>
                  <a:pt x="2298810" y="750421"/>
                </a:cubicBezTo>
                <a:cubicBezTo>
                  <a:pt x="2355188" y="806706"/>
                  <a:pt x="2321379" y="908009"/>
                  <a:pt x="2321366" y="908049"/>
                </a:cubicBezTo>
                <a:cubicBezTo>
                  <a:pt x="2321357" y="908049"/>
                  <a:pt x="2320831" y="908049"/>
                  <a:pt x="2287532" y="908049"/>
                </a:cubicBezTo>
                <a:cubicBezTo>
                  <a:pt x="2287532" y="795494"/>
                  <a:pt x="2204881" y="772954"/>
                  <a:pt x="2204828" y="772939"/>
                </a:cubicBezTo>
                <a:cubicBezTo>
                  <a:pt x="2088328" y="731669"/>
                  <a:pt x="2144643" y="645391"/>
                  <a:pt x="2144679" y="645335"/>
                </a:cubicBezTo>
                <a:cubicBezTo>
                  <a:pt x="2001827" y="641582"/>
                  <a:pt x="1983030" y="532743"/>
                  <a:pt x="1979271" y="513978"/>
                </a:cubicBezTo>
                <a:cubicBezTo>
                  <a:pt x="1949197" y="498966"/>
                  <a:pt x="1930400" y="472695"/>
                  <a:pt x="1930400" y="438917"/>
                </a:cubicBezTo>
                <a:cubicBezTo>
                  <a:pt x="1930400" y="397633"/>
                  <a:pt x="1964234" y="360103"/>
                  <a:pt x="2009345" y="360103"/>
                </a:cubicBezTo>
                <a:cubicBezTo>
                  <a:pt x="2024382" y="360103"/>
                  <a:pt x="2043179" y="367609"/>
                  <a:pt x="2054457" y="375115"/>
                </a:cubicBezTo>
                <a:cubicBezTo>
                  <a:pt x="2069494" y="360103"/>
                  <a:pt x="2088290" y="348844"/>
                  <a:pt x="2110846" y="348844"/>
                </a:cubicBezTo>
                <a:cubicBezTo>
                  <a:pt x="2110846" y="345091"/>
                  <a:pt x="2110846" y="345091"/>
                  <a:pt x="2110846" y="341338"/>
                </a:cubicBezTo>
                <a:cubicBezTo>
                  <a:pt x="2110846" y="296301"/>
                  <a:pt x="2144679" y="262524"/>
                  <a:pt x="2189791" y="262524"/>
                </a:cubicBezTo>
                <a:cubicBezTo>
                  <a:pt x="2193550" y="262524"/>
                  <a:pt x="2193550" y="262524"/>
                  <a:pt x="2197309" y="262524"/>
                </a:cubicBezTo>
                <a:cubicBezTo>
                  <a:pt x="2212347" y="236252"/>
                  <a:pt x="2238662" y="217487"/>
                  <a:pt x="2268736" y="217487"/>
                </a:cubicBezTo>
                <a:close/>
                <a:moveTo>
                  <a:pt x="1687292" y="0"/>
                </a:moveTo>
                <a:cubicBezTo>
                  <a:pt x="1732271" y="0"/>
                  <a:pt x="1769754" y="37475"/>
                  <a:pt x="1769754" y="82446"/>
                </a:cubicBezTo>
                <a:cubicBezTo>
                  <a:pt x="1769754" y="89941"/>
                  <a:pt x="1769754" y="97436"/>
                  <a:pt x="1766006" y="104931"/>
                </a:cubicBezTo>
                <a:cubicBezTo>
                  <a:pt x="1780999" y="112426"/>
                  <a:pt x="1788495" y="127416"/>
                  <a:pt x="1795992" y="142406"/>
                </a:cubicBezTo>
                <a:cubicBezTo>
                  <a:pt x="1799740" y="142406"/>
                  <a:pt x="1803488" y="142406"/>
                  <a:pt x="1807237" y="142406"/>
                </a:cubicBezTo>
                <a:cubicBezTo>
                  <a:pt x="1848468" y="142406"/>
                  <a:pt x="1885950" y="176134"/>
                  <a:pt x="1885950" y="221105"/>
                </a:cubicBezTo>
                <a:cubicBezTo>
                  <a:pt x="1885950" y="247338"/>
                  <a:pt x="1870957" y="269823"/>
                  <a:pt x="1848468" y="284813"/>
                </a:cubicBezTo>
                <a:cubicBezTo>
                  <a:pt x="1859710" y="359749"/>
                  <a:pt x="1773537" y="400970"/>
                  <a:pt x="1773502" y="400987"/>
                </a:cubicBezTo>
                <a:cubicBezTo>
                  <a:pt x="1799740" y="468442"/>
                  <a:pt x="1657306" y="475938"/>
                  <a:pt x="1713530" y="528403"/>
                </a:cubicBezTo>
                <a:cubicBezTo>
                  <a:pt x="1769744" y="584607"/>
                  <a:pt x="1736032" y="685765"/>
                  <a:pt x="1736020" y="685800"/>
                </a:cubicBezTo>
                <a:cubicBezTo>
                  <a:pt x="1736020" y="685800"/>
                  <a:pt x="1736020" y="685800"/>
                  <a:pt x="1702285" y="685800"/>
                </a:cubicBezTo>
                <a:cubicBezTo>
                  <a:pt x="1702285" y="573397"/>
                  <a:pt x="1623604" y="554644"/>
                  <a:pt x="1623572" y="554636"/>
                </a:cubicBezTo>
                <a:cubicBezTo>
                  <a:pt x="1507399" y="513421"/>
                  <a:pt x="1563577" y="427255"/>
                  <a:pt x="1563600" y="427220"/>
                </a:cubicBezTo>
                <a:cubicBezTo>
                  <a:pt x="1417417" y="423472"/>
                  <a:pt x="1398676" y="311046"/>
                  <a:pt x="1394928" y="292308"/>
                </a:cubicBezTo>
                <a:cubicBezTo>
                  <a:pt x="1364942" y="281065"/>
                  <a:pt x="1346200" y="251085"/>
                  <a:pt x="1346200" y="221105"/>
                </a:cubicBezTo>
                <a:cubicBezTo>
                  <a:pt x="1346200" y="176134"/>
                  <a:pt x="1383683" y="142406"/>
                  <a:pt x="1424914" y="142406"/>
                </a:cubicBezTo>
                <a:cubicBezTo>
                  <a:pt x="1443655" y="142406"/>
                  <a:pt x="1458648" y="146154"/>
                  <a:pt x="1469893" y="153649"/>
                </a:cubicBezTo>
                <a:cubicBezTo>
                  <a:pt x="1484886" y="138659"/>
                  <a:pt x="1503627" y="127416"/>
                  <a:pt x="1526117" y="127416"/>
                </a:cubicBezTo>
                <a:lnTo>
                  <a:pt x="1526117" y="119921"/>
                </a:lnTo>
                <a:cubicBezTo>
                  <a:pt x="1526117" y="78698"/>
                  <a:pt x="1563600" y="41223"/>
                  <a:pt x="1604830" y="41223"/>
                </a:cubicBezTo>
                <a:cubicBezTo>
                  <a:pt x="1608579" y="41223"/>
                  <a:pt x="1608579" y="41223"/>
                  <a:pt x="1612327" y="41223"/>
                </a:cubicBezTo>
                <a:cubicBezTo>
                  <a:pt x="1627320" y="18738"/>
                  <a:pt x="1653558" y="0"/>
                  <a:pt x="1687292" y="0"/>
                </a:cubicBezTo>
                <a:close/>
              </a:path>
            </a:pathLst>
          </a:custGeom>
          <a:solidFill>
            <a:srgbClr val="1F4E79"/>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1" name="Segnaposto contenuto 2">
            <a:extLst>
              <a:ext uri="{FF2B5EF4-FFF2-40B4-BE49-F238E27FC236}">
                <a16:creationId xmlns:a16="http://schemas.microsoft.com/office/drawing/2014/main" id="{EC80B54F-CE71-4511-9892-93C973EF92F7}"/>
              </a:ext>
            </a:extLst>
          </p:cNvPr>
          <p:cNvSpPr txBox="1">
            <a:spLocks/>
          </p:cNvSpPr>
          <p:nvPr/>
        </p:nvSpPr>
        <p:spPr>
          <a:xfrm>
            <a:off x="1013571" y="1685197"/>
            <a:ext cx="9986211" cy="45619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it-IT" sz="20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PREVENZIONE E RIDUZIONE DELL’INQUINAMENTO </a:t>
            </a:r>
            <a:endParaRPr kumimoji="0" lang="it-IT"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8" name="TextBox 57">
            <a:extLst>
              <a:ext uri="{FF2B5EF4-FFF2-40B4-BE49-F238E27FC236}">
                <a16:creationId xmlns:a16="http://schemas.microsoft.com/office/drawing/2014/main" id="{ED370E8D-82BF-47BE-B283-03A5C142D259}"/>
              </a:ext>
            </a:extLst>
          </p:cNvPr>
          <p:cNvSpPr txBox="1"/>
          <p:nvPr/>
        </p:nvSpPr>
        <p:spPr>
          <a:xfrm>
            <a:off x="602569" y="2130929"/>
            <a:ext cx="1109112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Le apparecchiature dei data center non potranno essere utilizzati componenti, prodotti e materiali contenenti </a:t>
            </a:r>
            <a:r>
              <a:rPr kumimoji="0" lang="it-IT" sz="16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sostanze estremamente preoccupanti. </a:t>
            </a:r>
            <a:endParaRPr kumimoji="0" lang="it-IT" sz="1600" b="1" i="0" u="none" strike="noStrike" kern="1200" cap="none" spc="0" normalizeH="0" baseline="0" noProof="0" dirty="0">
              <a:ln>
                <a:noFill/>
              </a:ln>
              <a:solidFill>
                <a:srgbClr val="70AD47"/>
              </a:solidFill>
              <a:effectLst/>
              <a:uLnTx/>
              <a:uFillTx/>
              <a:latin typeface="Arial" panose="020B0604020202020204" pitchFamily="34" charset="0"/>
              <a:ea typeface="+mn-ea"/>
              <a:cs typeface="Arial" panose="020B0604020202020204" pitchFamily="34" charset="0"/>
            </a:endParaRPr>
          </a:p>
        </p:txBody>
      </p:sp>
      <p:pic>
        <p:nvPicPr>
          <p:cNvPr id="12290" name="Picture 2" descr="EU REACH SVHC List Updated | GreenSoft Technology">
            <a:extLst>
              <a:ext uri="{FF2B5EF4-FFF2-40B4-BE49-F238E27FC236}">
                <a16:creationId xmlns:a16="http://schemas.microsoft.com/office/drawing/2014/main" id="{244D838C-EF64-4C4B-B1F9-C364CC2C25F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08809" y="3206078"/>
            <a:ext cx="1102133" cy="1438785"/>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What Is RoHS? - Lighting Equipment Sales">
            <a:extLst>
              <a:ext uri="{FF2B5EF4-FFF2-40B4-BE49-F238E27FC236}">
                <a16:creationId xmlns:a16="http://schemas.microsoft.com/office/drawing/2014/main" id="{2CF2A22F-8ACC-4E7E-913F-FCEBFEA30166}"/>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2839" t="6233" r="2481" b="5035"/>
          <a:stretch/>
        </p:blipFill>
        <p:spPr bwMode="auto">
          <a:xfrm>
            <a:off x="764308" y="4573218"/>
            <a:ext cx="2289002" cy="1206654"/>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185BEB9E-3361-4E58-A35B-83D8D6C9460E}"/>
              </a:ext>
            </a:extLst>
          </p:cNvPr>
          <p:cNvSpPr txBox="1"/>
          <p:nvPr/>
        </p:nvSpPr>
        <p:spPr>
          <a:xfrm>
            <a:off x="3287835" y="3500079"/>
            <a:ext cx="8301596" cy="3293209"/>
          </a:xfrm>
          <a:prstGeom prst="rect">
            <a:avLst/>
          </a:prstGeom>
          <a:noFill/>
        </p:spPr>
        <p:txBody>
          <a:bodyPr wrap="square">
            <a:spAutoFit/>
          </a:bodyPr>
          <a:lstStyle/>
          <a:p>
            <a:pPr algn="just"/>
            <a:r>
              <a:rPr lang="it-IT" sz="1600"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I prodotti dovranno essere in linea con i requisiti della normativa europea in materia di protezione della salute umana e dell’ambiente dai rischi che possono derivare dalle </a:t>
            </a:r>
            <a:r>
              <a:rPr lang="it-IT" sz="1600" b="1"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sostanze chimiche e pericolose</a:t>
            </a:r>
            <a:r>
              <a:rPr lang="it-IT" sz="1600"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a:t>
            </a:r>
          </a:p>
          <a:p>
            <a:pPr algn="just"/>
            <a:endParaRPr lang="it-IT" sz="1600" dirty="0">
              <a:solidFill>
                <a:schemeClr val="accent1">
                  <a:lumMod val="50000"/>
                </a:schemeClr>
              </a:solidFill>
              <a:latin typeface="Arial" panose="020B0604020202020204" pitchFamily="34" charset="0"/>
              <a:ea typeface="Times New Roman" panose="02020603050405020304" pitchFamily="18" charset="0"/>
              <a:cs typeface="Arial" panose="020B0604020202020204" pitchFamily="34" charset="0"/>
            </a:endParaRPr>
          </a:p>
          <a:p>
            <a:pPr algn="just"/>
            <a:r>
              <a:rPr lang="it-IT" sz="1600"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I produttori/fornitori dovranno forni</a:t>
            </a:r>
            <a:r>
              <a:rPr lang="it-IT" sz="1600" dirty="0">
                <a:solidFill>
                  <a:schemeClr val="accent1">
                    <a:lumMod val="50000"/>
                  </a:schemeClr>
                </a:solidFill>
                <a:latin typeface="Arial" panose="020B0604020202020204" pitchFamily="34" charset="0"/>
                <a:ea typeface="Times New Roman" panose="02020603050405020304" pitchFamily="18" charset="0"/>
                <a:cs typeface="Arial" panose="020B0604020202020204" pitchFamily="34" charset="0"/>
              </a:rPr>
              <a:t>re una </a:t>
            </a:r>
            <a:r>
              <a:rPr lang="it-IT" sz="1600" b="1" dirty="0">
                <a:solidFill>
                  <a:schemeClr val="accent1">
                    <a:lumMod val="50000"/>
                  </a:schemeClr>
                </a:solidFill>
                <a:latin typeface="Arial" panose="020B0604020202020204" pitchFamily="34" charset="0"/>
                <a:ea typeface="Times New Roman" panose="02020603050405020304" pitchFamily="18" charset="0"/>
                <a:cs typeface="Arial" panose="020B0604020202020204" pitchFamily="34" charset="0"/>
              </a:rPr>
              <a:t>dichiarazione</a:t>
            </a:r>
            <a:r>
              <a:rPr lang="it-IT" sz="1600" dirty="0">
                <a:solidFill>
                  <a:schemeClr val="accent1">
                    <a:lumMod val="50000"/>
                  </a:schemeClr>
                </a:solidFill>
                <a:latin typeface="Arial" panose="020B0604020202020204" pitchFamily="34" charset="0"/>
                <a:ea typeface="Times New Roman" panose="02020603050405020304" pitchFamily="18" charset="0"/>
                <a:cs typeface="Arial" panose="020B0604020202020204" pitchFamily="34" charset="0"/>
              </a:rPr>
              <a:t>, che certifichi la conformità delle apparecchiature alle seguenti normative: </a:t>
            </a:r>
            <a:endParaRPr lang="it-IT" sz="1600"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endParaRPr>
          </a:p>
          <a:p>
            <a:pPr algn="just"/>
            <a:endParaRPr lang="it-IT" sz="1600" dirty="0">
              <a:solidFill>
                <a:schemeClr val="accent1">
                  <a:lumMod val="50000"/>
                </a:schemeClr>
              </a:solidFill>
              <a:latin typeface="Arial" panose="020B0604020202020204" pitchFamily="34" charset="0"/>
              <a:ea typeface="Times New Roman" panose="02020603050405020304" pitchFamily="18" charset="0"/>
              <a:cs typeface="Arial" panose="020B0604020202020204" pitchFamily="34" charset="0"/>
            </a:endParaRPr>
          </a:p>
          <a:p>
            <a:pPr marL="285750" indent="-285750" algn="just">
              <a:buFont typeface="Arial" panose="020B0604020202020204" pitchFamily="34" charset="0"/>
              <a:buChar char="•"/>
            </a:pPr>
            <a:r>
              <a:rPr lang="it-IT" sz="1600" b="1" dirty="0">
                <a:solidFill>
                  <a:schemeClr val="accent1">
                    <a:lumMod val="50000"/>
                  </a:schemeClr>
                </a:solidFill>
                <a:latin typeface="Arial" panose="020B0604020202020204" pitchFamily="34" charset="0"/>
                <a:ea typeface="Times New Roman" panose="02020603050405020304" pitchFamily="18" charset="0"/>
                <a:cs typeface="Arial" panose="020B0604020202020204" pitchFamily="34" charset="0"/>
              </a:rPr>
              <a:t>REACH</a:t>
            </a:r>
            <a:r>
              <a:rPr lang="it-IT" sz="1600" b="1"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it-IT" sz="1600"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(Regolamento (CE) n.1907/2006), concernente la registrazione, la valutazione, l'autorizzazione e la restrizione delle sostanze chimiche;</a:t>
            </a:r>
          </a:p>
          <a:p>
            <a:pPr marL="285750" indent="-285750" algn="just">
              <a:buFont typeface="Arial" panose="020B0604020202020204" pitchFamily="34" charset="0"/>
              <a:buChar char="•"/>
            </a:pPr>
            <a:r>
              <a:rPr lang="it-IT" sz="1600" b="1"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RoHS</a:t>
            </a:r>
            <a:r>
              <a:rPr lang="it-IT" sz="1600"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 (Direttiva 2011/65/EU e ss.m.i.), sulla restrizione dell'uso di determinate sostanze pericolose nelle apparecchiature elettriche ed elettroniche;</a:t>
            </a:r>
          </a:p>
          <a:p>
            <a:pPr marL="285750" indent="-285750" algn="just">
              <a:buFont typeface="Arial" panose="020B0604020202020204" pitchFamily="34" charset="0"/>
              <a:buChar char="•"/>
            </a:pPr>
            <a:r>
              <a:rPr lang="it-IT" sz="1600" b="1" dirty="0">
                <a:solidFill>
                  <a:schemeClr val="accent1">
                    <a:lumMod val="50000"/>
                  </a:schemeClr>
                </a:solidFill>
                <a:latin typeface="Arial" panose="020B0604020202020204" pitchFamily="34" charset="0"/>
                <a:cs typeface="Arial" panose="020B0604020202020204" pitchFamily="34" charset="0"/>
              </a:rPr>
              <a:t>Compatibilità elettromagnetica </a:t>
            </a:r>
            <a:r>
              <a:rPr lang="it-IT" sz="1600" dirty="0">
                <a:solidFill>
                  <a:schemeClr val="accent1">
                    <a:lumMod val="50000"/>
                  </a:schemeClr>
                </a:solidFill>
                <a:latin typeface="Arial" panose="020B0604020202020204" pitchFamily="34" charset="0"/>
                <a:cs typeface="Arial" panose="020B0604020202020204" pitchFamily="34" charset="0"/>
              </a:rPr>
              <a:t>(Direttiva 2014/30/UE).</a:t>
            </a:r>
            <a:endParaRPr lang="it-IT" sz="1600"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endParaRPr>
          </a:p>
          <a:p>
            <a:pPr marL="285750" indent="-285750" algn="just">
              <a:buFont typeface="Arial" panose="020B0604020202020204" pitchFamily="34" charset="0"/>
              <a:buChar char="•"/>
            </a:pPr>
            <a:endParaRPr lang="it-IT" sz="1600" dirty="0">
              <a:solidFill>
                <a:schemeClr val="accent1">
                  <a:lumMod val="50000"/>
                </a:schemeClr>
              </a:solidFill>
              <a:latin typeface="Arial" panose="020B0604020202020204" pitchFamily="34" charset="0"/>
              <a:cs typeface="Arial" panose="020B0604020202020204" pitchFamily="34" charset="0"/>
            </a:endParaRPr>
          </a:p>
        </p:txBody>
      </p:sp>
      <p:sp>
        <p:nvSpPr>
          <p:cNvPr id="27" name="Text Placeholder 2">
            <a:extLst>
              <a:ext uri="{FF2B5EF4-FFF2-40B4-BE49-F238E27FC236}">
                <a16:creationId xmlns:a16="http://schemas.microsoft.com/office/drawing/2014/main" id="{FC800E19-9C51-4C0B-AC1E-0A0CC9C11505}"/>
              </a:ext>
            </a:extLst>
          </p:cNvPr>
          <p:cNvSpPr txBox="1">
            <a:spLocks/>
          </p:cNvSpPr>
          <p:nvPr/>
        </p:nvSpPr>
        <p:spPr>
          <a:xfrm>
            <a:off x="357647" y="16784"/>
            <a:ext cx="9327891"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t-IT" sz="1050" dirty="0">
                <a:solidFill>
                  <a:srgbClr val="002060"/>
                </a:solidFill>
                <a:latin typeface="Arial" panose="020B0604020202020204" pitchFamily="34" charset="0"/>
                <a:cs typeface="Arial" panose="020B0604020202020204" pitchFamily="34" charset="0"/>
              </a:rPr>
              <a:t>GUIDA OPERATIVA PER IL RISPETTO DEL PRINCIPIO DNSH – </a:t>
            </a:r>
            <a:r>
              <a:rPr lang="it-IT" sz="1050" b="1" dirty="0">
                <a:solidFill>
                  <a:srgbClr val="002060"/>
                </a:solidFill>
                <a:latin typeface="Arial" panose="020B0604020202020204" pitchFamily="34" charset="0"/>
                <a:cs typeface="Arial" panose="020B0604020202020204" pitchFamily="34" charset="0"/>
              </a:rPr>
              <a:t>SCHEDA 6 - 8: SERVIZI INFORMATICI DI HOSTING E CLOUD – DATA CENTER</a:t>
            </a:r>
          </a:p>
        </p:txBody>
      </p:sp>
      <p:pic>
        <p:nvPicPr>
          <p:cNvPr id="21506" name="Picture 2" descr="Compatibilità elettromagnetica - CEI EN 61000-2-2/A1 - Elettro">
            <a:extLst>
              <a:ext uri="{FF2B5EF4-FFF2-40B4-BE49-F238E27FC236}">
                <a16:creationId xmlns:a16="http://schemas.microsoft.com/office/drawing/2014/main" id="{F27AB70E-4DA8-413F-849E-35D1109EE0E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19550" y="5796374"/>
            <a:ext cx="1285794" cy="9655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168764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 name="Table 10">
            <a:extLst>
              <a:ext uri="{FF2B5EF4-FFF2-40B4-BE49-F238E27FC236}">
                <a16:creationId xmlns:a16="http://schemas.microsoft.com/office/drawing/2014/main" id="{4DAF2F49-CC27-4004-8FE5-2A3BADF273D4}"/>
              </a:ext>
            </a:extLst>
          </p:cNvPr>
          <p:cNvGraphicFramePr>
            <a:graphicFrameLocks noGrp="1"/>
          </p:cNvGraphicFramePr>
          <p:nvPr/>
        </p:nvGraphicFramePr>
        <p:xfrm>
          <a:off x="10320024" y="195956"/>
          <a:ext cx="1271370" cy="1371600"/>
        </p:xfrm>
        <a:graphic>
          <a:graphicData uri="http://schemas.openxmlformats.org/drawingml/2006/table">
            <a:tbl>
              <a:tblPr bandRow="1">
                <a:tableStyleId>{5C22544A-7EE6-4342-B048-85BDC9FD1C3A}</a:tableStyleId>
              </a:tblPr>
              <a:tblGrid>
                <a:gridCol w="1271370">
                  <a:extLst>
                    <a:ext uri="{9D8B030D-6E8A-4147-A177-3AD203B41FA5}">
                      <a16:colId xmlns:a16="http://schemas.microsoft.com/office/drawing/2014/main" val="2637763030"/>
                    </a:ext>
                  </a:extLst>
                </a:gridCol>
              </a:tblGrid>
              <a:tr h="211755">
                <a:tc>
                  <a:txBody>
                    <a:bodyPr/>
                    <a:lstStyle/>
                    <a:p>
                      <a:r>
                        <a:rPr lang="it-IT" sz="900" b="0">
                          <a:solidFill>
                            <a:schemeClr val="tx1"/>
                          </a:solidFill>
                        </a:rPr>
                        <a:t>Mitigazione</a:t>
                      </a:r>
                    </a:p>
                  </a:txBody>
                  <a:tcPr>
                    <a:solidFill>
                      <a:schemeClr val="bg2"/>
                    </a:solidFill>
                  </a:tcPr>
                </a:tc>
                <a:extLst>
                  <a:ext uri="{0D108BD9-81ED-4DB2-BD59-A6C34878D82A}">
                    <a16:rowId xmlns:a16="http://schemas.microsoft.com/office/drawing/2014/main" val="3339796594"/>
                  </a:ext>
                </a:extLst>
              </a:tr>
              <a:tr h="211755">
                <a:tc>
                  <a:txBody>
                    <a:bodyPr/>
                    <a:lstStyle/>
                    <a:p>
                      <a:r>
                        <a:rPr lang="it-IT" sz="900"/>
                        <a:t>Adattamento</a:t>
                      </a:r>
                    </a:p>
                  </a:txBody>
                  <a:tcPr>
                    <a:solidFill>
                      <a:schemeClr val="bg2"/>
                    </a:solidFill>
                  </a:tcPr>
                </a:tc>
                <a:extLst>
                  <a:ext uri="{0D108BD9-81ED-4DB2-BD59-A6C34878D82A}">
                    <a16:rowId xmlns:a16="http://schemas.microsoft.com/office/drawing/2014/main" val="3629713866"/>
                  </a:ext>
                </a:extLst>
              </a:tr>
              <a:tr h="211755">
                <a:tc>
                  <a:txBody>
                    <a:bodyPr/>
                    <a:lstStyle/>
                    <a:p>
                      <a:r>
                        <a:rPr lang="it-IT" sz="900"/>
                        <a:t>Risorsa Idrica</a:t>
                      </a:r>
                    </a:p>
                  </a:txBody>
                  <a:tcPr>
                    <a:solidFill>
                      <a:schemeClr val="bg2"/>
                    </a:solidFill>
                  </a:tcPr>
                </a:tc>
                <a:extLst>
                  <a:ext uri="{0D108BD9-81ED-4DB2-BD59-A6C34878D82A}">
                    <a16:rowId xmlns:a16="http://schemas.microsoft.com/office/drawing/2014/main" val="1622243859"/>
                  </a:ext>
                </a:extLst>
              </a:tr>
              <a:tr h="211755">
                <a:tc>
                  <a:txBody>
                    <a:bodyPr/>
                    <a:lstStyle/>
                    <a:p>
                      <a:r>
                        <a:rPr lang="it-IT" sz="900"/>
                        <a:t>Economia Circolare</a:t>
                      </a:r>
                    </a:p>
                  </a:txBody>
                  <a:tcPr>
                    <a:solidFill>
                      <a:schemeClr val="bg2"/>
                    </a:solidFill>
                  </a:tcPr>
                </a:tc>
                <a:extLst>
                  <a:ext uri="{0D108BD9-81ED-4DB2-BD59-A6C34878D82A}">
                    <a16:rowId xmlns:a16="http://schemas.microsoft.com/office/drawing/2014/main" val="2308410205"/>
                  </a:ext>
                </a:extLst>
              </a:tr>
              <a:tr h="211755">
                <a:tc>
                  <a:txBody>
                    <a:bodyPr/>
                    <a:lstStyle/>
                    <a:p>
                      <a:r>
                        <a:rPr lang="it-IT" sz="900" b="1">
                          <a:solidFill>
                            <a:srgbClr val="13457B"/>
                          </a:solidFill>
                        </a:rPr>
                        <a:t>Inquinamento</a:t>
                      </a:r>
                    </a:p>
                  </a:txBody>
                  <a:tcPr>
                    <a:solidFill>
                      <a:srgbClr val="F9CA4E"/>
                    </a:solidFill>
                  </a:tcPr>
                </a:tc>
                <a:extLst>
                  <a:ext uri="{0D108BD9-81ED-4DB2-BD59-A6C34878D82A}">
                    <a16:rowId xmlns:a16="http://schemas.microsoft.com/office/drawing/2014/main" val="2006366904"/>
                  </a:ext>
                </a:extLst>
              </a:tr>
              <a:tr h="211755">
                <a:tc>
                  <a:txBody>
                    <a:bodyPr/>
                    <a:lstStyle/>
                    <a:p>
                      <a:r>
                        <a:rPr lang="it-IT" sz="900"/>
                        <a:t>Biodiversità</a:t>
                      </a:r>
                    </a:p>
                  </a:txBody>
                  <a:tcPr>
                    <a:solidFill>
                      <a:schemeClr val="bg2"/>
                    </a:solidFill>
                  </a:tcPr>
                </a:tc>
                <a:extLst>
                  <a:ext uri="{0D108BD9-81ED-4DB2-BD59-A6C34878D82A}">
                    <a16:rowId xmlns:a16="http://schemas.microsoft.com/office/drawing/2014/main" val="2799061225"/>
                  </a:ext>
                </a:extLst>
              </a:tr>
            </a:tbl>
          </a:graphicData>
        </a:graphic>
      </p:graphicFrame>
      <p:sp>
        <p:nvSpPr>
          <p:cNvPr id="4" name="Segnaposto numero diapositiva 5">
            <a:extLst>
              <a:ext uri="{FF2B5EF4-FFF2-40B4-BE49-F238E27FC236}">
                <a16:creationId xmlns:a16="http://schemas.microsoft.com/office/drawing/2014/main" id="{CC11CACA-3D43-6842-94A5-90E1FE5ACAA5}"/>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44</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
        <p:nvSpPr>
          <p:cNvPr id="9" name="Titolo 1">
            <a:extLst>
              <a:ext uri="{FF2B5EF4-FFF2-40B4-BE49-F238E27FC236}">
                <a16:creationId xmlns:a16="http://schemas.microsoft.com/office/drawing/2014/main" id="{7B595272-78FB-48A9-B8EF-F0A32D7EA508}"/>
              </a:ext>
            </a:extLst>
          </p:cNvPr>
          <p:cNvSpPr>
            <a:spLocks noGrp="1"/>
          </p:cNvSpPr>
          <p:nvPr>
            <p:ph type="title"/>
          </p:nvPr>
        </p:nvSpPr>
        <p:spPr>
          <a:xfrm>
            <a:off x="764308" y="578866"/>
            <a:ext cx="10515600" cy="761711"/>
          </a:xfrm>
        </p:spPr>
        <p:txBody>
          <a:bodyPr>
            <a:normAutofit/>
          </a:bodyPr>
          <a:lstStyle/>
          <a:p>
            <a:r>
              <a:rPr lang="it-IT" sz="2400" b="1">
                <a:solidFill>
                  <a:schemeClr val="accent1">
                    <a:lumMod val="50000"/>
                  </a:schemeClr>
                </a:solidFill>
                <a:latin typeface="Arial" panose="020B0604020202020204" pitchFamily="34" charset="0"/>
                <a:cs typeface="Arial" panose="020B0604020202020204" pitchFamily="34" charset="0"/>
              </a:rPr>
              <a:t>II. VINCOLI DNSH</a:t>
            </a:r>
            <a:endParaRPr lang="it-IT" sz="2600" b="1" i="1">
              <a:solidFill>
                <a:schemeClr val="accent1">
                  <a:lumMod val="50000"/>
                </a:schemeClr>
              </a:solidFill>
              <a:latin typeface="Arial" panose="020B0604020202020204" pitchFamily="34" charset="0"/>
              <a:cs typeface="Arial" panose="020B0604020202020204" pitchFamily="34" charset="0"/>
            </a:endParaRPr>
          </a:p>
        </p:txBody>
      </p:sp>
      <p:grpSp>
        <p:nvGrpSpPr>
          <p:cNvPr id="30" name="Group 29">
            <a:extLst>
              <a:ext uri="{FF2B5EF4-FFF2-40B4-BE49-F238E27FC236}">
                <a16:creationId xmlns:a16="http://schemas.microsoft.com/office/drawing/2014/main" id="{0D088A47-C7FA-48A7-8B5F-56786E1C6B57}"/>
              </a:ext>
            </a:extLst>
          </p:cNvPr>
          <p:cNvGrpSpPr/>
          <p:nvPr/>
        </p:nvGrpSpPr>
        <p:grpSpPr>
          <a:xfrm>
            <a:off x="9872720" y="190511"/>
            <a:ext cx="302478" cy="1382650"/>
            <a:chOff x="9872720" y="190511"/>
            <a:chExt cx="302478" cy="1382650"/>
          </a:xfrm>
        </p:grpSpPr>
        <p:sp>
          <p:nvSpPr>
            <p:cNvPr id="45" name="Freeform 12">
              <a:extLst>
                <a:ext uri="{FF2B5EF4-FFF2-40B4-BE49-F238E27FC236}">
                  <a16:creationId xmlns:a16="http://schemas.microsoft.com/office/drawing/2014/main" id="{8D3490FE-25AA-4771-8F5A-90C7A0CCBF75}"/>
                </a:ext>
              </a:extLst>
            </p:cNvPr>
            <p:cNvSpPr>
              <a:spLocks noEditPoints="1"/>
            </p:cNvSpPr>
            <p:nvPr/>
          </p:nvSpPr>
          <p:spPr bwMode="auto">
            <a:xfrm>
              <a:off x="9941760" y="894520"/>
              <a:ext cx="188972" cy="190754"/>
            </a:xfrm>
            <a:custGeom>
              <a:avLst/>
              <a:gdLst>
                <a:gd name="T0" fmla="*/ 157 w 392"/>
                <a:gd name="T1" fmla="*/ 18 h 368"/>
                <a:gd name="T2" fmla="*/ 102 w 392"/>
                <a:gd name="T3" fmla="*/ 33 h 368"/>
                <a:gd name="T4" fmla="*/ 76 w 392"/>
                <a:gd name="T5" fmla="*/ 76 h 368"/>
                <a:gd name="T6" fmla="*/ 148 w 392"/>
                <a:gd name="T7" fmla="*/ 120 h 368"/>
                <a:gd name="T8" fmla="*/ 187 w 392"/>
                <a:gd name="T9" fmla="*/ 58 h 368"/>
                <a:gd name="T10" fmla="*/ 157 w 392"/>
                <a:gd name="T11" fmla="*/ 18 h 368"/>
                <a:gd name="T12" fmla="*/ 326 w 392"/>
                <a:gd name="T13" fmla="*/ 268 h 368"/>
                <a:gd name="T14" fmla="*/ 241 w 392"/>
                <a:gd name="T15" fmla="*/ 268 h 368"/>
                <a:gd name="T16" fmla="*/ 241 w 392"/>
                <a:gd name="T17" fmla="*/ 241 h 368"/>
                <a:gd name="T18" fmla="*/ 216 w 392"/>
                <a:gd name="T19" fmla="*/ 274 h 368"/>
                <a:gd name="T20" fmla="*/ 191 w 392"/>
                <a:gd name="T21" fmla="*/ 306 h 368"/>
                <a:gd name="T22" fmla="*/ 216 w 392"/>
                <a:gd name="T23" fmla="*/ 339 h 368"/>
                <a:gd name="T24" fmla="*/ 238 w 392"/>
                <a:gd name="T25" fmla="*/ 368 h 368"/>
                <a:gd name="T26" fmla="*/ 241 w 392"/>
                <a:gd name="T27" fmla="*/ 368 h 368"/>
                <a:gd name="T28" fmla="*/ 241 w 392"/>
                <a:gd name="T29" fmla="*/ 353 h 368"/>
                <a:gd name="T30" fmla="*/ 286 w 392"/>
                <a:gd name="T31" fmla="*/ 352 h 368"/>
                <a:gd name="T32" fmla="*/ 336 w 392"/>
                <a:gd name="T33" fmla="*/ 332 h 368"/>
                <a:gd name="T34" fmla="*/ 380 w 392"/>
                <a:gd name="T35" fmla="*/ 251 h 368"/>
                <a:gd name="T36" fmla="*/ 380 w 392"/>
                <a:gd name="T37" fmla="*/ 250 h 368"/>
                <a:gd name="T38" fmla="*/ 326 w 392"/>
                <a:gd name="T39" fmla="*/ 268 h 368"/>
                <a:gd name="T40" fmla="*/ 196 w 392"/>
                <a:gd name="T41" fmla="*/ 43 h 368"/>
                <a:gd name="T42" fmla="*/ 237 w 392"/>
                <a:gd name="T43" fmla="*/ 119 h 368"/>
                <a:gd name="T44" fmla="*/ 213 w 392"/>
                <a:gd name="T45" fmla="*/ 132 h 368"/>
                <a:gd name="T46" fmla="*/ 253 w 392"/>
                <a:gd name="T47" fmla="*/ 138 h 368"/>
                <a:gd name="T48" fmla="*/ 294 w 392"/>
                <a:gd name="T49" fmla="*/ 144 h 368"/>
                <a:gd name="T50" fmla="*/ 311 w 392"/>
                <a:gd name="T51" fmla="*/ 107 h 368"/>
                <a:gd name="T52" fmla="*/ 328 w 392"/>
                <a:gd name="T53" fmla="*/ 69 h 368"/>
                <a:gd name="T54" fmla="*/ 311 w 392"/>
                <a:gd name="T55" fmla="*/ 78 h 368"/>
                <a:gd name="T56" fmla="*/ 288 w 392"/>
                <a:gd name="T57" fmla="*/ 39 h 368"/>
                <a:gd name="T58" fmla="*/ 248 w 392"/>
                <a:gd name="T59" fmla="*/ 4 h 368"/>
                <a:gd name="T60" fmla="*/ 152 w 392"/>
                <a:gd name="T61" fmla="*/ 4 h 368"/>
                <a:gd name="T62" fmla="*/ 196 w 392"/>
                <a:gd name="T63" fmla="*/ 43 h 368"/>
                <a:gd name="T64" fmla="*/ 71 w 392"/>
                <a:gd name="T65" fmla="*/ 311 h 368"/>
                <a:gd name="T66" fmla="*/ 110 w 392"/>
                <a:gd name="T67" fmla="*/ 351 h 368"/>
                <a:gd name="T68" fmla="*/ 161 w 392"/>
                <a:gd name="T69" fmla="*/ 352 h 368"/>
                <a:gd name="T70" fmla="*/ 162 w 392"/>
                <a:gd name="T71" fmla="*/ 267 h 368"/>
                <a:gd name="T72" fmla="*/ 89 w 392"/>
                <a:gd name="T73" fmla="*/ 265 h 368"/>
                <a:gd name="T74" fmla="*/ 71 w 392"/>
                <a:gd name="T75" fmla="*/ 311 h 368"/>
                <a:gd name="T76" fmla="*/ 114 w 392"/>
                <a:gd name="T77" fmla="*/ 193 h 368"/>
                <a:gd name="T78" fmla="*/ 137 w 392"/>
                <a:gd name="T79" fmla="*/ 207 h 368"/>
                <a:gd name="T80" fmla="*/ 122 w 392"/>
                <a:gd name="T81" fmla="*/ 168 h 368"/>
                <a:gd name="T82" fmla="*/ 107 w 392"/>
                <a:gd name="T83" fmla="*/ 130 h 368"/>
                <a:gd name="T84" fmla="*/ 66 w 392"/>
                <a:gd name="T85" fmla="*/ 134 h 368"/>
                <a:gd name="T86" fmla="*/ 25 w 392"/>
                <a:gd name="T87" fmla="*/ 139 h 368"/>
                <a:gd name="T88" fmla="*/ 41 w 392"/>
                <a:gd name="T89" fmla="*/ 148 h 368"/>
                <a:gd name="T90" fmla="*/ 19 w 392"/>
                <a:gd name="T91" fmla="*/ 188 h 368"/>
                <a:gd name="T92" fmla="*/ 9 w 392"/>
                <a:gd name="T93" fmla="*/ 241 h 368"/>
                <a:gd name="T94" fmla="*/ 58 w 392"/>
                <a:gd name="T95" fmla="*/ 324 h 368"/>
                <a:gd name="T96" fmla="*/ 69 w 392"/>
                <a:gd name="T97" fmla="*/ 266 h 368"/>
                <a:gd name="T98" fmla="*/ 114 w 392"/>
                <a:gd name="T99" fmla="*/ 193 h 368"/>
                <a:gd name="T100" fmla="*/ 313 w 392"/>
                <a:gd name="T101" fmla="*/ 253 h 368"/>
                <a:gd name="T102" fmla="*/ 362 w 392"/>
                <a:gd name="T103" fmla="*/ 244 h 368"/>
                <a:gd name="T104" fmla="*/ 375 w 392"/>
                <a:gd name="T105" fmla="*/ 190 h 368"/>
                <a:gd name="T106" fmla="*/ 350 w 392"/>
                <a:gd name="T107" fmla="*/ 146 h 368"/>
                <a:gd name="T108" fmla="*/ 277 w 392"/>
                <a:gd name="T109" fmla="*/ 189 h 368"/>
                <a:gd name="T110" fmla="*/ 313 w 392"/>
                <a:gd name="T111" fmla="*/ 253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2" h="368">
                  <a:moveTo>
                    <a:pt x="157" y="18"/>
                  </a:moveTo>
                  <a:cubicBezTo>
                    <a:pt x="127" y="0"/>
                    <a:pt x="102" y="33"/>
                    <a:pt x="102" y="33"/>
                  </a:cubicBezTo>
                  <a:cubicBezTo>
                    <a:pt x="76" y="76"/>
                    <a:pt x="76" y="76"/>
                    <a:pt x="76" y="76"/>
                  </a:cubicBezTo>
                  <a:cubicBezTo>
                    <a:pt x="148" y="120"/>
                    <a:pt x="148" y="120"/>
                    <a:pt x="148" y="120"/>
                  </a:cubicBezTo>
                  <a:cubicBezTo>
                    <a:pt x="187" y="58"/>
                    <a:pt x="187" y="58"/>
                    <a:pt x="187" y="58"/>
                  </a:cubicBezTo>
                  <a:cubicBezTo>
                    <a:pt x="172" y="23"/>
                    <a:pt x="157" y="18"/>
                    <a:pt x="157" y="18"/>
                  </a:cubicBezTo>
                  <a:close/>
                  <a:moveTo>
                    <a:pt x="326" y="268"/>
                  </a:moveTo>
                  <a:cubicBezTo>
                    <a:pt x="241" y="268"/>
                    <a:pt x="241" y="268"/>
                    <a:pt x="241" y="268"/>
                  </a:cubicBezTo>
                  <a:cubicBezTo>
                    <a:pt x="241" y="241"/>
                    <a:pt x="241" y="241"/>
                    <a:pt x="241" y="241"/>
                  </a:cubicBezTo>
                  <a:cubicBezTo>
                    <a:pt x="216" y="274"/>
                    <a:pt x="216" y="274"/>
                    <a:pt x="216" y="274"/>
                  </a:cubicBezTo>
                  <a:cubicBezTo>
                    <a:pt x="191" y="306"/>
                    <a:pt x="191" y="306"/>
                    <a:pt x="191" y="306"/>
                  </a:cubicBezTo>
                  <a:cubicBezTo>
                    <a:pt x="216" y="339"/>
                    <a:pt x="216" y="339"/>
                    <a:pt x="216" y="339"/>
                  </a:cubicBezTo>
                  <a:cubicBezTo>
                    <a:pt x="238" y="368"/>
                    <a:pt x="238" y="368"/>
                    <a:pt x="238" y="368"/>
                  </a:cubicBezTo>
                  <a:cubicBezTo>
                    <a:pt x="241" y="368"/>
                    <a:pt x="241" y="368"/>
                    <a:pt x="241" y="368"/>
                  </a:cubicBezTo>
                  <a:cubicBezTo>
                    <a:pt x="241" y="353"/>
                    <a:pt x="241" y="353"/>
                    <a:pt x="241" y="353"/>
                  </a:cubicBezTo>
                  <a:cubicBezTo>
                    <a:pt x="286" y="352"/>
                    <a:pt x="286" y="352"/>
                    <a:pt x="286" y="352"/>
                  </a:cubicBezTo>
                  <a:cubicBezTo>
                    <a:pt x="327" y="349"/>
                    <a:pt x="336" y="332"/>
                    <a:pt x="336" y="332"/>
                  </a:cubicBezTo>
                  <a:cubicBezTo>
                    <a:pt x="380" y="251"/>
                    <a:pt x="380" y="251"/>
                    <a:pt x="380" y="251"/>
                  </a:cubicBezTo>
                  <a:cubicBezTo>
                    <a:pt x="380" y="250"/>
                    <a:pt x="380" y="250"/>
                    <a:pt x="380" y="250"/>
                  </a:cubicBezTo>
                  <a:cubicBezTo>
                    <a:pt x="362" y="271"/>
                    <a:pt x="326" y="268"/>
                    <a:pt x="326" y="268"/>
                  </a:cubicBezTo>
                  <a:close/>
                  <a:moveTo>
                    <a:pt x="196" y="43"/>
                  </a:moveTo>
                  <a:cubicBezTo>
                    <a:pt x="237" y="119"/>
                    <a:pt x="237" y="119"/>
                    <a:pt x="237" y="119"/>
                  </a:cubicBezTo>
                  <a:cubicBezTo>
                    <a:pt x="213" y="132"/>
                    <a:pt x="213" y="132"/>
                    <a:pt x="213" y="132"/>
                  </a:cubicBezTo>
                  <a:cubicBezTo>
                    <a:pt x="253" y="138"/>
                    <a:pt x="253" y="138"/>
                    <a:pt x="253" y="138"/>
                  </a:cubicBezTo>
                  <a:cubicBezTo>
                    <a:pt x="294" y="144"/>
                    <a:pt x="294" y="144"/>
                    <a:pt x="294" y="144"/>
                  </a:cubicBezTo>
                  <a:cubicBezTo>
                    <a:pt x="311" y="107"/>
                    <a:pt x="311" y="107"/>
                    <a:pt x="311" y="107"/>
                  </a:cubicBezTo>
                  <a:cubicBezTo>
                    <a:pt x="328" y="69"/>
                    <a:pt x="328" y="69"/>
                    <a:pt x="328" y="69"/>
                  </a:cubicBezTo>
                  <a:cubicBezTo>
                    <a:pt x="311" y="78"/>
                    <a:pt x="311" y="78"/>
                    <a:pt x="311" y="78"/>
                  </a:cubicBezTo>
                  <a:cubicBezTo>
                    <a:pt x="288" y="39"/>
                    <a:pt x="288" y="39"/>
                    <a:pt x="288" y="39"/>
                  </a:cubicBezTo>
                  <a:cubicBezTo>
                    <a:pt x="267" y="4"/>
                    <a:pt x="248" y="4"/>
                    <a:pt x="248" y="4"/>
                  </a:cubicBezTo>
                  <a:cubicBezTo>
                    <a:pt x="152" y="4"/>
                    <a:pt x="152" y="4"/>
                    <a:pt x="152" y="4"/>
                  </a:cubicBezTo>
                  <a:cubicBezTo>
                    <a:pt x="180" y="7"/>
                    <a:pt x="196" y="43"/>
                    <a:pt x="196" y="43"/>
                  </a:cubicBezTo>
                  <a:close/>
                  <a:moveTo>
                    <a:pt x="71" y="311"/>
                  </a:moveTo>
                  <a:cubicBezTo>
                    <a:pt x="70" y="346"/>
                    <a:pt x="110" y="351"/>
                    <a:pt x="110" y="351"/>
                  </a:cubicBezTo>
                  <a:cubicBezTo>
                    <a:pt x="161" y="352"/>
                    <a:pt x="161" y="352"/>
                    <a:pt x="161" y="352"/>
                  </a:cubicBezTo>
                  <a:cubicBezTo>
                    <a:pt x="162" y="267"/>
                    <a:pt x="162" y="267"/>
                    <a:pt x="162" y="267"/>
                  </a:cubicBezTo>
                  <a:cubicBezTo>
                    <a:pt x="89" y="265"/>
                    <a:pt x="89" y="265"/>
                    <a:pt x="89" y="265"/>
                  </a:cubicBezTo>
                  <a:cubicBezTo>
                    <a:pt x="67" y="295"/>
                    <a:pt x="71" y="311"/>
                    <a:pt x="71" y="311"/>
                  </a:cubicBezTo>
                  <a:close/>
                  <a:moveTo>
                    <a:pt x="114" y="193"/>
                  </a:moveTo>
                  <a:cubicBezTo>
                    <a:pt x="137" y="207"/>
                    <a:pt x="137" y="207"/>
                    <a:pt x="137" y="207"/>
                  </a:cubicBezTo>
                  <a:cubicBezTo>
                    <a:pt x="122" y="168"/>
                    <a:pt x="122" y="168"/>
                    <a:pt x="122" y="168"/>
                  </a:cubicBezTo>
                  <a:cubicBezTo>
                    <a:pt x="107" y="130"/>
                    <a:pt x="107" y="130"/>
                    <a:pt x="107" y="130"/>
                  </a:cubicBezTo>
                  <a:cubicBezTo>
                    <a:pt x="66" y="134"/>
                    <a:pt x="66" y="134"/>
                    <a:pt x="66" y="134"/>
                  </a:cubicBezTo>
                  <a:cubicBezTo>
                    <a:pt x="25" y="139"/>
                    <a:pt x="25" y="139"/>
                    <a:pt x="25" y="139"/>
                  </a:cubicBezTo>
                  <a:cubicBezTo>
                    <a:pt x="41" y="148"/>
                    <a:pt x="41" y="148"/>
                    <a:pt x="41" y="148"/>
                  </a:cubicBezTo>
                  <a:cubicBezTo>
                    <a:pt x="19" y="188"/>
                    <a:pt x="19" y="188"/>
                    <a:pt x="19" y="188"/>
                  </a:cubicBezTo>
                  <a:cubicBezTo>
                    <a:pt x="0" y="224"/>
                    <a:pt x="9" y="241"/>
                    <a:pt x="9" y="241"/>
                  </a:cubicBezTo>
                  <a:cubicBezTo>
                    <a:pt x="58" y="324"/>
                    <a:pt x="58" y="324"/>
                    <a:pt x="58" y="324"/>
                  </a:cubicBezTo>
                  <a:cubicBezTo>
                    <a:pt x="47" y="298"/>
                    <a:pt x="69" y="266"/>
                    <a:pt x="69" y="266"/>
                  </a:cubicBezTo>
                  <a:lnTo>
                    <a:pt x="114" y="193"/>
                  </a:lnTo>
                  <a:close/>
                  <a:moveTo>
                    <a:pt x="313" y="253"/>
                  </a:moveTo>
                  <a:cubicBezTo>
                    <a:pt x="351" y="256"/>
                    <a:pt x="362" y="244"/>
                    <a:pt x="362" y="244"/>
                  </a:cubicBezTo>
                  <a:cubicBezTo>
                    <a:pt x="392" y="228"/>
                    <a:pt x="375" y="190"/>
                    <a:pt x="375" y="190"/>
                  </a:cubicBezTo>
                  <a:cubicBezTo>
                    <a:pt x="350" y="146"/>
                    <a:pt x="350" y="146"/>
                    <a:pt x="350" y="146"/>
                  </a:cubicBezTo>
                  <a:cubicBezTo>
                    <a:pt x="277" y="189"/>
                    <a:pt x="277" y="189"/>
                    <a:pt x="277" y="189"/>
                  </a:cubicBezTo>
                  <a:lnTo>
                    <a:pt x="313" y="253"/>
                  </a:lnTo>
                  <a:close/>
                </a:path>
              </a:pathLst>
            </a:custGeom>
            <a:solidFill>
              <a:srgbClr val="808080"/>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a:ea typeface="+mn-ea"/>
                <a:cs typeface="+mn-cs"/>
              </a:endParaRPr>
            </a:p>
          </p:txBody>
        </p:sp>
        <p:grpSp>
          <p:nvGrpSpPr>
            <p:cNvPr id="46" name="Group 45">
              <a:extLst>
                <a:ext uri="{FF2B5EF4-FFF2-40B4-BE49-F238E27FC236}">
                  <a16:creationId xmlns:a16="http://schemas.microsoft.com/office/drawing/2014/main" id="{67CFE30B-8123-4F15-8F2D-227EA2D5F672}"/>
                </a:ext>
              </a:extLst>
            </p:cNvPr>
            <p:cNvGrpSpPr/>
            <p:nvPr/>
          </p:nvGrpSpPr>
          <p:grpSpPr>
            <a:xfrm>
              <a:off x="9923521" y="1367383"/>
              <a:ext cx="251677" cy="205778"/>
              <a:chOff x="6637496" y="2894701"/>
              <a:chExt cx="528127" cy="530524"/>
            </a:xfrm>
            <a:solidFill>
              <a:schemeClr val="tx1">
                <a:lumMod val="50000"/>
                <a:lumOff val="50000"/>
              </a:schemeClr>
            </a:solidFill>
          </p:grpSpPr>
          <p:sp>
            <p:nvSpPr>
              <p:cNvPr id="54" name="Freeform 79">
                <a:extLst>
                  <a:ext uri="{FF2B5EF4-FFF2-40B4-BE49-F238E27FC236}">
                    <a16:creationId xmlns:a16="http://schemas.microsoft.com/office/drawing/2014/main" id="{8C314F61-2B24-4C3E-A7E4-72135CB46438}"/>
                  </a:ext>
                </a:extLst>
              </p:cNvPr>
              <p:cNvSpPr>
                <a:spLocks noEditPoints="1"/>
              </p:cNvSpPr>
              <p:nvPr/>
            </p:nvSpPr>
            <p:spPr bwMode="auto">
              <a:xfrm>
                <a:off x="6672001" y="2894701"/>
                <a:ext cx="362281" cy="530524"/>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55" name="Freeform 79">
                <a:extLst>
                  <a:ext uri="{FF2B5EF4-FFF2-40B4-BE49-F238E27FC236}">
                    <a16:creationId xmlns:a16="http://schemas.microsoft.com/office/drawing/2014/main" id="{F19CD617-BC26-44A3-91CF-9614F4F05D03}"/>
                  </a:ext>
                </a:extLst>
              </p:cNvPr>
              <p:cNvSpPr>
                <a:spLocks noEditPoints="1"/>
              </p:cNvSpPr>
              <p:nvPr/>
            </p:nvSpPr>
            <p:spPr bwMode="auto">
              <a:xfrm>
                <a:off x="6637496" y="3170780"/>
                <a:ext cx="171498" cy="251142"/>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56" name="Freeform 79">
                <a:extLst>
                  <a:ext uri="{FF2B5EF4-FFF2-40B4-BE49-F238E27FC236}">
                    <a16:creationId xmlns:a16="http://schemas.microsoft.com/office/drawing/2014/main" id="{6ACDD4BE-2435-43A1-990C-55D980C10513}"/>
                  </a:ext>
                </a:extLst>
              </p:cNvPr>
              <p:cNvSpPr>
                <a:spLocks noEditPoints="1"/>
              </p:cNvSpPr>
              <p:nvPr/>
            </p:nvSpPr>
            <p:spPr bwMode="auto">
              <a:xfrm>
                <a:off x="7019666" y="3203780"/>
                <a:ext cx="145957" cy="213739"/>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grpSp>
        <p:sp>
          <p:nvSpPr>
            <p:cNvPr id="47" name="Freeform 19">
              <a:extLst>
                <a:ext uri="{FF2B5EF4-FFF2-40B4-BE49-F238E27FC236}">
                  <a16:creationId xmlns:a16="http://schemas.microsoft.com/office/drawing/2014/main" id="{69891E05-FBD7-4021-9AB2-4B06092866AE}"/>
                </a:ext>
              </a:extLst>
            </p:cNvPr>
            <p:cNvSpPr>
              <a:spLocks/>
            </p:cNvSpPr>
            <p:nvPr/>
          </p:nvSpPr>
          <p:spPr bwMode="auto">
            <a:xfrm>
              <a:off x="9872720" y="1096749"/>
              <a:ext cx="293403" cy="250825"/>
            </a:xfrm>
            <a:custGeom>
              <a:avLst/>
              <a:gdLst/>
              <a:ahLst/>
              <a:cxnLst/>
              <a:rect l="l" t="t" r="r" b="b"/>
              <a:pathLst>
                <a:path w="2887662" h="2106612">
                  <a:moveTo>
                    <a:pt x="1428794" y="742950"/>
                  </a:moveTo>
                  <a:cubicBezTo>
                    <a:pt x="1428809" y="742950"/>
                    <a:pt x="1430621" y="742950"/>
                    <a:pt x="1657438" y="742950"/>
                  </a:cubicBezTo>
                  <a:cubicBezTo>
                    <a:pt x="1657454" y="742950"/>
                    <a:pt x="1658098" y="742950"/>
                    <a:pt x="1687424" y="742950"/>
                  </a:cubicBezTo>
                  <a:cubicBezTo>
                    <a:pt x="1687453" y="742950"/>
                    <a:pt x="1689991" y="742950"/>
                    <a:pt x="1916068" y="742950"/>
                  </a:cubicBezTo>
                  <a:cubicBezTo>
                    <a:pt x="1916068" y="742972"/>
                    <a:pt x="1916068" y="745793"/>
                    <a:pt x="1916068" y="1106641"/>
                  </a:cubicBezTo>
                  <a:cubicBezTo>
                    <a:pt x="1916078" y="1106761"/>
                    <a:pt x="1931088" y="1294158"/>
                    <a:pt x="2013523" y="1440337"/>
                  </a:cubicBezTo>
                  <a:lnTo>
                    <a:pt x="2016819" y="1446574"/>
                  </a:lnTo>
                  <a:lnTo>
                    <a:pt x="2035792" y="1410269"/>
                  </a:lnTo>
                  <a:cubicBezTo>
                    <a:pt x="2092087" y="1312766"/>
                    <a:pt x="2103358" y="1185269"/>
                    <a:pt x="2103363" y="1185206"/>
                  </a:cubicBezTo>
                  <a:cubicBezTo>
                    <a:pt x="2103363" y="1185190"/>
                    <a:pt x="2103363" y="1183235"/>
                    <a:pt x="2103363" y="941387"/>
                  </a:cubicBezTo>
                  <a:cubicBezTo>
                    <a:pt x="2103381" y="941387"/>
                    <a:pt x="2104998" y="941387"/>
                    <a:pt x="2257276" y="941387"/>
                  </a:cubicBezTo>
                  <a:cubicBezTo>
                    <a:pt x="2257286" y="941387"/>
                    <a:pt x="2257742" y="941387"/>
                    <a:pt x="2279800" y="941387"/>
                  </a:cubicBezTo>
                  <a:cubicBezTo>
                    <a:pt x="2279819" y="941387"/>
                    <a:pt x="2281498" y="941387"/>
                    <a:pt x="2433712" y="941387"/>
                  </a:cubicBezTo>
                  <a:cubicBezTo>
                    <a:pt x="2433712" y="941417"/>
                    <a:pt x="2433712" y="944065"/>
                    <a:pt x="2433712" y="1185206"/>
                  </a:cubicBezTo>
                  <a:cubicBezTo>
                    <a:pt x="2433722" y="1185314"/>
                    <a:pt x="2444996" y="1312783"/>
                    <a:pt x="2497530" y="1410269"/>
                  </a:cubicBezTo>
                  <a:cubicBezTo>
                    <a:pt x="2544975" y="1492442"/>
                    <a:pt x="2576429" y="1558638"/>
                    <a:pt x="2584800" y="1698625"/>
                  </a:cubicBezTo>
                  <a:lnTo>
                    <a:pt x="2774949" y="1698625"/>
                  </a:lnTo>
                  <a:lnTo>
                    <a:pt x="2774949" y="1784350"/>
                  </a:lnTo>
                  <a:lnTo>
                    <a:pt x="2887662" y="1784350"/>
                  </a:lnTo>
                  <a:lnTo>
                    <a:pt x="2887662" y="2106612"/>
                  </a:lnTo>
                  <a:lnTo>
                    <a:pt x="0" y="2106612"/>
                  </a:lnTo>
                  <a:lnTo>
                    <a:pt x="0" y="1784350"/>
                  </a:lnTo>
                  <a:lnTo>
                    <a:pt x="569912" y="1784350"/>
                  </a:lnTo>
                  <a:lnTo>
                    <a:pt x="569912" y="1698625"/>
                  </a:lnTo>
                  <a:lnTo>
                    <a:pt x="760041" y="1698625"/>
                  </a:lnTo>
                  <a:cubicBezTo>
                    <a:pt x="768340" y="1558638"/>
                    <a:pt x="799297" y="1492442"/>
                    <a:pt x="843578" y="1410269"/>
                  </a:cubicBezTo>
                  <a:cubicBezTo>
                    <a:pt x="899880" y="1312756"/>
                    <a:pt x="911146" y="1185242"/>
                    <a:pt x="911150" y="1185206"/>
                  </a:cubicBezTo>
                  <a:cubicBezTo>
                    <a:pt x="911150" y="1185188"/>
                    <a:pt x="911150" y="1183158"/>
                    <a:pt x="911150" y="941387"/>
                  </a:cubicBezTo>
                  <a:cubicBezTo>
                    <a:pt x="911171" y="941387"/>
                    <a:pt x="912974" y="941387"/>
                    <a:pt x="1065062" y="941387"/>
                  </a:cubicBezTo>
                  <a:cubicBezTo>
                    <a:pt x="1065075" y="941387"/>
                    <a:pt x="1065591" y="941387"/>
                    <a:pt x="1087586" y="941387"/>
                  </a:cubicBezTo>
                  <a:cubicBezTo>
                    <a:pt x="1087604" y="941387"/>
                    <a:pt x="1089260" y="941387"/>
                    <a:pt x="1241499" y="941387"/>
                  </a:cubicBezTo>
                  <a:cubicBezTo>
                    <a:pt x="1241499" y="941406"/>
                    <a:pt x="1241499" y="943523"/>
                    <a:pt x="1241499" y="1185206"/>
                  </a:cubicBezTo>
                  <a:cubicBezTo>
                    <a:pt x="1241508" y="1185308"/>
                    <a:pt x="1252784" y="1312781"/>
                    <a:pt x="1309071" y="1410269"/>
                  </a:cubicBezTo>
                  <a:cubicBezTo>
                    <a:pt x="1316112" y="1422465"/>
                    <a:pt x="1322743" y="1434308"/>
                    <a:pt x="1328044" y="1446574"/>
                  </a:cubicBezTo>
                  <a:lnTo>
                    <a:pt x="1331339" y="1440337"/>
                  </a:lnTo>
                  <a:cubicBezTo>
                    <a:pt x="1410042" y="1294131"/>
                    <a:pt x="1428789" y="1106693"/>
                    <a:pt x="1428794" y="1106641"/>
                  </a:cubicBezTo>
                  <a:cubicBezTo>
                    <a:pt x="1428794" y="1106621"/>
                    <a:pt x="1428794" y="1103915"/>
                    <a:pt x="1428794" y="742950"/>
                  </a:cubicBezTo>
                  <a:close/>
                  <a:moveTo>
                    <a:pt x="2268736" y="217487"/>
                  </a:moveTo>
                  <a:cubicBezTo>
                    <a:pt x="2317607" y="217487"/>
                    <a:pt x="2355199" y="258770"/>
                    <a:pt x="2355199" y="303807"/>
                  </a:cubicBezTo>
                  <a:cubicBezTo>
                    <a:pt x="2355199" y="311313"/>
                    <a:pt x="2355199" y="315066"/>
                    <a:pt x="2351440" y="322572"/>
                  </a:cubicBezTo>
                  <a:cubicBezTo>
                    <a:pt x="2366477" y="333832"/>
                    <a:pt x="2373996" y="345091"/>
                    <a:pt x="2381514" y="360103"/>
                  </a:cubicBezTo>
                  <a:cubicBezTo>
                    <a:pt x="2381534" y="360103"/>
                    <a:pt x="2389038" y="360103"/>
                    <a:pt x="2392792" y="360103"/>
                  </a:cubicBezTo>
                  <a:cubicBezTo>
                    <a:pt x="2434144" y="360103"/>
                    <a:pt x="2471737" y="397633"/>
                    <a:pt x="2471737" y="438917"/>
                  </a:cubicBezTo>
                  <a:cubicBezTo>
                    <a:pt x="2471737" y="468942"/>
                    <a:pt x="2456700" y="491460"/>
                    <a:pt x="2434144" y="506472"/>
                  </a:cubicBezTo>
                  <a:cubicBezTo>
                    <a:pt x="2445420" y="581518"/>
                    <a:pt x="2358994" y="619048"/>
                    <a:pt x="2358959" y="619064"/>
                  </a:cubicBezTo>
                  <a:cubicBezTo>
                    <a:pt x="2385274" y="686619"/>
                    <a:pt x="2242421" y="694125"/>
                    <a:pt x="2298810" y="750421"/>
                  </a:cubicBezTo>
                  <a:cubicBezTo>
                    <a:pt x="2355188" y="806706"/>
                    <a:pt x="2321379" y="908009"/>
                    <a:pt x="2321366" y="908049"/>
                  </a:cubicBezTo>
                  <a:cubicBezTo>
                    <a:pt x="2321357" y="908049"/>
                    <a:pt x="2320831" y="908049"/>
                    <a:pt x="2287532" y="908049"/>
                  </a:cubicBezTo>
                  <a:cubicBezTo>
                    <a:pt x="2287532" y="795494"/>
                    <a:pt x="2204881" y="772954"/>
                    <a:pt x="2204828" y="772939"/>
                  </a:cubicBezTo>
                  <a:cubicBezTo>
                    <a:pt x="2088328" y="731669"/>
                    <a:pt x="2144643" y="645391"/>
                    <a:pt x="2144679" y="645335"/>
                  </a:cubicBezTo>
                  <a:cubicBezTo>
                    <a:pt x="2001827" y="641582"/>
                    <a:pt x="1983030" y="532743"/>
                    <a:pt x="1979271" y="513978"/>
                  </a:cubicBezTo>
                  <a:cubicBezTo>
                    <a:pt x="1949197" y="498966"/>
                    <a:pt x="1930400" y="472695"/>
                    <a:pt x="1930400" y="438917"/>
                  </a:cubicBezTo>
                  <a:cubicBezTo>
                    <a:pt x="1930400" y="397633"/>
                    <a:pt x="1964234" y="360103"/>
                    <a:pt x="2009345" y="360103"/>
                  </a:cubicBezTo>
                  <a:cubicBezTo>
                    <a:pt x="2024382" y="360103"/>
                    <a:pt x="2043179" y="367609"/>
                    <a:pt x="2054457" y="375115"/>
                  </a:cubicBezTo>
                  <a:cubicBezTo>
                    <a:pt x="2069494" y="360103"/>
                    <a:pt x="2088290" y="348844"/>
                    <a:pt x="2110846" y="348844"/>
                  </a:cubicBezTo>
                  <a:cubicBezTo>
                    <a:pt x="2110846" y="345091"/>
                    <a:pt x="2110846" y="345091"/>
                    <a:pt x="2110846" y="341338"/>
                  </a:cubicBezTo>
                  <a:cubicBezTo>
                    <a:pt x="2110846" y="296301"/>
                    <a:pt x="2144679" y="262524"/>
                    <a:pt x="2189791" y="262524"/>
                  </a:cubicBezTo>
                  <a:cubicBezTo>
                    <a:pt x="2193550" y="262524"/>
                    <a:pt x="2193550" y="262524"/>
                    <a:pt x="2197309" y="262524"/>
                  </a:cubicBezTo>
                  <a:cubicBezTo>
                    <a:pt x="2212347" y="236252"/>
                    <a:pt x="2238662" y="217487"/>
                    <a:pt x="2268736" y="217487"/>
                  </a:cubicBezTo>
                  <a:close/>
                  <a:moveTo>
                    <a:pt x="1687292" y="0"/>
                  </a:moveTo>
                  <a:cubicBezTo>
                    <a:pt x="1732271" y="0"/>
                    <a:pt x="1769754" y="37475"/>
                    <a:pt x="1769754" y="82446"/>
                  </a:cubicBezTo>
                  <a:cubicBezTo>
                    <a:pt x="1769754" y="89941"/>
                    <a:pt x="1769754" y="97436"/>
                    <a:pt x="1766006" y="104931"/>
                  </a:cubicBezTo>
                  <a:cubicBezTo>
                    <a:pt x="1780999" y="112426"/>
                    <a:pt x="1788495" y="127416"/>
                    <a:pt x="1795992" y="142406"/>
                  </a:cubicBezTo>
                  <a:cubicBezTo>
                    <a:pt x="1799740" y="142406"/>
                    <a:pt x="1803488" y="142406"/>
                    <a:pt x="1807237" y="142406"/>
                  </a:cubicBezTo>
                  <a:cubicBezTo>
                    <a:pt x="1848468" y="142406"/>
                    <a:pt x="1885950" y="176134"/>
                    <a:pt x="1885950" y="221105"/>
                  </a:cubicBezTo>
                  <a:cubicBezTo>
                    <a:pt x="1885950" y="247338"/>
                    <a:pt x="1870957" y="269823"/>
                    <a:pt x="1848468" y="284813"/>
                  </a:cubicBezTo>
                  <a:cubicBezTo>
                    <a:pt x="1859710" y="359749"/>
                    <a:pt x="1773537" y="400970"/>
                    <a:pt x="1773502" y="400987"/>
                  </a:cubicBezTo>
                  <a:cubicBezTo>
                    <a:pt x="1799740" y="468442"/>
                    <a:pt x="1657306" y="475938"/>
                    <a:pt x="1713530" y="528403"/>
                  </a:cubicBezTo>
                  <a:cubicBezTo>
                    <a:pt x="1769744" y="584607"/>
                    <a:pt x="1736032" y="685765"/>
                    <a:pt x="1736020" y="685800"/>
                  </a:cubicBezTo>
                  <a:cubicBezTo>
                    <a:pt x="1736020" y="685800"/>
                    <a:pt x="1736020" y="685800"/>
                    <a:pt x="1702285" y="685800"/>
                  </a:cubicBezTo>
                  <a:cubicBezTo>
                    <a:pt x="1702285" y="573397"/>
                    <a:pt x="1623604" y="554644"/>
                    <a:pt x="1623572" y="554636"/>
                  </a:cubicBezTo>
                  <a:cubicBezTo>
                    <a:pt x="1507399" y="513421"/>
                    <a:pt x="1563577" y="427255"/>
                    <a:pt x="1563600" y="427220"/>
                  </a:cubicBezTo>
                  <a:cubicBezTo>
                    <a:pt x="1417417" y="423472"/>
                    <a:pt x="1398676" y="311046"/>
                    <a:pt x="1394928" y="292308"/>
                  </a:cubicBezTo>
                  <a:cubicBezTo>
                    <a:pt x="1364942" y="281065"/>
                    <a:pt x="1346200" y="251085"/>
                    <a:pt x="1346200" y="221105"/>
                  </a:cubicBezTo>
                  <a:cubicBezTo>
                    <a:pt x="1346200" y="176134"/>
                    <a:pt x="1383683" y="142406"/>
                    <a:pt x="1424914" y="142406"/>
                  </a:cubicBezTo>
                  <a:cubicBezTo>
                    <a:pt x="1443655" y="142406"/>
                    <a:pt x="1458648" y="146154"/>
                    <a:pt x="1469893" y="153649"/>
                  </a:cubicBezTo>
                  <a:cubicBezTo>
                    <a:pt x="1484886" y="138659"/>
                    <a:pt x="1503627" y="127416"/>
                    <a:pt x="1526117" y="127416"/>
                  </a:cubicBezTo>
                  <a:lnTo>
                    <a:pt x="1526117" y="119921"/>
                  </a:lnTo>
                  <a:cubicBezTo>
                    <a:pt x="1526117" y="78698"/>
                    <a:pt x="1563600" y="41223"/>
                    <a:pt x="1604830" y="41223"/>
                  </a:cubicBezTo>
                  <a:cubicBezTo>
                    <a:pt x="1608579" y="41223"/>
                    <a:pt x="1608579" y="41223"/>
                    <a:pt x="1612327" y="41223"/>
                  </a:cubicBezTo>
                  <a:cubicBezTo>
                    <a:pt x="1627320" y="18738"/>
                    <a:pt x="1653558" y="0"/>
                    <a:pt x="1687292" y="0"/>
                  </a:cubicBezTo>
                  <a:close/>
                </a:path>
              </a:pathLst>
            </a:custGeom>
            <a:solidFill>
              <a:srgbClr val="1F4E79"/>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48" name="Group 47">
              <a:extLst>
                <a:ext uri="{FF2B5EF4-FFF2-40B4-BE49-F238E27FC236}">
                  <a16:creationId xmlns:a16="http://schemas.microsoft.com/office/drawing/2014/main" id="{88BA7AE1-CCEE-4C71-A9F3-C3977340FDE0}"/>
                </a:ext>
              </a:extLst>
            </p:cNvPr>
            <p:cNvGrpSpPr/>
            <p:nvPr/>
          </p:nvGrpSpPr>
          <p:grpSpPr>
            <a:xfrm>
              <a:off x="9920677" y="682929"/>
              <a:ext cx="254485" cy="188233"/>
              <a:chOff x="7520684" y="1327057"/>
              <a:chExt cx="420688" cy="436562"/>
            </a:xfrm>
            <a:solidFill>
              <a:srgbClr val="1F4E79"/>
            </a:solidFill>
          </p:grpSpPr>
          <p:sp>
            <p:nvSpPr>
              <p:cNvPr id="52" name="Freeform 707">
                <a:extLst>
                  <a:ext uri="{FF2B5EF4-FFF2-40B4-BE49-F238E27FC236}">
                    <a16:creationId xmlns:a16="http://schemas.microsoft.com/office/drawing/2014/main" id="{F53D7C70-5EFC-4BBA-8ED4-510245EC1A97}"/>
                  </a:ext>
                </a:extLst>
              </p:cNvPr>
              <p:cNvSpPr>
                <a:spLocks noEditPoints="1"/>
              </p:cNvSpPr>
              <p:nvPr/>
            </p:nvSpPr>
            <p:spPr bwMode="auto">
              <a:xfrm>
                <a:off x="7520684" y="1327057"/>
                <a:ext cx="288925" cy="379413"/>
              </a:xfrm>
              <a:custGeom>
                <a:avLst/>
                <a:gdLst>
                  <a:gd name="T0" fmla="*/ 1 w 77"/>
                  <a:gd name="T1" fmla="*/ 1 h 101"/>
                  <a:gd name="T2" fmla="*/ 0 w 77"/>
                  <a:gd name="T3" fmla="*/ 5 h 101"/>
                  <a:gd name="T4" fmla="*/ 11 w 77"/>
                  <a:gd name="T5" fmla="*/ 97 h 101"/>
                  <a:gd name="T6" fmla="*/ 15 w 77"/>
                  <a:gd name="T7" fmla="*/ 101 h 101"/>
                  <a:gd name="T8" fmla="*/ 57 w 77"/>
                  <a:gd name="T9" fmla="*/ 101 h 101"/>
                  <a:gd name="T10" fmla="*/ 57 w 77"/>
                  <a:gd name="T11" fmla="*/ 99 h 101"/>
                  <a:gd name="T12" fmla="*/ 55 w 77"/>
                  <a:gd name="T13" fmla="*/ 92 h 101"/>
                  <a:gd name="T14" fmla="*/ 55 w 77"/>
                  <a:gd name="T15" fmla="*/ 88 h 101"/>
                  <a:gd name="T16" fmla="*/ 69 w 77"/>
                  <a:gd name="T17" fmla="*/ 55 h 101"/>
                  <a:gd name="T18" fmla="*/ 71 w 77"/>
                  <a:gd name="T19" fmla="*/ 53 h 101"/>
                  <a:gd name="T20" fmla="*/ 76 w 77"/>
                  <a:gd name="T21" fmla="*/ 5 h 101"/>
                  <a:gd name="T22" fmla="*/ 75 w 77"/>
                  <a:gd name="T23" fmla="*/ 1 h 101"/>
                  <a:gd name="T24" fmla="*/ 72 w 77"/>
                  <a:gd name="T25" fmla="*/ 0 h 101"/>
                  <a:gd name="T26" fmla="*/ 4 w 77"/>
                  <a:gd name="T27" fmla="*/ 0 h 101"/>
                  <a:gd name="T28" fmla="*/ 1 w 77"/>
                  <a:gd name="T29" fmla="*/ 1 h 101"/>
                  <a:gd name="T30" fmla="*/ 67 w 77"/>
                  <a:gd name="T31" fmla="*/ 8 h 101"/>
                  <a:gd name="T32" fmla="*/ 64 w 77"/>
                  <a:gd name="T33" fmla="*/ 37 h 101"/>
                  <a:gd name="T34" fmla="*/ 61 w 77"/>
                  <a:gd name="T35" fmla="*/ 38 h 101"/>
                  <a:gd name="T36" fmla="*/ 43 w 77"/>
                  <a:gd name="T37" fmla="*/ 37 h 101"/>
                  <a:gd name="T38" fmla="*/ 19 w 77"/>
                  <a:gd name="T39" fmla="*/ 33 h 101"/>
                  <a:gd name="T40" fmla="*/ 25 w 77"/>
                  <a:gd name="T41" fmla="*/ 82 h 101"/>
                  <a:gd name="T42" fmla="*/ 23 w 77"/>
                  <a:gd name="T43" fmla="*/ 85 h 101"/>
                  <a:gd name="T44" fmla="*/ 21 w 77"/>
                  <a:gd name="T45" fmla="*/ 85 h 101"/>
                  <a:gd name="T46" fmla="*/ 18 w 77"/>
                  <a:gd name="T47" fmla="*/ 83 h 101"/>
                  <a:gd name="T48" fmla="*/ 12 w 77"/>
                  <a:gd name="T49" fmla="*/ 35 h 101"/>
                  <a:gd name="T50" fmla="*/ 12 w 77"/>
                  <a:gd name="T51" fmla="*/ 35 h 101"/>
                  <a:gd name="T52" fmla="*/ 9 w 77"/>
                  <a:gd name="T53" fmla="*/ 8 h 101"/>
                  <a:gd name="T54" fmla="*/ 67 w 77"/>
                  <a:gd name="T55" fmla="*/ 8 h 101"/>
                  <a:gd name="T56" fmla="*/ 67 w 77"/>
                  <a:gd name="T57" fmla="*/ 8 h 101"/>
                  <a:gd name="T58" fmla="*/ 67 w 77"/>
                  <a:gd name="T59" fmla="*/ 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7" h="101">
                    <a:moveTo>
                      <a:pt x="1" y="1"/>
                    </a:moveTo>
                    <a:cubicBezTo>
                      <a:pt x="0" y="2"/>
                      <a:pt x="0" y="4"/>
                      <a:pt x="0" y="5"/>
                    </a:cubicBezTo>
                    <a:cubicBezTo>
                      <a:pt x="11" y="97"/>
                      <a:pt x="11" y="97"/>
                      <a:pt x="11" y="97"/>
                    </a:cubicBezTo>
                    <a:cubicBezTo>
                      <a:pt x="11" y="99"/>
                      <a:pt x="13" y="101"/>
                      <a:pt x="15" y="101"/>
                    </a:cubicBezTo>
                    <a:cubicBezTo>
                      <a:pt x="57" y="101"/>
                      <a:pt x="57" y="101"/>
                      <a:pt x="57" y="101"/>
                    </a:cubicBezTo>
                    <a:cubicBezTo>
                      <a:pt x="57" y="100"/>
                      <a:pt x="57" y="99"/>
                      <a:pt x="57" y="99"/>
                    </a:cubicBezTo>
                    <a:cubicBezTo>
                      <a:pt x="56" y="97"/>
                      <a:pt x="56" y="94"/>
                      <a:pt x="55" y="92"/>
                    </a:cubicBezTo>
                    <a:cubicBezTo>
                      <a:pt x="55" y="91"/>
                      <a:pt x="55" y="89"/>
                      <a:pt x="55" y="88"/>
                    </a:cubicBezTo>
                    <a:cubicBezTo>
                      <a:pt x="55" y="76"/>
                      <a:pt x="62" y="65"/>
                      <a:pt x="69" y="55"/>
                    </a:cubicBezTo>
                    <a:cubicBezTo>
                      <a:pt x="70" y="55"/>
                      <a:pt x="70" y="54"/>
                      <a:pt x="71" y="53"/>
                    </a:cubicBezTo>
                    <a:cubicBezTo>
                      <a:pt x="76" y="5"/>
                      <a:pt x="76" y="5"/>
                      <a:pt x="76" y="5"/>
                    </a:cubicBezTo>
                    <a:cubicBezTo>
                      <a:pt x="77" y="4"/>
                      <a:pt x="76" y="2"/>
                      <a:pt x="75" y="1"/>
                    </a:cubicBezTo>
                    <a:cubicBezTo>
                      <a:pt x="75" y="1"/>
                      <a:pt x="73" y="0"/>
                      <a:pt x="72" y="0"/>
                    </a:cubicBezTo>
                    <a:cubicBezTo>
                      <a:pt x="4" y="0"/>
                      <a:pt x="4" y="0"/>
                      <a:pt x="4" y="0"/>
                    </a:cubicBezTo>
                    <a:cubicBezTo>
                      <a:pt x="3" y="0"/>
                      <a:pt x="2" y="1"/>
                      <a:pt x="1" y="1"/>
                    </a:cubicBezTo>
                    <a:close/>
                    <a:moveTo>
                      <a:pt x="67" y="8"/>
                    </a:moveTo>
                    <a:cubicBezTo>
                      <a:pt x="64" y="37"/>
                      <a:pt x="64" y="37"/>
                      <a:pt x="64" y="37"/>
                    </a:cubicBezTo>
                    <a:cubicBezTo>
                      <a:pt x="63" y="37"/>
                      <a:pt x="62" y="37"/>
                      <a:pt x="61" y="38"/>
                    </a:cubicBezTo>
                    <a:cubicBezTo>
                      <a:pt x="55" y="39"/>
                      <a:pt x="49" y="38"/>
                      <a:pt x="43" y="37"/>
                    </a:cubicBezTo>
                    <a:cubicBezTo>
                      <a:pt x="35" y="35"/>
                      <a:pt x="27" y="32"/>
                      <a:pt x="19" y="33"/>
                    </a:cubicBezTo>
                    <a:cubicBezTo>
                      <a:pt x="25" y="82"/>
                      <a:pt x="25" y="82"/>
                      <a:pt x="25" y="82"/>
                    </a:cubicBezTo>
                    <a:cubicBezTo>
                      <a:pt x="25" y="84"/>
                      <a:pt x="24" y="85"/>
                      <a:pt x="23" y="85"/>
                    </a:cubicBezTo>
                    <a:cubicBezTo>
                      <a:pt x="21" y="85"/>
                      <a:pt x="21" y="85"/>
                      <a:pt x="21" y="85"/>
                    </a:cubicBezTo>
                    <a:cubicBezTo>
                      <a:pt x="19" y="86"/>
                      <a:pt x="18" y="85"/>
                      <a:pt x="18" y="83"/>
                    </a:cubicBezTo>
                    <a:cubicBezTo>
                      <a:pt x="12" y="35"/>
                      <a:pt x="12" y="35"/>
                      <a:pt x="12" y="35"/>
                    </a:cubicBezTo>
                    <a:cubicBezTo>
                      <a:pt x="12" y="35"/>
                      <a:pt x="12" y="35"/>
                      <a:pt x="12" y="35"/>
                    </a:cubicBezTo>
                    <a:cubicBezTo>
                      <a:pt x="9" y="8"/>
                      <a:pt x="9" y="8"/>
                      <a:pt x="9" y="8"/>
                    </a:cubicBezTo>
                    <a:cubicBezTo>
                      <a:pt x="67" y="8"/>
                      <a:pt x="67" y="8"/>
                      <a:pt x="67" y="8"/>
                    </a:cubicBezTo>
                    <a:close/>
                    <a:moveTo>
                      <a:pt x="67" y="8"/>
                    </a:moveTo>
                    <a:cubicBezTo>
                      <a:pt x="67" y="8"/>
                      <a:pt x="67" y="8"/>
                      <a:pt x="67" y="8"/>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3" name="Freeform 708">
                <a:extLst>
                  <a:ext uri="{FF2B5EF4-FFF2-40B4-BE49-F238E27FC236}">
                    <a16:creationId xmlns:a16="http://schemas.microsoft.com/office/drawing/2014/main" id="{7EF27C16-5B49-47EC-8E3C-F4CC71D91124}"/>
                  </a:ext>
                </a:extLst>
              </p:cNvPr>
              <p:cNvSpPr>
                <a:spLocks noEditPoints="1"/>
              </p:cNvSpPr>
              <p:nvPr/>
            </p:nvSpPr>
            <p:spPr bwMode="auto">
              <a:xfrm>
                <a:off x="7733409" y="1477869"/>
                <a:ext cx="207963" cy="285750"/>
              </a:xfrm>
              <a:custGeom>
                <a:avLst/>
                <a:gdLst>
                  <a:gd name="T0" fmla="*/ 12 w 55"/>
                  <a:gd name="T1" fmla="*/ 22 h 76"/>
                  <a:gd name="T2" fmla="*/ 3 w 55"/>
                  <a:gd name="T3" fmla="*/ 57 h 76"/>
                  <a:gd name="T4" fmla="*/ 28 w 55"/>
                  <a:gd name="T5" fmla="*/ 76 h 76"/>
                  <a:gd name="T6" fmla="*/ 55 w 55"/>
                  <a:gd name="T7" fmla="*/ 48 h 76"/>
                  <a:gd name="T8" fmla="*/ 28 w 55"/>
                  <a:gd name="T9" fmla="*/ 0 h 76"/>
                  <a:gd name="T10" fmla="*/ 12 w 55"/>
                  <a:gd name="T11" fmla="*/ 22 h 76"/>
                  <a:gd name="T12" fmla="*/ 12 w 55"/>
                  <a:gd name="T13" fmla="*/ 22 h 76"/>
                  <a:gd name="T14" fmla="*/ 12 w 55"/>
                  <a:gd name="T15" fmla="*/ 22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76">
                    <a:moveTo>
                      <a:pt x="12" y="22"/>
                    </a:moveTo>
                    <a:cubicBezTo>
                      <a:pt x="6" y="32"/>
                      <a:pt x="0" y="45"/>
                      <a:pt x="3" y="57"/>
                    </a:cubicBezTo>
                    <a:cubicBezTo>
                      <a:pt x="6" y="69"/>
                      <a:pt x="17" y="76"/>
                      <a:pt x="28" y="76"/>
                    </a:cubicBezTo>
                    <a:cubicBezTo>
                      <a:pt x="43" y="76"/>
                      <a:pt x="55" y="66"/>
                      <a:pt x="55" y="48"/>
                    </a:cubicBezTo>
                    <a:cubicBezTo>
                      <a:pt x="55" y="30"/>
                      <a:pt x="28" y="0"/>
                      <a:pt x="28" y="0"/>
                    </a:cubicBezTo>
                    <a:cubicBezTo>
                      <a:pt x="28" y="0"/>
                      <a:pt x="20" y="10"/>
                      <a:pt x="12" y="22"/>
                    </a:cubicBezTo>
                    <a:close/>
                    <a:moveTo>
                      <a:pt x="12" y="22"/>
                    </a:moveTo>
                    <a:cubicBezTo>
                      <a:pt x="12" y="22"/>
                      <a:pt x="12" y="22"/>
                      <a:pt x="12" y="22"/>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pic>
          <p:nvPicPr>
            <p:cNvPr id="49" name="Graphic 48" descr="Earth globe: Africa and Europe with solid fill">
              <a:extLst>
                <a:ext uri="{FF2B5EF4-FFF2-40B4-BE49-F238E27FC236}">
                  <a16:creationId xmlns:a16="http://schemas.microsoft.com/office/drawing/2014/main" id="{93E607CB-E30E-40AD-91DA-8D53900A717C}"/>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030715" y="509942"/>
              <a:ext cx="144447" cy="115564"/>
            </a:xfrm>
            <a:prstGeom prst="rect">
              <a:avLst/>
            </a:prstGeom>
          </p:spPr>
        </p:pic>
        <p:pic>
          <p:nvPicPr>
            <p:cNvPr id="50" name="Graphic 49" descr="Pandemic exponential curve line graph outline">
              <a:extLst>
                <a:ext uri="{FF2B5EF4-FFF2-40B4-BE49-F238E27FC236}">
                  <a16:creationId xmlns:a16="http://schemas.microsoft.com/office/drawing/2014/main" id="{736BC33C-DB70-4E45-84C6-75EEA254CCAF}"/>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9877982" y="418484"/>
              <a:ext cx="297180" cy="237757"/>
            </a:xfrm>
            <a:prstGeom prst="rect">
              <a:avLst/>
            </a:prstGeom>
          </p:spPr>
        </p:pic>
        <p:pic>
          <p:nvPicPr>
            <p:cNvPr id="51" name="Graphic 50" descr="High temperature outline">
              <a:extLst>
                <a:ext uri="{FF2B5EF4-FFF2-40B4-BE49-F238E27FC236}">
                  <a16:creationId xmlns:a16="http://schemas.microsoft.com/office/drawing/2014/main" id="{13C3CDAB-BD74-4936-B7C7-13809741A056}"/>
                </a:ext>
              </a:extLst>
            </p:cNvPr>
            <p:cNvPicPr>
              <a:picLocks noChangeAspect="1"/>
            </p:cNvPicPr>
            <p:nvPr/>
          </p:nvPicPr>
          <p:blipFill>
            <a:blip r:embed="rId7">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flipH="1">
              <a:off x="9902448" y="190511"/>
              <a:ext cx="248247" cy="207365"/>
            </a:xfrm>
            <a:prstGeom prst="rect">
              <a:avLst/>
            </a:prstGeom>
          </p:spPr>
        </p:pic>
      </p:grpSp>
      <p:sp>
        <p:nvSpPr>
          <p:cNvPr id="44" name="Freeform 19">
            <a:extLst>
              <a:ext uri="{FF2B5EF4-FFF2-40B4-BE49-F238E27FC236}">
                <a16:creationId xmlns:a16="http://schemas.microsoft.com/office/drawing/2014/main" id="{385914F5-342F-47D7-AED3-E7B81007FF9F}"/>
              </a:ext>
            </a:extLst>
          </p:cNvPr>
          <p:cNvSpPr>
            <a:spLocks/>
          </p:cNvSpPr>
          <p:nvPr/>
        </p:nvSpPr>
        <p:spPr bwMode="auto">
          <a:xfrm>
            <a:off x="764308" y="1183794"/>
            <a:ext cx="598306" cy="486742"/>
          </a:xfrm>
          <a:custGeom>
            <a:avLst/>
            <a:gdLst/>
            <a:ahLst/>
            <a:cxnLst/>
            <a:rect l="l" t="t" r="r" b="b"/>
            <a:pathLst>
              <a:path w="2887662" h="2106612">
                <a:moveTo>
                  <a:pt x="1428794" y="742950"/>
                </a:moveTo>
                <a:cubicBezTo>
                  <a:pt x="1428809" y="742950"/>
                  <a:pt x="1430621" y="742950"/>
                  <a:pt x="1657438" y="742950"/>
                </a:cubicBezTo>
                <a:cubicBezTo>
                  <a:pt x="1657454" y="742950"/>
                  <a:pt x="1658098" y="742950"/>
                  <a:pt x="1687424" y="742950"/>
                </a:cubicBezTo>
                <a:cubicBezTo>
                  <a:pt x="1687453" y="742950"/>
                  <a:pt x="1689991" y="742950"/>
                  <a:pt x="1916068" y="742950"/>
                </a:cubicBezTo>
                <a:cubicBezTo>
                  <a:pt x="1916068" y="742972"/>
                  <a:pt x="1916068" y="745793"/>
                  <a:pt x="1916068" y="1106641"/>
                </a:cubicBezTo>
                <a:cubicBezTo>
                  <a:pt x="1916078" y="1106761"/>
                  <a:pt x="1931088" y="1294158"/>
                  <a:pt x="2013523" y="1440337"/>
                </a:cubicBezTo>
                <a:lnTo>
                  <a:pt x="2016819" y="1446574"/>
                </a:lnTo>
                <a:lnTo>
                  <a:pt x="2035792" y="1410269"/>
                </a:lnTo>
                <a:cubicBezTo>
                  <a:pt x="2092087" y="1312766"/>
                  <a:pt x="2103358" y="1185269"/>
                  <a:pt x="2103363" y="1185206"/>
                </a:cubicBezTo>
                <a:cubicBezTo>
                  <a:pt x="2103363" y="1185190"/>
                  <a:pt x="2103363" y="1183235"/>
                  <a:pt x="2103363" y="941387"/>
                </a:cubicBezTo>
                <a:cubicBezTo>
                  <a:pt x="2103381" y="941387"/>
                  <a:pt x="2104998" y="941387"/>
                  <a:pt x="2257276" y="941387"/>
                </a:cubicBezTo>
                <a:cubicBezTo>
                  <a:pt x="2257286" y="941387"/>
                  <a:pt x="2257742" y="941387"/>
                  <a:pt x="2279800" y="941387"/>
                </a:cubicBezTo>
                <a:cubicBezTo>
                  <a:pt x="2279819" y="941387"/>
                  <a:pt x="2281498" y="941387"/>
                  <a:pt x="2433712" y="941387"/>
                </a:cubicBezTo>
                <a:cubicBezTo>
                  <a:pt x="2433712" y="941417"/>
                  <a:pt x="2433712" y="944065"/>
                  <a:pt x="2433712" y="1185206"/>
                </a:cubicBezTo>
                <a:cubicBezTo>
                  <a:pt x="2433722" y="1185314"/>
                  <a:pt x="2444996" y="1312783"/>
                  <a:pt x="2497530" y="1410269"/>
                </a:cubicBezTo>
                <a:cubicBezTo>
                  <a:pt x="2544975" y="1492442"/>
                  <a:pt x="2576429" y="1558638"/>
                  <a:pt x="2584800" y="1698625"/>
                </a:cubicBezTo>
                <a:lnTo>
                  <a:pt x="2774949" y="1698625"/>
                </a:lnTo>
                <a:lnTo>
                  <a:pt x="2774949" y="1784350"/>
                </a:lnTo>
                <a:lnTo>
                  <a:pt x="2887662" y="1784350"/>
                </a:lnTo>
                <a:lnTo>
                  <a:pt x="2887662" y="2106612"/>
                </a:lnTo>
                <a:lnTo>
                  <a:pt x="0" y="2106612"/>
                </a:lnTo>
                <a:lnTo>
                  <a:pt x="0" y="1784350"/>
                </a:lnTo>
                <a:lnTo>
                  <a:pt x="569912" y="1784350"/>
                </a:lnTo>
                <a:lnTo>
                  <a:pt x="569912" y="1698625"/>
                </a:lnTo>
                <a:lnTo>
                  <a:pt x="760041" y="1698625"/>
                </a:lnTo>
                <a:cubicBezTo>
                  <a:pt x="768340" y="1558638"/>
                  <a:pt x="799297" y="1492442"/>
                  <a:pt x="843578" y="1410269"/>
                </a:cubicBezTo>
                <a:cubicBezTo>
                  <a:pt x="899880" y="1312756"/>
                  <a:pt x="911146" y="1185242"/>
                  <a:pt x="911150" y="1185206"/>
                </a:cubicBezTo>
                <a:cubicBezTo>
                  <a:pt x="911150" y="1185188"/>
                  <a:pt x="911150" y="1183158"/>
                  <a:pt x="911150" y="941387"/>
                </a:cubicBezTo>
                <a:cubicBezTo>
                  <a:pt x="911171" y="941387"/>
                  <a:pt x="912974" y="941387"/>
                  <a:pt x="1065062" y="941387"/>
                </a:cubicBezTo>
                <a:cubicBezTo>
                  <a:pt x="1065075" y="941387"/>
                  <a:pt x="1065591" y="941387"/>
                  <a:pt x="1087586" y="941387"/>
                </a:cubicBezTo>
                <a:cubicBezTo>
                  <a:pt x="1087604" y="941387"/>
                  <a:pt x="1089260" y="941387"/>
                  <a:pt x="1241499" y="941387"/>
                </a:cubicBezTo>
                <a:cubicBezTo>
                  <a:pt x="1241499" y="941406"/>
                  <a:pt x="1241499" y="943523"/>
                  <a:pt x="1241499" y="1185206"/>
                </a:cubicBezTo>
                <a:cubicBezTo>
                  <a:pt x="1241508" y="1185308"/>
                  <a:pt x="1252784" y="1312781"/>
                  <a:pt x="1309071" y="1410269"/>
                </a:cubicBezTo>
                <a:cubicBezTo>
                  <a:pt x="1316112" y="1422465"/>
                  <a:pt x="1322743" y="1434308"/>
                  <a:pt x="1328044" y="1446574"/>
                </a:cubicBezTo>
                <a:lnTo>
                  <a:pt x="1331339" y="1440337"/>
                </a:lnTo>
                <a:cubicBezTo>
                  <a:pt x="1410042" y="1294131"/>
                  <a:pt x="1428789" y="1106693"/>
                  <a:pt x="1428794" y="1106641"/>
                </a:cubicBezTo>
                <a:cubicBezTo>
                  <a:pt x="1428794" y="1106621"/>
                  <a:pt x="1428794" y="1103915"/>
                  <a:pt x="1428794" y="742950"/>
                </a:cubicBezTo>
                <a:close/>
                <a:moveTo>
                  <a:pt x="2268736" y="217487"/>
                </a:moveTo>
                <a:cubicBezTo>
                  <a:pt x="2317607" y="217487"/>
                  <a:pt x="2355199" y="258770"/>
                  <a:pt x="2355199" y="303807"/>
                </a:cubicBezTo>
                <a:cubicBezTo>
                  <a:pt x="2355199" y="311313"/>
                  <a:pt x="2355199" y="315066"/>
                  <a:pt x="2351440" y="322572"/>
                </a:cubicBezTo>
                <a:cubicBezTo>
                  <a:pt x="2366477" y="333832"/>
                  <a:pt x="2373996" y="345091"/>
                  <a:pt x="2381514" y="360103"/>
                </a:cubicBezTo>
                <a:cubicBezTo>
                  <a:pt x="2381534" y="360103"/>
                  <a:pt x="2389038" y="360103"/>
                  <a:pt x="2392792" y="360103"/>
                </a:cubicBezTo>
                <a:cubicBezTo>
                  <a:pt x="2434144" y="360103"/>
                  <a:pt x="2471737" y="397633"/>
                  <a:pt x="2471737" y="438917"/>
                </a:cubicBezTo>
                <a:cubicBezTo>
                  <a:pt x="2471737" y="468942"/>
                  <a:pt x="2456700" y="491460"/>
                  <a:pt x="2434144" y="506472"/>
                </a:cubicBezTo>
                <a:cubicBezTo>
                  <a:pt x="2445420" y="581518"/>
                  <a:pt x="2358994" y="619048"/>
                  <a:pt x="2358959" y="619064"/>
                </a:cubicBezTo>
                <a:cubicBezTo>
                  <a:pt x="2385274" y="686619"/>
                  <a:pt x="2242421" y="694125"/>
                  <a:pt x="2298810" y="750421"/>
                </a:cubicBezTo>
                <a:cubicBezTo>
                  <a:pt x="2355188" y="806706"/>
                  <a:pt x="2321379" y="908009"/>
                  <a:pt x="2321366" y="908049"/>
                </a:cubicBezTo>
                <a:cubicBezTo>
                  <a:pt x="2321357" y="908049"/>
                  <a:pt x="2320831" y="908049"/>
                  <a:pt x="2287532" y="908049"/>
                </a:cubicBezTo>
                <a:cubicBezTo>
                  <a:pt x="2287532" y="795494"/>
                  <a:pt x="2204881" y="772954"/>
                  <a:pt x="2204828" y="772939"/>
                </a:cubicBezTo>
                <a:cubicBezTo>
                  <a:pt x="2088328" y="731669"/>
                  <a:pt x="2144643" y="645391"/>
                  <a:pt x="2144679" y="645335"/>
                </a:cubicBezTo>
                <a:cubicBezTo>
                  <a:pt x="2001827" y="641582"/>
                  <a:pt x="1983030" y="532743"/>
                  <a:pt x="1979271" y="513978"/>
                </a:cubicBezTo>
                <a:cubicBezTo>
                  <a:pt x="1949197" y="498966"/>
                  <a:pt x="1930400" y="472695"/>
                  <a:pt x="1930400" y="438917"/>
                </a:cubicBezTo>
                <a:cubicBezTo>
                  <a:pt x="1930400" y="397633"/>
                  <a:pt x="1964234" y="360103"/>
                  <a:pt x="2009345" y="360103"/>
                </a:cubicBezTo>
                <a:cubicBezTo>
                  <a:pt x="2024382" y="360103"/>
                  <a:pt x="2043179" y="367609"/>
                  <a:pt x="2054457" y="375115"/>
                </a:cubicBezTo>
                <a:cubicBezTo>
                  <a:pt x="2069494" y="360103"/>
                  <a:pt x="2088290" y="348844"/>
                  <a:pt x="2110846" y="348844"/>
                </a:cubicBezTo>
                <a:cubicBezTo>
                  <a:pt x="2110846" y="345091"/>
                  <a:pt x="2110846" y="345091"/>
                  <a:pt x="2110846" y="341338"/>
                </a:cubicBezTo>
                <a:cubicBezTo>
                  <a:pt x="2110846" y="296301"/>
                  <a:pt x="2144679" y="262524"/>
                  <a:pt x="2189791" y="262524"/>
                </a:cubicBezTo>
                <a:cubicBezTo>
                  <a:pt x="2193550" y="262524"/>
                  <a:pt x="2193550" y="262524"/>
                  <a:pt x="2197309" y="262524"/>
                </a:cubicBezTo>
                <a:cubicBezTo>
                  <a:pt x="2212347" y="236252"/>
                  <a:pt x="2238662" y="217487"/>
                  <a:pt x="2268736" y="217487"/>
                </a:cubicBezTo>
                <a:close/>
                <a:moveTo>
                  <a:pt x="1687292" y="0"/>
                </a:moveTo>
                <a:cubicBezTo>
                  <a:pt x="1732271" y="0"/>
                  <a:pt x="1769754" y="37475"/>
                  <a:pt x="1769754" y="82446"/>
                </a:cubicBezTo>
                <a:cubicBezTo>
                  <a:pt x="1769754" y="89941"/>
                  <a:pt x="1769754" y="97436"/>
                  <a:pt x="1766006" y="104931"/>
                </a:cubicBezTo>
                <a:cubicBezTo>
                  <a:pt x="1780999" y="112426"/>
                  <a:pt x="1788495" y="127416"/>
                  <a:pt x="1795992" y="142406"/>
                </a:cubicBezTo>
                <a:cubicBezTo>
                  <a:pt x="1799740" y="142406"/>
                  <a:pt x="1803488" y="142406"/>
                  <a:pt x="1807237" y="142406"/>
                </a:cubicBezTo>
                <a:cubicBezTo>
                  <a:pt x="1848468" y="142406"/>
                  <a:pt x="1885950" y="176134"/>
                  <a:pt x="1885950" y="221105"/>
                </a:cubicBezTo>
                <a:cubicBezTo>
                  <a:pt x="1885950" y="247338"/>
                  <a:pt x="1870957" y="269823"/>
                  <a:pt x="1848468" y="284813"/>
                </a:cubicBezTo>
                <a:cubicBezTo>
                  <a:pt x="1859710" y="359749"/>
                  <a:pt x="1773537" y="400970"/>
                  <a:pt x="1773502" y="400987"/>
                </a:cubicBezTo>
                <a:cubicBezTo>
                  <a:pt x="1799740" y="468442"/>
                  <a:pt x="1657306" y="475938"/>
                  <a:pt x="1713530" y="528403"/>
                </a:cubicBezTo>
                <a:cubicBezTo>
                  <a:pt x="1769744" y="584607"/>
                  <a:pt x="1736032" y="685765"/>
                  <a:pt x="1736020" y="685800"/>
                </a:cubicBezTo>
                <a:cubicBezTo>
                  <a:pt x="1736020" y="685800"/>
                  <a:pt x="1736020" y="685800"/>
                  <a:pt x="1702285" y="685800"/>
                </a:cubicBezTo>
                <a:cubicBezTo>
                  <a:pt x="1702285" y="573397"/>
                  <a:pt x="1623604" y="554644"/>
                  <a:pt x="1623572" y="554636"/>
                </a:cubicBezTo>
                <a:cubicBezTo>
                  <a:pt x="1507399" y="513421"/>
                  <a:pt x="1563577" y="427255"/>
                  <a:pt x="1563600" y="427220"/>
                </a:cubicBezTo>
                <a:cubicBezTo>
                  <a:pt x="1417417" y="423472"/>
                  <a:pt x="1398676" y="311046"/>
                  <a:pt x="1394928" y="292308"/>
                </a:cubicBezTo>
                <a:cubicBezTo>
                  <a:pt x="1364942" y="281065"/>
                  <a:pt x="1346200" y="251085"/>
                  <a:pt x="1346200" y="221105"/>
                </a:cubicBezTo>
                <a:cubicBezTo>
                  <a:pt x="1346200" y="176134"/>
                  <a:pt x="1383683" y="142406"/>
                  <a:pt x="1424914" y="142406"/>
                </a:cubicBezTo>
                <a:cubicBezTo>
                  <a:pt x="1443655" y="142406"/>
                  <a:pt x="1458648" y="146154"/>
                  <a:pt x="1469893" y="153649"/>
                </a:cubicBezTo>
                <a:cubicBezTo>
                  <a:pt x="1484886" y="138659"/>
                  <a:pt x="1503627" y="127416"/>
                  <a:pt x="1526117" y="127416"/>
                </a:cubicBezTo>
                <a:lnTo>
                  <a:pt x="1526117" y="119921"/>
                </a:lnTo>
                <a:cubicBezTo>
                  <a:pt x="1526117" y="78698"/>
                  <a:pt x="1563600" y="41223"/>
                  <a:pt x="1604830" y="41223"/>
                </a:cubicBezTo>
                <a:cubicBezTo>
                  <a:pt x="1608579" y="41223"/>
                  <a:pt x="1608579" y="41223"/>
                  <a:pt x="1612327" y="41223"/>
                </a:cubicBezTo>
                <a:cubicBezTo>
                  <a:pt x="1627320" y="18738"/>
                  <a:pt x="1653558" y="0"/>
                  <a:pt x="1687292" y="0"/>
                </a:cubicBezTo>
                <a:close/>
              </a:path>
            </a:pathLst>
          </a:custGeom>
          <a:solidFill>
            <a:srgbClr val="1F4E79"/>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7" name="Segnaposto contenuto 2">
            <a:extLst>
              <a:ext uri="{FF2B5EF4-FFF2-40B4-BE49-F238E27FC236}">
                <a16:creationId xmlns:a16="http://schemas.microsoft.com/office/drawing/2014/main" id="{46EB4E48-3034-4184-835E-AC5C1055B297}"/>
              </a:ext>
            </a:extLst>
          </p:cNvPr>
          <p:cNvSpPr txBox="1">
            <a:spLocks/>
          </p:cNvSpPr>
          <p:nvPr/>
        </p:nvSpPr>
        <p:spPr>
          <a:xfrm>
            <a:off x="1013571" y="1685197"/>
            <a:ext cx="9986211" cy="45619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it-IT" sz="2000" b="1"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PREVENZIONE E RIDUZIONE DELL’INQUINAMENTO</a:t>
            </a:r>
            <a:endParaRPr kumimoji="0" lang="it-IT"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9" name="TextBox 58">
            <a:extLst>
              <a:ext uri="{FF2B5EF4-FFF2-40B4-BE49-F238E27FC236}">
                <a16:creationId xmlns:a16="http://schemas.microsoft.com/office/drawing/2014/main" id="{86A47444-FFD6-4BB1-8882-61F243E316FF}"/>
              </a:ext>
            </a:extLst>
          </p:cNvPr>
          <p:cNvSpPr txBox="1"/>
          <p:nvPr/>
        </p:nvSpPr>
        <p:spPr>
          <a:xfrm>
            <a:off x="433845" y="2041994"/>
            <a:ext cx="11155584" cy="584775"/>
          </a:xfrm>
          <a:prstGeom prst="rect">
            <a:avLst/>
          </a:prstGeom>
          <a:noFill/>
        </p:spPr>
        <p:txBody>
          <a:bodyPr wrap="square">
            <a:spAutoFit/>
          </a:bodyPr>
          <a:lstStyle/>
          <a:p>
            <a:pPr marL="457200" marR="0" lvl="1" indent="0" algn="just" defTabSz="914400" rtl="0" eaLnBrk="1" fontAlgn="auto" latinLnBrk="0" hangingPunct="1">
              <a:lnSpc>
                <a:spcPct val="100000"/>
              </a:lnSpc>
              <a:spcBef>
                <a:spcPts val="0"/>
              </a:spcBef>
              <a:spcAft>
                <a:spcPts val="0"/>
              </a:spcAft>
              <a:buClrTx/>
              <a:buSzTx/>
              <a:buFontTx/>
              <a:buNone/>
              <a:tabLst/>
              <a:defRPr/>
            </a:pPr>
            <a:r>
              <a:rPr kumimoji="0" lang="it-IT" sz="16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a:t>
            </a:r>
            <a:r>
              <a:rPr kumimoji="0" lang="it-IT" sz="32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rPr>
              <a:t>Cosa fare?</a:t>
            </a:r>
            <a:endParaRPr kumimoji="0" lang="it-IT" sz="1600" b="1"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endParaRPr>
          </a:p>
        </p:txBody>
      </p:sp>
      <p:sp>
        <p:nvSpPr>
          <p:cNvPr id="60" name="Rectangle: Rounded Corners 59">
            <a:extLst>
              <a:ext uri="{FF2B5EF4-FFF2-40B4-BE49-F238E27FC236}">
                <a16:creationId xmlns:a16="http://schemas.microsoft.com/office/drawing/2014/main" id="{4B01E0B6-779D-4102-B0F9-DE85A326CB65}"/>
              </a:ext>
            </a:extLst>
          </p:cNvPr>
          <p:cNvSpPr/>
          <p:nvPr/>
        </p:nvSpPr>
        <p:spPr>
          <a:xfrm>
            <a:off x="782521" y="2520385"/>
            <a:ext cx="10731817" cy="4144533"/>
          </a:xfrm>
          <a:prstGeom prst="roundRect">
            <a:avLst>
              <a:gd name="adj" fmla="val 3414"/>
            </a:avLst>
          </a:prstGeom>
          <a:solidFill>
            <a:srgbClr val="587A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62" name="Group 17">
            <a:extLst>
              <a:ext uri="{FF2B5EF4-FFF2-40B4-BE49-F238E27FC236}">
                <a16:creationId xmlns:a16="http://schemas.microsoft.com/office/drawing/2014/main" id="{51E73140-6A16-44D0-8F4C-E90C80813EB0}"/>
              </a:ext>
            </a:extLst>
          </p:cNvPr>
          <p:cNvGrpSpPr>
            <a:grpSpLocks/>
          </p:cNvGrpSpPr>
          <p:nvPr/>
        </p:nvGrpSpPr>
        <p:grpSpPr bwMode="auto">
          <a:xfrm>
            <a:off x="828638" y="2615177"/>
            <a:ext cx="385223" cy="404422"/>
            <a:chOff x="7403701" y="4934978"/>
            <a:chExt cx="288500" cy="435179"/>
          </a:xfrm>
          <a:solidFill>
            <a:schemeClr val="bg1"/>
          </a:solidFill>
        </p:grpSpPr>
        <p:sp>
          <p:nvSpPr>
            <p:cNvPr id="63" name="Freeform 1593">
              <a:extLst>
                <a:ext uri="{FF2B5EF4-FFF2-40B4-BE49-F238E27FC236}">
                  <a16:creationId xmlns:a16="http://schemas.microsoft.com/office/drawing/2014/main" id="{D03228D1-6BB5-4AC1-ADA1-073A45F5966A}"/>
                </a:ext>
              </a:extLst>
            </p:cNvPr>
            <p:cNvSpPr>
              <a:spLocks noEditPoints="1"/>
            </p:cNvSpPr>
            <p:nvPr/>
          </p:nvSpPr>
          <p:spPr bwMode="auto">
            <a:xfrm>
              <a:off x="7403701" y="4934978"/>
              <a:ext cx="288500" cy="435179"/>
            </a:xfrm>
            <a:custGeom>
              <a:avLst/>
              <a:gdLst>
                <a:gd name="T0" fmla="*/ 2147483647 w 229"/>
                <a:gd name="T1" fmla="*/ 2147483647 h 346"/>
                <a:gd name="T2" fmla="*/ 2147483647 w 229"/>
                <a:gd name="T3" fmla="*/ 2147483647 h 346"/>
                <a:gd name="T4" fmla="*/ 2147483647 w 229"/>
                <a:gd name="T5" fmla="*/ 2147483647 h 346"/>
                <a:gd name="T6" fmla="*/ 2147483647 w 229"/>
                <a:gd name="T7" fmla="*/ 2147483647 h 346"/>
                <a:gd name="T8" fmla="*/ 2147483647 w 229"/>
                <a:gd name="T9" fmla="*/ 2147483647 h 346"/>
                <a:gd name="T10" fmla="*/ 2147483647 w 229"/>
                <a:gd name="T11" fmla="*/ 2147483647 h 346"/>
                <a:gd name="T12" fmla="*/ 2147483647 w 229"/>
                <a:gd name="T13" fmla="*/ 2147483647 h 346"/>
                <a:gd name="T14" fmla="*/ 2147483647 w 229"/>
                <a:gd name="T15" fmla="*/ 2147483647 h 346"/>
                <a:gd name="T16" fmla="*/ 2147483647 w 229"/>
                <a:gd name="T17" fmla="*/ 2147483647 h 346"/>
                <a:gd name="T18" fmla="*/ 2147483647 w 229"/>
                <a:gd name="T19" fmla="*/ 2147483647 h 346"/>
                <a:gd name="T20" fmla="*/ 2147483647 w 229"/>
                <a:gd name="T21" fmla="*/ 2147483647 h 346"/>
                <a:gd name="T22" fmla="*/ 2147483647 w 229"/>
                <a:gd name="T23" fmla="*/ 2147483647 h 346"/>
                <a:gd name="T24" fmla="*/ 2147483647 w 229"/>
                <a:gd name="T25" fmla="*/ 2147483647 h 346"/>
                <a:gd name="T26" fmla="*/ 2147483647 w 229"/>
                <a:gd name="T27" fmla="*/ 2147483647 h 346"/>
                <a:gd name="T28" fmla="*/ 2147483647 w 229"/>
                <a:gd name="T29" fmla="*/ 2147483647 h 346"/>
                <a:gd name="T30" fmla="*/ 2147483647 w 229"/>
                <a:gd name="T31" fmla="*/ 2147483647 h 346"/>
                <a:gd name="T32" fmla="*/ 2147483647 w 229"/>
                <a:gd name="T33" fmla="*/ 2147483647 h 346"/>
                <a:gd name="T34" fmla="*/ 2147483647 w 229"/>
                <a:gd name="T35" fmla="*/ 2147483647 h 346"/>
                <a:gd name="T36" fmla="*/ 2147483647 w 229"/>
                <a:gd name="T37" fmla="*/ 2147483647 h 346"/>
                <a:gd name="T38" fmla="*/ 2147483647 w 229"/>
                <a:gd name="T39" fmla="*/ 2147483647 h 346"/>
                <a:gd name="T40" fmla="*/ 2147483647 w 229"/>
                <a:gd name="T41" fmla="*/ 2147483647 h 346"/>
                <a:gd name="T42" fmla="*/ 2147483647 w 229"/>
                <a:gd name="T43" fmla="*/ 2147483647 h 346"/>
                <a:gd name="T44" fmla="*/ 2147483647 w 229"/>
                <a:gd name="T45" fmla="*/ 2147483647 h 346"/>
                <a:gd name="T46" fmla="*/ 2147483647 w 229"/>
                <a:gd name="T47" fmla="*/ 2147483647 h 346"/>
                <a:gd name="T48" fmla="*/ 2147483647 w 229"/>
                <a:gd name="T49" fmla="*/ 2147483647 h 346"/>
                <a:gd name="T50" fmla="*/ 2147483647 w 229"/>
                <a:gd name="T51" fmla="*/ 2147483647 h 346"/>
                <a:gd name="T52" fmla="*/ 2147483647 w 229"/>
                <a:gd name="T53" fmla="*/ 2147483647 h 346"/>
                <a:gd name="T54" fmla="*/ 2147483647 w 229"/>
                <a:gd name="T55" fmla="*/ 2147483647 h 346"/>
                <a:gd name="T56" fmla="*/ 2147483647 w 229"/>
                <a:gd name="T57" fmla="*/ 2147483647 h 346"/>
                <a:gd name="T58" fmla="*/ 2147483647 w 229"/>
                <a:gd name="T59" fmla="*/ 2147483647 h 346"/>
                <a:gd name="T60" fmla="*/ 2147483647 w 229"/>
                <a:gd name="T61" fmla="*/ 0 h 346"/>
                <a:gd name="T62" fmla="*/ 2147483647 w 229"/>
                <a:gd name="T63" fmla="*/ 0 h 346"/>
                <a:gd name="T64" fmla="*/ 2147483647 w 229"/>
                <a:gd name="T65" fmla="*/ 2147483647 h 346"/>
                <a:gd name="T66" fmla="*/ 2147483647 w 229"/>
                <a:gd name="T67" fmla="*/ 2147483647 h 346"/>
                <a:gd name="T68" fmla="*/ 2147483647 w 229"/>
                <a:gd name="T69" fmla="*/ 2147483647 h 346"/>
                <a:gd name="T70" fmla="*/ 2147483647 w 229"/>
                <a:gd name="T71" fmla="*/ 2147483647 h 346"/>
                <a:gd name="T72" fmla="*/ 2147483647 w 229"/>
                <a:gd name="T73" fmla="*/ 2147483647 h 346"/>
                <a:gd name="T74" fmla="*/ 2147483647 w 229"/>
                <a:gd name="T75" fmla="*/ 2147483647 h 346"/>
                <a:gd name="T76" fmla="*/ 2147483647 w 229"/>
                <a:gd name="T77" fmla="*/ 2147483647 h 346"/>
                <a:gd name="T78" fmla="*/ 2147483647 w 229"/>
                <a:gd name="T79" fmla="*/ 2147483647 h 346"/>
                <a:gd name="T80" fmla="*/ 2147483647 w 229"/>
                <a:gd name="T81" fmla="*/ 2147483647 h 346"/>
                <a:gd name="T82" fmla="*/ 2147483647 w 229"/>
                <a:gd name="T83" fmla="*/ 2147483647 h 346"/>
                <a:gd name="T84" fmla="*/ 2147483647 w 229"/>
                <a:gd name="T85" fmla="*/ 2147483647 h 346"/>
                <a:gd name="T86" fmla="*/ 2147483647 w 229"/>
                <a:gd name="T87" fmla="*/ 2147483647 h 346"/>
                <a:gd name="T88" fmla="*/ 2147483647 w 229"/>
                <a:gd name="T89" fmla="*/ 2147483647 h 346"/>
                <a:gd name="T90" fmla="*/ 0 w 229"/>
                <a:gd name="T91" fmla="*/ 2147483647 h 346"/>
                <a:gd name="T92" fmla="*/ 0 w 229"/>
                <a:gd name="T93" fmla="*/ 2147483647 h 346"/>
                <a:gd name="T94" fmla="*/ 2147483647 w 229"/>
                <a:gd name="T95" fmla="*/ 2147483647 h 346"/>
                <a:gd name="T96" fmla="*/ 2147483647 w 229"/>
                <a:gd name="T97" fmla="*/ 2147483647 h 346"/>
                <a:gd name="T98" fmla="*/ 2147483647 w 229"/>
                <a:gd name="T99" fmla="*/ 2147483647 h 346"/>
                <a:gd name="T100" fmla="*/ 2147483647 w 229"/>
                <a:gd name="T101" fmla="*/ 0 h 34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229" h="346">
                  <a:moveTo>
                    <a:pt x="111" y="290"/>
                  </a:moveTo>
                  <a:lnTo>
                    <a:pt x="99" y="292"/>
                  </a:lnTo>
                  <a:lnTo>
                    <a:pt x="90" y="301"/>
                  </a:lnTo>
                  <a:lnTo>
                    <a:pt x="87" y="313"/>
                  </a:lnTo>
                  <a:lnTo>
                    <a:pt x="90" y="324"/>
                  </a:lnTo>
                  <a:lnTo>
                    <a:pt x="99" y="333"/>
                  </a:lnTo>
                  <a:lnTo>
                    <a:pt x="111" y="337"/>
                  </a:lnTo>
                  <a:lnTo>
                    <a:pt x="123" y="333"/>
                  </a:lnTo>
                  <a:lnTo>
                    <a:pt x="132" y="324"/>
                  </a:lnTo>
                  <a:lnTo>
                    <a:pt x="135" y="313"/>
                  </a:lnTo>
                  <a:lnTo>
                    <a:pt x="132" y="301"/>
                  </a:lnTo>
                  <a:lnTo>
                    <a:pt x="123" y="292"/>
                  </a:lnTo>
                  <a:lnTo>
                    <a:pt x="111" y="290"/>
                  </a:lnTo>
                  <a:close/>
                  <a:moveTo>
                    <a:pt x="31" y="26"/>
                  </a:moveTo>
                  <a:lnTo>
                    <a:pt x="29" y="27"/>
                  </a:lnTo>
                  <a:lnTo>
                    <a:pt x="28" y="28"/>
                  </a:lnTo>
                  <a:lnTo>
                    <a:pt x="28" y="32"/>
                  </a:lnTo>
                  <a:lnTo>
                    <a:pt x="28" y="273"/>
                  </a:lnTo>
                  <a:lnTo>
                    <a:pt x="28" y="276"/>
                  </a:lnTo>
                  <a:lnTo>
                    <a:pt x="29" y="278"/>
                  </a:lnTo>
                  <a:lnTo>
                    <a:pt x="31" y="278"/>
                  </a:lnTo>
                  <a:lnTo>
                    <a:pt x="199" y="278"/>
                  </a:lnTo>
                  <a:lnTo>
                    <a:pt x="200" y="278"/>
                  </a:lnTo>
                  <a:lnTo>
                    <a:pt x="202" y="276"/>
                  </a:lnTo>
                  <a:lnTo>
                    <a:pt x="202" y="273"/>
                  </a:lnTo>
                  <a:lnTo>
                    <a:pt x="202" y="32"/>
                  </a:lnTo>
                  <a:lnTo>
                    <a:pt x="202" y="28"/>
                  </a:lnTo>
                  <a:lnTo>
                    <a:pt x="200" y="27"/>
                  </a:lnTo>
                  <a:lnTo>
                    <a:pt x="199" y="26"/>
                  </a:lnTo>
                  <a:lnTo>
                    <a:pt x="31" y="26"/>
                  </a:lnTo>
                  <a:close/>
                  <a:moveTo>
                    <a:pt x="31" y="0"/>
                  </a:moveTo>
                  <a:lnTo>
                    <a:pt x="199" y="0"/>
                  </a:lnTo>
                  <a:lnTo>
                    <a:pt x="211" y="2"/>
                  </a:lnTo>
                  <a:lnTo>
                    <a:pt x="221" y="10"/>
                  </a:lnTo>
                  <a:lnTo>
                    <a:pt x="227" y="20"/>
                  </a:lnTo>
                  <a:lnTo>
                    <a:pt x="229" y="32"/>
                  </a:lnTo>
                  <a:lnTo>
                    <a:pt x="229" y="314"/>
                  </a:lnTo>
                  <a:lnTo>
                    <a:pt x="227" y="327"/>
                  </a:lnTo>
                  <a:lnTo>
                    <a:pt x="221" y="338"/>
                  </a:lnTo>
                  <a:lnTo>
                    <a:pt x="211" y="344"/>
                  </a:lnTo>
                  <a:lnTo>
                    <a:pt x="199" y="346"/>
                  </a:lnTo>
                  <a:lnTo>
                    <a:pt x="31" y="346"/>
                  </a:lnTo>
                  <a:lnTo>
                    <a:pt x="19" y="344"/>
                  </a:lnTo>
                  <a:lnTo>
                    <a:pt x="9" y="338"/>
                  </a:lnTo>
                  <a:lnTo>
                    <a:pt x="3" y="327"/>
                  </a:lnTo>
                  <a:lnTo>
                    <a:pt x="0" y="314"/>
                  </a:lnTo>
                  <a:lnTo>
                    <a:pt x="0" y="32"/>
                  </a:lnTo>
                  <a:lnTo>
                    <a:pt x="3" y="20"/>
                  </a:lnTo>
                  <a:lnTo>
                    <a:pt x="9" y="10"/>
                  </a:lnTo>
                  <a:lnTo>
                    <a:pt x="19" y="2"/>
                  </a:lnTo>
                  <a:lnTo>
                    <a:pt x="31"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64" name="Freeform 1594">
              <a:extLst>
                <a:ext uri="{FF2B5EF4-FFF2-40B4-BE49-F238E27FC236}">
                  <a16:creationId xmlns:a16="http://schemas.microsoft.com/office/drawing/2014/main" id="{3070D724-6BA3-40CA-AAFF-7862DC4E4CC0}"/>
                </a:ext>
              </a:extLst>
            </p:cNvPr>
            <p:cNvSpPr>
              <a:spLocks/>
            </p:cNvSpPr>
            <p:nvPr/>
          </p:nvSpPr>
          <p:spPr bwMode="auto">
            <a:xfrm>
              <a:off x="7576607" y="5045715"/>
              <a:ext cx="44684" cy="41770"/>
            </a:xfrm>
            <a:custGeom>
              <a:avLst/>
              <a:gdLst>
                <a:gd name="T0" fmla="*/ 2147483647 w 36"/>
                <a:gd name="T1" fmla="*/ 0 h 33"/>
                <a:gd name="T2" fmla="*/ 2147483647 w 36"/>
                <a:gd name="T3" fmla="*/ 0 h 33"/>
                <a:gd name="T4" fmla="*/ 2147483647 w 36"/>
                <a:gd name="T5" fmla="*/ 2147483647 h 33"/>
                <a:gd name="T6" fmla="*/ 2147483647 w 36"/>
                <a:gd name="T7" fmla="*/ 2147483647 h 33"/>
                <a:gd name="T8" fmla="*/ 2147483647 w 36"/>
                <a:gd name="T9" fmla="*/ 2147483647 h 33"/>
                <a:gd name="T10" fmla="*/ 2147483647 w 36"/>
                <a:gd name="T11" fmla="*/ 2147483647 h 33"/>
                <a:gd name="T12" fmla="*/ 2147483647 w 36"/>
                <a:gd name="T13" fmla="*/ 2147483647 h 33"/>
                <a:gd name="T14" fmla="*/ 2147483647 w 36"/>
                <a:gd name="T15" fmla="*/ 2147483647 h 33"/>
                <a:gd name="T16" fmla="*/ 2147483647 w 36"/>
                <a:gd name="T17" fmla="*/ 2147483647 h 33"/>
                <a:gd name="T18" fmla="*/ 2147483647 w 36"/>
                <a:gd name="T19" fmla="*/ 2147483647 h 33"/>
                <a:gd name="T20" fmla="*/ 2147483647 w 36"/>
                <a:gd name="T21" fmla="*/ 2147483647 h 33"/>
                <a:gd name="T22" fmla="*/ 2147483647 w 36"/>
                <a:gd name="T23" fmla="*/ 2147483647 h 33"/>
                <a:gd name="T24" fmla="*/ 2147483647 w 36"/>
                <a:gd name="T25" fmla="*/ 2147483647 h 33"/>
                <a:gd name="T26" fmla="*/ 2147483647 w 36"/>
                <a:gd name="T27" fmla="*/ 2147483647 h 33"/>
                <a:gd name="T28" fmla="*/ 2147483647 w 36"/>
                <a:gd name="T29" fmla="*/ 2147483647 h 33"/>
                <a:gd name="T30" fmla="*/ 0 w 36"/>
                <a:gd name="T31" fmla="*/ 2147483647 h 33"/>
                <a:gd name="T32" fmla="*/ 2147483647 w 36"/>
                <a:gd name="T33" fmla="*/ 2147483647 h 33"/>
                <a:gd name="T34" fmla="*/ 2147483647 w 36"/>
                <a:gd name="T35" fmla="*/ 2147483647 h 33"/>
                <a:gd name="T36" fmla="*/ 2147483647 w 36"/>
                <a:gd name="T37" fmla="*/ 2147483647 h 33"/>
                <a:gd name="T38" fmla="*/ 2147483647 w 36"/>
                <a:gd name="T39" fmla="*/ 0 h 33"/>
                <a:gd name="T40" fmla="*/ 2147483647 w 36"/>
                <a:gd name="T41" fmla="*/ 0 h 3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6" h="33">
                  <a:moveTo>
                    <a:pt x="18" y="0"/>
                  </a:moveTo>
                  <a:lnTo>
                    <a:pt x="23" y="0"/>
                  </a:lnTo>
                  <a:lnTo>
                    <a:pt x="28" y="2"/>
                  </a:lnTo>
                  <a:lnTo>
                    <a:pt x="32" y="6"/>
                  </a:lnTo>
                  <a:lnTo>
                    <a:pt x="34" y="11"/>
                  </a:lnTo>
                  <a:lnTo>
                    <a:pt x="36" y="16"/>
                  </a:lnTo>
                  <a:lnTo>
                    <a:pt x="34" y="21"/>
                  </a:lnTo>
                  <a:lnTo>
                    <a:pt x="32" y="26"/>
                  </a:lnTo>
                  <a:lnTo>
                    <a:pt x="28" y="29"/>
                  </a:lnTo>
                  <a:lnTo>
                    <a:pt x="23" y="32"/>
                  </a:lnTo>
                  <a:lnTo>
                    <a:pt x="18" y="33"/>
                  </a:lnTo>
                  <a:lnTo>
                    <a:pt x="12" y="32"/>
                  </a:lnTo>
                  <a:lnTo>
                    <a:pt x="7" y="29"/>
                  </a:lnTo>
                  <a:lnTo>
                    <a:pt x="3" y="26"/>
                  </a:lnTo>
                  <a:lnTo>
                    <a:pt x="1" y="21"/>
                  </a:lnTo>
                  <a:lnTo>
                    <a:pt x="0" y="16"/>
                  </a:lnTo>
                  <a:lnTo>
                    <a:pt x="1" y="11"/>
                  </a:lnTo>
                  <a:lnTo>
                    <a:pt x="3" y="6"/>
                  </a:lnTo>
                  <a:lnTo>
                    <a:pt x="7" y="2"/>
                  </a:lnTo>
                  <a:lnTo>
                    <a:pt x="12" y="0"/>
                  </a:lnTo>
                  <a:lnTo>
                    <a:pt x="18"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65" name="Freeform 1595">
              <a:extLst>
                <a:ext uri="{FF2B5EF4-FFF2-40B4-BE49-F238E27FC236}">
                  <a16:creationId xmlns:a16="http://schemas.microsoft.com/office/drawing/2014/main" id="{A2AB48D0-40BF-44BE-905C-639A7D97B8E5}"/>
                </a:ext>
              </a:extLst>
            </p:cNvPr>
            <p:cNvSpPr>
              <a:spLocks noEditPoints="1"/>
            </p:cNvSpPr>
            <p:nvPr/>
          </p:nvSpPr>
          <p:spPr bwMode="auto">
            <a:xfrm>
              <a:off x="7453242" y="4980633"/>
              <a:ext cx="184562" cy="294328"/>
            </a:xfrm>
            <a:custGeom>
              <a:avLst/>
              <a:gdLst>
                <a:gd name="T0" fmla="*/ 2147483647 w 147"/>
                <a:gd name="T1" fmla="*/ 2147483647 h 234"/>
                <a:gd name="T2" fmla="*/ 2147483647 w 147"/>
                <a:gd name="T3" fmla="*/ 2147483647 h 234"/>
                <a:gd name="T4" fmla="*/ 2147483647 w 147"/>
                <a:gd name="T5" fmla="*/ 2147483647 h 234"/>
                <a:gd name="T6" fmla="*/ 2147483647 w 147"/>
                <a:gd name="T7" fmla="*/ 2147483647 h 234"/>
                <a:gd name="T8" fmla="*/ 2147483647 w 147"/>
                <a:gd name="T9" fmla="*/ 2147483647 h 234"/>
                <a:gd name="T10" fmla="*/ 2147483647 w 147"/>
                <a:gd name="T11" fmla="*/ 2147483647 h 234"/>
                <a:gd name="T12" fmla="*/ 2147483647 w 147"/>
                <a:gd name="T13" fmla="*/ 2147483647 h 234"/>
                <a:gd name="T14" fmla="*/ 2147483647 w 147"/>
                <a:gd name="T15" fmla="*/ 2147483647 h 234"/>
                <a:gd name="T16" fmla="*/ 2147483647 w 147"/>
                <a:gd name="T17" fmla="*/ 2147483647 h 234"/>
                <a:gd name="T18" fmla="*/ 2147483647 w 147"/>
                <a:gd name="T19" fmla="*/ 2147483647 h 234"/>
                <a:gd name="T20" fmla="*/ 2147483647 w 147"/>
                <a:gd name="T21" fmla="*/ 2147483647 h 234"/>
                <a:gd name="T22" fmla="*/ 2147483647 w 147"/>
                <a:gd name="T23" fmla="*/ 2147483647 h 234"/>
                <a:gd name="T24" fmla="*/ 2147483647 w 147"/>
                <a:gd name="T25" fmla="*/ 2147483647 h 234"/>
                <a:gd name="T26" fmla="*/ 2147483647 w 147"/>
                <a:gd name="T27" fmla="*/ 2147483647 h 234"/>
                <a:gd name="T28" fmla="*/ 2147483647 w 147"/>
                <a:gd name="T29" fmla="*/ 2147483647 h 234"/>
                <a:gd name="T30" fmla="*/ 2147483647 w 147"/>
                <a:gd name="T31" fmla="*/ 2147483647 h 234"/>
                <a:gd name="T32" fmla="*/ 2147483647 w 147"/>
                <a:gd name="T33" fmla="*/ 2147483647 h 234"/>
                <a:gd name="T34" fmla="*/ 2147483647 w 147"/>
                <a:gd name="T35" fmla="*/ 2147483647 h 234"/>
                <a:gd name="T36" fmla="*/ 2147483647 w 147"/>
                <a:gd name="T37" fmla="*/ 2147483647 h 234"/>
                <a:gd name="T38" fmla="*/ 2147483647 w 147"/>
                <a:gd name="T39" fmla="*/ 2147483647 h 234"/>
                <a:gd name="T40" fmla="*/ 2147483647 w 147"/>
                <a:gd name="T41" fmla="*/ 2147483647 h 234"/>
                <a:gd name="T42" fmla="*/ 2147483647 w 147"/>
                <a:gd name="T43" fmla="*/ 2147483647 h 234"/>
                <a:gd name="T44" fmla="*/ 2147483647 w 147"/>
                <a:gd name="T45" fmla="*/ 0 h 234"/>
                <a:gd name="T46" fmla="*/ 2147483647 w 147"/>
                <a:gd name="T47" fmla="*/ 2147483647 h 234"/>
                <a:gd name="T48" fmla="*/ 2147483647 w 147"/>
                <a:gd name="T49" fmla="*/ 2147483647 h 234"/>
                <a:gd name="T50" fmla="*/ 2147483647 w 147"/>
                <a:gd name="T51" fmla="*/ 2147483647 h 234"/>
                <a:gd name="T52" fmla="*/ 2147483647 w 147"/>
                <a:gd name="T53" fmla="*/ 2147483647 h 234"/>
                <a:gd name="T54" fmla="*/ 2147483647 w 147"/>
                <a:gd name="T55" fmla="*/ 2147483647 h 234"/>
                <a:gd name="T56" fmla="*/ 2147483647 w 147"/>
                <a:gd name="T57" fmla="*/ 2147483647 h 234"/>
                <a:gd name="T58" fmla="*/ 2147483647 w 147"/>
                <a:gd name="T59" fmla="*/ 2147483647 h 234"/>
                <a:gd name="T60" fmla="*/ 2147483647 w 147"/>
                <a:gd name="T61" fmla="*/ 2147483647 h 234"/>
                <a:gd name="T62" fmla="*/ 2147483647 w 147"/>
                <a:gd name="T63" fmla="*/ 2147483647 h 234"/>
                <a:gd name="T64" fmla="*/ 2147483647 w 147"/>
                <a:gd name="T65" fmla="*/ 2147483647 h 234"/>
                <a:gd name="T66" fmla="*/ 2147483647 w 147"/>
                <a:gd name="T67" fmla="*/ 2147483647 h 234"/>
                <a:gd name="T68" fmla="*/ 2147483647 w 147"/>
                <a:gd name="T69" fmla="*/ 2147483647 h 234"/>
                <a:gd name="T70" fmla="*/ 2147483647 w 147"/>
                <a:gd name="T71" fmla="*/ 2147483647 h 234"/>
                <a:gd name="T72" fmla="*/ 2147483647 w 147"/>
                <a:gd name="T73" fmla="*/ 2147483647 h 234"/>
                <a:gd name="T74" fmla="*/ 2147483647 w 147"/>
                <a:gd name="T75" fmla="*/ 2147483647 h 234"/>
                <a:gd name="T76" fmla="*/ 2147483647 w 147"/>
                <a:gd name="T77" fmla="*/ 2147483647 h 234"/>
                <a:gd name="T78" fmla="*/ 2147483647 w 147"/>
                <a:gd name="T79" fmla="*/ 2147483647 h 234"/>
                <a:gd name="T80" fmla="*/ 2147483647 w 147"/>
                <a:gd name="T81" fmla="*/ 2147483647 h 234"/>
                <a:gd name="T82" fmla="*/ 2147483647 w 147"/>
                <a:gd name="T83" fmla="*/ 2147483647 h 234"/>
                <a:gd name="T84" fmla="*/ 2147483647 w 147"/>
                <a:gd name="T85" fmla="*/ 2147483647 h 234"/>
                <a:gd name="T86" fmla="*/ 2147483647 w 147"/>
                <a:gd name="T87" fmla="*/ 2147483647 h 234"/>
                <a:gd name="T88" fmla="*/ 2147483647 w 147"/>
                <a:gd name="T89" fmla="*/ 2147483647 h 234"/>
                <a:gd name="T90" fmla="*/ 2147483647 w 147"/>
                <a:gd name="T91" fmla="*/ 2147483647 h 234"/>
                <a:gd name="T92" fmla="*/ 2147483647 w 147"/>
                <a:gd name="T93" fmla="*/ 2147483647 h 234"/>
                <a:gd name="T94" fmla="*/ 2147483647 w 147"/>
                <a:gd name="T95" fmla="*/ 2147483647 h 234"/>
                <a:gd name="T96" fmla="*/ 2147483647 w 147"/>
                <a:gd name="T97" fmla="*/ 2147483647 h 234"/>
                <a:gd name="T98" fmla="*/ 2147483647 w 147"/>
                <a:gd name="T99" fmla="*/ 2147483647 h 23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147" h="234">
                  <a:moveTo>
                    <a:pt x="117" y="161"/>
                  </a:moveTo>
                  <a:lnTo>
                    <a:pt x="106" y="163"/>
                  </a:lnTo>
                  <a:lnTo>
                    <a:pt x="98" y="172"/>
                  </a:lnTo>
                  <a:lnTo>
                    <a:pt x="94" y="183"/>
                  </a:lnTo>
                  <a:lnTo>
                    <a:pt x="98" y="194"/>
                  </a:lnTo>
                  <a:lnTo>
                    <a:pt x="106" y="201"/>
                  </a:lnTo>
                  <a:lnTo>
                    <a:pt x="117" y="205"/>
                  </a:lnTo>
                  <a:lnTo>
                    <a:pt x="130" y="201"/>
                  </a:lnTo>
                  <a:lnTo>
                    <a:pt x="137" y="194"/>
                  </a:lnTo>
                  <a:lnTo>
                    <a:pt x="141" y="183"/>
                  </a:lnTo>
                  <a:lnTo>
                    <a:pt x="137" y="172"/>
                  </a:lnTo>
                  <a:lnTo>
                    <a:pt x="130" y="163"/>
                  </a:lnTo>
                  <a:lnTo>
                    <a:pt x="117" y="161"/>
                  </a:lnTo>
                  <a:close/>
                  <a:moveTo>
                    <a:pt x="36" y="132"/>
                  </a:moveTo>
                  <a:lnTo>
                    <a:pt x="25" y="135"/>
                  </a:lnTo>
                  <a:lnTo>
                    <a:pt x="15" y="141"/>
                  </a:lnTo>
                  <a:lnTo>
                    <a:pt x="8" y="151"/>
                  </a:lnTo>
                  <a:lnTo>
                    <a:pt x="6" y="162"/>
                  </a:lnTo>
                  <a:lnTo>
                    <a:pt x="8" y="173"/>
                  </a:lnTo>
                  <a:lnTo>
                    <a:pt x="15" y="182"/>
                  </a:lnTo>
                  <a:lnTo>
                    <a:pt x="25" y="188"/>
                  </a:lnTo>
                  <a:lnTo>
                    <a:pt x="36" y="190"/>
                  </a:lnTo>
                  <a:lnTo>
                    <a:pt x="47" y="188"/>
                  </a:lnTo>
                  <a:lnTo>
                    <a:pt x="57" y="182"/>
                  </a:lnTo>
                  <a:lnTo>
                    <a:pt x="63" y="173"/>
                  </a:lnTo>
                  <a:lnTo>
                    <a:pt x="65" y="162"/>
                  </a:lnTo>
                  <a:lnTo>
                    <a:pt x="63" y="151"/>
                  </a:lnTo>
                  <a:lnTo>
                    <a:pt x="57" y="141"/>
                  </a:lnTo>
                  <a:lnTo>
                    <a:pt x="47" y="135"/>
                  </a:lnTo>
                  <a:lnTo>
                    <a:pt x="36" y="132"/>
                  </a:lnTo>
                  <a:close/>
                  <a:moveTo>
                    <a:pt x="116" y="43"/>
                  </a:moveTo>
                  <a:lnTo>
                    <a:pt x="103" y="47"/>
                  </a:lnTo>
                  <a:lnTo>
                    <a:pt x="94" y="55"/>
                  </a:lnTo>
                  <a:lnTo>
                    <a:pt x="90" y="68"/>
                  </a:lnTo>
                  <a:lnTo>
                    <a:pt x="94" y="80"/>
                  </a:lnTo>
                  <a:lnTo>
                    <a:pt x="103" y="89"/>
                  </a:lnTo>
                  <a:lnTo>
                    <a:pt x="116" y="93"/>
                  </a:lnTo>
                  <a:lnTo>
                    <a:pt x="129" y="89"/>
                  </a:lnTo>
                  <a:lnTo>
                    <a:pt x="138" y="80"/>
                  </a:lnTo>
                  <a:lnTo>
                    <a:pt x="142" y="68"/>
                  </a:lnTo>
                  <a:lnTo>
                    <a:pt x="138" y="55"/>
                  </a:lnTo>
                  <a:lnTo>
                    <a:pt x="129" y="47"/>
                  </a:lnTo>
                  <a:lnTo>
                    <a:pt x="116" y="43"/>
                  </a:lnTo>
                  <a:close/>
                  <a:moveTo>
                    <a:pt x="23" y="6"/>
                  </a:moveTo>
                  <a:lnTo>
                    <a:pt x="18" y="6"/>
                  </a:lnTo>
                  <a:lnTo>
                    <a:pt x="13" y="8"/>
                  </a:lnTo>
                  <a:lnTo>
                    <a:pt x="10" y="11"/>
                  </a:lnTo>
                  <a:lnTo>
                    <a:pt x="6" y="15"/>
                  </a:lnTo>
                  <a:lnTo>
                    <a:pt x="5" y="19"/>
                  </a:lnTo>
                  <a:lnTo>
                    <a:pt x="3" y="24"/>
                  </a:lnTo>
                  <a:lnTo>
                    <a:pt x="5" y="29"/>
                  </a:lnTo>
                  <a:lnTo>
                    <a:pt x="6" y="34"/>
                  </a:lnTo>
                  <a:lnTo>
                    <a:pt x="10" y="38"/>
                  </a:lnTo>
                  <a:lnTo>
                    <a:pt x="13" y="41"/>
                  </a:lnTo>
                  <a:lnTo>
                    <a:pt x="18" y="42"/>
                  </a:lnTo>
                  <a:lnTo>
                    <a:pt x="23" y="43"/>
                  </a:lnTo>
                  <a:lnTo>
                    <a:pt x="28" y="42"/>
                  </a:lnTo>
                  <a:lnTo>
                    <a:pt x="33" y="41"/>
                  </a:lnTo>
                  <a:lnTo>
                    <a:pt x="37" y="38"/>
                  </a:lnTo>
                  <a:lnTo>
                    <a:pt x="41" y="34"/>
                  </a:lnTo>
                  <a:lnTo>
                    <a:pt x="42" y="29"/>
                  </a:lnTo>
                  <a:lnTo>
                    <a:pt x="43" y="24"/>
                  </a:lnTo>
                  <a:lnTo>
                    <a:pt x="42" y="19"/>
                  </a:lnTo>
                  <a:lnTo>
                    <a:pt x="41" y="15"/>
                  </a:lnTo>
                  <a:lnTo>
                    <a:pt x="37" y="11"/>
                  </a:lnTo>
                  <a:lnTo>
                    <a:pt x="33" y="8"/>
                  </a:lnTo>
                  <a:lnTo>
                    <a:pt x="28" y="6"/>
                  </a:lnTo>
                  <a:lnTo>
                    <a:pt x="23" y="6"/>
                  </a:lnTo>
                  <a:close/>
                  <a:moveTo>
                    <a:pt x="23" y="0"/>
                  </a:moveTo>
                  <a:lnTo>
                    <a:pt x="34" y="3"/>
                  </a:lnTo>
                  <a:lnTo>
                    <a:pt x="43" y="12"/>
                  </a:lnTo>
                  <a:lnTo>
                    <a:pt x="47" y="23"/>
                  </a:lnTo>
                  <a:lnTo>
                    <a:pt x="46" y="34"/>
                  </a:lnTo>
                  <a:lnTo>
                    <a:pt x="42" y="47"/>
                  </a:lnTo>
                  <a:lnTo>
                    <a:pt x="36" y="59"/>
                  </a:lnTo>
                  <a:lnTo>
                    <a:pt x="27" y="67"/>
                  </a:lnTo>
                  <a:lnTo>
                    <a:pt x="95" y="105"/>
                  </a:lnTo>
                  <a:lnTo>
                    <a:pt x="90" y="91"/>
                  </a:lnTo>
                  <a:lnTo>
                    <a:pt x="86" y="78"/>
                  </a:lnTo>
                  <a:lnTo>
                    <a:pt x="84" y="67"/>
                  </a:lnTo>
                  <a:lnTo>
                    <a:pt x="86" y="55"/>
                  </a:lnTo>
                  <a:lnTo>
                    <a:pt x="94" y="45"/>
                  </a:lnTo>
                  <a:lnTo>
                    <a:pt x="104" y="39"/>
                  </a:lnTo>
                  <a:lnTo>
                    <a:pt x="116" y="37"/>
                  </a:lnTo>
                  <a:lnTo>
                    <a:pt x="127" y="39"/>
                  </a:lnTo>
                  <a:lnTo>
                    <a:pt x="137" y="45"/>
                  </a:lnTo>
                  <a:lnTo>
                    <a:pt x="145" y="55"/>
                  </a:lnTo>
                  <a:lnTo>
                    <a:pt x="147" y="67"/>
                  </a:lnTo>
                  <a:lnTo>
                    <a:pt x="146" y="76"/>
                  </a:lnTo>
                  <a:lnTo>
                    <a:pt x="142" y="89"/>
                  </a:lnTo>
                  <a:lnTo>
                    <a:pt x="137" y="102"/>
                  </a:lnTo>
                  <a:lnTo>
                    <a:pt x="131" y="114"/>
                  </a:lnTo>
                  <a:lnTo>
                    <a:pt x="124" y="122"/>
                  </a:lnTo>
                  <a:lnTo>
                    <a:pt x="116" y="125"/>
                  </a:lnTo>
                  <a:lnTo>
                    <a:pt x="114" y="125"/>
                  </a:lnTo>
                  <a:lnTo>
                    <a:pt x="69" y="180"/>
                  </a:lnTo>
                  <a:lnTo>
                    <a:pt x="64" y="194"/>
                  </a:lnTo>
                  <a:lnTo>
                    <a:pt x="58" y="206"/>
                  </a:lnTo>
                  <a:lnTo>
                    <a:pt x="51" y="218"/>
                  </a:lnTo>
                  <a:lnTo>
                    <a:pt x="104" y="224"/>
                  </a:lnTo>
                  <a:lnTo>
                    <a:pt x="98" y="214"/>
                  </a:lnTo>
                  <a:lnTo>
                    <a:pt x="93" y="201"/>
                  </a:lnTo>
                  <a:lnTo>
                    <a:pt x="90" y="190"/>
                  </a:lnTo>
                  <a:lnTo>
                    <a:pt x="89" y="182"/>
                  </a:lnTo>
                  <a:lnTo>
                    <a:pt x="91" y="171"/>
                  </a:lnTo>
                  <a:lnTo>
                    <a:pt x="98" y="162"/>
                  </a:lnTo>
                  <a:lnTo>
                    <a:pt x="106" y="157"/>
                  </a:lnTo>
                  <a:lnTo>
                    <a:pt x="117" y="154"/>
                  </a:lnTo>
                  <a:lnTo>
                    <a:pt x="129" y="157"/>
                  </a:lnTo>
                  <a:lnTo>
                    <a:pt x="137" y="162"/>
                  </a:lnTo>
                  <a:lnTo>
                    <a:pt x="143" y="171"/>
                  </a:lnTo>
                  <a:lnTo>
                    <a:pt x="146" y="182"/>
                  </a:lnTo>
                  <a:lnTo>
                    <a:pt x="145" y="193"/>
                  </a:lnTo>
                  <a:lnTo>
                    <a:pt x="140" y="206"/>
                  </a:lnTo>
                  <a:lnTo>
                    <a:pt x="134" y="220"/>
                  </a:lnTo>
                  <a:lnTo>
                    <a:pt x="126" y="230"/>
                  </a:lnTo>
                  <a:lnTo>
                    <a:pt x="117" y="234"/>
                  </a:lnTo>
                  <a:lnTo>
                    <a:pt x="114" y="234"/>
                  </a:lnTo>
                  <a:lnTo>
                    <a:pt x="111" y="232"/>
                  </a:lnTo>
                  <a:lnTo>
                    <a:pt x="108" y="230"/>
                  </a:lnTo>
                  <a:lnTo>
                    <a:pt x="47" y="223"/>
                  </a:lnTo>
                  <a:lnTo>
                    <a:pt x="43" y="225"/>
                  </a:lnTo>
                  <a:lnTo>
                    <a:pt x="39" y="227"/>
                  </a:lnTo>
                  <a:lnTo>
                    <a:pt x="36" y="227"/>
                  </a:lnTo>
                  <a:lnTo>
                    <a:pt x="26" y="224"/>
                  </a:lnTo>
                  <a:lnTo>
                    <a:pt x="17" y="214"/>
                  </a:lnTo>
                  <a:lnTo>
                    <a:pt x="10" y="200"/>
                  </a:lnTo>
                  <a:lnTo>
                    <a:pt x="5" y="185"/>
                  </a:lnTo>
                  <a:lnTo>
                    <a:pt x="1" y="172"/>
                  </a:lnTo>
                  <a:lnTo>
                    <a:pt x="0" y="159"/>
                  </a:lnTo>
                  <a:lnTo>
                    <a:pt x="2" y="146"/>
                  </a:lnTo>
                  <a:lnTo>
                    <a:pt x="10" y="135"/>
                  </a:lnTo>
                  <a:lnTo>
                    <a:pt x="21" y="127"/>
                  </a:lnTo>
                  <a:lnTo>
                    <a:pt x="36" y="125"/>
                  </a:lnTo>
                  <a:lnTo>
                    <a:pt x="49" y="127"/>
                  </a:lnTo>
                  <a:lnTo>
                    <a:pt x="62" y="135"/>
                  </a:lnTo>
                  <a:lnTo>
                    <a:pt x="69" y="146"/>
                  </a:lnTo>
                  <a:lnTo>
                    <a:pt x="72" y="159"/>
                  </a:lnTo>
                  <a:lnTo>
                    <a:pt x="72" y="164"/>
                  </a:lnTo>
                  <a:lnTo>
                    <a:pt x="70" y="169"/>
                  </a:lnTo>
                  <a:lnTo>
                    <a:pt x="109" y="122"/>
                  </a:lnTo>
                  <a:lnTo>
                    <a:pt x="104" y="119"/>
                  </a:lnTo>
                  <a:lnTo>
                    <a:pt x="100" y="114"/>
                  </a:lnTo>
                  <a:lnTo>
                    <a:pt x="18" y="67"/>
                  </a:lnTo>
                  <a:lnTo>
                    <a:pt x="11" y="59"/>
                  </a:lnTo>
                  <a:lnTo>
                    <a:pt x="5" y="47"/>
                  </a:lnTo>
                  <a:lnTo>
                    <a:pt x="1" y="34"/>
                  </a:lnTo>
                  <a:lnTo>
                    <a:pt x="0" y="23"/>
                  </a:lnTo>
                  <a:lnTo>
                    <a:pt x="2" y="12"/>
                  </a:lnTo>
                  <a:lnTo>
                    <a:pt x="11" y="3"/>
                  </a:lnTo>
                  <a:lnTo>
                    <a:pt x="23"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66" name="Freeform 1596">
              <a:extLst>
                <a:ext uri="{FF2B5EF4-FFF2-40B4-BE49-F238E27FC236}">
                  <a16:creationId xmlns:a16="http://schemas.microsoft.com/office/drawing/2014/main" id="{07C59C76-0CB3-4D9F-9299-5C950EFC0A73}"/>
                </a:ext>
              </a:extLst>
            </p:cNvPr>
            <p:cNvSpPr>
              <a:spLocks/>
            </p:cNvSpPr>
            <p:nvPr/>
          </p:nvSpPr>
          <p:spPr bwMode="auto">
            <a:xfrm>
              <a:off x="7471698" y="5159367"/>
              <a:ext cx="53426" cy="47597"/>
            </a:xfrm>
            <a:custGeom>
              <a:avLst/>
              <a:gdLst>
                <a:gd name="T0" fmla="*/ 2147483647 w 42"/>
                <a:gd name="T1" fmla="*/ 0 h 38"/>
                <a:gd name="T2" fmla="*/ 2147483647 w 42"/>
                <a:gd name="T3" fmla="*/ 2147483647 h 38"/>
                <a:gd name="T4" fmla="*/ 2147483647 w 42"/>
                <a:gd name="T5" fmla="*/ 2147483647 h 38"/>
                <a:gd name="T6" fmla="*/ 2147483647 w 42"/>
                <a:gd name="T7" fmla="*/ 2147483647 h 38"/>
                <a:gd name="T8" fmla="*/ 2147483647 w 42"/>
                <a:gd name="T9" fmla="*/ 2147483647 h 38"/>
                <a:gd name="T10" fmla="*/ 2147483647 w 42"/>
                <a:gd name="T11" fmla="*/ 2147483647 h 38"/>
                <a:gd name="T12" fmla="*/ 2147483647 w 42"/>
                <a:gd name="T13" fmla="*/ 2147483647 h 38"/>
                <a:gd name="T14" fmla="*/ 2147483647 w 42"/>
                <a:gd name="T15" fmla="*/ 2147483647 h 38"/>
                <a:gd name="T16" fmla="*/ 2147483647 w 42"/>
                <a:gd name="T17" fmla="*/ 2147483647 h 38"/>
                <a:gd name="T18" fmla="*/ 0 w 42"/>
                <a:gd name="T19" fmla="*/ 2147483647 h 38"/>
                <a:gd name="T20" fmla="*/ 2147483647 w 42"/>
                <a:gd name="T21" fmla="*/ 2147483647 h 38"/>
                <a:gd name="T22" fmla="*/ 2147483647 w 42"/>
                <a:gd name="T23" fmla="*/ 2147483647 h 38"/>
                <a:gd name="T24" fmla="*/ 2147483647 w 42"/>
                <a:gd name="T25" fmla="*/ 0 h 3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2" h="38">
                  <a:moveTo>
                    <a:pt x="21" y="0"/>
                  </a:moveTo>
                  <a:lnTo>
                    <a:pt x="31" y="3"/>
                  </a:lnTo>
                  <a:lnTo>
                    <a:pt x="38" y="10"/>
                  </a:lnTo>
                  <a:lnTo>
                    <a:pt x="42" y="20"/>
                  </a:lnTo>
                  <a:lnTo>
                    <a:pt x="38" y="29"/>
                  </a:lnTo>
                  <a:lnTo>
                    <a:pt x="31" y="36"/>
                  </a:lnTo>
                  <a:lnTo>
                    <a:pt x="21" y="38"/>
                  </a:lnTo>
                  <a:lnTo>
                    <a:pt x="11" y="36"/>
                  </a:lnTo>
                  <a:lnTo>
                    <a:pt x="3" y="29"/>
                  </a:lnTo>
                  <a:lnTo>
                    <a:pt x="0" y="20"/>
                  </a:lnTo>
                  <a:lnTo>
                    <a:pt x="3" y="10"/>
                  </a:lnTo>
                  <a:lnTo>
                    <a:pt x="11" y="3"/>
                  </a:lnTo>
                  <a:lnTo>
                    <a:pt x="21"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67" name="Freeform 1597">
              <a:extLst>
                <a:ext uri="{FF2B5EF4-FFF2-40B4-BE49-F238E27FC236}">
                  <a16:creationId xmlns:a16="http://schemas.microsoft.com/office/drawing/2014/main" id="{DC6863D0-D93A-4C0C-ACC6-7E01CCFC6DE9}"/>
                </a:ext>
              </a:extLst>
            </p:cNvPr>
            <p:cNvSpPr>
              <a:spLocks/>
            </p:cNvSpPr>
            <p:nvPr/>
          </p:nvSpPr>
          <p:spPr bwMode="auto">
            <a:xfrm>
              <a:off x="7465870" y="4995204"/>
              <a:ext cx="33998" cy="32056"/>
            </a:xfrm>
            <a:custGeom>
              <a:avLst/>
              <a:gdLst>
                <a:gd name="T0" fmla="*/ 2147483647 w 27"/>
                <a:gd name="T1" fmla="*/ 0 h 25"/>
                <a:gd name="T2" fmla="*/ 2147483647 w 27"/>
                <a:gd name="T3" fmla="*/ 0 h 25"/>
                <a:gd name="T4" fmla="*/ 2147483647 w 27"/>
                <a:gd name="T5" fmla="*/ 2147483647 h 25"/>
                <a:gd name="T6" fmla="*/ 2147483647 w 27"/>
                <a:gd name="T7" fmla="*/ 2147483647 h 25"/>
                <a:gd name="T8" fmla="*/ 2147483647 w 27"/>
                <a:gd name="T9" fmla="*/ 2147483647 h 25"/>
                <a:gd name="T10" fmla="*/ 2147483647 w 27"/>
                <a:gd name="T11" fmla="*/ 2147483647 h 25"/>
                <a:gd name="T12" fmla="*/ 2147483647 w 27"/>
                <a:gd name="T13" fmla="*/ 2147483647 h 25"/>
                <a:gd name="T14" fmla="*/ 2147483647 w 27"/>
                <a:gd name="T15" fmla="*/ 2147483647 h 25"/>
                <a:gd name="T16" fmla="*/ 2147483647 w 27"/>
                <a:gd name="T17" fmla="*/ 2147483647 h 25"/>
                <a:gd name="T18" fmla="*/ 2147483647 w 27"/>
                <a:gd name="T19" fmla="*/ 2147483647 h 25"/>
                <a:gd name="T20" fmla="*/ 2147483647 w 27"/>
                <a:gd name="T21" fmla="*/ 2147483647 h 25"/>
                <a:gd name="T22" fmla="*/ 2147483647 w 27"/>
                <a:gd name="T23" fmla="*/ 2147483647 h 25"/>
                <a:gd name="T24" fmla="*/ 2147483647 w 27"/>
                <a:gd name="T25" fmla="*/ 2147483647 h 25"/>
                <a:gd name="T26" fmla="*/ 2147483647 w 27"/>
                <a:gd name="T27" fmla="*/ 2147483647 h 25"/>
                <a:gd name="T28" fmla="*/ 0 w 27"/>
                <a:gd name="T29" fmla="*/ 2147483647 h 25"/>
                <a:gd name="T30" fmla="*/ 0 w 27"/>
                <a:gd name="T31" fmla="*/ 2147483647 h 25"/>
                <a:gd name="T32" fmla="*/ 0 w 27"/>
                <a:gd name="T33" fmla="*/ 2147483647 h 25"/>
                <a:gd name="T34" fmla="*/ 2147483647 w 27"/>
                <a:gd name="T35" fmla="*/ 2147483647 h 25"/>
                <a:gd name="T36" fmla="*/ 2147483647 w 27"/>
                <a:gd name="T37" fmla="*/ 2147483647 h 25"/>
                <a:gd name="T38" fmla="*/ 2147483647 w 27"/>
                <a:gd name="T39" fmla="*/ 0 h 25"/>
                <a:gd name="T40" fmla="*/ 2147483647 w 27"/>
                <a:gd name="T41" fmla="*/ 0 h 2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7" h="25">
                  <a:moveTo>
                    <a:pt x="13" y="0"/>
                  </a:moveTo>
                  <a:lnTo>
                    <a:pt x="17" y="0"/>
                  </a:lnTo>
                  <a:lnTo>
                    <a:pt x="21" y="3"/>
                  </a:lnTo>
                  <a:lnTo>
                    <a:pt x="24" y="5"/>
                  </a:lnTo>
                  <a:lnTo>
                    <a:pt x="26" y="9"/>
                  </a:lnTo>
                  <a:lnTo>
                    <a:pt x="27" y="12"/>
                  </a:lnTo>
                  <a:lnTo>
                    <a:pt x="26" y="16"/>
                  </a:lnTo>
                  <a:lnTo>
                    <a:pt x="24" y="20"/>
                  </a:lnTo>
                  <a:lnTo>
                    <a:pt x="21" y="22"/>
                  </a:lnTo>
                  <a:lnTo>
                    <a:pt x="17" y="25"/>
                  </a:lnTo>
                  <a:lnTo>
                    <a:pt x="13" y="25"/>
                  </a:lnTo>
                  <a:lnTo>
                    <a:pt x="8" y="25"/>
                  </a:lnTo>
                  <a:lnTo>
                    <a:pt x="5" y="22"/>
                  </a:lnTo>
                  <a:lnTo>
                    <a:pt x="2" y="20"/>
                  </a:lnTo>
                  <a:lnTo>
                    <a:pt x="0" y="16"/>
                  </a:lnTo>
                  <a:lnTo>
                    <a:pt x="0" y="12"/>
                  </a:lnTo>
                  <a:lnTo>
                    <a:pt x="0" y="9"/>
                  </a:lnTo>
                  <a:lnTo>
                    <a:pt x="2" y="5"/>
                  </a:lnTo>
                  <a:lnTo>
                    <a:pt x="5" y="3"/>
                  </a:lnTo>
                  <a:lnTo>
                    <a:pt x="8" y="0"/>
                  </a:lnTo>
                  <a:lnTo>
                    <a:pt x="13"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68" name="Freeform 1598">
              <a:extLst>
                <a:ext uri="{FF2B5EF4-FFF2-40B4-BE49-F238E27FC236}">
                  <a16:creationId xmlns:a16="http://schemas.microsoft.com/office/drawing/2014/main" id="{13737A49-DC54-4A5A-8C28-33743E2FDEE5}"/>
                </a:ext>
              </a:extLst>
            </p:cNvPr>
            <p:cNvSpPr>
              <a:spLocks/>
            </p:cNvSpPr>
            <p:nvPr/>
          </p:nvSpPr>
          <p:spPr bwMode="auto">
            <a:xfrm>
              <a:off x="7580493" y="5191423"/>
              <a:ext cx="40798" cy="37884"/>
            </a:xfrm>
            <a:custGeom>
              <a:avLst/>
              <a:gdLst>
                <a:gd name="T0" fmla="*/ 2147483647 w 33"/>
                <a:gd name="T1" fmla="*/ 0 h 30"/>
                <a:gd name="T2" fmla="*/ 2147483647 w 33"/>
                <a:gd name="T3" fmla="*/ 0 h 30"/>
                <a:gd name="T4" fmla="*/ 2147483647 w 33"/>
                <a:gd name="T5" fmla="*/ 2147483647 h 30"/>
                <a:gd name="T6" fmla="*/ 2147483647 w 33"/>
                <a:gd name="T7" fmla="*/ 2147483647 h 30"/>
                <a:gd name="T8" fmla="*/ 2147483647 w 33"/>
                <a:gd name="T9" fmla="*/ 2147483647 h 30"/>
                <a:gd name="T10" fmla="*/ 2147483647 w 33"/>
                <a:gd name="T11" fmla="*/ 2147483647 h 30"/>
                <a:gd name="T12" fmla="*/ 2147483647 w 33"/>
                <a:gd name="T13" fmla="*/ 2147483647 h 30"/>
                <a:gd name="T14" fmla="*/ 2147483647 w 33"/>
                <a:gd name="T15" fmla="*/ 2147483647 h 30"/>
                <a:gd name="T16" fmla="*/ 2147483647 w 33"/>
                <a:gd name="T17" fmla="*/ 2147483647 h 30"/>
                <a:gd name="T18" fmla="*/ 2147483647 w 33"/>
                <a:gd name="T19" fmla="*/ 2147483647 h 30"/>
                <a:gd name="T20" fmla="*/ 2147483647 w 33"/>
                <a:gd name="T21" fmla="*/ 2147483647 h 30"/>
                <a:gd name="T22" fmla="*/ 2147483647 w 33"/>
                <a:gd name="T23" fmla="*/ 2147483647 h 30"/>
                <a:gd name="T24" fmla="*/ 2147483647 w 33"/>
                <a:gd name="T25" fmla="*/ 2147483647 h 30"/>
                <a:gd name="T26" fmla="*/ 2147483647 w 33"/>
                <a:gd name="T27" fmla="*/ 2147483647 h 30"/>
                <a:gd name="T28" fmla="*/ 2147483647 w 33"/>
                <a:gd name="T29" fmla="*/ 2147483647 h 30"/>
                <a:gd name="T30" fmla="*/ 0 w 33"/>
                <a:gd name="T31" fmla="*/ 2147483647 h 30"/>
                <a:gd name="T32" fmla="*/ 2147483647 w 33"/>
                <a:gd name="T33" fmla="*/ 2147483647 h 30"/>
                <a:gd name="T34" fmla="*/ 2147483647 w 33"/>
                <a:gd name="T35" fmla="*/ 2147483647 h 30"/>
                <a:gd name="T36" fmla="*/ 2147483647 w 33"/>
                <a:gd name="T37" fmla="*/ 2147483647 h 30"/>
                <a:gd name="T38" fmla="*/ 2147483647 w 33"/>
                <a:gd name="T39" fmla="*/ 0 h 30"/>
                <a:gd name="T40" fmla="*/ 2147483647 w 33"/>
                <a:gd name="T41" fmla="*/ 0 h 3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3" h="30">
                  <a:moveTo>
                    <a:pt x="16" y="0"/>
                  </a:moveTo>
                  <a:lnTo>
                    <a:pt x="21" y="0"/>
                  </a:lnTo>
                  <a:lnTo>
                    <a:pt x="26" y="3"/>
                  </a:lnTo>
                  <a:lnTo>
                    <a:pt x="30" y="6"/>
                  </a:lnTo>
                  <a:lnTo>
                    <a:pt x="31" y="10"/>
                  </a:lnTo>
                  <a:lnTo>
                    <a:pt x="33" y="15"/>
                  </a:lnTo>
                  <a:lnTo>
                    <a:pt x="31" y="20"/>
                  </a:lnTo>
                  <a:lnTo>
                    <a:pt x="30" y="24"/>
                  </a:lnTo>
                  <a:lnTo>
                    <a:pt x="26" y="27"/>
                  </a:lnTo>
                  <a:lnTo>
                    <a:pt x="21" y="29"/>
                  </a:lnTo>
                  <a:lnTo>
                    <a:pt x="16" y="30"/>
                  </a:lnTo>
                  <a:lnTo>
                    <a:pt x="11" y="29"/>
                  </a:lnTo>
                  <a:lnTo>
                    <a:pt x="7" y="27"/>
                  </a:lnTo>
                  <a:lnTo>
                    <a:pt x="4" y="24"/>
                  </a:lnTo>
                  <a:lnTo>
                    <a:pt x="2" y="20"/>
                  </a:lnTo>
                  <a:lnTo>
                    <a:pt x="0" y="15"/>
                  </a:lnTo>
                  <a:lnTo>
                    <a:pt x="2" y="10"/>
                  </a:lnTo>
                  <a:lnTo>
                    <a:pt x="4" y="6"/>
                  </a:lnTo>
                  <a:lnTo>
                    <a:pt x="7" y="3"/>
                  </a:lnTo>
                  <a:lnTo>
                    <a:pt x="11" y="0"/>
                  </a:lnTo>
                  <a:lnTo>
                    <a:pt x="16"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sp>
          <p:nvSpPr>
            <p:cNvPr id="69" name="Freeform 1599">
              <a:extLst>
                <a:ext uri="{FF2B5EF4-FFF2-40B4-BE49-F238E27FC236}">
                  <a16:creationId xmlns:a16="http://schemas.microsoft.com/office/drawing/2014/main" id="{58EA11F2-65AF-4F82-B07E-A545DE81C486}"/>
                </a:ext>
              </a:extLst>
            </p:cNvPr>
            <p:cNvSpPr>
              <a:spLocks/>
            </p:cNvSpPr>
            <p:nvPr/>
          </p:nvSpPr>
          <p:spPr bwMode="auto">
            <a:xfrm>
              <a:off x="7523181" y="5309931"/>
              <a:ext cx="37884" cy="36912"/>
            </a:xfrm>
            <a:custGeom>
              <a:avLst/>
              <a:gdLst>
                <a:gd name="T0" fmla="*/ 2147483647 w 30"/>
                <a:gd name="T1" fmla="*/ 0 h 29"/>
                <a:gd name="T2" fmla="*/ 2147483647 w 30"/>
                <a:gd name="T3" fmla="*/ 0 h 29"/>
                <a:gd name="T4" fmla="*/ 2147483647 w 30"/>
                <a:gd name="T5" fmla="*/ 2147483647 h 29"/>
                <a:gd name="T6" fmla="*/ 2147483647 w 30"/>
                <a:gd name="T7" fmla="*/ 2147483647 h 29"/>
                <a:gd name="T8" fmla="*/ 2147483647 w 30"/>
                <a:gd name="T9" fmla="*/ 2147483647 h 29"/>
                <a:gd name="T10" fmla="*/ 2147483647 w 30"/>
                <a:gd name="T11" fmla="*/ 2147483647 h 29"/>
                <a:gd name="T12" fmla="*/ 2147483647 w 30"/>
                <a:gd name="T13" fmla="*/ 2147483647 h 29"/>
                <a:gd name="T14" fmla="*/ 2147483647 w 30"/>
                <a:gd name="T15" fmla="*/ 2147483647 h 29"/>
                <a:gd name="T16" fmla="*/ 2147483647 w 30"/>
                <a:gd name="T17" fmla="*/ 2147483647 h 29"/>
                <a:gd name="T18" fmla="*/ 2147483647 w 30"/>
                <a:gd name="T19" fmla="*/ 2147483647 h 29"/>
                <a:gd name="T20" fmla="*/ 2147483647 w 30"/>
                <a:gd name="T21" fmla="*/ 2147483647 h 29"/>
                <a:gd name="T22" fmla="*/ 2147483647 w 30"/>
                <a:gd name="T23" fmla="*/ 2147483647 h 29"/>
                <a:gd name="T24" fmla="*/ 2147483647 w 30"/>
                <a:gd name="T25" fmla="*/ 2147483647 h 29"/>
                <a:gd name="T26" fmla="*/ 2147483647 w 30"/>
                <a:gd name="T27" fmla="*/ 2147483647 h 29"/>
                <a:gd name="T28" fmla="*/ 2147483647 w 30"/>
                <a:gd name="T29" fmla="*/ 2147483647 h 29"/>
                <a:gd name="T30" fmla="*/ 0 w 30"/>
                <a:gd name="T31" fmla="*/ 2147483647 h 29"/>
                <a:gd name="T32" fmla="*/ 2147483647 w 30"/>
                <a:gd name="T33" fmla="*/ 2147483647 h 29"/>
                <a:gd name="T34" fmla="*/ 2147483647 w 30"/>
                <a:gd name="T35" fmla="*/ 2147483647 h 29"/>
                <a:gd name="T36" fmla="*/ 2147483647 w 30"/>
                <a:gd name="T37" fmla="*/ 2147483647 h 29"/>
                <a:gd name="T38" fmla="*/ 2147483647 w 30"/>
                <a:gd name="T39" fmla="*/ 0 h 29"/>
                <a:gd name="T40" fmla="*/ 2147483647 w 30"/>
                <a:gd name="T41" fmla="*/ 0 h 2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0" h="29">
                  <a:moveTo>
                    <a:pt x="16" y="0"/>
                  </a:moveTo>
                  <a:lnTo>
                    <a:pt x="21" y="0"/>
                  </a:lnTo>
                  <a:lnTo>
                    <a:pt x="24" y="3"/>
                  </a:lnTo>
                  <a:lnTo>
                    <a:pt x="28" y="5"/>
                  </a:lnTo>
                  <a:lnTo>
                    <a:pt x="30" y="10"/>
                  </a:lnTo>
                  <a:lnTo>
                    <a:pt x="30" y="14"/>
                  </a:lnTo>
                  <a:lnTo>
                    <a:pt x="30" y="19"/>
                  </a:lnTo>
                  <a:lnTo>
                    <a:pt x="28" y="22"/>
                  </a:lnTo>
                  <a:lnTo>
                    <a:pt x="24" y="26"/>
                  </a:lnTo>
                  <a:lnTo>
                    <a:pt x="21" y="27"/>
                  </a:lnTo>
                  <a:lnTo>
                    <a:pt x="16" y="29"/>
                  </a:lnTo>
                  <a:lnTo>
                    <a:pt x="11" y="27"/>
                  </a:lnTo>
                  <a:lnTo>
                    <a:pt x="6" y="26"/>
                  </a:lnTo>
                  <a:lnTo>
                    <a:pt x="3" y="22"/>
                  </a:lnTo>
                  <a:lnTo>
                    <a:pt x="1" y="19"/>
                  </a:lnTo>
                  <a:lnTo>
                    <a:pt x="0" y="14"/>
                  </a:lnTo>
                  <a:lnTo>
                    <a:pt x="1" y="10"/>
                  </a:lnTo>
                  <a:lnTo>
                    <a:pt x="3" y="5"/>
                  </a:lnTo>
                  <a:lnTo>
                    <a:pt x="6" y="3"/>
                  </a:lnTo>
                  <a:lnTo>
                    <a:pt x="11" y="0"/>
                  </a:lnTo>
                  <a:lnTo>
                    <a:pt x="16" y="0"/>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nb-NO" sz="1800" b="0" i="0" u="none" strike="noStrike" kern="0" cap="none" spc="0" normalizeH="0" baseline="0" noProof="0">
                <a:ln>
                  <a:noFill/>
                </a:ln>
                <a:solidFill>
                  <a:srgbClr val="000000"/>
                </a:solidFill>
                <a:effectLst/>
                <a:uLnTx/>
                <a:uFillTx/>
                <a:latin typeface="Arial"/>
                <a:ea typeface="+mn-ea"/>
                <a:cs typeface="+mn-cs"/>
              </a:endParaRPr>
            </a:p>
          </p:txBody>
        </p:sp>
      </p:grpSp>
      <p:sp>
        <p:nvSpPr>
          <p:cNvPr id="71" name="TextBox 70">
            <a:extLst>
              <a:ext uri="{FF2B5EF4-FFF2-40B4-BE49-F238E27FC236}">
                <a16:creationId xmlns:a16="http://schemas.microsoft.com/office/drawing/2014/main" id="{E459348A-105F-4E88-9A17-5E2D2656530A}"/>
              </a:ext>
            </a:extLst>
          </p:cNvPr>
          <p:cNvSpPr txBox="1"/>
          <p:nvPr/>
        </p:nvSpPr>
        <p:spPr>
          <a:xfrm>
            <a:off x="1255746" y="2611250"/>
            <a:ext cx="340505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a:ln>
                  <a:noFill/>
                </a:ln>
                <a:solidFill>
                  <a:prstClr val="white"/>
                </a:solidFill>
                <a:effectLst/>
                <a:uLnTx/>
                <a:uFillTx/>
                <a:latin typeface="Calibri" panose="020F0502020204030204"/>
                <a:ea typeface="+mn-ea"/>
                <a:cs typeface="+mn-cs"/>
              </a:rPr>
              <a:t>ELEMENTI DI VERIFICA EX ANTE</a:t>
            </a:r>
          </a:p>
        </p:txBody>
      </p:sp>
      <p:sp>
        <p:nvSpPr>
          <p:cNvPr id="76" name="TextBox 75">
            <a:extLst>
              <a:ext uri="{FF2B5EF4-FFF2-40B4-BE49-F238E27FC236}">
                <a16:creationId xmlns:a16="http://schemas.microsoft.com/office/drawing/2014/main" id="{87CB80E7-EBC7-483F-A08D-EC58D6A33BA1}"/>
              </a:ext>
            </a:extLst>
          </p:cNvPr>
          <p:cNvSpPr txBox="1"/>
          <p:nvPr/>
        </p:nvSpPr>
        <p:spPr>
          <a:xfrm>
            <a:off x="828638" y="3057064"/>
            <a:ext cx="10171143" cy="830997"/>
          </a:xfrm>
          <a:prstGeom prst="rect">
            <a:avLst/>
          </a:prstGeom>
          <a:noFill/>
        </p:spPr>
        <p:txBody>
          <a:bodyPr wrap="square" rtlCol="0">
            <a:spAutoFit/>
          </a:bodyPr>
          <a:lstStyle/>
          <a:p>
            <a:pPr marL="171450" marR="0" lvl="0" indent="-1714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it-IT"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La conformità delle apparecchiature è certificata dal produttore/fornitore tramite una dichiarazione adeguandosi alla seguente normativa: REACH (Regolamento (CE) n.1907/2006); RoHS (Direttiva 2011/65/EU e ss.m.i.) e </a:t>
            </a:r>
            <a:r>
              <a:rPr kumimoji="0" lang="it-IT" sz="1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e</a:t>
            </a:r>
            <a:r>
              <a:rPr kumimoji="0" lang="it-IT"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compatibilità elettromagnetica (Direttiva 2014/30/UE).</a:t>
            </a:r>
          </a:p>
        </p:txBody>
      </p:sp>
      <p:sp>
        <p:nvSpPr>
          <p:cNvPr id="33" name="Text Placeholder 2">
            <a:extLst>
              <a:ext uri="{FF2B5EF4-FFF2-40B4-BE49-F238E27FC236}">
                <a16:creationId xmlns:a16="http://schemas.microsoft.com/office/drawing/2014/main" id="{DE52AE84-7776-42CD-B232-C9C5B2E5D5CC}"/>
              </a:ext>
            </a:extLst>
          </p:cNvPr>
          <p:cNvSpPr txBox="1">
            <a:spLocks/>
          </p:cNvSpPr>
          <p:nvPr/>
        </p:nvSpPr>
        <p:spPr>
          <a:xfrm>
            <a:off x="357647" y="16784"/>
            <a:ext cx="9327891"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t-IT" sz="1050" dirty="0">
                <a:solidFill>
                  <a:srgbClr val="002060"/>
                </a:solidFill>
                <a:latin typeface="Arial" panose="020B0604020202020204" pitchFamily="34" charset="0"/>
                <a:cs typeface="Arial" panose="020B0604020202020204" pitchFamily="34" charset="0"/>
              </a:rPr>
              <a:t>GUIDA OPERATIVA PER IL RISPETTO DEL PRINCIPIO DNSH – </a:t>
            </a:r>
            <a:r>
              <a:rPr lang="it-IT" sz="1050" b="1" dirty="0">
                <a:solidFill>
                  <a:srgbClr val="002060"/>
                </a:solidFill>
                <a:latin typeface="Arial" panose="020B0604020202020204" pitchFamily="34" charset="0"/>
                <a:cs typeface="Arial" panose="020B0604020202020204" pitchFamily="34" charset="0"/>
              </a:rPr>
              <a:t>SCHEDA 6 - 8: SERVIZI INFORMATICI DI HOSTING E CLOUD – DATA CENTER</a:t>
            </a:r>
          </a:p>
        </p:txBody>
      </p:sp>
    </p:spTree>
    <p:extLst>
      <p:ext uri="{BB962C8B-B14F-4D97-AF65-F5344CB8AC3E}">
        <p14:creationId xmlns:p14="http://schemas.microsoft.com/office/powerpoint/2010/main" val="54723844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TextBox 43">
            <a:extLst>
              <a:ext uri="{FF2B5EF4-FFF2-40B4-BE49-F238E27FC236}">
                <a16:creationId xmlns:a16="http://schemas.microsoft.com/office/drawing/2014/main" id="{A3F79EEA-5AC8-437C-887F-8CD512B4DDA0}"/>
              </a:ext>
            </a:extLst>
          </p:cNvPr>
          <p:cNvSpPr txBox="1"/>
          <p:nvPr/>
        </p:nvSpPr>
        <p:spPr>
          <a:xfrm>
            <a:off x="828638" y="2226127"/>
            <a:ext cx="10578506" cy="3231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500" b="0" i="0" u="none" strike="noStrike" kern="1200" cap="none" spc="0" normalizeH="0" baseline="0" noProof="0" dirty="0">
                <a:ln>
                  <a:noFill/>
                </a:ln>
                <a:solidFill>
                  <a:srgbClr val="5B9BD5">
                    <a:lumMod val="50000"/>
                  </a:srgbClr>
                </a:solidFill>
                <a:effectLst/>
                <a:uLnTx/>
                <a:uFillTx/>
                <a:latin typeface="Arial" panose="020B0604020202020204" pitchFamily="34" charset="0"/>
                <a:ea typeface="+mn-ea"/>
                <a:cs typeface="Arial" panose="020B0604020202020204" pitchFamily="34" charset="0"/>
              </a:rPr>
              <a:t>L’attività per definizione non compromette l’obbiettivo di protezione e ripristino della biodiversità e degli ecosistemi. </a:t>
            </a:r>
          </a:p>
        </p:txBody>
      </p:sp>
      <p:sp>
        <p:nvSpPr>
          <p:cNvPr id="9" name="Titolo 1">
            <a:extLst>
              <a:ext uri="{FF2B5EF4-FFF2-40B4-BE49-F238E27FC236}">
                <a16:creationId xmlns:a16="http://schemas.microsoft.com/office/drawing/2014/main" id="{7B595272-78FB-48A9-B8EF-F0A32D7EA508}"/>
              </a:ext>
            </a:extLst>
          </p:cNvPr>
          <p:cNvSpPr>
            <a:spLocks noGrp="1"/>
          </p:cNvSpPr>
          <p:nvPr>
            <p:ph type="title"/>
          </p:nvPr>
        </p:nvSpPr>
        <p:spPr>
          <a:xfrm>
            <a:off x="764308" y="578866"/>
            <a:ext cx="10515600" cy="761711"/>
          </a:xfrm>
        </p:spPr>
        <p:txBody>
          <a:bodyPr>
            <a:normAutofit/>
          </a:bodyPr>
          <a:lstStyle/>
          <a:p>
            <a:r>
              <a:rPr lang="it-IT" sz="2400" b="1">
                <a:solidFill>
                  <a:schemeClr val="accent1">
                    <a:lumMod val="50000"/>
                  </a:schemeClr>
                </a:solidFill>
                <a:latin typeface="Arial" panose="020B0604020202020204" pitchFamily="34" charset="0"/>
                <a:cs typeface="Arial" panose="020B0604020202020204" pitchFamily="34" charset="0"/>
              </a:rPr>
              <a:t>II. VINCOLI DNSH</a:t>
            </a:r>
            <a:endParaRPr lang="it-IT" sz="2600" b="1" i="1">
              <a:solidFill>
                <a:schemeClr val="accent1">
                  <a:lumMod val="50000"/>
                </a:schemeClr>
              </a:solidFill>
              <a:latin typeface="Arial" panose="020B0604020202020204" pitchFamily="34" charset="0"/>
              <a:cs typeface="Arial" panose="020B0604020202020204" pitchFamily="34" charset="0"/>
            </a:endParaRPr>
          </a:p>
        </p:txBody>
      </p:sp>
      <p:sp>
        <p:nvSpPr>
          <p:cNvPr id="10" name="Rectangle 9">
            <a:extLst>
              <a:ext uri="{FF2B5EF4-FFF2-40B4-BE49-F238E27FC236}">
                <a16:creationId xmlns:a16="http://schemas.microsoft.com/office/drawing/2014/main" id="{8BEA70F3-559F-462C-A758-0C255A7A2763}"/>
              </a:ext>
            </a:extLst>
          </p:cNvPr>
          <p:cNvSpPr/>
          <p:nvPr/>
        </p:nvSpPr>
        <p:spPr>
          <a:xfrm>
            <a:off x="764308" y="2073579"/>
            <a:ext cx="10663384" cy="621779"/>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just" defTabSz="91440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a:ln>
                <a:noFill/>
              </a:ln>
              <a:solidFill>
                <a:srgbClr val="5B9BD5">
                  <a:lumMod val="50000"/>
                </a:srgbClr>
              </a:solidFill>
              <a:effectLst/>
              <a:uLnTx/>
              <a:uFillTx/>
              <a:latin typeface="Arial" panose="020B0604020202020204" pitchFamily="34" charset="0"/>
              <a:ea typeface="+mn-ea"/>
              <a:cs typeface="Arial" panose="020B0604020202020204" pitchFamily="34" charset="0"/>
            </a:endParaRPr>
          </a:p>
        </p:txBody>
      </p:sp>
      <p:graphicFrame>
        <p:nvGraphicFramePr>
          <p:cNvPr id="29" name="Table 10">
            <a:extLst>
              <a:ext uri="{FF2B5EF4-FFF2-40B4-BE49-F238E27FC236}">
                <a16:creationId xmlns:a16="http://schemas.microsoft.com/office/drawing/2014/main" id="{DA73F2B1-DF21-4431-AF3B-2A370759A8CB}"/>
              </a:ext>
            </a:extLst>
          </p:cNvPr>
          <p:cNvGraphicFramePr>
            <a:graphicFrameLocks noGrp="1"/>
          </p:cNvGraphicFramePr>
          <p:nvPr/>
        </p:nvGraphicFramePr>
        <p:xfrm>
          <a:off x="10320024" y="195956"/>
          <a:ext cx="1271370" cy="1371600"/>
        </p:xfrm>
        <a:graphic>
          <a:graphicData uri="http://schemas.openxmlformats.org/drawingml/2006/table">
            <a:tbl>
              <a:tblPr bandRow="1">
                <a:tableStyleId>{5C22544A-7EE6-4342-B048-85BDC9FD1C3A}</a:tableStyleId>
              </a:tblPr>
              <a:tblGrid>
                <a:gridCol w="1271370">
                  <a:extLst>
                    <a:ext uri="{9D8B030D-6E8A-4147-A177-3AD203B41FA5}">
                      <a16:colId xmlns:a16="http://schemas.microsoft.com/office/drawing/2014/main" val="2637763030"/>
                    </a:ext>
                  </a:extLst>
                </a:gridCol>
              </a:tblGrid>
              <a:tr h="211755">
                <a:tc>
                  <a:txBody>
                    <a:bodyPr/>
                    <a:lstStyle/>
                    <a:p>
                      <a:r>
                        <a:rPr lang="it-IT" sz="900" b="0">
                          <a:solidFill>
                            <a:schemeClr val="tx1"/>
                          </a:solidFill>
                        </a:rPr>
                        <a:t>Mitigazione</a:t>
                      </a:r>
                    </a:p>
                  </a:txBody>
                  <a:tcPr>
                    <a:solidFill>
                      <a:schemeClr val="bg2"/>
                    </a:solidFill>
                  </a:tcPr>
                </a:tc>
                <a:extLst>
                  <a:ext uri="{0D108BD9-81ED-4DB2-BD59-A6C34878D82A}">
                    <a16:rowId xmlns:a16="http://schemas.microsoft.com/office/drawing/2014/main" val="3339796594"/>
                  </a:ext>
                </a:extLst>
              </a:tr>
              <a:tr h="211755">
                <a:tc>
                  <a:txBody>
                    <a:bodyPr/>
                    <a:lstStyle/>
                    <a:p>
                      <a:r>
                        <a:rPr lang="it-IT" sz="900"/>
                        <a:t>Adattamento</a:t>
                      </a:r>
                    </a:p>
                  </a:txBody>
                  <a:tcPr>
                    <a:solidFill>
                      <a:schemeClr val="bg2"/>
                    </a:solidFill>
                  </a:tcPr>
                </a:tc>
                <a:extLst>
                  <a:ext uri="{0D108BD9-81ED-4DB2-BD59-A6C34878D82A}">
                    <a16:rowId xmlns:a16="http://schemas.microsoft.com/office/drawing/2014/main" val="3629713866"/>
                  </a:ext>
                </a:extLst>
              </a:tr>
              <a:tr h="211755">
                <a:tc>
                  <a:txBody>
                    <a:bodyPr/>
                    <a:lstStyle/>
                    <a:p>
                      <a:r>
                        <a:rPr lang="it-IT" sz="900"/>
                        <a:t>Risorsa Idrica</a:t>
                      </a:r>
                    </a:p>
                  </a:txBody>
                  <a:tcPr>
                    <a:solidFill>
                      <a:schemeClr val="bg2"/>
                    </a:solidFill>
                  </a:tcPr>
                </a:tc>
                <a:extLst>
                  <a:ext uri="{0D108BD9-81ED-4DB2-BD59-A6C34878D82A}">
                    <a16:rowId xmlns:a16="http://schemas.microsoft.com/office/drawing/2014/main" val="1622243859"/>
                  </a:ext>
                </a:extLst>
              </a:tr>
              <a:tr h="211755">
                <a:tc>
                  <a:txBody>
                    <a:bodyPr/>
                    <a:lstStyle/>
                    <a:p>
                      <a:r>
                        <a:rPr lang="it-IT" sz="900"/>
                        <a:t>Economia Circolare</a:t>
                      </a:r>
                    </a:p>
                  </a:txBody>
                  <a:tcPr>
                    <a:solidFill>
                      <a:schemeClr val="bg2"/>
                    </a:solidFill>
                  </a:tcPr>
                </a:tc>
                <a:extLst>
                  <a:ext uri="{0D108BD9-81ED-4DB2-BD59-A6C34878D82A}">
                    <a16:rowId xmlns:a16="http://schemas.microsoft.com/office/drawing/2014/main" val="2308410205"/>
                  </a:ext>
                </a:extLst>
              </a:tr>
              <a:tr h="211755">
                <a:tc>
                  <a:txBody>
                    <a:bodyPr/>
                    <a:lstStyle/>
                    <a:p>
                      <a:r>
                        <a:rPr lang="it-IT" sz="900" b="0">
                          <a:solidFill>
                            <a:schemeClr val="tx1"/>
                          </a:solidFill>
                        </a:rPr>
                        <a:t>Inquinamento</a:t>
                      </a:r>
                    </a:p>
                  </a:txBody>
                  <a:tcPr>
                    <a:solidFill>
                      <a:schemeClr val="bg2"/>
                    </a:solidFill>
                  </a:tcPr>
                </a:tc>
                <a:extLst>
                  <a:ext uri="{0D108BD9-81ED-4DB2-BD59-A6C34878D82A}">
                    <a16:rowId xmlns:a16="http://schemas.microsoft.com/office/drawing/2014/main" val="2006366904"/>
                  </a:ext>
                </a:extLst>
              </a:tr>
              <a:tr h="211755">
                <a:tc>
                  <a:txBody>
                    <a:bodyPr/>
                    <a:lstStyle/>
                    <a:p>
                      <a:r>
                        <a:rPr lang="it-IT" sz="900" b="1">
                          <a:solidFill>
                            <a:srgbClr val="13457B"/>
                          </a:solidFill>
                        </a:rPr>
                        <a:t>Biodiversità</a:t>
                      </a:r>
                    </a:p>
                  </a:txBody>
                  <a:tcPr>
                    <a:solidFill>
                      <a:srgbClr val="F9CA4E"/>
                    </a:solidFill>
                  </a:tcPr>
                </a:tc>
                <a:extLst>
                  <a:ext uri="{0D108BD9-81ED-4DB2-BD59-A6C34878D82A}">
                    <a16:rowId xmlns:a16="http://schemas.microsoft.com/office/drawing/2014/main" val="2799061225"/>
                  </a:ext>
                </a:extLst>
              </a:tr>
            </a:tbl>
          </a:graphicData>
        </a:graphic>
      </p:graphicFrame>
      <p:grpSp>
        <p:nvGrpSpPr>
          <p:cNvPr id="30" name="Group 29">
            <a:extLst>
              <a:ext uri="{FF2B5EF4-FFF2-40B4-BE49-F238E27FC236}">
                <a16:creationId xmlns:a16="http://schemas.microsoft.com/office/drawing/2014/main" id="{895BC8F7-E620-4CF4-A5DF-05F698DDDA23}"/>
              </a:ext>
            </a:extLst>
          </p:cNvPr>
          <p:cNvGrpSpPr/>
          <p:nvPr/>
        </p:nvGrpSpPr>
        <p:grpSpPr>
          <a:xfrm>
            <a:off x="9872720" y="190511"/>
            <a:ext cx="302478" cy="1382650"/>
            <a:chOff x="9872720" y="190511"/>
            <a:chExt cx="302478" cy="1382650"/>
          </a:xfrm>
        </p:grpSpPr>
        <p:sp>
          <p:nvSpPr>
            <p:cNvPr id="45" name="Freeform 12">
              <a:extLst>
                <a:ext uri="{FF2B5EF4-FFF2-40B4-BE49-F238E27FC236}">
                  <a16:creationId xmlns:a16="http://schemas.microsoft.com/office/drawing/2014/main" id="{899FE17C-8283-4051-91F6-95C32BE72D89}"/>
                </a:ext>
              </a:extLst>
            </p:cNvPr>
            <p:cNvSpPr>
              <a:spLocks noEditPoints="1"/>
            </p:cNvSpPr>
            <p:nvPr/>
          </p:nvSpPr>
          <p:spPr bwMode="auto">
            <a:xfrm>
              <a:off x="9941760" y="894520"/>
              <a:ext cx="188972" cy="190754"/>
            </a:xfrm>
            <a:custGeom>
              <a:avLst/>
              <a:gdLst>
                <a:gd name="T0" fmla="*/ 157 w 392"/>
                <a:gd name="T1" fmla="*/ 18 h 368"/>
                <a:gd name="T2" fmla="*/ 102 w 392"/>
                <a:gd name="T3" fmla="*/ 33 h 368"/>
                <a:gd name="T4" fmla="*/ 76 w 392"/>
                <a:gd name="T5" fmla="*/ 76 h 368"/>
                <a:gd name="T6" fmla="*/ 148 w 392"/>
                <a:gd name="T7" fmla="*/ 120 h 368"/>
                <a:gd name="T8" fmla="*/ 187 w 392"/>
                <a:gd name="T9" fmla="*/ 58 h 368"/>
                <a:gd name="T10" fmla="*/ 157 w 392"/>
                <a:gd name="T11" fmla="*/ 18 h 368"/>
                <a:gd name="T12" fmla="*/ 326 w 392"/>
                <a:gd name="T13" fmla="*/ 268 h 368"/>
                <a:gd name="T14" fmla="*/ 241 w 392"/>
                <a:gd name="T15" fmla="*/ 268 h 368"/>
                <a:gd name="T16" fmla="*/ 241 w 392"/>
                <a:gd name="T17" fmla="*/ 241 h 368"/>
                <a:gd name="T18" fmla="*/ 216 w 392"/>
                <a:gd name="T19" fmla="*/ 274 h 368"/>
                <a:gd name="T20" fmla="*/ 191 w 392"/>
                <a:gd name="T21" fmla="*/ 306 h 368"/>
                <a:gd name="T22" fmla="*/ 216 w 392"/>
                <a:gd name="T23" fmla="*/ 339 h 368"/>
                <a:gd name="T24" fmla="*/ 238 w 392"/>
                <a:gd name="T25" fmla="*/ 368 h 368"/>
                <a:gd name="T26" fmla="*/ 241 w 392"/>
                <a:gd name="T27" fmla="*/ 368 h 368"/>
                <a:gd name="T28" fmla="*/ 241 w 392"/>
                <a:gd name="T29" fmla="*/ 353 h 368"/>
                <a:gd name="T30" fmla="*/ 286 w 392"/>
                <a:gd name="T31" fmla="*/ 352 h 368"/>
                <a:gd name="T32" fmla="*/ 336 w 392"/>
                <a:gd name="T33" fmla="*/ 332 h 368"/>
                <a:gd name="T34" fmla="*/ 380 w 392"/>
                <a:gd name="T35" fmla="*/ 251 h 368"/>
                <a:gd name="T36" fmla="*/ 380 w 392"/>
                <a:gd name="T37" fmla="*/ 250 h 368"/>
                <a:gd name="T38" fmla="*/ 326 w 392"/>
                <a:gd name="T39" fmla="*/ 268 h 368"/>
                <a:gd name="T40" fmla="*/ 196 w 392"/>
                <a:gd name="T41" fmla="*/ 43 h 368"/>
                <a:gd name="T42" fmla="*/ 237 w 392"/>
                <a:gd name="T43" fmla="*/ 119 h 368"/>
                <a:gd name="T44" fmla="*/ 213 w 392"/>
                <a:gd name="T45" fmla="*/ 132 h 368"/>
                <a:gd name="T46" fmla="*/ 253 w 392"/>
                <a:gd name="T47" fmla="*/ 138 h 368"/>
                <a:gd name="T48" fmla="*/ 294 w 392"/>
                <a:gd name="T49" fmla="*/ 144 h 368"/>
                <a:gd name="T50" fmla="*/ 311 w 392"/>
                <a:gd name="T51" fmla="*/ 107 h 368"/>
                <a:gd name="T52" fmla="*/ 328 w 392"/>
                <a:gd name="T53" fmla="*/ 69 h 368"/>
                <a:gd name="T54" fmla="*/ 311 w 392"/>
                <a:gd name="T55" fmla="*/ 78 h 368"/>
                <a:gd name="T56" fmla="*/ 288 w 392"/>
                <a:gd name="T57" fmla="*/ 39 h 368"/>
                <a:gd name="T58" fmla="*/ 248 w 392"/>
                <a:gd name="T59" fmla="*/ 4 h 368"/>
                <a:gd name="T60" fmla="*/ 152 w 392"/>
                <a:gd name="T61" fmla="*/ 4 h 368"/>
                <a:gd name="T62" fmla="*/ 196 w 392"/>
                <a:gd name="T63" fmla="*/ 43 h 368"/>
                <a:gd name="T64" fmla="*/ 71 w 392"/>
                <a:gd name="T65" fmla="*/ 311 h 368"/>
                <a:gd name="T66" fmla="*/ 110 w 392"/>
                <a:gd name="T67" fmla="*/ 351 h 368"/>
                <a:gd name="T68" fmla="*/ 161 w 392"/>
                <a:gd name="T69" fmla="*/ 352 h 368"/>
                <a:gd name="T70" fmla="*/ 162 w 392"/>
                <a:gd name="T71" fmla="*/ 267 h 368"/>
                <a:gd name="T72" fmla="*/ 89 w 392"/>
                <a:gd name="T73" fmla="*/ 265 h 368"/>
                <a:gd name="T74" fmla="*/ 71 w 392"/>
                <a:gd name="T75" fmla="*/ 311 h 368"/>
                <a:gd name="T76" fmla="*/ 114 w 392"/>
                <a:gd name="T77" fmla="*/ 193 h 368"/>
                <a:gd name="T78" fmla="*/ 137 w 392"/>
                <a:gd name="T79" fmla="*/ 207 h 368"/>
                <a:gd name="T80" fmla="*/ 122 w 392"/>
                <a:gd name="T81" fmla="*/ 168 h 368"/>
                <a:gd name="T82" fmla="*/ 107 w 392"/>
                <a:gd name="T83" fmla="*/ 130 h 368"/>
                <a:gd name="T84" fmla="*/ 66 w 392"/>
                <a:gd name="T85" fmla="*/ 134 h 368"/>
                <a:gd name="T86" fmla="*/ 25 w 392"/>
                <a:gd name="T87" fmla="*/ 139 h 368"/>
                <a:gd name="T88" fmla="*/ 41 w 392"/>
                <a:gd name="T89" fmla="*/ 148 h 368"/>
                <a:gd name="T90" fmla="*/ 19 w 392"/>
                <a:gd name="T91" fmla="*/ 188 h 368"/>
                <a:gd name="T92" fmla="*/ 9 w 392"/>
                <a:gd name="T93" fmla="*/ 241 h 368"/>
                <a:gd name="T94" fmla="*/ 58 w 392"/>
                <a:gd name="T95" fmla="*/ 324 h 368"/>
                <a:gd name="T96" fmla="*/ 69 w 392"/>
                <a:gd name="T97" fmla="*/ 266 h 368"/>
                <a:gd name="T98" fmla="*/ 114 w 392"/>
                <a:gd name="T99" fmla="*/ 193 h 368"/>
                <a:gd name="T100" fmla="*/ 313 w 392"/>
                <a:gd name="T101" fmla="*/ 253 h 368"/>
                <a:gd name="T102" fmla="*/ 362 w 392"/>
                <a:gd name="T103" fmla="*/ 244 h 368"/>
                <a:gd name="T104" fmla="*/ 375 w 392"/>
                <a:gd name="T105" fmla="*/ 190 h 368"/>
                <a:gd name="T106" fmla="*/ 350 w 392"/>
                <a:gd name="T107" fmla="*/ 146 h 368"/>
                <a:gd name="T108" fmla="*/ 277 w 392"/>
                <a:gd name="T109" fmla="*/ 189 h 368"/>
                <a:gd name="T110" fmla="*/ 313 w 392"/>
                <a:gd name="T111" fmla="*/ 253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2" h="368">
                  <a:moveTo>
                    <a:pt x="157" y="18"/>
                  </a:moveTo>
                  <a:cubicBezTo>
                    <a:pt x="127" y="0"/>
                    <a:pt x="102" y="33"/>
                    <a:pt x="102" y="33"/>
                  </a:cubicBezTo>
                  <a:cubicBezTo>
                    <a:pt x="76" y="76"/>
                    <a:pt x="76" y="76"/>
                    <a:pt x="76" y="76"/>
                  </a:cubicBezTo>
                  <a:cubicBezTo>
                    <a:pt x="148" y="120"/>
                    <a:pt x="148" y="120"/>
                    <a:pt x="148" y="120"/>
                  </a:cubicBezTo>
                  <a:cubicBezTo>
                    <a:pt x="187" y="58"/>
                    <a:pt x="187" y="58"/>
                    <a:pt x="187" y="58"/>
                  </a:cubicBezTo>
                  <a:cubicBezTo>
                    <a:pt x="172" y="23"/>
                    <a:pt x="157" y="18"/>
                    <a:pt x="157" y="18"/>
                  </a:cubicBezTo>
                  <a:close/>
                  <a:moveTo>
                    <a:pt x="326" y="268"/>
                  </a:moveTo>
                  <a:cubicBezTo>
                    <a:pt x="241" y="268"/>
                    <a:pt x="241" y="268"/>
                    <a:pt x="241" y="268"/>
                  </a:cubicBezTo>
                  <a:cubicBezTo>
                    <a:pt x="241" y="241"/>
                    <a:pt x="241" y="241"/>
                    <a:pt x="241" y="241"/>
                  </a:cubicBezTo>
                  <a:cubicBezTo>
                    <a:pt x="216" y="274"/>
                    <a:pt x="216" y="274"/>
                    <a:pt x="216" y="274"/>
                  </a:cubicBezTo>
                  <a:cubicBezTo>
                    <a:pt x="191" y="306"/>
                    <a:pt x="191" y="306"/>
                    <a:pt x="191" y="306"/>
                  </a:cubicBezTo>
                  <a:cubicBezTo>
                    <a:pt x="216" y="339"/>
                    <a:pt x="216" y="339"/>
                    <a:pt x="216" y="339"/>
                  </a:cubicBezTo>
                  <a:cubicBezTo>
                    <a:pt x="238" y="368"/>
                    <a:pt x="238" y="368"/>
                    <a:pt x="238" y="368"/>
                  </a:cubicBezTo>
                  <a:cubicBezTo>
                    <a:pt x="241" y="368"/>
                    <a:pt x="241" y="368"/>
                    <a:pt x="241" y="368"/>
                  </a:cubicBezTo>
                  <a:cubicBezTo>
                    <a:pt x="241" y="353"/>
                    <a:pt x="241" y="353"/>
                    <a:pt x="241" y="353"/>
                  </a:cubicBezTo>
                  <a:cubicBezTo>
                    <a:pt x="286" y="352"/>
                    <a:pt x="286" y="352"/>
                    <a:pt x="286" y="352"/>
                  </a:cubicBezTo>
                  <a:cubicBezTo>
                    <a:pt x="327" y="349"/>
                    <a:pt x="336" y="332"/>
                    <a:pt x="336" y="332"/>
                  </a:cubicBezTo>
                  <a:cubicBezTo>
                    <a:pt x="380" y="251"/>
                    <a:pt x="380" y="251"/>
                    <a:pt x="380" y="251"/>
                  </a:cubicBezTo>
                  <a:cubicBezTo>
                    <a:pt x="380" y="250"/>
                    <a:pt x="380" y="250"/>
                    <a:pt x="380" y="250"/>
                  </a:cubicBezTo>
                  <a:cubicBezTo>
                    <a:pt x="362" y="271"/>
                    <a:pt x="326" y="268"/>
                    <a:pt x="326" y="268"/>
                  </a:cubicBezTo>
                  <a:close/>
                  <a:moveTo>
                    <a:pt x="196" y="43"/>
                  </a:moveTo>
                  <a:cubicBezTo>
                    <a:pt x="237" y="119"/>
                    <a:pt x="237" y="119"/>
                    <a:pt x="237" y="119"/>
                  </a:cubicBezTo>
                  <a:cubicBezTo>
                    <a:pt x="213" y="132"/>
                    <a:pt x="213" y="132"/>
                    <a:pt x="213" y="132"/>
                  </a:cubicBezTo>
                  <a:cubicBezTo>
                    <a:pt x="253" y="138"/>
                    <a:pt x="253" y="138"/>
                    <a:pt x="253" y="138"/>
                  </a:cubicBezTo>
                  <a:cubicBezTo>
                    <a:pt x="294" y="144"/>
                    <a:pt x="294" y="144"/>
                    <a:pt x="294" y="144"/>
                  </a:cubicBezTo>
                  <a:cubicBezTo>
                    <a:pt x="311" y="107"/>
                    <a:pt x="311" y="107"/>
                    <a:pt x="311" y="107"/>
                  </a:cubicBezTo>
                  <a:cubicBezTo>
                    <a:pt x="328" y="69"/>
                    <a:pt x="328" y="69"/>
                    <a:pt x="328" y="69"/>
                  </a:cubicBezTo>
                  <a:cubicBezTo>
                    <a:pt x="311" y="78"/>
                    <a:pt x="311" y="78"/>
                    <a:pt x="311" y="78"/>
                  </a:cubicBezTo>
                  <a:cubicBezTo>
                    <a:pt x="288" y="39"/>
                    <a:pt x="288" y="39"/>
                    <a:pt x="288" y="39"/>
                  </a:cubicBezTo>
                  <a:cubicBezTo>
                    <a:pt x="267" y="4"/>
                    <a:pt x="248" y="4"/>
                    <a:pt x="248" y="4"/>
                  </a:cubicBezTo>
                  <a:cubicBezTo>
                    <a:pt x="152" y="4"/>
                    <a:pt x="152" y="4"/>
                    <a:pt x="152" y="4"/>
                  </a:cubicBezTo>
                  <a:cubicBezTo>
                    <a:pt x="180" y="7"/>
                    <a:pt x="196" y="43"/>
                    <a:pt x="196" y="43"/>
                  </a:cubicBezTo>
                  <a:close/>
                  <a:moveTo>
                    <a:pt x="71" y="311"/>
                  </a:moveTo>
                  <a:cubicBezTo>
                    <a:pt x="70" y="346"/>
                    <a:pt x="110" y="351"/>
                    <a:pt x="110" y="351"/>
                  </a:cubicBezTo>
                  <a:cubicBezTo>
                    <a:pt x="161" y="352"/>
                    <a:pt x="161" y="352"/>
                    <a:pt x="161" y="352"/>
                  </a:cubicBezTo>
                  <a:cubicBezTo>
                    <a:pt x="162" y="267"/>
                    <a:pt x="162" y="267"/>
                    <a:pt x="162" y="267"/>
                  </a:cubicBezTo>
                  <a:cubicBezTo>
                    <a:pt x="89" y="265"/>
                    <a:pt x="89" y="265"/>
                    <a:pt x="89" y="265"/>
                  </a:cubicBezTo>
                  <a:cubicBezTo>
                    <a:pt x="67" y="295"/>
                    <a:pt x="71" y="311"/>
                    <a:pt x="71" y="311"/>
                  </a:cubicBezTo>
                  <a:close/>
                  <a:moveTo>
                    <a:pt x="114" y="193"/>
                  </a:moveTo>
                  <a:cubicBezTo>
                    <a:pt x="137" y="207"/>
                    <a:pt x="137" y="207"/>
                    <a:pt x="137" y="207"/>
                  </a:cubicBezTo>
                  <a:cubicBezTo>
                    <a:pt x="122" y="168"/>
                    <a:pt x="122" y="168"/>
                    <a:pt x="122" y="168"/>
                  </a:cubicBezTo>
                  <a:cubicBezTo>
                    <a:pt x="107" y="130"/>
                    <a:pt x="107" y="130"/>
                    <a:pt x="107" y="130"/>
                  </a:cubicBezTo>
                  <a:cubicBezTo>
                    <a:pt x="66" y="134"/>
                    <a:pt x="66" y="134"/>
                    <a:pt x="66" y="134"/>
                  </a:cubicBezTo>
                  <a:cubicBezTo>
                    <a:pt x="25" y="139"/>
                    <a:pt x="25" y="139"/>
                    <a:pt x="25" y="139"/>
                  </a:cubicBezTo>
                  <a:cubicBezTo>
                    <a:pt x="41" y="148"/>
                    <a:pt x="41" y="148"/>
                    <a:pt x="41" y="148"/>
                  </a:cubicBezTo>
                  <a:cubicBezTo>
                    <a:pt x="19" y="188"/>
                    <a:pt x="19" y="188"/>
                    <a:pt x="19" y="188"/>
                  </a:cubicBezTo>
                  <a:cubicBezTo>
                    <a:pt x="0" y="224"/>
                    <a:pt x="9" y="241"/>
                    <a:pt x="9" y="241"/>
                  </a:cubicBezTo>
                  <a:cubicBezTo>
                    <a:pt x="58" y="324"/>
                    <a:pt x="58" y="324"/>
                    <a:pt x="58" y="324"/>
                  </a:cubicBezTo>
                  <a:cubicBezTo>
                    <a:pt x="47" y="298"/>
                    <a:pt x="69" y="266"/>
                    <a:pt x="69" y="266"/>
                  </a:cubicBezTo>
                  <a:lnTo>
                    <a:pt x="114" y="193"/>
                  </a:lnTo>
                  <a:close/>
                  <a:moveTo>
                    <a:pt x="313" y="253"/>
                  </a:moveTo>
                  <a:cubicBezTo>
                    <a:pt x="351" y="256"/>
                    <a:pt x="362" y="244"/>
                    <a:pt x="362" y="244"/>
                  </a:cubicBezTo>
                  <a:cubicBezTo>
                    <a:pt x="392" y="228"/>
                    <a:pt x="375" y="190"/>
                    <a:pt x="375" y="190"/>
                  </a:cubicBezTo>
                  <a:cubicBezTo>
                    <a:pt x="350" y="146"/>
                    <a:pt x="350" y="146"/>
                    <a:pt x="350" y="146"/>
                  </a:cubicBezTo>
                  <a:cubicBezTo>
                    <a:pt x="277" y="189"/>
                    <a:pt x="277" y="189"/>
                    <a:pt x="277" y="189"/>
                  </a:cubicBezTo>
                  <a:lnTo>
                    <a:pt x="313" y="253"/>
                  </a:lnTo>
                  <a:close/>
                </a:path>
              </a:pathLst>
            </a:custGeom>
            <a:solidFill>
              <a:srgbClr val="808080"/>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a:ea typeface="+mn-ea"/>
                <a:cs typeface="+mn-cs"/>
              </a:endParaRPr>
            </a:p>
          </p:txBody>
        </p:sp>
        <p:grpSp>
          <p:nvGrpSpPr>
            <p:cNvPr id="46" name="Group 45">
              <a:extLst>
                <a:ext uri="{FF2B5EF4-FFF2-40B4-BE49-F238E27FC236}">
                  <a16:creationId xmlns:a16="http://schemas.microsoft.com/office/drawing/2014/main" id="{93193C45-8E85-4EA8-8116-3CDA379AB88D}"/>
                </a:ext>
              </a:extLst>
            </p:cNvPr>
            <p:cNvGrpSpPr/>
            <p:nvPr/>
          </p:nvGrpSpPr>
          <p:grpSpPr>
            <a:xfrm>
              <a:off x="9923521" y="1367383"/>
              <a:ext cx="251677" cy="205778"/>
              <a:chOff x="6637496" y="2894701"/>
              <a:chExt cx="528127" cy="530524"/>
            </a:xfrm>
            <a:solidFill>
              <a:schemeClr val="tx1">
                <a:lumMod val="50000"/>
                <a:lumOff val="50000"/>
              </a:schemeClr>
            </a:solidFill>
          </p:grpSpPr>
          <p:sp>
            <p:nvSpPr>
              <p:cNvPr id="54" name="Freeform 79">
                <a:extLst>
                  <a:ext uri="{FF2B5EF4-FFF2-40B4-BE49-F238E27FC236}">
                    <a16:creationId xmlns:a16="http://schemas.microsoft.com/office/drawing/2014/main" id="{C2B836AB-AB2B-4662-B862-D4CBDF8E0CD9}"/>
                  </a:ext>
                </a:extLst>
              </p:cNvPr>
              <p:cNvSpPr>
                <a:spLocks noEditPoints="1"/>
              </p:cNvSpPr>
              <p:nvPr/>
            </p:nvSpPr>
            <p:spPr bwMode="auto">
              <a:xfrm>
                <a:off x="6672001" y="2894701"/>
                <a:ext cx="362281" cy="530524"/>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solidFill>
                <a:srgbClr val="13457B"/>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55" name="Freeform 79">
                <a:extLst>
                  <a:ext uri="{FF2B5EF4-FFF2-40B4-BE49-F238E27FC236}">
                    <a16:creationId xmlns:a16="http://schemas.microsoft.com/office/drawing/2014/main" id="{F0567216-9E54-4227-B4E4-127A01783376}"/>
                  </a:ext>
                </a:extLst>
              </p:cNvPr>
              <p:cNvSpPr>
                <a:spLocks noEditPoints="1"/>
              </p:cNvSpPr>
              <p:nvPr/>
            </p:nvSpPr>
            <p:spPr bwMode="auto">
              <a:xfrm>
                <a:off x="6637496" y="3170780"/>
                <a:ext cx="171498" cy="251142"/>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solidFill>
                <a:srgbClr val="13457B"/>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56" name="Freeform 79">
                <a:extLst>
                  <a:ext uri="{FF2B5EF4-FFF2-40B4-BE49-F238E27FC236}">
                    <a16:creationId xmlns:a16="http://schemas.microsoft.com/office/drawing/2014/main" id="{113503FC-D7D1-45BA-A610-BDE980C23865}"/>
                  </a:ext>
                </a:extLst>
              </p:cNvPr>
              <p:cNvSpPr>
                <a:spLocks noEditPoints="1"/>
              </p:cNvSpPr>
              <p:nvPr/>
            </p:nvSpPr>
            <p:spPr bwMode="auto">
              <a:xfrm>
                <a:off x="7019666" y="3203780"/>
                <a:ext cx="145957" cy="213739"/>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solidFill>
                <a:srgbClr val="13457B"/>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grpSp>
        <p:sp>
          <p:nvSpPr>
            <p:cNvPr id="47" name="Freeform 19">
              <a:extLst>
                <a:ext uri="{FF2B5EF4-FFF2-40B4-BE49-F238E27FC236}">
                  <a16:creationId xmlns:a16="http://schemas.microsoft.com/office/drawing/2014/main" id="{A9507683-EAB9-4E39-BF1B-5E58E9A05355}"/>
                </a:ext>
              </a:extLst>
            </p:cNvPr>
            <p:cNvSpPr>
              <a:spLocks/>
            </p:cNvSpPr>
            <p:nvPr/>
          </p:nvSpPr>
          <p:spPr bwMode="auto">
            <a:xfrm>
              <a:off x="9872720" y="1096749"/>
              <a:ext cx="293403" cy="250825"/>
            </a:xfrm>
            <a:custGeom>
              <a:avLst/>
              <a:gdLst/>
              <a:ahLst/>
              <a:cxnLst/>
              <a:rect l="l" t="t" r="r" b="b"/>
              <a:pathLst>
                <a:path w="2887662" h="2106612">
                  <a:moveTo>
                    <a:pt x="1428794" y="742950"/>
                  </a:moveTo>
                  <a:cubicBezTo>
                    <a:pt x="1428809" y="742950"/>
                    <a:pt x="1430621" y="742950"/>
                    <a:pt x="1657438" y="742950"/>
                  </a:cubicBezTo>
                  <a:cubicBezTo>
                    <a:pt x="1657454" y="742950"/>
                    <a:pt x="1658098" y="742950"/>
                    <a:pt x="1687424" y="742950"/>
                  </a:cubicBezTo>
                  <a:cubicBezTo>
                    <a:pt x="1687453" y="742950"/>
                    <a:pt x="1689991" y="742950"/>
                    <a:pt x="1916068" y="742950"/>
                  </a:cubicBezTo>
                  <a:cubicBezTo>
                    <a:pt x="1916068" y="742972"/>
                    <a:pt x="1916068" y="745793"/>
                    <a:pt x="1916068" y="1106641"/>
                  </a:cubicBezTo>
                  <a:cubicBezTo>
                    <a:pt x="1916078" y="1106761"/>
                    <a:pt x="1931088" y="1294158"/>
                    <a:pt x="2013523" y="1440337"/>
                  </a:cubicBezTo>
                  <a:lnTo>
                    <a:pt x="2016819" y="1446574"/>
                  </a:lnTo>
                  <a:lnTo>
                    <a:pt x="2035792" y="1410269"/>
                  </a:lnTo>
                  <a:cubicBezTo>
                    <a:pt x="2092087" y="1312766"/>
                    <a:pt x="2103358" y="1185269"/>
                    <a:pt x="2103363" y="1185206"/>
                  </a:cubicBezTo>
                  <a:cubicBezTo>
                    <a:pt x="2103363" y="1185190"/>
                    <a:pt x="2103363" y="1183235"/>
                    <a:pt x="2103363" y="941387"/>
                  </a:cubicBezTo>
                  <a:cubicBezTo>
                    <a:pt x="2103381" y="941387"/>
                    <a:pt x="2104998" y="941387"/>
                    <a:pt x="2257276" y="941387"/>
                  </a:cubicBezTo>
                  <a:cubicBezTo>
                    <a:pt x="2257286" y="941387"/>
                    <a:pt x="2257742" y="941387"/>
                    <a:pt x="2279800" y="941387"/>
                  </a:cubicBezTo>
                  <a:cubicBezTo>
                    <a:pt x="2279819" y="941387"/>
                    <a:pt x="2281498" y="941387"/>
                    <a:pt x="2433712" y="941387"/>
                  </a:cubicBezTo>
                  <a:cubicBezTo>
                    <a:pt x="2433712" y="941417"/>
                    <a:pt x="2433712" y="944065"/>
                    <a:pt x="2433712" y="1185206"/>
                  </a:cubicBezTo>
                  <a:cubicBezTo>
                    <a:pt x="2433722" y="1185314"/>
                    <a:pt x="2444996" y="1312783"/>
                    <a:pt x="2497530" y="1410269"/>
                  </a:cubicBezTo>
                  <a:cubicBezTo>
                    <a:pt x="2544975" y="1492442"/>
                    <a:pt x="2576429" y="1558638"/>
                    <a:pt x="2584800" y="1698625"/>
                  </a:cubicBezTo>
                  <a:lnTo>
                    <a:pt x="2774949" y="1698625"/>
                  </a:lnTo>
                  <a:lnTo>
                    <a:pt x="2774949" y="1784350"/>
                  </a:lnTo>
                  <a:lnTo>
                    <a:pt x="2887662" y="1784350"/>
                  </a:lnTo>
                  <a:lnTo>
                    <a:pt x="2887662" y="2106612"/>
                  </a:lnTo>
                  <a:lnTo>
                    <a:pt x="0" y="2106612"/>
                  </a:lnTo>
                  <a:lnTo>
                    <a:pt x="0" y="1784350"/>
                  </a:lnTo>
                  <a:lnTo>
                    <a:pt x="569912" y="1784350"/>
                  </a:lnTo>
                  <a:lnTo>
                    <a:pt x="569912" y="1698625"/>
                  </a:lnTo>
                  <a:lnTo>
                    <a:pt x="760041" y="1698625"/>
                  </a:lnTo>
                  <a:cubicBezTo>
                    <a:pt x="768340" y="1558638"/>
                    <a:pt x="799297" y="1492442"/>
                    <a:pt x="843578" y="1410269"/>
                  </a:cubicBezTo>
                  <a:cubicBezTo>
                    <a:pt x="899880" y="1312756"/>
                    <a:pt x="911146" y="1185242"/>
                    <a:pt x="911150" y="1185206"/>
                  </a:cubicBezTo>
                  <a:cubicBezTo>
                    <a:pt x="911150" y="1185188"/>
                    <a:pt x="911150" y="1183158"/>
                    <a:pt x="911150" y="941387"/>
                  </a:cubicBezTo>
                  <a:cubicBezTo>
                    <a:pt x="911171" y="941387"/>
                    <a:pt x="912974" y="941387"/>
                    <a:pt x="1065062" y="941387"/>
                  </a:cubicBezTo>
                  <a:cubicBezTo>
                    <a:pt x="1065075" y="941387"/>
                    <a:pt x="1065591" y="941387"/>
                    <a:pt x="1087586" y="941387"/>
                  </a:cubicBezTo>
                  <a:cubicBezTo>
                    <a:pt x="1087604" y="941387"/>
                    <a:pt x="1089260" y="941387"/>
                    <a:pt x="1241499" y="941387"/>
                  </a:cubicBezTo>
                  <a:cubicBezTo>
                    <a:pt x="1241499" y="941406"/>
                    <a:pt x="1241499" y="943523"/>
                    <a:pt x="1241499" y="1185206"/>
                  </a:cubicBezTo>
                  <a:cubicBezTo>
                    <a:pt x="1241508" y="1185308"/>
                    <a:pt x="1252784" y="1312781"/>
                    <a:pt x="1309071" y="1410269"/>
                  </a:cubicBezTo>
                  <a:cubicBezTo>
                    <a:pt x="1316112" y="1422465"/>
                    <a:pt x="1322743" y="1434308"/>
                    <a:pt x="1328044" y="1446574"/>
                  </a:cubicBezTo>
                  <a:lnTo>
                    <a:pt x="1331339" y="1440337"/>
                  </a:lnTo>
                  <a:cubicBezTo>
                    <a:pt x="1410042" y="1294131"/>
                    <a:pt x="1428789" y="1106693"/>
                    <a:pt x="1428794" y="1106641"/>
                  </a:cubicBezTo>
                  <a:cubicBezTo>
                    <a:pt x="1428794" y="1106621"/>
                    <a:pt x="1428794" y="1103915"/>
                    <a:pt x="1428794" y="742950"/>
                  </a:cubicBezTo>
                  <a:close/>
                  <a:moveTo>
                    <a:pt x="2268736" y="217487"/>
                  </a:moveTo>
                  <a:cubicBezTo>
                    <a:pt x="2317607" y="217487"/>
                    <a:pt x="2355199" y="258770"/>
                    <a:pt x="2355199" y="303807"/>
                  </a:cubicBezTo>
                  <a:cubicBezTo>
                    <a:pt x="2355199" y="311313"/>
                    <a:pt x="2355199" y="315066"/>
                    <a:pt x="2351440" y="322572"/>
                  </a:cubicBezTo>
                  <a:cubicBezTo>
                    <a:pt x="2366477" y="333832"/>
                    <a:pt x="2373996" y="345091"/>
                    <a:pt x="2381514" y="360103"/>
                  </a:cubicBezTo>
                  <a:cubicBezTo>
                    <a:pt x="2381534" y="360103"/>
                    <a:pt x="2389038" y="360103"/>
                    <a:pt x="2392792" y="360103"/>
                  </a:cubicBezTo>
                  <a:cubicBezTo>
                    <a:pt x="2434144" y="360103"/>
                    <a:pt x="2471737" y="397633"/>
                    <a:pt x="2471737" y="438917"/>
                  </a:cubicBezTo>
                  <a:cubicBezTo>
                    <a:pt x="2471737" y="468942"/>
                    <a:pt x="2456700" y="491460"/>
                    <a:pt x="2434144" y="506472"/>
                  </a:cubicBezTo>
                  <a:cubicBezTo>
                    <a:pt x="2445420" y="581518"/>
                    <a:pt x="2358994" y="619048"/>
                    <a:pt x="2358959" y="619064"/>
                  </a:cubicBezTo>
                  <a:cubicBezTo>
                    <a:pt x="2385274" y="686619"/>
                    <a:pt x="2242421" y="694125"/>
                    <a:pt x="2298810" y="750421"/>
                  </a:cubicBezTo>
                  <a:cubicBezTo>
                    <a:pt x="2355188" y="806706"/>
                    <a:pt x="2321379" y="908009"/>
                    <a:pt x="2321366" y="908049"/>
                  </a:cubicBezTo>
                  <a:cubicBezTo>
                    <a:pt x="2321357" y="908049"/>
                    <a:pt x="2320831" y="908049"/>
                    <a:pt x="2287532" y="908049"/>
                  </a:cubicBezTo>
                  <a:cubicBezTo>
                    <a:pt x="2287532" y="795494"/>
                    <a:pt x="2204881" y="772954"/>
                    <a:pt x="2204828" y="772939"/>
                  </a:cubicBezTo>
                  <a:cubicBezTo>
                    <a:pt x="2088328" y="731669"/>
                    <a:pt x="2144643" y="645391"/>
                    <a:pt x="2144679" y="645335"/>
                  </a:cubicBezTo>
                  <a:cubicBezTo>
                    <a:pt x="2001827" y="641582"/>
                    <a:pt x="1983030" y="532743"/>
                    <a:pt x="1979271" y="513978"/>
                  </a:cubicBezTo>
                  <a:cubicBezTo>
                    <a:pt x="1949197" y="498966"/>
                    <a:pt x="1930400" y="472695"/>
                    <a:pt x="1930400" y="438917"/>
                  </a:cubicBezTo>
                  <a:cubicBezTo>
                    <a:pt x="1930400" y="397633"/>
                    <a:pt x="1964234" y="360103"/>
                    <a:pt x="2009345" y="360103"/>
                  </a:cubicBezTo>
                  <a:cubicBezTo>
                    <a:pt x="2024382" y="360103"/>
                    <a:pt x="2043179" y="367609"/>
                    <a:pt x="2054457" y="375115"/>
                  </a:cubicBezTo>
                  <a:cubicBezTo>
                    <a:pt x="2069494" y="360103"/>
                    <a:pt x="2088290" y="348844"/>
                    <a:pt x="2110846" y="348844"/>
                  </a:cubicBezTo>
                  <a:cubicBezTo>
                    <a:pt x="2110846" y="345091"/>
                    <a:pt x="2110846" y="345091"/>
                    <a:pt x="2110846" y="341338"/>
                  </a:cubicBezTo>
                  <a:cubicBezTo>
                    <a:pt x="2110846" y="296301"/>
                    <a:pt x="2144679" y="262524"/>
                    <a:pt x="2189791" y="262524"/>
                  </a:cubicBezTo>
                  <a:cubicBezTo>
                    <a:pt x="2193550" y="262524"/>
                    <a:pt x="2193550" y="262524"/>
                    <a:pt x="2197309" y="262524"/>
                  </a:cubicBezTo>
                  <a:cubicBezTo>
                    <a:pt x="2212347" y="236252"/>
                    <a:pt x="2238662" y="217487"/>
                    <a:pt x="2268736" y="217487"/>
                  </a:cubicBezTo>
                  <a:close/>
                  <a:moveTo>
                    <a:pt x="1687292" y="0"/>
                  </a:moveTo>
                  <a:cubicBezTo>
                    <a:pt x="1732271" y="0"/>
                    <a:pt x="1769754" y="37475"/>
                    <a:pt x="1769754" y="82446"/>
                  </a:cubicBezTo>
                  <a:cubicBezTo>
                    <a:pt x="1769754" y="89941"/>
                    <a:pt x="1769754" y="97436"/>
                    <a:pt x="1766006" y="104931"/>
                  </a:cubicBezTo>
                  <a:cubicBezTo>
                    <a:pt x="1780999" y="112426"/>
                    <a:pt x="1788495" y="127416"/>
                    <a:pt x="1795992" y="142406"/>
                  </a:cubicBezTo>
                  <a:cubicBezTo>
                    <a:pt x="1799740" y="142406"/>
                    <a:pt x="1803488" y="142406"/>
                    <a:pt x="1807237" y="142406"/>
                  </a:cubicBezTo>
                  <a:cubicBezTo>
                    <a:pt x="1848468" y="142406"/>
                    <a:pt x="1885950" y="176134"/>
                    <a:pt x="1885950" y="221105"/>
                  </a:cubicBezTo>
                  <a:cubicBezTo>
                    <a:pt x="1885950" y="247338"/>
                    <a:pt x="1870957" y="269823"/>
                    <a:pt x="1848468" y="284813"/>
                  </a:cubicBezTo>
                  <a:cubicBezTo>
                    <a:pt x="1859710" y="359749"/>
                    <a:pt x="1773537" y="400970"/>
                    <a:pt x="1773502" y="400987"/>
                  </a:cubicBezTo>
                  <a:cubicBezTo>
                    <a:pt x="1799740" y="468442"/>
                    <a:pt x="1657306" y="475938"/>
                    <a:pt x="1713530" y="528403"/>
                  </a:cubicBezTo>
                  <a:cubicBezTo>
                    <a:pt x="1769744" y="584607"/>
                    <a:pt x="1736032" y="685765"/>
                    <a:pt x="1736020" y="685800"/>
                  </a:cubicBezTo>
                  <a:cubicBezTo>
                    <a:pt x="1736020" y="685800"/>
                    <a:pt x="1736020" y="685800"/>
                    <a:pt x="1702285" y="685800"/>
                  </a:cubicBezTo>
                  <a:cubicBezTo>
                    <a:pt x="1702285" y="573397"/>
                    <a:pt x="1623604" y="554644"/>
                    <a:pt x="1623572" y="554636"/>
                  </a:cubicBezTo>
                  <a:cubicBezTo>
                    <a:pt x="1507399" y="513421"/>
                    <a:pt x="1563577" y="427255"/>
                    <a:pt x="1563600" y="427220"/>
                  </a:cubicBezTo>
                  <a:cubicBezTo>
                    <a:pt x="1417417" y="423472"/>
                    <a:pt x="1398676" y="311046"/>
                    <a:pt x="1394928" y="292308"/>
                  </a:cubicBezTo>
                  <a:cubicBezTo>
                    <a:pt x="1364942" y="281065"/>
                    <a:pt x="1346200" y="251085"/>
                    <a:pt x="1346200" y="221105"/>
                  </a:cubicBezTo>
                  <a:cubicBezTo>
                    <a:pt x="1346200" y="176134"/>
                    <a:pt x="1383683" y="142406"/>
                    <a:pt x="1424914" y="142406"/>
                  </a:cubicBezTo>
                  <a:cubicBezTo>
                    <a:pt x="1443655" y="142406"/>
                    <a:pt x="1458648" y="146154"/>
                    <a:pt x="1469893" y="153649"/>
                  </a:cubicBezTo>
                  <a:cubicBezTo>
                    <a:pt x="1484886" y="138659"/>
                    <a:pt x="1503627" y="127416"/>
                    <a:pt x="1526117" y="127416"/>
                  </a:cubicBezTo>
                  <a:lnTo>
                    <a:pt x="1526117" y="119921"/>
                  </a:lnTo>
                  <a:cubicBezTo>
                    <a:pt x="1526117" y="78698"/>
                    <a:pt x="1563600" y="41223"/>
                    <a:pt x="1604830" y="41223"/>
                  </a:cubicBezTo>
                  <a:cubicBezTo>
                    <a:pt x="1608579" y="41223"/>
                    <a:pt x="1608579" y="41223"/>
                    <a:pt x="1612327" y="41223"/>
                  </a:cubicBezTo>
                  <a:cubicBezTo>
                    <a:pt x="1627320" y="18738"/>
                    <a:pt x="1653558" y="0"/>
                    <a:pt x="1687292"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48" name="Group 47">
              <a:extLst>
                <a:ext uri="{FF2B5EF4-FFF2-40B4-BE49-F238E27FC236}">
                  <a16:creationId xmlns:a16="http://schemas.microsoft.com/office/drawing/2014/main" id="{24E96770-26B4-458B-9363-2F09B6FB8BBC}"/>
                </a:ext>
              </a:extLst>
            </p:cNvPr>
            <p:cNvGrpSpPr/>
            <p:nvPr/>
          </p:nvGrpSpPr>
          <p:grpSpPr>
            <a:xfrm>
              <a:off x="9920677" y="682929"/>
              <a:ext cx="254485" cy="188233"/>
              <a:chOff x="7520684" y="1327057"/>
              <a:chExt cx="420688" cy="436562"/>
            </a:xfrm>
            <a:solidFill>
              <a:srgbClr val="1F4E79"/>
            </a:solidFill>
          </p:grpSpPr>
          <p:sp>
            <p:nvSpPr>
              <p:cNvPr id="52" name="Freeform 707">
                <a:extLst>
                  <a:ext uri="{FF2B5EF4-FFF2-40B4-BE49-F238E27FC236}">
                    <a16:creationId xmlns:a16="http://schemas.microsoft.com/office/drawing/2014/main" id="{B3437CF4-156B-4D0E-80AC-EA8F73AEFFCB}"/>
                  </a:ext>
                </a:extLst>
              </p:cNvPr>
              <p:cNvSpPr>
                <a:spLocks noEditPoints="1"/>
              </p:cNvSpPr>
              <p:nvPr/>
            </p:nvSpPr>
            <p:spPr bwMode="auto">
              <a:xfrm>
                <a:off x="7520684" y="1327057"/>
                <a:ext cx="288925" cy="379413"/>
              </a:xfrm>
              <a:custGeom>
                <a:avLst/>
                <a:gdLst>
                  <a:gd name="T0" fmla="*/ 1 w 77"/>
                  <a:gd name="T1" fmla="*/ 1 h 101"/>
                  <a:gd name="T2" fmla="*/ 0 w 77"/>
                  <a:gd name="T3" fmla="*/ 5 h 101"/>
                  <a:gd name="T4" fmla="*/ 11 w 77"/>
                  <a:gd name="T5" fmla="*/ 97 h 101"/>
                  <a:gd name="T6" fmla="*/ 15 w 77"/>
                  <a:gd name="T7" fmla="*/ 101 h 101"/>
                  <a:gd name="T8" fmla="*/ 57 w 77"/>
                  <a:gd name="T9" fmla="*/ 101 h 101"/>
                  <a:gd name="T10" fmla="*/ 57 w 77"/>
                  <a:gd name="T11" fmla="*/ 99 h 101"/>
                  <a:gd name="T12" fmla="*/ 55 w 77"/>
                  <a:gd name="T13" fmla="*/ 92 h 101"/>
                  <a:gd name="T14" fmla="*/ 55 w 77"/>
                  <a:gd name="T15" fmla="*/ 88 h 101"/>
                  <a:gd name="T16" fmla="*/ 69 w 77"/>
                  <a:gd name="T17" fmla="*/ 55 h 101"/>
                  <a:gd name="T18" fmla="*/ 71 w 77"/>
                  <a:gd name="T19" fmla="*/ 53 h 101"/>
                  <a:gd name="T20" fmla="*/ 76 w 77"/>
                  <a:gd name="T21" fmla="*/ 5 h 101"/>
                  <a:gd name="T22" fmla="*/ 75 w 77"/>
                  <a:gd name="T23" fmla="*/ 1 h 101"/>
                  <a:gd name="T24" fmla="*/ 72 w 77"/>
                  <a:gd name="T25" fmla="*/ 0 h 101"/>
                  <a:gd name="T26" fmla="*/ 4 w 77"/>
                  <a:gd name="T27" fmla="*/ 0 h 101"/>
                  <a:gd name="T28" fmla="*/ 1 w 77"/>
                  <a:gd name="T29" fmla="*/ 1 h 101"/>
                  <a:gd name="T30" fmla="*/ 67 w 77"/>
                  <a:gd name="T31" fmla="*/ 8 h 101"/>
                  <a:gd name="T32" fmla="*/ 64 w 77"/>
                  <a:gd name="T33" fmla="*/ 37 h 101"/>
                  <a:gd name="T34" fmla="*/ 61 w 77"/>
                  <a:gd name="T35" fmla="*/ 38 h 101"/>
                  <a:gd name="T36" fmla="*/ 43 w 77"/>
                  <a:gd name="T37" fmla="*/ 37 h 101"/>
                  <a:gd name="T38" fmla="*/ 19 w 77"/>
                  <a:gd name="T39" fmla="*/ 33 h 101"/>
                  <a:gd name="T40" fmla="*/ 25 w 77"/>
                  <a:gd name="T41" fmla="*/ 82 h 101"/>
                  <a:gd name="T42" fmla="*/ 23 w 77"/>
                  <a:gd name="T43" fmla="*/ 85 h 101"/>
                  <a:gd name="T44" fmla="*/ 21 w 77"/>
                  <a:gd name="T45" fmla="*/ 85 h 101"/>
                  <a:gd name="T46" fmla="*/ 18 w 77"/>
                  <a:gd name="T47" fmla="*/ 83 h 101"/>
                  <a:gd name="T48" fmla="*/ 12 w 77"/>
                  <a:gd name="T49" fmla="*/ 35 h 101"/>
                  <a:gd name="T50" fmla="*/ 12 w 77"/>
                  <a:gd name="T51" fmla="*/ 35 h 101"/>
                  <a:gd name="T52" fmla="*/ 9 w 77"/>
                  <a:gd name="T53" fmla="*/ 8 h 101"/>
                  <a:gd name="T54" fmla="*/ 67 w 77"/>
                  <a:gd name="T55" fmla="*/ 8 h 101"/>
                  <a:gd name="T56" fmla="*/ 67 w 77"/>
                  <a:gd name="T57" fmla="*/ 8 h 101"/>
                  <a:gd name="T58" fmla="*/ 67 w 77"/>
                  <a:gd name="T59" fmla="*/ 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7" h="101">
                    <a:moveTo>
                      <a:pt x="1" y="1"/>
                    </a:moveTo>
                    <a:cubicBezTo>
                      <a:pt x="0" y="2"/>
                      <a:pt x="0" y="4"/>
                      <a:pt x="0" y="5"/>
                    </a:cubicBezTo>
                    <a:cubicBezTo>
                      <a:pt x="11" y="97"/>
                      <a:pt x="11" y="97"/>
                      <a:pt x="11" y="97"/>
                    </a:cubicBezTo>
                    <a:cubicBezTo>
                      <a:pt x="11" y="99"/>
                      <a:pt x="13" y="101"/>
                      <a:pt x="15" y="101"/>
                    </a:cubicBezTo>
                    <a:cubicBezTo>
                      <a:pt x="57" y="101"/>
                      <a:pt x="57" y="101"/>
                      <a:pt x="57" y="101"/>
                    </a:cubicBezTo>
                    <a:cubicBezTo>
                      <a:pt x="57" y="100"/>
                      <a:pt x="57" y="99"/>
                      <a:pt x="57" y="99"/>
                    </a:cubicBezTo>
                    <a:cubicBezTo>
                      <a:pt x="56" y="97"/>
                      <a:pt x="56" y="94"/>
                      <a:pt x="55" y="92"/>
                    </a:cubicBezTo>
                    <a:cubicBezTo>
                      <a:pt x="55" y="91"/>
                      <a:pt x="55" y="89"/>
                      <a:pt x="55" y="88"/>
                    </a:cubicBezTo>
                    <a:cubicBezTo>
                      <a:pt x="55" y="76"/>
                      <a:pt x="62" y="65"/>
                      <a:pt x="69" y="55"/>
                    </a:cubicBezTo>
                    <a:cubicBezTo>
                      <a:pt x="70" y="55"/>
                      <a:pt x="70" y="54"/>
                      <a:pt x="71" y="53"/>
                    </a:cubicBezTo>
                    <a:cubicBezTo>
                      <a:pt x="76" y="5"/>
                      <a:pt x="76" y="5"/>
                      <a:pt x="76" y="5"/>
                    </a:cubicBezTo>
                    <a:cubicBezTo>
                      <a:pt x="77" y="4"/>
                      <a:pt x="76" y="2"/>
                      <a:pt x="75" y="1"/>
                    </a:cubicBezTo>
                    <a:cubicBezTo>
                      <a:pt x="75" y="1"/>
                      <a:pt x="73" y="0"/>
                      <a:pt x="72" y="0"/>
                    </a:cubicBezTo>
                    <a:cubicBezTo>
                      <a:pt x="4" y="0"/>
                      <a:pt x="4" y="0"/>
                      <a:pt x="4" y="0"/>
                    </a:cubicBezTo>
                    <a:cubicBezTo>
                      <a:pt x="3" y="0"/>
                      <a:pt x="2" y="1"/>
                      <a:pt x="1" y="1"/>
                    </a:cubicBezTo>
                    <a:close/>
                    <a:moveTo>
                      <a:pt x="67" y="8"/>
                    </a:moveTo>
                    <a:cubicBezTo>
                      <a:pt x="64" y="37"/>
                      <a:pt x="64" y="37"/>
                      <a:pt x="64" y="37"/>
                    </a:cubicBezTo>
                    <a:cubicBezTo>
                      <a:pt x="63" y="37"/>
                      <a:pt x="62" y="37"/>
                      <a:pt x="61" y="38"/>
                    </a:cubicBezTo>
                    <a:cubicBezTo>
                      <a:pt x="55" y="39"/>
                      <a:pt x="49" y="38"/>
                      <a:pt x="43" y="37"/>
                    </a:cubicBezTo>
                    <a:cubicBezTo>
                      <a:pt x="35" y="35"/>
                      <a:pt x="27" y="32"/>
                      <a:pt x="19" y="33"/>
                    </a:cubicBezTo>
                    <a:cubicBezTo>
                      <a:pt x="25" y="82"/>
                      <a:pt x="25" y="82"/>
                      <a:pt x="25" y="82"/>
                    </a:cubicBezTo>
                    <a:cubicBezTo>
                      <a:pt x="25" y="84"/>
                      <a:pt x="24" y="85"/>
                      <a:pt x="23" y="85"/>
                    </a:cubicBezTo>
                    <a:cubicBezTo>
                      <a:pt x="21" y="85"/>
                      <a:pt x="21" y="85"/>
                      <a:pt x="21" y="85"/>
                    </a:cubicBezTo>
                    <a:cubicBezTo>
                      <a:pt x="19" y="86"/>
                      <a:pt x="18" y="85"/>
                      <a:pt x="18" y="83"/>
                    </a:cubicBezTo>
                    <a:cubicBezTo>
                      <a:pt x="12" y="35"/>
                      <a:pt x="12" y="35"/>
                      <a:pt x="12" y="35"/>
                    </a:cubicBezTo>
                    <a:cubicBezTo>
                      <a:pt x="12" y="35"/>
                      <a:pt x="12" y="35"/>
                      <a:pt x="12" y="35"/>
                    </a:cubicBezTo>
                    <a:cubicBezTo>
                      <a:pt x="9" y="8"/>
                      <a:pt x="9" y="8"/>
                      <a:pt x="9" y="8"/>
                    </a:cubicBezTo>
                    <a:cubicBezTo>
                      <a:pt x="67" y="8"/>
                      <a:pt x="67" y="8"/>
                      <a:pt x="67" y="8"/>
                    </a:cubicBezTo>
                    <a:close/>
                    <a:moveTo>
                      <a:pt x="67" y="8"/>
                    </a:moveTo>
                    <a:cubicBezTo>
                      <a:pt x="67" y="8"/>
                      <a:pt x="67" y="8"/>
                      <a:pt x="67" y="8"/>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3" name="Freeform 708">
                <a:extLst>
                  <a:ext uri="{FF2B5EF4-FFF2-40B4-BE49-F238E27FC236}">
                    <a16:creationId xmlns:a16="http://schemas.microsoft.com/office/drawing/2014/main" id="{76C4AD5D-DF15-47F4-83E4-8DD209EE49A3}"/>
                  </a:ext>
                </a:extLst>
              </p:cNvPr>
              <p:cNvSpPr>
                <a:spLocks noEditPoints="1"/>
              </p:cNvSpPr>
              <p:nvPr/>
            </p:nvSpPr>
            <p:spPr bwMode="auto">
              <a:xfrm>
                <a:off x="7733409" y="1477869"/>
                <a:ext cx="207963" cy="285750"/>
              </a:xfrm>
              <a:custGeom>
                <a:avLst/>
                <a:gdLst>
                  <a:gd name="T0" fmla="*/ 12 w 55"/>
                  <a:gd name="T1" fmla="*/ 22 h 76"/>
                  <a:gd name="T2" fmla="*/ 3 w 55"/>
                  <a:gd name="T3" fmla="*/ 57 h 76"/>
                  <a:gd name="T4" fmla="*/ 28 w 55"/>
                  <a:gd name="T5" fmla="*/ 76 h 76"/>
                  <a:gd name="T6" fmla="*/ 55 w 55"/>
                  <a:gd name="T7" fmla="*/ 48 h 76"/>
                  <a:gd name="T8" fmla="*/ 28 w 55"/>
                  <a:gd name="T9" fmla="*/ 0 h 76"/>
                  <a:gd name="T10" fmla="*/ 12 w 55"/>
                  <a:gd name="T11" fmla="*/ 22 h 76"/>
                  <a:gd name="T12" fmla="*/ 12 w 55"/>
                  <a:gd name="T13" fmla="*/ 22 h 76"/>
                  <a:gd name="T14" fmla="*/ 12 w 55"/>
                  <a:gd name="T15" fmla="*/ 22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76">
                    <a:moveTo>
                      <a:pt x="12" y="22"/>
                    </a:moveTo>
                    <a:cubicBezTo>
                      <a:pt x="6" y="32"/>
                      <a:pt x="0" y="45"/>
                      <a:pt x="3" y="57"/>
                    </a:cubicBezTo>
                    <a:cubicBezTo>
                      <a:pt x="6" y="69"/>
                      <a:pt x="17" y="76"/>
                      <a:pt x="28" y="76"/>
                    </a:cubicBezTo>
                    <a:cubicBezTo>
                      <a:pt x="43" y="76"/>
                      <a:pt x="55" y="66"/>
                      <a:pt x="55" y="48"/>
                    </a:cubicBezTo>
                    <a:cubicBezTo>
                      <a:pt x="55" y="30"/>
                      <a:pt x="28" y="0"/>
                      <a:pt x="28" y="0"/>
                    </a:cubicBezTo>
                    <a:cubicBezTo>
                      <a:pt x="28" y="0"/>
                      <a:pt x="20" y="10"/>
                      <a:pt x="12" y="22"/>
                    </a:cubicBezTo>
                    <a:close/>
                    <a:moveTo>
                      <a:pt x="12" y="22"/>
                    </a:moveTo>
                    <a:cubicBezTo>
                      <a:pt x="12" y="22"/>
                      <a:pt x="12" y="22"/>
                      <a:pt x="12" y="22"/>
                    </a:cubicBezTo>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pic>
          <p:nvPicPr>
            <p:cNvPr id="49" name="Graphic 48" descr="Earth globe: Africa and Europe with solid fill">
              <a:extLst>
                <a:ext uri="{FF2B5EF4-FFF2-40B4-BE49-F238E27FC236}">
                  <a16:creationId xmlns:a16="http://schemas.microsoft.com/office/drawing/2014/main" id="{1654AB9A-C8FA-48B9-BFD9-196B7A9DDD18}"/>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030715" y="509942"/>
              <a:ext cx="144447" cy="115564"/>
            </a:xfrm>
            <a:prstGeom prst="rect">
              <a:avLst/>
            </a:prstGeom>
          </p:spPr>
        </p:pic>
        <p:pic>
          <p:nvPicPr>
            <p:cNvPr id="50" name="Graphic 49" descr="Pandemic exponential curve line graph outline">
              <a:extLst>
                <a:ext uri="{FF2B5EF4-FFF2-40B4-BE49-F238E27FC236}">
                  <a16:creationId xmlns:a16="http://schemas.microsoft.com/office/drawing/2014/main" id="{39EF0283-E5CA-4C40-B9BE-9CF9CD42C5DA}"/>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9877982" y="418484"/>
              <a:ext cx="297180" cy="237757"/>
            </a:xfrm>
            <a:prstGeom prst="rect">
              <a:avLst/>
            </a:prstGeom>
          </p:spPr>
        </p:pic>
        <p:pic>
          <p:nvPicPr>
            <p:cNvPr id="51" name="Graphic 50" descr="High temperature outline">
              <a:extLst>
                <a:ext uri="{FF2B5EF4-FFF2-40B4-BE49-F238E27FC236}">
                  <a16:creationId xmlns:a16="http://schemas.microsoft.com/office/drawing/2014/main" id="{FEB5EA33-9BA1-4448-91B6-D3A5AA6B7A47}"/>
                </a:ext>
              </a:extLst>
            </p:cNvPr>
            <p:cNvPicPr>
              <a:picLocks noChangeAspect="1"/>
            </p:cNvPicPr>
            <p:nvPr/>
          </p:nvPicPr>
          <p:blipFill>
            <a:blip r:embed="rId7">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flipH="1">
              <a:off x="9902448" y="190511"/>
              <a:ext cx="248247" cy="207365"/>
            </a:xfrm>
            <a:prstGeom prst="rect">
              <a:avLst/>
            </a:prstGeom>
          </p:spPr>
        </p:pic>
      </p:grpSp>
      <p:sp>
        <p:nvSpPr>
          <p:cNvPr id="62" name="Segnaposto numero diapositiva 5">
            <a:extLst>
              <a:ext uri="{FF2B5EF4-FFF2-40B4-BE49-F238E27FC236}">
                <a16:creationId xmlns:a16="http://schemas.microsoft.com/office/drawing/2014/main" id="{F79DD7BC-D7FF-47D2-A798-5847B5A476BD}"/>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45</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grpSp>
        <p:nvGrpSpPr>
          <p:cNvPr id="67" name="Group 66">
            <a:extLst>
              <a:ext uri="{FF2B5EF4-FFF2-40B4-BE49-F238E27FC236}">
                <a16:creationId xmlns:a16="http://schemas.microsoft.com/office/drawing/2014/main" id="{CA0742BF-5486-4E82-8E34-96B989EBAAF5}"/>
              </a:ext>
            </a:extLst>
          </p:cNvPr>
          <p:cNvGrpSpPr/>
          <p:nvPr/>
        </p:nvGrpSpPr>
        <p:grpSpPr>
          <a:xfrm>
            <a:off x="828638" y="1181807"/>
            <a:ext cx="474076" cy="490716"/>
            <a:chOff x="6637496" y="2894701"/>
            <a:chExt cx="528127" cy="530524"/>
          </a:xfrm>
          <a:solidFill>
            <a:srgbClr val="13457B"/>
          </a:solidFill>
        </p:grpSpPr>
        <p:sp>
          <p:nvSpPr>
            <p:cNvPr id="68" name="Freeform 79">
              <a:extLst>
                <a:ext uri="{FF2B5EF4-FFF2-40B4-BE49-F238E27FC236}">
                  <a16:creationId xmlns:a16="http://schemas.microsoft.com/office/drawing/2014/main" id="{08B11635-589E-446C-8B82-420AD0212205}"/>
                </a:ext>
              </a:extLst>
            </p:cNvPr>
            <p:cNvSpPr>
              <a:spLocks noEditPoints="1"/>
            </p:cNvSpPr>
            <p:nvPr/>
          </p:nvSpPr>
          <p:spPr bwMode="auto">
            <a:xfrm>
              <a:off x="6672001" y="2894701"/>
              <a:ext cx="362281" cy="530524"/>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69" name="Freeform 79">
              <a:extLst>
                <a:ext uri="{FF2B5EF4-FFF2-40B4-BE49-F238E27FC236}">
                  <a16:creationId xmlns:a16="http://schemas.microsoft.com/office/drawing/2014/main" id="{78E0496C-4FFD-4417-A2D2-C46E6FAB773F}"/>
                </a:ext>
              </a:extLst>
            </p:cNvPr>
            <p:cNvSpPr>
              <a:spLocks noEditPoints="1"/>
            </p:cNvSpPr>
            <p:nvPr/>
          </p:nvSpPr>
          <p:spPr bwMode="auto">
            <a:xfrm>
              <a:off x="6637496" y="3170780"/>
              <a:ext cx="171498" cy="251142"/>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70" name="Freeform 79">
              <a:extLst>
                <a:ext uri="{FF2B5EF4-FFF2-40B4-BE49-F238E27FC236}">
                  <a16:creationId xmlns:a16="http://schemas.microsoft.com/office/drawing/2014/main" id="{D4D6930E-46A4-464E-84D0-5CA41812E5E4}"/>
                </a:ext>
              </a:extLst>
            </p:cNvPr>
            <p:cNvSpPr>
              <a:spLocks noEditPoints="1"/>
            </p:cNvSpPr>
            <p:nvPr/>
          </p:nvSpPr>
          <p:spPr bwMode="auto">
            <a:xfrm>
              <a:off x="7019666" y="3203780"/>
              <a:ext cx="145957" cy="213739"/>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grpSp>
      <p:sp>
        <p:nvSpPr>
          <p:cNvPr id="71" name="Segnaposto contenuto 2">
            <a:extLst>
              <a:ext uri="{FF2B5EF4-FFF2-40B4-BE49-F238E27FC236}">
                <a16:creationId xmlns:a16="http://schemas.microsoft.com/office/drawing/2014/main" id="{7F0DC86E-F544-4556-9BBF-CE592300D5A4}"/>
              </a:ext>
            </a:extLst>
          </p:cNvPr>
          <p:cNvSpPr>
            <a:spLocks noGrp="1"/>
          </p:cNvSpPr>
          <p:nvPr>
            <p:ph idx="1"/>
          </p:nvPr>
        </p:nvSpPr>
        <p:spPr>
          <a:xfrm>
            <a:off x="764309" y="1685197"/>
            <a:ext cx="10663384" cy="456197"/>
          </a:xfrm>
        </p:spPr>
        <p:txBody>
          <a:bodyPr>
            <a:noAutofit/>
          </a:bodyPr>
          <a:lstStyle/>
          <a:p>
            <a:pPr marL="0" indent="0" algn="ctr">
              <a:lnSpc>
                <a:spcPct val="100000"/>
              </a:lnSpc>
              <a:buNone/>
            </a:pPr>
            <a:r>
              <a:rPr lang="it-IT" sz="2000" b="1" dirty="0">
                <a:solidFill>
                  <a:schemeClr val="accent1">
                    <a:lumMod val="50000"/>
                  </a:schemeClr>
                </a:solidFill>
                <a:latin typeface="Arial" panose="020B0604020202020204" pitchFamily="34" charset="0"/>
                <a:cs typeface="Arial" panose="020B0604020202020204" pitchFamily="34" charset="0"/>
              </a:rPr>
              <a:t>PROTEZIONE E RIPRISTINO DELLA BIODIVERSITÀ E DEGLI ECOSISTEMI</a:t>
            </a:r>
          </a:p>
        </p:txBody>
      </p:sp>
      <p:sp>
        <p:nvSpPr>
          <p:cNvPr id="26" name="Text Placeholder 2">
            <a:extLst>
              <a:ext uri="{FF2B5EF4-FFF2-40B4-BE49-F238E27FC236}">
                <a16:creationId xmlns:a16="http://schemas.microsoft.com/office/drawing/2014/main" id="{AA533B03-77C4-484A-ABBE-F4BA9A212B9F}"/>
              </a:ext>
            </a:extLst>
          </p:cNvPr>
          <p:cNvSpPr txBox="1">
            <a:spLocks/>
          </p:cNvSpPr>
          <p:nvPr/>
        </p:nvSpPr>
        <p:spPr>
          <a:xfrm>
            <a:off x="357647" y="16784"/>
            <a:ext cx="9327891"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t-IT" sz="1050" dirty="0">
                <a:solidFill>
                  <a:srgbClr val="002060"/>
                </a:solidFill>
                <a:latin typeface="Arial" panose="020B0604020202020204" pitchFamily="34" charset="0"/>
                <a:cs typeface="Arial" panose="020B0604020202020204" pitchFamily="34" charset="0"/>
              </a:rPr>
              <a:t>GUIDA OPERATIVA PER IL RISPETTO DEL PRINCIPIO DNSH – </a:t>
            </a:r>
            <a:r>
              <a:rPr lang="it-IT" sz="1050" b="1" dirty="0">
                <a:solidFill>
                  <a:srgbClr val="002060"/>
                </a:solidFill>
                <a:latin typeface="Arial" panose="020B0604020202020204" pitchFamily="34" charset="0"/>
                <a:cs typeface="Arial" panose="020B0604020202020204" pitchFamily="34" charset="0"/>
              </a:rPr>
              <a:t>SCHEDA 6 - 8: SERVIZI INFORMATICI DI HOSTING E CLOUD – DATA CENTER</a:t>
            </a:r>
          </a:p>
        </p:txBody>
      </p:sp>
    </p:spTree>
    <p:extLst>
      <p:ext uri="{BB962C8B-B14F-4D97-AF65-F5344CB8AC3E}">
        <p14:creationId xmlns:p14="http://schemas.microsoft.com/office/powerpoint/2010/main" val="301238638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5">
            <a:extLst>
              <a:ext uri="{FF2B5EF4-FFF2-40B4-BE49-F238E27FC236}">
                <a16:creationId xmlns:a16="http://schemas.microsoft.com/office/drawing/2014/main" id="{CC11CACA-3D43-6842-94A5-90E1FE5ACAA5}"/>
              </a:ext>
            </a:extLst>
          </p:cNvPr>
          <p:cNvSpPr txBox="1">
            <a:spLocks/>
          </p:cNvSpPr>
          <p:nvPr/>
        </p:nvSpPr>
        <p:spPr>
          <a:xfrm>
            <a:off x="11589431" y="6283857"/>
            <a:ext cx="360000" cy="364395"/>
          </a:xfrm>
          <a:prstGeom prst="rect">
            <a:avLst/>
          </a:prstGeom>
          <a:solidFill>
            <a:srgbClr val="F9CA4E"/>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it-IT"/>
            </a:defPPr>
            <a:lvl1pPr marL="0" algn="l" defTabSz="914400" rtl="0" eaLnBrk="1" latinLnBrk="0" hangingPunct="1">
              <a:defRPr lang="it-IT" sz="1000" b="1" kern="1200" smtClean="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04A3629D-14CA-1049-B39F-B4DCB224B636}" type="slidenum">
              <a:rPr kumimoji="0" lang="it-IT" sz="1000" b="1" i="0" u="none" strike="noStrike" kern="1200" cap="none" spc="0" normalizeH="0" baseline="0" noProof="0" smtClean="0">
                <a:ln>
                  <a:noFill/>
                </a:ln>
                <a:solidFill>
                  <a:srgbClr val="0A2643"/>
                </a:solidFill>
                <a:effectLst/>
                <a:uLnTx/>
                <a:uFillTx/>
                <a:latin typeface="Arial" panose="020B0604020202020204" pitchFamily="34" charset="0"/>
                <a:ea typeface="+mn-ea"/>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46</a:t>
            </a:fld>
            <a:endParaRPr kumimoji="0" lang="it-IT" sz="1000" b="1" i="0" u="none" strike="noStrike" kern="1200" cap="none" spc="0" normalizeH="0" baseline="0" noProof="0">
              <a:ln>
                <a:noFill/>
              </a:ln>
              <a:solidFill>
                <a:srgbClr val="0A2643"/>
              </a:solidFill>
              <a:effectLst/>
              <a:uLnTx/>
              <a:uFillTx/>
              <a:latin typeface="Arial" panose="020B0604020202020204" pitchFamily="34" charset="0"/>
              <a:ea typeface="+mn-ea"/>
              <a:cs typeface="Arial" panose="020B0604020202020204" pitchFamily="34" charset="0"/>
            </a:endParaRPr>
          </a:p>
        </p:txBody>
      </p:sp>
      <p:sp>
        <p:nvSpPr>
          <p:cNvPr id="9" name="Titolo 1">
            <a:extLst>
              <a:ext uri="{FF2B5EF4-FFF2-40B4-BE49-F238E27FC236}">
                <a16:creationId xmlns:a16="http://schemas.microsoft.com/office/drawing/2014/main" id="{7B595272-78FB-48A9-B8EF-F0A32D7EA508}"/>
              </a:ext>
            </a:extLst>
          </p:cNvPr>
          <p:cNvSpPr>
            <a:spLocks noGrp="1"/>
          </p:cNvSpPr>
          <p:nvPr>
            <p:ph type="title"/>
          </p:nvPr>
        </p:nvSpPr>
        <p:spPr>
          <a:xfrm>
            <a:off x="764308" y="578866"/>
            <a:ext cx="10515600" cy="761711"/>
          </a:xfrm>
        </p:spPr>
        <p:txBody>
          <a:bodyPr>
            <a:normAutofit/>
          </a:bodyPr>
          <a:lstStyle/>
          <a:p>
            <a:r>
              <a:rPr lang="it-IT" sz="2400" b="1" dirty="0">
                <a:solidFill>
                  <a:schemeClr val="accent1">
                    <a:lumMod val="50000"/>
                  </a:schemeClr>
                </a:solidFill>
                <a:latin typeface="Arial" panose="020B0604020202020204" pitchFamily="34" charset="0"/>
                <a:cs typeface="Arial" panose="020B0604020202020204" pitchFamily="34" charset="0"/>
              </a:rPr>
              <a:t>II. VINCOLI DNSH</a:t>
            </a:r>
            <a:br>
              <a:rPr lang="it-IT" sz="2400" b="1" dirty="0">
                <a:solidFill>
                  <a:schemeClr val="accent1">
                    <a:lumMod val="50000"/>
                  </a:schemeClr>
                </a:solidFill>
                <a:latin typeface="Arial" panose="020B0604020202020204" pitchFamily="34" charset="0"/>
                <a:cs typeface="Arial" panose="020B0604020202020204" pitchFamily="34" charset="0"/>
              </a:rPr>
            </a:br>
            <a:r>
              <a:rPr lang="it-IT" sz="2400" b="1" i="1" dirty="0">
                <a:solidFill>
                  <a:schemeClr val="accent1">
                    <a:lumMod val="50000"/>
                  </a:schemeClr>
                </a:solidFill>
                <a:latin typeface="Arial" panose="020B0604020202020204" pitchFamily="34" charset="0"/>
                <a:cs typeface="Arial" panose="020B0604020202020204" pitchFamily="34" charset="0"/>
              </a:rPr>
              <a:t>Sintesi delle schede</a:t>
            </a:r>
            <a:endParaRPr lang="it-IT" sz="2600" b="1" i="1" dirty="0">
              <a:solidFill>
                <a:schemeClr val="accent1">
                  <a:lumMod val="50000"/>
                </a:schemeClr>
              </a:solidFill>
              <a:latin typeface="Arial" panose="020B0604020202020204" pitchFamily="34" charset="0"/>
              <a:cs typeface="Arial" panose="020B0604020202020204" pitchFamily="34" charset="0"/>
            </a:endParaRPr>
          </a:p>
        </p:txBody>
      </p:sp>
      <p:graphicFrame>
        <p:nvGraphicFramePr>
          <p:cNvPr id="25" name="Table 10">
            <a:extLst>
              <a:ext uri="{FF2B5EF4-FFF2-40B4-BE49-F238E27FC236}">
                <a16:creationId xmlns:a16="http://schemas.microsoft.com/office/drawing/2014/main" id="{679157B8-30E1-48A5-8D6D-530D1BE95083}"/>
              </a:ext>
            </a:extLst>
          </p:cNvPr>
          <p:cNvGraphicFramePr>
            <a:graphicFrameLocks noGrp="1"/>
          </p:cNvGraphicFramePr>
          <p:nvPr/>
        </p:nvGraphicFramePr>
        <p:xfrm>
          <a:off x="10318061" y="195956"/>
          <a:ext cx="1271370" cy="1371600"/>
        </p:xfrm>
        <a:graphic>
          <a:graphicData uri="http://schemas.openxmlformats.org/drawingml/2006/table">
            <a:tbl>
              <a:tblPr bandRow="1">
                <a:tableStyleId>{5C22544A-7EE6-4342-B048-85BDC9FD1C3A}</a:tableStyleId>
              </a:tblPr>
              <a:tblGrid>
                <a:gridCol w="1271370">
                  <a:extLst>
                    <a:ext uri="{9D8B030D-6E8A-4147-A177-3AD203B41FA5}">
                      <a16:colId xmlns:a16="http://schemas.microsoft.com/office/drawing/2014/main" val="2637763030"/>
                    </a:ext>
                  </a:extLst>
                </a:gridCol>
              </a:tblGrid>
              <a:tr h="211755">
                <a:tc>
                  <a:txBody>
                    <a:bodyPr/>
                    <a:lstStyle/>
                    <a:p>
                      <a:r>
                        <a:rPr lang="it-IT" sz="900" b="1">
                          <a:solidFill>
                            <a:schemeClr val="accent5">
                              <a:lumMod val="75000"/>
                            </a:schemeClr>
                          </a:solidFill>
                        </a:rPr>
                        <a:t>Mitigazione</a:t>
                      </a:r>
                    </a:p>
                  </a:txBody>
                  <a:tcPr>
                    <a:solidFill>
                      <a:srgbClr val="F9CA4E"/>
                    </a:solidFill>
                  </a:tcPr>
                </a:tc>
                <a:extLst>
                  <a:ext uri="{0D108BD9-81ED-4DB2-BD59-A6C34878D82A}">
                    <a16:rowId xmlns:a16="http://schemas.microsoft.com/office/drawing/2014/main" val="3339796594"/>
                  </a:ext>
                </a:extLst>
              </a:tr>
              <a:tr h="211755">
                <a:tc>
                  <a:txBody>
                    <a:bodyPr/>
                    <a:lstStyle/>
                    <a:p>
                      <a:pPr marL="0" algn="l" defTabSz="914400" rtl="0" eaLnBrk="1" latinLnBrk="0" hangingPunct="1"/>
                      <a:r>
                        <a:rPr lang="it-IT" sz="900" b="1" kern="1200">
                          <a:solidFill>
                            <a:schemeClr val="accent5">
                              <a:lumMod val="75000"/>
                            </a:schemeClr>
                          </a:solidFill>
                          <a:latin typeface="+mn-lt"/>
                          <a:ea typeface="+mn-ea"/>
                          <a:cs typeface="+mn-cs"/>
                        </a:rPr>
                        <a:t>Adattamento</a:t>
                      </a:r>
                    </a:p>
                  </a:txBody>
                  <a:tcPr>
                    <a:solidFill>
                      <a:srgbClr val="F9CA4E"/>
                    </a:solidFill>
                  </a:tcPr>
                </a:tc>
                <a:extLst>
                  <a:ext uri="{0D108BD9-81ED-4DB2-BD59-A6C34878D82A}">
                    <a16:rowId xmlns:a16="http://schemas.microsoft.com/office/drawing/2014/main" val="3629713866"/>
                  </a:ext>
                </a:extLst>
              </a:tr>
              <a:tr h="211755">
                <a:tc>
                  <a:txBody>
                    <a:bodyPr/>
                    <a:lstStyle/>
                    <a:p>
                      <a:pPr marL="0" algn="l" defTabSz="914400" rtl="0" eaLnBrk="1" latinLnBrk="0" hangingPunct="1"/>
                      <a:r>
                        <a:rPr lang="it-IT" sz="900" b="1" kern="1200">
                          <a:solidFill>
                            <a:schemeClr val="accent5">
                              <a:lumMod val="75000"/>
                            </a:schemeClr>
                          </a:solidFill>
                          <a:latin typeface="+mn-lt"/>
                          <a:ea typeface="+mn-ea"/>
                          <a:cs typeface="+mn-cs"/>
                        </a:rPr>
                        <a:t>Risorsa Idrica</a:t>
                      </a:r>
                    </a:p>
                  </a:txBody>
                  <a:tcPr>
                    <a:solidFill>
                      <a:srgbClr val="F9CA4E"/>
                    </a:solidFill>
                  </a:tcPr>
                </a:tc>
                <a:extLst>
                  <a:ext uri="{0D108BD9-81ED-4DB2-BD59-A6C34878D82A}">
                    <a16:rowId xmlns:a16="http://schemas.microsoft.com/office/drawing/2014/main" val="1622243859"/>
                  </a:ext>
                </a:extLst>
              </a:tr>
              <a:tr h="211755">
                <a:tc>
                  <a:txBody>
                    <a:bodyPr/>
                    <a:lstStyle/>
                    <a:p>
                      <a:pPr marL="0" algn="l" defTabSz="914400" rtl="0" eaLnBrk="1" latinLnBrk="0" hangingPunct="1"/>
                      <a:r>
                        <a:rPr lang="it-IT" sz="900" b="1" kern="1200">
                          <a:solidFill>
                            <a:schemeClr val="accent5">
                              <a:lumMod val="75000"/>
                            </a:schemeClr>
                          </a:solidFill>
                          <a:latin typeface="+mn-lt"/>
                          <a:ea typeface="+mn-ea"/>
                          <a:cs typeface="+mn-cs"/>
                        </a:rPr>
                        <a:t>Economia Circolare</a:t>
                      </a:r>
                    </a:p>
                  </a:txBody>
                  <a:tcPr>
                    <a:solidFill>
                      <a:srgbClr val="F9CA4E"/>
                    </a:solidFill>
                  </a:tcPr>
                </a:tc>
                <a:extLst>
                  <a:ext uri="{0D108BD9-81ED-4DB2-BD59-A6C34878D82A}">
                    <a16:rowId xmlns:a16="http://schemas.microsoft.com/office/drawing/2014/main" val="2308410205"/>
                  </a:ext>
                </a:extLst>
              </a:tr>
              <a:tr h="211755">
                <a:tc>
                  <a:txBody>
                    <a:bodyPr/>
                    <a:lstStyle/>
                    <a:p>
                      <a:pPr marL="0" algn="l" defTabSz="914400" rtl="0" eaLnBrk="1" latinLnBrk="0" hangingPunct="1"/>
                      <a:r>
                        <a:rPr lang="it-IT" sz="900" b="1" kern="1200">
                          <a:solidFill>
                            <a:schemeClr val="accent5">
                              <a:lumMod val="75000"/>
                            </a:schemeClr>
                          </a:solidFill>
                          <a:latin typeface="+mn-lt"/>
                          <a:ea typeface="+mn-ea"/>
                          <a:cs typeface="+mn-cs"/>
                        </a:rPr>
                        <a:t>Inquinamento</a:t>
                      </a:r>
                    </a:p>
                  </a:txBody>
                  <a:tcPr>
                    <a:solidFill>
                      <a:srgbClr val="F9CA4E"/>
                    </a:solidFill>
                  </a:tcPr>
                </a:tc>
                <a:extLst>
                  <a:ext uri="{0D108BD9-81ED-4DB2-BD59-A6C34878D82A}">
                    <a16:rowId xmlns:a16="http://schemas.microsoft.com/office/drawing/2014/main" val="2006366904"/>
                  </a:ext>
                </a:extLst>
              </a:tr>
              <a:tr h="211755">
                <a:tc>
                  <a:txBody>
                    <a:bodyPr/>
                    <a:lstStyle/>
                    <a:p>
                      <a:pPr marL="0" algn="l" defTabSz="914400" rtl="0" eaLnBrk="1" latinLnBrk="0" hangingPunct="1"/>
                      <a:r>
                        <a:rPr lang="it-IT" sz="900" b="1" kern="1200">
                          <a:solidFill>
                            <a:schemeClr val="accent5">
                              <a:lumMod val="75000"/>
                            </a:schemeClr>
                          </a:solidFill>
                          <a:latin typeface="+mn-lt"/>
                          <a:ea typeface="+mn-ea"/>
                          <a:cs typeface="+mn-cs"/>
                        </a:rPr>
                        <a:t>Biodiversità</a:t>
                      </a:r>
                    </a:p>
                  </a:txBody>
                  <a:tcPr>
                    <a:solidFill>
                      <a:srgbClr val="F9CA4E"/>
                    </a:solidFill>
                  </a:tcPr>
                </a:tc>
                <a:extLst>
                  <a:ext uri="{0D108BD9-81ED-4DB2-BD59-A6C34878D82A}">
                    <a16:rowId xmlns:a16="http://schemas.microsoft.com/office/drawing/2014/main" val="2799061225"/>
                  </a:ext>
                </a:extLst>
              </a:tr>
            </a:tbl>
          </a:graphicData>
        </a:graphic>
      </p:graphicFrame>
      <p:grpSp>
        <p:nvGrpSpPr>
          <p:cNvPr id="5" name="Group 4">
            <a:extLst>
              <a:ext uri="{FF2B5EF4-FFF2-40B4-BE49-F238E27FC236}">
                <a16:creationId xmlns:a16="http://schemas.microsoft.com/office/drawing/2014/main" id="{632DB719-C7D2-4CFE-BABC-91CE64C617D9}"/>
              </a:ext>
            </a:extLst>
          </p:cNvPr>
          <p:cNvGrpSpPr/>
          <p:nvPr/>
        </p:nvGrpSpPr>
        <p:grpSpPr>
          <a:xfrm>
            <a:off x="9872720" y="190511"/>
            <a:ext cx="302478" cy="1382650"/>
            <a:chOff x="9872720" y="190511"/>
            <a:chExt cx="302478" cy="1382650"/>
          </a:xfrm>
          <a:solidFill>
            <a:srgbClr val="1F4E79"/>
          </a:solidFill>
        </p:grpSpPr>
        <p:sp>
          <p:nvSpPr>
            <p:cNvPr id="26" name="Freeform 12">
              <a:extLst>
                <a:ext uri="{FF2B5EF4-FFF2-40B4-BE49-F238E27FC236}">
                  <a16:creationId xmlns:a16="http://schemas.microsoft.com/office/drawing/2014/main" id="{FE163971-833F-430E-93A6-75DB4C6093C8}"/>
                </a:ext>
              </a:extLst>
            </p:cNvPr>
            <p:cNvSpPr>
              <a:spLocks noEditPoints="1"/>
            </p:cNvSpPr>
            <p:nvPr/>
          </p:nvSpPr>
          <p:spPr bwMode="auto">
            <a:xfrm>
              <a:off x="9941760" y="894520"/>
              <a:ext cx="188972" cy="190754"/>
            </a:xfrm>
            <a:custGeom>
              <a:avLst/>
              <a:gdLst>
                <a:gd name="T0" fmla="*/ 157 w 392"/>
                <a:gd name="T1" fmla="*/ 18 h 368"/>
                <a:gd name="T2" fmla="*/ 102 w 392"/>
                <a:gd name="T3" fmla="*/ 33 h 368"/>
                <a:gd name="T4" fmla="*/ 76 w 392"/>
                <a:gd name="T5" fmla="*/ 76 h 368"/>
                <a:gd name="T6" fmla="*/ 148 w 392"/>
                <a:gd name="T7" fmla="*/ 120 h 368"/>
                <a:gd name="T8" fmla="*/ 187 w 392"/>
                <a:gd name="T9" fmla="*/ 58 h 368"/>
                <a:gd name="T10" fmla="*/ 157 w 392"/>
                <a:gd name="T11" fmla="*/ 18 h 368"/>
                <a:gd name="T12" fmla="*/ 326 w 392"/>
                <a:gd name="T13" fmla="*/ 268 h 368"/>
                <a:gd name="T14" fmla="*/ 241 w 392"/>
                <a:gd name="T15" fmla="*/ 268 h 368"/>
                <a:gd name="T16" fmla="*/ 241 w 392"/>
                <a:gd name="T17" fmla="*/ 241 h 368"/>
                <a:gd name="T18" fmla="*/ 216 w 392"/>
                <a:gd name="T19" fmla="*/ 274 h 368"/>
                <a:gd name="T20" fmla="*/ 191 w 392"/>
                <a:gd name="T21" fmla="*/ 306 h 368"/>
                <a:gd name="T22" fmla="*/ 216 w 392"/>
                <a:gd name="T23" fmla="*/ 339 h 368"/>
                <a:gd name="T24" fmla="*/ 238 w 392"/>
                <a:gd name="T25" fmla="*/ 368 h 368"/>
                <a:gd name="T26" fmla="*/ 241 w 392"/>
                <a:gd name="T27" fmla="*/ 368 h 368"/>
                <a:gd name="T28" fmla="*/ 241 w 392"/>
                <a:gd name="T29" fmla="*/ 353 h 368"/>
                <a:gd name="T30" fmla="*/ 286 w 392"/>
                <a:gd name="T31" fmla="*/ 352 h 368"/>
                <a:gd name="T32" fmla="*/ 336 w 392"/>
                <a:gd name="T33" fmla="*/ 332 h 368"/>
                <a:gd name="T34" fmla="*/ 380 w 392"/>
                <a:gd name="T35" fmla="*/ 251 h 368"/>
                <a:gd name="T36" fmla="*/ 380 w 392"/>
                <a:gd name="T37" fmla="*/ 250 h 368"/>
                <a:gd name="T38" fmla="*/ 326 w 392"/>
                <a:gd name="T39" fmla="*/ 268 h 368"/>
                <a:gd name="T40" fmla="*/ 196 w 392"/>
                <a:gd name="T41" fmla="*/ 43 h 368"/>
                <a:gd name="T42" fmla="*/ 237 w 392"/>
                <a:gd name="T43" fmla="*/ 119 h 368"/>
                <a:gd name="T44" fmla="*/ 213 w 392"/>
                <a:gd name="T45" fmla="*/ 132 h 368"/>
                <a:gd name="T46" fmla="*/ 253 w 392"/>
                <a:gd name="T47" fmla="*/ 138 h 368"/>
                <a:gd name="T48" fmla="*/ 294 w 392"/>
                <a:gd name="T49" fmla="*/ 144 h 368"/>
                <a:gd name="T50" fmla="*/ 311 w 392"/>
                <a:gd name="T51" fmla="*/ 107 h 368"/>
                <a:gd name="T52" fmla="*/ 328 w 392"/>
                <a:gd name="T53" fmla="*/ 69 h 368"/>
                <a:gd name="T54" fmla="*/ 311 w 392"/>
                <a:gd name="T55" fmla="*/ 78 h 368"/>
                <a:gd name="T56" fmla="*/ 288 w 392"/>
                <a:gd name="T57" fmla="*/ 39 h 368"/>
                <a:gd name="T58" fmla="*/ 248 w 392"/>
                <a:gd name="T59" fmla="*/ 4 h 368"/>
                <a:gd name="T60" fmla="*/ 152 w 392"/>
                <a:gd name="T61" fmla="*/ 4 h 368"/>
                <a:gd name="T62" fmla="*/ 196 w 392"/>
                <a:gd name="T63" fmla="*/ 43 h 368"/>
                <a:gd name="T64" fmla="*/ 71 w 392"/>
                <a:gd name="T65" fmla="*/ 311 h 368"/>
                <a:gd name="T66" fmla="*/ 110 w 392"/>
                <a:gd name="T67" fmla="*/ 351 h 368"/>
                <a:gd name="T68" fmla="*/ 161 w 392"/>
                <a:gd name="T69" fmla="*/ 352 h 368"/>
                <a:gd name="T70" fmla="*/ 162 w 392"/>
                <a:gd name="T71" fmla="*/ 267 h 368"/>
                <a:gd name="T72" fmla="*/ 89 w 392"/>
                <a:gd name="T73" fmla="*/ 265 h 368"/>
                <a:gd name="T74" fmla="*/ 71 w 392"/>
                <a:gd name="T75" fmla="*/ 311 h 368"/>
                <a:gd name="T76" fmla="*/ 114 w 392"/>
                <a:gd name="T77" fmla="*/ 193 h 368"/>
                <a:gd name="T78" fmla="*/ 137 w 392"/>
                <a:gd name="T79" fmla="*/ 207 h 368"/>
                <a:gd name="T80" fmla="*/ 122 w 392"/>
                <a:gd name="T81" fmla="*/ 168 h 368"/>
                <a:gd name="T82" fmla="*/ 107 w 392"/>
                <a:gd name="T83" fmla="*/ 130 h 368"/>
                <a:gd name="T84" fmla="*/ 66 w 392"/>
                <a:gd name="T85" fmla="*/ 134 h 368"/>
                <a:gd name="T86" fmla="*/ 25 w 392"/>
                <a:gd name="T87" fmla="*/ 139 h 368"/>
                <a:gd name="T88" fmla="*/ 41 w 392"/>
                <a:gd name="T89" fmla="*/ 148 h 368"/>
                <a:gd name="T90" fmla="*/ 19 w 392"/>
                <a:gd name="T91" fmla="*/ 188 h 368"/>
                <a:gd name="T92" fmla="*/ 9 w 392"/>
                <a:gd name="T93" fmla="*/ 241 h 368"/>
                <a:gd name="T94" fmla="*/ 58 w 392"/>
                <a:gd name="T95" fmla="*/ 324 h 368"/>
                <a:gd name="T96" fmla="*/ 69 w 392"/>
                <a:gd name="T97" fmla="*/ 266 h 368"/>
                <a:gd name="T98" fmla="*/ 114 w 392"/>
                <a:gd name="T99" fmla="*/ 193 h 368"/>
                <a:gd name="T100" fmla="*/ 313 w 392"/>
                <a:gd name="T101" fmla="*/ 253 h 368"/>
                <a:gd name="T102" fmla="*/ 362 w 392"/>
                <a:gd name="T103" fmla="*/ 244 h 368"/>
                <a:gd name="T104" fmla="*/ 375 w 392"/>
                <a:gd name="T105" fmla="*/ 190 h 368"/>
                <a:gd name="T106" fmla="*/ 350 w 392"/>
                <a:gd name="T107" fmla="*/ 146 h 368"/>
                <a:gd name="T108" fmla="*/ 277 w 392"/>
                <a:gd name="T109" fmla="*/ 189 h 368"/>
                <a:gd name="T110" fmla="*/ 313 w 392"/>
                <a:gd name="T111" fmla="*/ 253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2" h="368">
                  <a:moveTo>
                    <a:pt x="157" y="18"/>
                  </a:moveTo>
                  <a:cubicBezTo>
                    <a:pt x="127" y="0"/>
                    <a:pt x="102" y="33"/>
                    <a:pt x="102" y="33"/>
                  </a:cubicBezTo>
                  <a:cubicBezTo>
                    <a:pt x="76" y="76"/>
                    <a:pt x="76" y="76"/>
                    <a:pt x="76" y="76"/>
                  </a:cubicBezTo>
                  <a:cubicBezTo>
                    <a:pt x="148" y="120"/>
                    <a:pt x="148" y="120"/>
                    <a:pt x="148" y="120"/>
                  </a:cubicBezTo>
                  <a:cubicBezTo>
                    <a:pt x="187" y="58"/>
                    <a:pt x="187" y="58"/>
                    <a:pt x="187" y="58"/>
                  </a:cubicBezTo>
                  <a:cubicBezTo>
                    <a:pt x="172" y="23"/>
                    <a:pt x="157" y="18"/>
                    <a:pt x="157" y="18"/>
                  </a:cubicBezTo>
                  <a:close/>
                  <a:moveTo>
                    <a:pt x="326" y="268"/>
                  </a:moveTo>
                  <a:cubicBezTo>
                    <a:pt x="241" y="268"/>
                    <a:pt x="241" y="268"/>
                    <a:pt x="241" y="268"/>
                  </a:cubicBezTo>
                  <a:cubicBezTo>
                    <a:pt x="241" y="241"/>
                    <a:pt x="241" y="241"/>
                    <a:pt x="241" y="241"/>
                  </a:cubicBezTo>
                  <a:cubicBezTo>
                    <a:pt x="216" y="274"/>
                    <a:pt x="216" y="274"/>
                    <a:pt x="216" y="274"/>
                  </a:cubicBezTo>
                  <a:cubicBezTo>
                    <a:pt x="191" y="306"/>
                    <a:pt x="191" y="306"/>
                    <a:pt x="191" y="306"/>
                  </a:cubicBezTo>
                  <a:cubicBezTo>
                    <a:pt x="216" y="339"/>
                    <a:pt x="216" y="339"/>
                    <a:pt x="216" y="339"/>
                  </a:cubicBezTo>
                  <a:cubicBezTo>
                    <a:pt x="238" y="368"/>
                    <a:pt x="238" y="368"/>
                    <a:pt x="238" y="368"/>
                  </a:cubicBezTo>
                  <a:cubicBezTo>
                    <a:pt x="241" y="368"/>
                    <a:pt x="241" y="368"/>
                    <a:pt x="241" y="368"/>
                  </a:cubicBezTo>
                  <a:cubicBezTo>
                    <a:pt x="241" y="353"/>
                    <a:pt x="241" y="353"/>
                    <a:pt x="241" y="353"/>
                  </a:cubicBezTo>
                  <a:cubicBezTo>
                    <a:pt x="286" y="352"/>
                    <a:pt x="286" y="352"/>
                    <a:pt x="286" y="352"/>
                  </a:cubicBezTo>
                  <a:cubicBezTo>
                    <a:pt x="327" y="349"/>
                    <a:pt x="336" y="332"/>
                    <a:pt x="336" y="332"/>
                  </a:cubicBezTo>
                  <a:cubicBezTo>
                    <a:pt x="380" y="251"/>
                    <a:pt x="380" y="251"/>
                    <a:pt x="380" y="251"/>
                  </a:cubicBezTo>
                  <a:cubicBezTo>
                    <a:pt x="380" y="250"/>
                    <a:pt x="380" y="250"/>
                    <a:pt x="380" y="250"/>
                  </a:cubicBezTo>
                  <a:cubicBezTo>
                    <a:pt x="362" y="271"/>
                    <a:pt x="326" y="268"/>
                    <a:pt x="326" y="268"/>
                  </a:cubicBezTo>
                  <a:close/>
                  <a:moveTo>
                    <a:pt x="196" y="43"/>
                  </a:moveTo>
                  <a:cubicBezTo>
                    <a:pt x="237" y="119"/>
                    <a:pt x="237" y="119"/>
                    <a:pt x="237" y="119"/>
                  </a:cubicBezTo>
                  <a:cubicBezTo>
                    <a:pt x="213" y="132"/>
                    <a:pt x="213" y="132"/>
                    <a:pt x="213" y="132"/>
                  </a:cubicBezTo>
                  <a:cubicBezTo>
                    <a:pt x="253" y="138"/>
                    <a:pt x="253" y="138"/>
                    <a:pt x="253" y="138"/>
                  </a:cubicBezTo>
                  <a:cubicBezTo>
                    <a:pt x="294" y="144"/>
                    <a:pt x="294" y="144"/>
                    <a:pt x="294" y="144"/>
                  </a:cubicBezTo>
                  <a:cubicBezTo>
                    <a:pt x="311" y="107"/>
                    <a:pt x="311" y="107"/>
                    <a:pt x="311" y="107"/>
                  </a:cubicBezTo>
                  <a:cubicBezTo>
                    <a:pt x="328" y="69"/>
                    <a:pt x="328" y="69"/>
                    <a:pt x="328" y="69"/>
                  </a:cubicBezTo>
                  <a:cubicBezTo>
                    <a:pt x="311" y="78"/>
                    <a:pt x="311" y="78"/>
                    <a:pt x="311" y="78"/>
                  </a:cubicBezTo>
                  <a:cubicBezTo>
                    <a:pt x="288" y="39"/>
                    <a:pt x="288" y="39"/>
                    <a:pt x="288" y="39"/>
                  </a:cubicBezTo>
                  <a:cubicBezTo>
                    <a:pt x="267" y="4"/>
                    <a:pt x="248" y="4"/>
                    <a:pt x="248" y="4"/>
                  </a:cubicBezTo>
                  <a:cubicBezTo>
                    <a:pt x="152" y="4"/>
                    <a:pt x="152" y="4"/>
                    <a:pt x="152" y="4"/>
                  </a:cubicBezTo>
                  <a:cubicBezTo>
                    <a:pt x="180" y="7"/>
                    <a:pt x="196" y="43"/>
                    <a:pt x="196" y="43"/>
                  </a:cubicBezTo>
                  <a:close/>
                  <a:moveTo>
                    <a:pt x="71" y="311"/>
                  </a:moveTo>
                  <a:cubicBezTo>
                    <a:pt x="70" y="346"/>
                    <a:pt x="110" y="351"/>
                    <a:pt x="110" y="351"/>
                  </a:cubicBezTo>
                  <a:cubicBezTo>
                    <a:pt x="161" y="352"/>
                    <a:pt x="161" y="352"/>
                    <a:pt x="161" y="352"/>
                  </a:cubicBezTo>
                  <a:cubicBezTo>
                    <a:pt x="162" y="267"/>
                    <a:pt x="162" y="267"/>
                    <a:pt x="162" y="267"/>
                  </a:cubicBezTo>
                  <a:cubicBezTo>
                    <a:pt x="89" y="265"/>
                    <a:pt x="89" y="265"/>
                    <a:pt x="89" y="265"/>
                  </a:cubicBezTo>
                  <a:cubicBezTo>
                    <a:pt x="67" y="295"/>
                    <a:pt x="71" y="311"/>
                    <a:pt x="71" y="311"/>
                  </a:cubicBezTo>
                  <a:close/>
                  <a:moveTo>
                    <a:pt x="114" y="193"/>
                  </a:moveTo>
                  <a:cubicBezTo>
                    <a:pt x="137" y="207"/>
                    <a:pt x="137" y="207"/>
                    <a:pt x="137" y="207"/>
                  </a:cubicBezTo>
                  <a:cubicBezTo>
                    <a:pt x="122" y="168"/>
                    <a:pt x="122" y="168"/>
                    <a:pt x="122" y="168"/>
                  </a:cubicBezTo>
                  <a:cubicBezTo>
                    <a:pt x="107" y="130"/>
                    <a:pt x="107" y="130"/>
                    <a:pt x="107" y="130"/>
                  </a:cubicBezTo>
                  <a:cubicBezTo>
                    <a:pt x="66" y="134"/>
                    <a:pt x="66" y="134"/>
                    <a:pt x="66" y="134"/>
                  </a:cubicBezTo>
                  <a:cubicBezTo>
                    <a:pt x="25" y="139"/>
                    <a:pt x="25" y="139"/>
                    <a:pt x="25" y="139"/>
                  </a:cubicBezTo>
                  <a:cubicBezTo>
                    <a:pt x="41" y="148"/>
                    <a:pt x="41" y="148"/>
                    <a:pt x="41" y="148"/>
                  </a:cubicBezTo>
                  <a:cubicBezTo>
                    <a:pt x="19" y="188"/>
                    <a:pt x="19" y="188"/>
                    <a:pt x="19" y="188"/>
                  </a:cubicBezTo>
                  <a:cubicBezTo>
                    <a:pt x="0" y="224"/>
                    <a:pt x="9" y="241"/>
                    <a:pt x="9" y="241"/>
                  </a:cubicBezTo>
                  <a:cubicBezTo>
                    <a:pt x="58" y="324"/>
                    <a:pt x="58" y="324"/>
                    <a:pt x="58" y="324"/>
                  </a:cubicBezTo>
                  <a:cubicBezTo>
                    <a:pt x="47" y="298"/>
                    <a:pt x="69" y="266"/>
                    <a:pt x="69" y="266"/>
                  </a:cubicBezTo>
                  <a:lnTo>
                    <a:pt x="114" y="193"/>
                  </a:lnTo>
                  <a:close/>
                  <a:moveTo>
                    <a:pt x="313" y="253"/>
                  </a:moveTo>
                  <a:cubicBezTo>
                    <a:pt x="351" y="256"/>
                    <a:pt x="362" y="244"/>
                    <a:pt x="362" y="244"/>
                  </a:cubicBezTo>
                  <a:cubicBezTo>
                    <a:pt x="392" y="228"/>
                    <a:pt x="375" y="190"/>
                    <a:pt x="375" y="190"/>
                  </a:cubicBezTo>
                  <a:cubicBezTo>
                    <a:pt x="350" y="146"/>
                    <a:pt x="350" y="146"/>
                    <a:pt x="350" y="146"/>
                  </a:cubicBezTo>
                  <a:cubicBezTo>
                    <a:pt x="277" y="189"/>
                    <a:pt x="277" y="189"/>
                    <a:pt x="277" y="189"/>
                  </a:cubicBezTo>
                  <a:lnTo>
                    <a:pt x="313" y="253"/>
                  </a:lnTo>
                  <a:close/>
                </a:path>
              </a:pathLst>
            </a:custGeom>
            <a:grp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a:ea typeface="+mn-ea"/>
                <a:cs typeface="+mn-cs"/>
              </a:endParaRPr>
            </a:p>
          </p:txBody>
        </p:sp>
        <p:grpSp>
          <p:nvGrpSpPr>
            <p:cNvPr id="29" name="Group 28">
              <a:extLst>
                <a:ext uri="{FF2B5EF4-FFF2-40B4-BE49-F238E27FC236}">
                  <a16:creationId xmlns:a16="http://schemas.microsoft.com/office/drawing/2014/main" id="{55F4C4EC-5A66-42F4-A156-90C73F3D3755}"/>
                </a:ext>
              </a:extLst>
            </p:cNvPr>
            <p:cNvGrpSpPr/>
            <p:nvPr/>
          </p:nvGrpSpPr>
          <p:grpSpPr>
            <a:xfrm>
              <a:off x="9923521" y="1367383"/>
              <a:ext cx="251677" cy="205778"/>
              <a:chOff x="6637496" y="2894701"/>
              <a:chExt cx="528127" cy="530524"/>
            </a:xfrm>
            <a:grpFill/>
          </p:grpSpPr>
          <p:sp>
            <p:nvSpPr>
              <p:cNvPr id="30" name="Freeform 79">
                <a:extLst>
                  <a:ext uri="{FF2B5EF4-FFF2-40B4-BE49-F238E27FC236}">
                    <a16:creationId xmlns:a16="http://schemas.microsoft.com/office/drawing/2014/main" id="{3F4C2945-19F0-4589-BFD1-A16E40D9E982}"/>
                  </a:ext>
                </a:extLst>
              </p:cNvPr>
              <p:cNvSpPr>
                <a:spLocks noEditPoints="1"/>
              </p:cNvSpPr>
              <p:nvPr/>
            </p:nvSpPr>
            <p:spPr bwMode="auto">
              <a:xfrm>
                <a:off x="6672001" y="2894701"/>
                <a:ext cx="362281" cy="530524"/>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44" name="Freeform 79">
                <a:extLst>
                  <a:ext uri="{FF2B5EF4-FFF2-40B4-BE49-F238E27FC236}">
                    <a16:creationId xmlns:a16="http://schemas.microsoft.com/office/drawing/2014/main" id="{53681A0C-22AD-4516-860E-56544AB7D158}"/>
                  </a:ext>
                </a:extLst>
              </p:cNvPr>
              <p:cNvSpPr>
                <a:spLocks noEditPoints="1"/>
              </p:cNvSpPr>
              <p:nvPr/>
            </p:nvSpPr>
            <p:spPr bwMode="auto">
              <a:xfrm>
                <a:off x="6637496" y="3170780"/>
                <a:ext cx="171498" cy="251142"/>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sp>
            <p:nvSpPr>
              <p:cNvPr id="45" name="Freeform 79">
                <a:extLst>
                  <a:ext uri="{FF2B5EF4-FFF2-40B4-BE49-F238E27FC236}">
                    <a16:creationId xmlns:a16="http://schemas.microsoft.com/office/drawing/2014/main" id="{699075A2-ADBD-426D-ACF2-55FCED21539E}"/>
                  </a:ext>
                </a:extLst>
              </p:cNvPr>
              <p:cNvSpPr>
                <a:spLocks noEditPoints="1"/>
              </p:cNvSpPr>
              <p:nvPr/>
            </p:nvSpPr>
            <p:spPr bwMode="auto">
              <a:xfrm>
                <a:off x="7019666" y="3203780"/>
                <a:ext cx="145957" cy="213739"/>
              </a:xfrm>
              <a:custGeom>
                <a:avLst/>
                <a:gdLst>
                  <a:gd name="T0" fmla="*/ 577 w 762"/>
                  <a:gd name="T1" fmla="*/ 927 h 978"/>
                  <a:gd name="T2" fmla="*/ 623 w 762"/>
                  <a:gd name="T3" fmla="*/ 835 h 978"/>
                  <a:gd name="T4" fmla="*/ 673 w 762"/>
                  <a:gd name="T5" fmla="*/ 812 h 978"/>
                  <a:gd name="T6" fmla="*/ 645 w 762"/>
                  <a:gd name="T7" fmla="*/ 788 h 978"/>
                  <a:gd name="T8" fmla="*/ 608 w 762"/>
                  <a:gd name="T9" fmla="*/ 776 h 978"/>
                  <a:gd name="T10" fmla="*/ 587 w 762"/>
                  <a:gd name="T11" fmla="*/ 795 h 978"/>
                  <a:gd name="T12" fmla="*/ 600 w 762"/>
                  <a:gd name="T13" fmla="*/ 826 h 978"/>
                  <a:gd name="T14" fmla="*/ 560 w 762"/>
                  <a:gd name="T15" fmla="*/ 773 h 978"/>
                  <a:gd name="T16" fmla="*/ 672 w 762"/>
                  <a:gd name="T17" fmla="*/ 716 h 978"/>
                  <a:gd name="T18" fmla="*/ 601 w 762"/>
                  <a:gd name="T19" fmla="*/ 657 h 978"/>
                  <a:gd name="T20" fmla="*/ 507 w 762"/>
                  <a:gd name="T21" fmla="*/ 627 h 978"/>
                  <a:gd name="T22" fmla="*/ 456 w 762"/>
                  <a:gd name="T23" fmla="*/ 674 h 978"/>
                  <a:gd name="T24" fmla="*/ 488 w 762"/>
                  <a:gd name="T25" fmla="*/ 752 h 978"/>
                  <a:gd name="T26" fmla="*/ 518 w 762"/>
                  <a:gd name="T27" fmla="*/ 811 h 978"/>
                  <a:gd name="T28" fmla="*/ 511 w 762"/>
                  <a:gd name="T29" fmla="*/ 788 h 978"/>
                  <a:gd name="T30" fmla="*/ 488 w 762"/>
                  <a:gd name="T31" fmla="*/ 781 h 978"/>
                  <a:gd name="T32" fmla="*/ 476 w 762"/>
                  <a:gd name="T33" fmla="*/ 792 h 978"/>
                  <a:gd name="T34" fmla="*/ 478 w 762"/>
                  <a:gd name="T35" fmla="*/ 812 h 978"/>
                  <a:gd name="T36" fmla="*/ 511 w 762"/>
                  <a:gd name="T37" fmla="*/ 815 h 978"/>
                  <a:gd name="T38" fmla="*/ 530 w 762"/>
                  <a:gd name="T39" fmla="*/ 933 h 978"/>
                  <a:gd name="T40" fmla="*/ 370 w 762"/>
                  <a:gd name="T41" fmla="*/ 626 h 978"/>
                  <a:gd name="T42" fmla="*/ 534 w 762"/>
                  <a:gd name="T43" fmla="*/ 578 h 978"/>
                  <a:gd name="T44" fmla="*/ 556 w 762"/>
                  <a:gd name="T45" fmla="*/ 525 h 978"/>
                  <a:gd name="T46" fmla="*/ 521 w 762"/>
                  <a:gd name="T47" fmla="*/ 493 h 978"/>
                  <a:gd name="T48" fmla="*/ 457 w 762"/>
                  <a:gd name="T49" fmla="*/ 514 h 978"/>
                  <a:gd name="T50" fmla="*/ 409 w 762"/>
                  <a:gd name="T51" fmla="*/ 554 h 978"/>
                  <a:gd name="T52" fmla="*/ 440 w 762"/>
                  <a:gd name="T53" fmla="*/ 465 h 978"/>
                  <a:gd name="T54" fmla="*/ 665 w 762"/>
                  <a:gd name="T55" fmla="*/ 247 h 978"/>
                  <a:gd name="T56" fmla="*/ 532 w 762"/>
                  <a:gd name="T57" fmla="*/ 128 h 978"/>
                  <a:gd name="T58" fmla="*/ 257 w 762"/>
                  <a:gd name="T59" fmla="*/ 100 h 978"/>
                  <a:gd name="T60" fmla="*/ 100 w 762"/>
                  <a:gd name="T61" fmla="*/ 207 h 978"/>
                  <a:gd name="T62" fmla="*/ 279 w 762"/>
                  <a:gd name="T63" fmla="*/ 457 h 978"/>
                  <a:gd name="T64" fmla="*/ 186 w 762"/>
                  <a:gd name="T65" fmla="*/ 635 h 978"/>
                  <a:gd name="T66" fmla="*/ 263 w 762"/>
                  <a:gd name="T67" fmla="*/ 554 h 978"/>
                  <a:gd name="T68" fmla="*/ 210 w 762"/>
                  <a:gd name="T69" fmla="*/ 506 h 978"/>
                  <a:gd name="T70" fmla="*/ 100 w 762"/>
                  <a:gd name="T71" fmla="*/ 495 h 978"/>
                  <a:gd name="T72" fmla="*/ 38 w 762"/>
                  <a:gd name="T73" fmla="*/ 538 h 978"/>
                  <a:gd name="T74" fmla="*/ 110 w 762"/>
                  <a:gd name="T75" fmla="*/ 637 h 978"/>
                  <a:gd name="T76" fmla="*/ 276 w 762"/>
                  <a:gd name="T77" fmla="*/ 757 h 978"/>
                  <a:gd name="T78" fmla="*/ 227 w 762"/>
                  <a:gd name="T79" fmla="*/ 935 h 978"/>
                  <a:gd name="T80" fmla="*/ 535 w 762"/>
                  <a:gd name="T81" fmla="*/ 970 h 978"/>
                  <a:gd name="T82" fmla="*/ 611 w 762"/>
                  <a:gd name="T83" fmla="*/ 833 h 978"/>
                  <a:gd name="T84" fmla="*/ 547 w 762"/>
                  <a:gd name="T85" fmla="*/ 807 h 978"/>
                  <a:gd name="T86" fmla="*/ 544 w 762"/>
                  <a:gd name="T87" fmla="*/ 776 h 978"/>
                  <a:gd name="T88" fmla="*/ 546 w 762"/>
                  <a:gd name="T89" fmla="*/ 787 h 978"/>
                  <a:gd name="T90" fmla="*/ 547 w 762"/>
                  <a:gd name="T91" fmla="*/ 796 h 978"/>
                  <a:gd name="T92" fmla="*/ 548 w 762"/>
                  <a:gd name="T93" fmla="*/ 803 h 978"/>
                  <a:gd name="T94" fmla="*/ 548 w 762"/>
                  <a:gd name="T95" fmla="*/ 808 h 978"/>
                  <a:gd name="T96" fmla="*/ 398 w 762"/>
                  <a:gd name="T97" fmla="*/ 485 h 978"/>
                  <a:gd name="T98" fmla="*/ 390 w 762"/>
                  <a:gd name="T99" fmla="*/ 502 h 978"/>
                  <a:gd name="T100" fmla="*/ 382 w 762"/>
                  <a:gd name="T101" fmla="*/ 520 h 978"/>
                  <a:gd name="T102" fmla="*/ 353 w 762"/>
                  <a:gd name="T103" fmla="*/ 568 h 978"/>
                  <a:gd name="T104" fmla="*/ 350 w 762"/>
                  <a:gd name="T105" fmla="*/ 571 h 978"/>
                  <a:gd name="T106" fmla="*/ 351 w 762"/>
                  <a:gd name="T107" fmla="*/ 565 h 978"/>
                  <a:gd name="T108" fmla="*/ 353 w 762"/>
                  <a:gd name="T109" fmla="*/ 548 h 978"/>
                  <a:gd name="T110" fmla="*/ 354 w 762"/>
                  <a:gd name="T111" fmla="*/ 538 h 978"/>
                  <a:gd name="T112" fmla="*/ 358 w 762"/>
                  <a:gd name="T113" fmla="*/ 478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978">
                    <a:moveTo>
                      <a:pt x="696" y="951"/>
                    </a:moveTo>
                    <a:cubicBezTo>
                      <a:pt x="665" y="949"/>
                      <a:pt x="635" y="945"/>
                      <a:pt x="608" y="941"/>
                    </a:cubicBezTo>
                    <a:cubicBezTo>
                      <a:pt x="605" y="940"/>
                      <a:pt x="601" y="939"/>
                      <a:pt x="592" y="939"/>
                    </a:cubicBezTo>
                    <a:cubicBezTo>
                      <a:pt x="576" y="937"/>
                      <a:pt x="578" y="927"/>
                      <a:pt x="578" y="927"/>
                    </a:cubicBezTo>
                    <a:cubicBezTo>
                      <a:pt x="578" y="927"/>
                      <a:pt x="577" y="927"/>
                      <a:pt x="577" y="927"/>
                    </a:cubicBezTo>
                    <a:cubicBezTo>
                      <a:pt x="578" y="915"/>
                      <a:pt x="577" y="898"/>
                      <a:pt x="575" y="875"/>
                    </a:cubicBezTo>
                    <a:cubicBezTo>
                      <a:pt x="578" y="872"/>
                      <a:pt x="583" y="867"/>
                      <a:pt x="589" y="864"/>
                    </a:cubicBezTo>
                    <a:cubicBezTo>
                      <a:pt x="591" y="863"/>
                      <a:pt x="593" y="862"/>
                      <a:pt x="596" y="860"/>
                    </a:cubicBezTo>
                    <a:cubicBezTo>
                      <a:pt x="595" y="862"/>
                      <a:pt x="595" y="862"/>
                      <a:pt x="597" y="859"/>
                    </a:cubicBezTo>
                    <a:cubicBezTo>
                      <a:pt x="605" y="853"/>
                      <a:pt x="615" y="844"/>
                      <a:pt x="623" y="835"/>
                    </a:cubicBezTo>
                    <a:cubicBezTo>
                      <a:pt x="627" y="835"/>
                      <a:pt x="631" y="834"/>
                      <a:pt x="634" y="832"/>
                    </a:cubicBezTo>
                    <a:cubicBezTo>
                      <a:pt x="636" y="833"/>
                      <a:pt x="638" y="834"/>
                      <a:pt x="641" y="834"/>
                    </a:cubicBezTo>
                    <a:cubicBezTo>
                      <a:pt x="646" y="834"/>
                      <a:pt x="651" y="830"/>
                      <a:pt x="652" y="825"/>
                    </a:cubicBezTo>
                    <a:cubicBezTo>
                      <a:pt x="654" y="826"/>
                      <a:pt x="656" y="826"/>
                      <a:pt x="658" y="826"/>
                    </a:cubicBezTo>
                    <a:cubicBezTo>
                      <a:pt x="667" y="826"/>
                      <a:pt x="673" y="820"/>
                      <a:pt x="673" y="812"/>
                    </a:cubicBezTo>
                    <a:cubicBezTo>
                      <a:pt x="673" y="804"/>
                      <a:pt x="667" y="797"/>
                      <a:pt x="660" y="797"/>
                    </a:cubicBezTo>
                    <a:cubicBezTo>
                      <a:pt x="659" y="792"/>
                      <a:pt x="654" y="788"/>
                      <a:pt x="649" y="788"/>
                    </a:cubicBezTo>
                    <a:cubicBezTo>
                      <a:pt x="648" y="788"/>
                      <a:pt x="648" y="788"/>
                      <a:pt x="648" y="788"/>
                    </a:cubicBezTo>
                    <a:cubicBezTo>
                      <a:pt x="647" y="788"/>
                      <a:pt x="646" y="788"/>
                      <a:pt x="645" y="788"/>
                    </a:cubicBezTo>
                    <a:cubicBezTo>
                      <a:pt x="645" y="788"/>
                      <a:pt x="645" y="788"/>
                      <a:pt x="645" y="788"/>
                    </a:cubicBezTo>
                    <a:cubicBezTo>
                      <a:pt x="645" y="784"/>
                      <a:pt x="641" y="782"/>
                      <a:pt x="637" y="782"/>
                    </a:cubicBezTo>
                    <a:cubicBezTo>
                      <a:pt x="637" y="782"/>
                      <a:pt x="637" y="782"/>
                      <a:pt x="637" y="782"/>
                    </a:cubicBezTo>
                    <a:cubicBezTo>
                      <a:pt x="637" y="774"/>
                      <a:pt x="630" y="767"/>
                      <a:pt x="622" y="767"/>
                    </a:cubicBezTo>
                    <a:cubicBezTo>
                      <a:pt x="616" y="767"/>
                      <a:pt x="611" y="771"/>
                      <a:pt x="609" y="776"/>
                    </a:cubicBezTo>
                    <a:cubicBezTo>
                      <a:pt x="608" y="776"/>
                      <a:pt x="608" y="776"/>
                      <a:pt x="608" y="776"/>
                    </a:cubicBezTo>
                    <a:cubicBezTo>
                      <a:pt x="603" y="776"/>
                      <a:pt x="598" y="780"/>
                      <a:pt x="598" y="786"/>
                    </a:cubicBezTo>
                    <a:cubicBezTo>
                      <a:pt x="598" y="786"/>
                      <a:pt x="598" y="787"/>
                      <a:pt x="599" y="788"/>
                    </a:cubicBezTo>
                    <a:cubicBezTo>
                      <a:pt x="595" y="789"/>
                      <a:pt x="592" y="791"/>
                      <a:pt x="590" y="794"/>
                    </a:cubicBezTo>
                    <a:cubicBezTo>
                      <a:pt x="589" y="794"/>
                      <a:pt x="589" y="794"/>
                      <a:pt x="588" y="795"/>
                    </a:cubicBezTo>
                    <a:cubicBezTo>
                      <a:pt x="588" y="795"/>
                      <a:pt x="588" y="795"/>
                      <a:pt x="587" y="795"/>
                    </a:cubicBezTo>
                    <a:cubicBezTo>
                      <a:pt x="583" y="795"/>
                      <a:pt x="580" y="798"/>
                      <a:pt x="580" y="802"/>
                    </a:cubicBezTo>
                    <a:cubicBezTo>
                      <a:pt x="580" y="803"/>
                      <a:pt x="580" y="804"/>
                      <a:pt x="580" y="805"/>
                    </a:cubicBezTo>
                    <a:cubicBezTo>
                      <a:pt x="578" y="807"/>
                      <a:pt x="577" y="810"/>
                      <a:pt x="577" y="813"/>
                    </a:cubicBezTo>
                    <a:cubicBezTo>
                      <a:pt x="577" y="821"/>
                      <a:pt x="584" y="828"/>
                      <a:pt x="592" y="828"/>
                    </a:cubicBezTo>
                    <a:cubicBezTo>
                      <a:pt x="595" y="828"/>
                      <a:pt x="598" y="827"/>
                      <a:pt x="600" y="826"/>
                    </a:cubicBezTo>
                    <a:cubicBezTo>
                      <a:pt x="602" y="828"/>
                      <a:pt x="605" y="830"/>
                      <a:pt x="607" y="831"/>
                    </a:cubicBezTo>
                    <a:cubicBezTo>
                      <a:pt x="606" y="837"/>
                      <a:pt x="605" y="844"/>
                      <a:pt x="602" y="850"/>
                    </a:cubicBezTo>
                    <a:cubicBezTo>
                      <a:pt x="594" y="855"/>
                      <a:pt x="585" y="860"/>
                      <a:pt x="573" y="864"/>
                    </a:cubicBezTo>
                    <a:cubicBezTo>
                      <a:pt x="572" y="854"/>
                      <a:pt x="570" y="843"/>
                      <a:pt x="567" y="832"/>
                    </a:cubicBezTo>
                    <a:cubicBezTo>
                      <a:pt x="559" y="796"/>
                      <a:pt x="559" y="780"/>
                      <a:pt x="560" y="773"/>
                    </a:cubicBezTo>
                    <a:cubicBezTo>
                      <a:pt x="564" y="772"/>
                      <a:pt x="569" y="770"/>
                      <a:pt x="574" y="768"/>
                    </a:cubicBezTo>
                    <a:cubicBezTo>
                      <a:pt x="578" y="771"/>
                      <a:pt x="584" y="772"/>
                      <a:pt x="590" y="772"/>
                    </a:cubicBezTo>
                    <a:cubicBezTo>
                      <a:pt x="603" y="772"/>
                      <a:pt x="615" y="763"/>
                      <a:pt x="619" y="751"/>
                    </a:cubicBezTo>
                    <a:cubicBezTo>
                      <a:pt x="624" y="753"/>
                      <a:pt x="629" y="754"/>
                      <a:pt x="634" y="754"/>
                    </a:cubicBezTo>
                    <a:cubicBezTo>
                      <a:pt x="655" y="754"/>
                      <a:pt x="672" y="737"/>
                      <a:pt x="672" y="716"/>
                    </a:cubicBezTo>
                    <a:cubicBezTo>
                      <a:pt x="672" y="697"/>
                      <a:pt x="657" y="680"/>
                      <a:pt x="638" y="679"/>
                    </a:cubicBezTo>
                    <a:cubicBezTo>
                      <a:pt x="635" y="667"/>
                      <a:pt x="624" y="657"/>
                      <a:pt x="611" y="657"/>
                    </a:cubicBezTo>
                    <a:cubicBezTo>
                      <a:pt x="609" y="657"/>
                      <a:pt x="608" y="658"/>
                      <a:pt x="606" y="658"/>
                    </a:cubicBezTo>
                    <a:cubicBezTo>
                      <a:pt x="605" y="658"/>
                      <a:pt x="603" y="657"/>
                      <a:pt x="602" y="657"/>
                    </a:cubicBezTo>
                    <a:cubicBezTo>
                      <a:pt x="602" y="657"/>
                      <a:pt x="601" y="657"/>
                      <a:pt x="601" y="657"/>
                    </a:cubicBezTo>
                    <a:cubicBezTo>
                      <a:pt x="600" y="647"/>
                      <a:pt x="592" y="639"/>
                      <a:pt x="582" y="639"/>
                    </a:cubicBezTo>
                    <a:cubicBezTo>
                      <a:pt x="581" y="639"/>
                      <a:pt x="581" y="639"/>
                      <a:pt x="581" y="639"/>
                    </a:cubicBezTo>
                    <a:cubicBezTo>
                      <a:pt x="580" y="619"/>
                      <a:pt x="564" y="604"/>
                      <a:pt x="543" y="604"/>
                    </a:cubicBezTo>
                    <a:cubicBezTo>
                      <a:pt x="528" y="604"/>
                      <a:pt x="515" y="614"/>
                      <a:pt x="509" y="627"/>
                    </a:cubicBezTo>
                    <a:cubicBezTo>
                      <a:pt x="509" y="627"/>
                      <a:pt x="508" y="627"/>
                      <a:pt x="507" y="627"/>
                    </a:cubicBezTo>
                    <a:cubicBezTo>
                      <a:pt x="494" y="627"/>
                      <a:pt x="484" y="638"/>
                      <a:pt x="484" y="651"/>
                    </a:cubicBezTo>
                    <a:cubicBezTo>
                      <a:pt x="484" y="652"/>
                      <a:pt x="484" y="654"/>
                      <a:pt x="484" y="656"/>
                    </a:cubicBezTo>
                    <a:cubicBezTo>
                      <a:pt x="475" y="659"/>
                      <a:pt x="468" y="664"/>
                      <a:pt x="462" y="672"/>
                    </a:cubicBezTo>
                    <a:cubicBezTo>
                      <a:pt x="461" y="672"/>
                      <a:pt x="459" y="673"/>
                      <a:pt x="457" y="674"/>
                    </a:cubicBezTo>
                    <a:cubicBezTo>
                      <a:pt x="457" y="674"/>
                      <a:pt x="456" y="674"/>
                      <a:pt x="456" y="674"/>
                    </a:cubicBezTo>
                    <a:cubicBezTo>
                      <a:pt x="445" y="674"/>
                      <a:pt x="436" y="682"/>
                      <a:pt x="436" y="693"/>
                    </a:cubicBezTo>
                    <a:cubicBezTo>
                      <a:pt x="436" y="695"/>
                      <a:pt x="437" y="697"/>
                      <a:pt x="437" y="699"/>
                    </a:cubicBezTo>
                    <a:cubicBezTo>
                      <a:pt x="433" y="705"/>
                      <a:pt x="431" y="712"/>
                      <a:pt x="431" y="720"/>
                    </a:cubicBezTo>
                    <a:cubicBezTo>
                      <a:pt x="431" y="741"/>
                      <a:pt x="448" y="758"/>
                      <a:pt x="468" y="758"/>
                    </a:cubicBezTo>
                    <a:cubicBezTo>
                      <a:pt x="476" y="758"/>
                      <a:pt x="483" y="756"/>
                      <a:pt x="488" y="752"/>
                    </a:cubicBezTo>
                    <a:cubicBezTo>
                      <a:pt x="496" y="760"/>
                      <a:pt x="506" y="767"/>
                      <a:pt x="516" y="771"/>
                    </a:cubicBezTo>
                    <a:cubicBezTo>
                      <a:pt x="523" y="786"/>
                      <a:pt x="534" y="804"/>
                      <a:pt x="542" y="823"/>
                    </a:cubicBezTo>
                    <a:cubicBezTo>
                      <a:pt x="529" y="821"/>
                      <a:pt x="520" y="817"/>
                      <a:pt x="513" y="813"/>
                    </a:cubicBezTo>
                    <a:cubicBezTo>
                      <a:pt x="514" y="812"/>
                      <a:pt x="514" y="812"/>
                      <a:pt x="515" y="811"/>
                    </a:cubicBezTo>
                    <a:cubicBezTo>
                      <a:pt x="516" y="811"/>
                      <a:pt x="517" y="811"/>
                      <a:pt x="518" y="811"/>
                    </a:cubicBezTo>
                    <a:cubicBezTo>
                      <a:pt x="523" y="811"/>
                      <a:pt x="527" y="807"/>
                      <a:pt x="527" y="802"/>
                    </a:cubicBezTo>
                    <a:cubicBezTo>
                      <a:pt x="527" y="798"/>
                      <a:pt x="524" y="794"/>
                      <a:pt x="519" y="793"/>
                    </a:cubicBezTo>
                    <a:cubicBezTo>
                      <a:pt x="519" y="790"/>
                      <a:pt x="516" y="788"/>
                      <a:pt x="513" y="788"/>
                    </a:cubicBezTo>
                    <a:cubicBezTo>
                      <a:pt x="512" y="788"/>
                      <a:pt x="512" y="788"/>
                      <a:pt x="511" y="788"/>
                    </a:cubicBezTo>
                    <a:cubicBezTo>
                      <a:pt x="511" y="788"/>
                      <a:pt x="511" y="788"/>
                      <a:pt x="511" y="788"/>
                    </a:cubicBezTo>
                    <a:cubicBezTo>
                      <a:pt x="510" y="788"/>
                      <a:pt x="510" y="788"/>
                      <a:pt x="510" y="788"/>
                    </a:cubicBezTo>
                    <a:cubicBezTo>
                      <a:pt x="510" y="785"/>
                      <a:pt x="508" y="783"/>
                      <a:pt x="506" y="783"/>
                    </a:cubicBezTo>
                    <a:cubicBezTo>
                      <a:pt x="505" y="783"/>
                      <a:pt x="505" y="783"/>
                      <a:pt x="505" y="783"/>
                    </a:cubicBezTo>
                    <a:cubicBezTo>
                      <a:pt x="505" y="779"/>
                      <a:pt x="501" y="775"/>
                      <a:pt x="496" y="775"/>
                    </a:cubicBezTo>
                    <a:cubicBezTo>
                      <a:pt x="493" y="775"/>
                      <a:pt x="490" y="777"/>
                      <a:pt x="488" y="781"/>
                    </a:cubicBezTo>
                    <a:cubicBezTo>
                      <a:pt x="488" y="780"/>
                      <a:pt x="488" y="781"/>
                      <a:pt x="488" y="781"/>
                    </a:cubicBezTo>
                    <a:cubicBezTo>
                      <a:pt x="484" y="781"/>
                      <a:pt x="482" y="783"/>
                      <a:pt x="482" y="786"/>
                    </a:cubicBezTo>
                    <a:cubicBezTo>
                      <a:pt x="482" y="787"/>
                      <a:pt x="482" y="787"/>
                      <a:pt x="482" y="788"/>
                    </a:cubicBezTo>
                    <a:cubicBezTo>
                      <a:pt x="480" y="788"/>
                      <a:pt x="478" y="790"/>
                      <a:pt x="477" y="792"/>
                    </a:cubicBezTo>
                    <a:cubicBezTo>
                      <a:pt x="476" y="792"/>
                      <a:pt x="476" y="792"/>
                      <a:pt x="476" y="792"/>
                    </a:cubicBezTo>
                    <a:cubicBezTo>
                      <a:pt x="475" y="792"/>
                      <a:pt x="475" y="792"/>
                      <a:pt x="475" y="792"/>
                    </a:cubicBezTo>
                    <a:cubicBezTo>
                      <a:pt x="473" y="792"/>
                      <a:pt x="470" y="794"/>
                      <a:pt x="470" y="797"/>
                    </a:cubicBezTo>
                    <a:cubicBezTo>
                      <a:pt x="470" y="797"/>
                      <a:pt x="471" y="798"/>
                      <a:pt x="471" y="798"/>
                    </a:cubicBezTo>
                    <a:cubicBezTo>
                      <a:pt x="470" y="800"/>
                      <a:pt x="469" y="801"/>
                      <a:pt x="469" y="803"/>
                    </a:cubicBezTo>
                    <a:cubicBezTo>
                      <a:pt x="469" y="808"/>
                      <a:pt x="473" y="812"/>
                      <a:pt x="478" y="812"/>
                    </a:cubicBezTo>
                    <a:cubicBezTo>
                      <a:pt x="480" y="812"/>
                      <a:pt x="482" y="812"/>
                      <a:pt x="483" y="811"/>
                    </a:cubicBezTo>
                    <a:cubicBezTo>
                      <a:pt x="486" y="814"/>
                      <a:pt x="491" y="817"/>
                      <a:pt x="496" y="817"/>
                    </a:cubicBezTo>
                    <a:cubicBezTo>
                      <a:pt x="499" y="817"/>
                      <a:pt x="501" y="816"/>
                      <a:pt x="504" y="815"/>
                    </a:cubicBezTo>
                    <a:cubicBezTo>
                      <a:pt x="505" y="815"/>
                      <a:pt x="506" y="816"/>
                      <a:pt x="508" y="816"/>
                    </a:cubicBezTo>
                    <a:cubicBezTo>
                      <a:pt x="509" y="816"/>
                      <a:pt x="510" y="815"/>
                      <a:pt x="511" y="815"/>
                    </a:cubicBezTo>
                    <a:cubicBezTo>
                      <a:pt x="521" y="821"/>
                      <a:pt x="535" y="827"/>
                      <a:pt x="542" y="828"/>
                    </a:cubicBezTo>
                    <a:cubicBezTo>
                      <a:pt x="542" y="828"/>
                      <a:pt x="543" y="828"/>
                      <a:pt x="544" y="829"/>
                    </a:cubicBezTo>
                    <a:cubicBezTo>
                      <a:pt x="548" y="839"/>
                      <a:pt x="552" y="850"/>
                      <a:pt x="552" y="862"/>
                    </a:cubicBezTo>
                    <a:cubicBezTo>
                      <a:pt x="554" y="891"/>
                      <a:pt x="543" y="921"/>
                      <a:pt x="538" y="933"/>
                    </a:cubicBezTo>
                    <a:cubicBezTo>
                      <a:pt x="535" y="933"/>
                      <a:pt x="532" y="933"/>
                      <a:pt x="530" y="933"/>
                    </a:cubicBezTo>
                    <a:cubicBezTo>
                      <a:pt x="500" y="933"/>
                      <a:pt x="439" y="932"/>
                      <a:pt x="405" y="935"/>
                    </a:cubicBezTo>
                    <a:cubicBezTo>
                      <a:pt x="396" y="933"/>
                      <a:pt x="388" y="930"/>
                      <a:pt x="382" y="925"/>
                    </a:cubicBezTo>
                    <a:cubicBezTo>
                      <a:pt x="368" y="894"/>
                      <a:pt x="334" y="807"/>
                      <a:pt x="340" y="720"/>
                    </a:cubicBezTo>
                    <a:cubicBezTo>
                      <a:pt x="341" y="689"/>
                      <a:pt x="350" y="657"/>
                      <a:pt x="362" y="627"/>
                    </a:cubicBezTo>
                    <a:cubicBezTo>
                      <a:pt x="365" y="627"/>
                      <a:pt x="367" y="626"/>
                      <a:pt x="370" y="626"/>
                    </a:cubicBezTo>
                    <a:cubicBezTo>
                      <a:pt x="387" y="623"/>
                      <a:pt x="426" y="608"/>
                      <a:pt x="455" y="589"/>
                    </a:cubicBezTo>
                    <a:cubicBezTo>
                      <a:pt x="458" y="591"/>
                      <a:pt x="461" y="592"/>
                      <a:pt x="465" y="592"/>
                    </a:cubicBezTo>
                    <a:cubicBezTo>
                      <a:pt x="469" y="592"/>
                      <a:pt x="472" y="590"/>
                      <a:pt x="476" y="589"/>
                    </a:cubicBezTo>
                    <a:cubicBezTo>
                      <a:pt x="482" y="592"/>
                      <a:pt x="490" y="594"/>
                      <a:pt x="497" y="594"/>
                    </a:cubicBezTo>
                    <a:cubicBezTo>
                      <a:pt x="512" y="594"/>
                      <a:pt x="525" y="588"/>
                      <a:pt x="534" y="578"/>
                    </a:cubicBezTo>
                    <a:cubicBezTo>
                      <a:pt x="538" y="580"/>
                      <a:pt x="542" y="582"/>
                      <a:pt x="547" y="582"/>
                    </a:cubicBezTo>
                    <a:cubicBezTo>
                      <a:pt x="561" y="582"/>
                      <a:pt x="573" y="570"/>
                      <a:pt x="573" y="556"/>
                    </a:cubicBezTo>
                    <a:cubicBezTo>
                      <a:pt x="573" y="551"/>
                      <a:pt x="571" y="546"/>
                      <a:pt x="568" y="542"/>
                    </a:cubicBezTo>
                    <a:cubicBezTo>
                      <a:pt x="569" y="541"/>
                      <a:pt x="569" y="539"/>
                      <a:pt x="569" y="538"/>
                    </a:cubicBezTo>
                    <a:cubicBezTo>
                      <a:pt x="569" y="531"/>
                      <a:pt x="563" y="525"/>
                      <a:pt x="556" y="525"/>
                    </a:cubicBezTo>
                    <a:cubicBezTo>
                      <a:pt x="555" y="525"/>
                      <a:pt x="555" y="525"/>
                      <a:pt x="555" y="525"/>
                    </a:cubicBezTo>
                    <a:cubicBezTo>
                      <a:pt x="554" y="524"/>
                      <a:pt x="553" y="524"/>
                      <a:pt x="551" y="523"/>
                    </a:cubicBezTo>
                    <a:cubicBezTo>
                      <a:pt x="548" y="518"/>
                      <a:pt x="543" y="514"/>
                      <a:pt x="536" y="513"/>
                    </a:cubicBezTo>
                    <a:cubicBezTo>
                      <a:pt x="537" y="512"/>
                      <a:pt x="537" y="510"/>
                      <a:pt x="537" y="509"/>
                    </a:cubicBezTo>
                    <a:cubicBezTo>
                      <a:pt x="537" y="500"/>
                      <a:pt x="530" y="493"/>
                      <a:pt x="521" y="493"/>
                    </a:cubicBezTo>
                    <a:cubicBezTo>
                      <a:pt x="520" y="493"/>
                      <a:pt x="520" y="493"/>
                      <a:pt x="520" y="493"/>
                    </a:cubicBezTo>
                    <a:cubicBezTo>
                      <a:pt x="516" y="484"/>
                      <a:pt x="507" y="478"/>
                      <a:pt x="496" y="478"/>
                    </a:cubicBezTo>
                    <a:cubicBezTo>
                      <a:pt x="483" y="478"/>
                      <a:pt x="471" y="489"/>
                      <a:pt x="471" y="502"/>
                    </a:cubicBezTo>
                    <a:cubicBezTo>
                      <a:pt x="471" y="502"/>
                      <a:pt x="470" y="502"/>
                      <a:pt x="470" y="502"/>
                    </a:cubicBezTo>
                    <a:cubicBezTo>
                      <a:pt x="463" y="502"/>
                      <a:pt x="458" y="507"/>
                      <a:pt x="457" y="514"/>
                    </a:cubicBezTo>
                    <a:cubicBezTo>
                      <a:pt x="457" y="514"/>
                      <a:pt x="457" y="514"/>
                      <a:pt x="457" y="514"/>
                    </a:cubicBezTo>
                    <a:cubicBezTo>
                      <a:pt x="455" y="514"/>
                      <a:pt x="454" y="514"/>
                      <a:pt x="453" y="514"/>
                    </a:cubicBezTo>
                    <a:cubicBezTo>
                      <a:pt x="452" y="514"/>
                      <a:pt x="451" y="514"/>
                      <a:pt x="450" y="514"/>
                    </a:cubicBezTo>
                    <a:cubicBezTo>
                      <a:pt x="442" y="514"/>
                      <a:pt x="434" y="520"/>
                      <a:pt x="432" y="528"/>
                    </a:cubicBezTo>
                    <a:cubicBezTo>
                      <a:pt x="419" y="529"/>
                      <a:pt x="409" y="540"/>
                      <a:pt x="409" y="554"/>
                    </a:cubicBezTo>
                    <a:cubicBezTo>
                      <a:pt x="409" y="568"/>
                      <a:pt x="420" y="579"/>
                      <a:pt x="435" y="579"/>
                    </a:cubicBezTo>
                    <a:cubicBezTo>
                      <a:pt x="438" y="579"/>
                      <a:pt x="442" y="578"/>
                      <a:pt x="445" y="577"/>
                    </a:cubicBezTo>
                    <a:cubicBezTo>
                      <a:pt x="446" y="580"/>
                      <a:pt x="447" y="582"/>
                      <a:pt x="449" y="585"/>
                    </a:cubicBezTo>
                    <a:cubicBezTo>
                      <a:pt x="431" y="595"/>
                      <a:pt x="405" y="607"/>
                      <a:pt x="368" y="613"/>
                    </a:cubicBezTo>
                    <a:cubicBezTo>
                      <a:pt x="391" y="559"/>
                      <a:pt x="422" y="509"/>
                      <a:pt x="440" y="465"/>
                    </a:cubicBezTo>
                    <a:cubicBezTo>
                      <a:pt x="471" y="454"/>
                      <a:pt x="497" y="436"/>
                      <a:pt x="519" y="412"/>
                    </a:cubicBezTo>
                    <a:cubicBezTo>
                      <a:pt x="535" y="423"/>
                      <a:pt x="554" y="429"/>
                      <a:pt x="575" y="429"/>
                    </a:cubicBezTo>
                    <a:cubicBezTo>
                      <a:pt x="633" y="429"/>
                      <a:pt x="680" y="381"/>
                      <a:pt x="680" y="323"/>
                    </a:cubicBezTo>
                    <a:cubicBezTo>
                      <a:pt x="680" y="302"/>
                      <a:pt x="673" y="281"/>
                      <a:pt x="662" y="264"/>
                    </a:cubicBezTo>
                    <a:cubicBezTo>
                      <a:pt x="664" y="259"/>
                      <a:pt x="665" y="253"/>
                      <a:pt x="665" y="247"/>
                    </a:cubicBezTo>
                    <a:cubicBezTo>
                      <a:pt x="665" y="217"/>
                      <a:pt x="640" y="193"/>
                      <a:pt x="610" y="193"/>
                    </a:cubicBezTo>
                    <a:cubicBezTo>
                      <a:pt x="609" y="193"/>
                      <a:pt x="607" y="193"/>
                      <a:pt x="606" y="193"/>
                    </a:cubicBezTo>
                    <a:cubicBezTo>
                      <a:pt x="601" y="191"/>
                      <a:pt x="596" y="189"/>
                      <a:pt x="591" y="188"/>
                    </a:cubicBezTo>
                    <a:cubicBezTo>
                      <a:pt x="577" y="167"/>
                      <a:pt x="555" y="151"/>
                      <a:pt x="530" y="144"/>
                    </a:cubicBezTo>
                    <a:cubicBezTo>
                      <a:pt x="531" y="139"/>
                      <a:pt x="532" y="134"/>
                      <a:pt x="532" y="128"/>
                    </a:cubicBezTo>
                    <a:cubicBezTo>
                      <a:pt x="532" y="92"/>
                      <a:pt x="502" y="62"/>
                      <a:pt x="466" y="62"/>
                    </a:cubicBezTo>
                    <a:cubicBezTo>
                      <a:pt x="464" y="62"/>
                      <a:pt x="462" y="62"/>
                      <a:pt x="460" y="63"/>
                    </a:cubicBezTo>
                    <a:cubicBezTo>
                      <a:pt x="444" y="26"/>
                      <a:pt x="407" y="0"/>
                      <a:pt x="364" y="0"/>
                    </a:cubicBezTo>
                    <a:cubicBezTo>
                      <a:pt x="308" y="0"/>
                      <a:pt x="262" y="45"/>
                      <a:pt x="259" y="100"/>
                    </a:cubicBezTo>
                    <a:cubicBezTo>
                      <a:pt x="258" y="100"/>
                      <a:pt x="258" y="100"/>
                      <a:pt x="257" y="100"/>
                    </a:cubicBezTo>
                    <a:cubicBezTo>
                      <a:pt x="229" y="100"/>
                      <a:pt x="207" y="121"/>
                      <a:pt x="203" y="147"/>
                    </a:cubicBezTo>
                    <a:cubicBezTo>
                      <a:pt x="202" y="147"/>
                      <a:pt x="201" y="147"/>
                      <a:pt x="201" y="147"/>
                    </a:cubicBezTo>
                    <a:cubicBezTo>
                      <a:pt x="196" y="147"/>
                      <a:pt x="192" y="147"/>
                      <a:pt x="187" y="148"/>
                    </a:cubicBezTo>
                    <a:cubicBezTo>
                      <a:pt x="184" y="148"/>
                      <a:pt x="180" y="147"/>
                      <a:pt x="176" y="147"/>
                    </a:cubicBezTo>
                    <a:cubicBezTo>
                      <a:pt x="139" y="147"/>
                      <a:pt x="108" y="173"/>
                      <a:pt x="100" y="207"/>
                    </a:cubicBezTo>
                    <a:cubicBezTo>
                      <a:pt x="47" y="212"/>
                      <a:pt x="4" y="257"/>
                      <a:pt x="4" y="312"/>
                    </a:cubicBezTo>
                    <a:cubicBezTo>
                      <a:pt x="4" y="370"/>
                      <a:pt x="52" y="417"/>
                      <a:pt x="110" y="417"/>
                    </a:cubicBezTo>
                    <a:cubicBezTo>
                      <a:pt x="125" y="417"/>
                      <a:pt x="139" y="414"/>
                      <a:pt x="152" y="408"/>
                    </a:cubicBezTo>
                    <a:cubicBezTo>
                      <a:pt x="163" y="444"/>
                      <a:pt x="196" y="469"/>
                      <a:pt x="235" y="469"/>
                    </a:cubicBezTo>
                    <a:cubicBezTo>
                      <a:pt x="251" y="469"/>
                      <a:pt x="266" y="465"/>
                      <a:pt x="279" y="457"/>
                    </a:cubicBezTo>
                    <a:cubicBezTo>
                      <a:pt x="292" y="463"/>
                      <a:pt x="305" y="468"/>
                      <a:pt x="319" y="472"/>
                    </a:cubicBezTo>
                    <a:cubicBezTo>
                      <a:pt x="322" y="491"/>
                      <a:pt x="320" y="535"/>
                      <a:pt x="297" y="637"/>
                    </a:cubicBezTo>
                    <a:cubicBezTo>
                      <a:pt x="289" y="669"/>
                      <a:pt x="284" y="699"/>
                      <a:pt x="280" y="727"/>
                    </a:cubicBezTo>
                    <a:cubicBezTo>
                      <a:pt x="248" y="715"/>
                      <a:pt x="222" y="701"/>
                      <a:pt x="201" y="687"/>
                    </a:cubicBezTo>
                    <a:cubicBezTo>
                      <a:pt x="192" y="670"/>
                      <a:pt x="188" y="652"/>
                      <a:pt x="186" y="635"/>
                    </a:cubicBezTo>
                    <a:cubicBezTo>
                      <a:pt x="193" y="631"/>
                      <a:pt x="199" y="626"/>
                      <a:pt x="205" y="620"/>
                    </a:cubicBezTo>
                    <a:cubicBezTo>
                      <a:pt x="211" y="624"/>
                      <a:pt x="219" y="626"/>
                      <a:pt x="227" y="626"/>
                    </a:cubicBezTo>
                    <a:cubicBezTo>
                      <a:pt x="250" y="626"/>
                      <a:pt x="269" y="607"/>
                      <a:pt x="269" y="584"/>
                    </a:cubicBezTo>
                    <a:cubicBezTo>
                      <a:pt x="269" y="575"/>
                      <a:pt x="266" y="567"/>
                      <a:pt x="262" y="561"/>
                    </a:cubicBezTo>
                    <a:cubicBezTo>
                      <a:pt x="263" y="558"/>
                      <a:pt x="263" y="556"/>
                      <a:pt x="263" y="554"/>
                    </a:cubicBezTo>
                    <a:cubicBezTo>
                      <a:pt x="263" y="542"/>
                      <a:pt x="253" y="532"/>
                      <a:pt x="241" y="532"/>
                    </a:cubicBezTo>
                    <a:cubicBezTo>
                      <a:pt x="241" y="532"/>
                      <a:pt x="240" y="532"/>
                      <a:pt x="239" y="532"/>
                    </a:cubicBezTo>
                    <a:cubicBezTo>
                      <a:pt x="238" y="531"/>
                      <a:pt x="236" y="531"/>
                      <a:pt x="234" y="530"/>
                    </a:cubicBezTo>
                    <a:cubicBezTo>
                      <a:pt x="228" y="522"/>
                      <a:pt x="219" y="515"/>
                      <a:pt x="209" y="513"/>
                    </a:cubicBezTo>
                    <a:cubicBezTo>
                      <a:pt x="210" y="511"/>
                      <a:pt x="210" y="509"/>
                      <a:pt x="210" y="506"/>
                    </a:cubicBezTo>
                    <a:cubicBezTo>
                      <a:pt x="210" y="492"/>
                      <a:pt x="198" y="480"/>
                      <a:pt x="184" y="480"/>
                    </a:cubicBezTo>
                    <a:cubicBezTo>
                      <a:pt x="183" y="480"/>
                      <a:pt x="182" y="480"/>
                      <a:pt x="182" y="480"/>
                    </a:cubicBezTo>
                    <a:cubicBezTo>
                      <a:pt x="175" y="466"/>
                      <a:pt x="160" y="455"/>
                      <a:pt x="143" y="455"/>
                    </a:cubicBezTo>
                    <a:cubicBezTo>
                      <a:pt x="121" y="455"/>
                      <a:pt x="103" y="473"/>
                      <a:pt x="102" y="495"/>
                    </a:cubicBezTo>
                    <a:cubicBezTo>
                      <a:pt x="101" y="495"/>
                      <a:pt x="101" y="495"/>
                      <a:pt x="100" y="495"/>
                    </a:cubicBezTo>
                    <a:cubicBezTo>
                      <a:pt x="89" y="495"/>
                      <a:pt x="81" y="503"/>
                      <a:pt x="79" y="514"/>
                    </a:cubicBezTo>
                    <a:cubicBezTo>
                      <a:pt x="79" y="514"/>
                      <a:pt x="78" y="514"/>
                      <a:pt x="78" y="514"/>
                    </a:cubicBezTo>
                    <a:cubicBezTo>
                      <a:pt x="76" y="514"/>
                      <a:pt x="75" y="514"/>
                      <a:pt x="73" y="514"/>
                    </a:cubicBezTo>
                    <a:cubicBezTo>
                      <a:pt x="72" y="514"/>
                      <a:pt x="70" y="514"/>
                      <a:pt x="68" y="514"/>
                    </a:cubicBezTo>
                    <a:cubicBezTo>
                      <a:pt x="54" y="514"/>
                      <a:pt x="41" y="524"/>
                      <a:pt x="38" y="538"/>
                    </a:cubicBezTo>
                    <a:cubicBezTo>
                      <a:pt x="17" y="540"/>
                      <a:pt x="0" y="558"/>
                      <a:pt x="0" y="580"/>
                    </a:cubicBezTo>
                    <a:cubicBezTo>
                      <a:pt x="0" y="603"/>
                      <a:pt x="19" y="621"/>
                      <a:pt x="42" y="621"/>
                    </a:cubicBezTo>
                    <a:cubicBezTo>
                      <a:pt x="48" y="621"/>
                      <a:pt x="54" y="620"/>
                      <a:pt x="59" y="618"/>
                    </a:cubicBezTo>
                    <a:cubicBezTo>
                      <a:pt x="63" y="632"/>
                      <a:pt x="76" y="642"/>
                      <a:pt x="92" y="642"/>
                    </a:cubicBezTo>
                    <a:cubicBezTo>
                      <a:pt x="98" y="642"/>
                      <a:pt x="104" y="640"/>
                      <a:pt x="110" y="637"/>
                    </a:cubicBezTo>
                    <a:cubicBezTo>
                      <a:pt x="119" y="642"/>
                      <a:pt x="130" y="645"/>
                      <a:pt x="142" y="646"/>
                    </a:cubicBezTo>
                    <a:cubicBezTo>
                      <a:pt x="163" y="671"/>
                      <a:pt x="193" y="697"/>
                      <a:pt x="215" y="713"/>
                    </a:cubicBezTo>
                    <a:cubicBezTo>
                      <a:pt x="220" y="722"/>
                      <a:pt x="219" y="719"/>
                      <a:pt x="216" y="714"/>
                    </a:cubicBezTo>
                    <a:cubicBezTo>
                      <a:pt x="224" y="720"/>
                      <a:pt x="231" y="724"/>
                      <a:pt x="237" y="727"/>
                    </a:cubicBezTo>
                    <a:cubicBezTo>
                      <a:pt x="253" y="735"/>
                      <a:pt x="267" y="748"/>
                      <a:pt x="276" y="757"/>
                    </a:cubicBezTo>
                    <a:cubicBezTo>
                      <a:pt x="269" y="821"/>
                      <a:pt x="268" y="871"/>
                      <a:pt x="269" y="902"/>
                    </a:cubicBezTo>
                    <a:cubicBezTo>
                      <a:pt x="269" y="902"/>
                      <a:pt x="268" y="902"/>
                      <a:pt x="268" y="902"/>
                    </a:cubicBezTo>
                    <a:cubicBezTo>
                      <a:pt x="268" y="902"/>
                      <a:pt x="273" y="927"/>
                      <a:pt x="236" y="934"/>
                    </a:cubicBezTo>
                    <a:cubicBezTo>
                      <a:pt x="234" y="934"/>
                      <a:pt x="231" y="935"/>
                      <a:pt x="228" y="935"/>
                    </a:cubicBezTo>
                    <a:cubicBezTo>
                      <a:pt x="228" y="935"/>
                      <a:pt x="227" y="935"/>
                      <a:pt x="227" y="935"/>
                    </a:cubicBezTo>
                    <a:cubicBezTo>
                      <a:pt x="202" y="937"/>
                      <a:pt x="190" y="939"/>
                      <a:pt x="183" y="943"/>
                    </a:cubicBezTo>
                    <a:cubicBezTo>
                      <a:pt x="183" y="943"/>
                      <a:pt x="182" y="943"/>
                      <a:pt x="182" y="943"/>
                    </a:cubicBezTo>
                    <a:cubicBezTo>
                      <a:pt x="156" y="943"/>
                      <a:pt x="60" y="943"/>
                      <a:pt x="37" y="956"/>
                    </a:cubicBezTo>
                    <a:cubicBezTo>
                      <a:pt x="9" y="970"/>
                      <a:pt x="143" y="978"/>
                      <a:pt x="272" y="973"/>
                    </a:cubicBezTo>
                    <a:cubicBezTo>
                      <a:pt x="401" y="969"/>
                      <a:pt x="457" y="973"/>
                      <a:pt x="535" y="970"/>
                    </a:cubicBezTo>
                    <a:cubicBezTo>
                      <a:pt x="612" y="967"/>
                      <a:pt x="762" y="956"/>
                      <a:pt x="696" y="951"/>
                    </a:cubicBezTo>
                    <a:close/>
                    <a:moveTo>
                      <a:pt x="611" y="833"/>
                    </a:moveTo>
                    <a:cubicBezTo>
                      <a:pt x="613" y="834"/>
                      <a:pt x="616" y="835"/>
                      <a:pt x="619" y="835"/>
                    </a:cubicBezTo>
                    <a:cubicBezTo>
                      <a:pt x="616" y="838"/>
                      <a:pt x="613" y="841"/>
                      <a:pt x="610" y="844"/>
                    </a:cubicBezTo>
                    <a:cubicBezTo>
                      <a:pt x="610" y="842"/>
                      <a:pt x="610" y="838"/>
                      <a:pt x="611" y="833"/>
                    </a:cubicBezTo>
                    <a:close/>
                    <a:moveTo>
                      <a:pt x="153" y="645"/>
                    </a:moveTo>
                    <a:cubicBezTo>
                      <a:pt x="161" y="645"/>
                      <a:pt x="169" y="643"/>
                      <a:pt x="176" y="640"/>
                    </a:cubicBezTo>
                    <a:cubicBezTo>
                      <a:pt x="176" y="653"/>
                      <a:pt x="178" y="665"/>
                      <a:pt x="178" y="670"/>
                    </a:cubicBezTo>
                    <a:cubicBezTo>
                      <a:pt x="168" y="661"/>
                      <a:pt x="160" y="653"/>
                      <a:pt x="153" y="645"/>
                    </a:cubicBezTo>
                    <a:close/>
                    <a:moveTo>
                      <a:pt x="547" y="807"/>
                    </a:moveTo>
                    <a:cubicBezTo>
                      <a:pt x="547" y="807"/>
                      <a:pt x="547" y="807"/>
                      <a:pt x="547" y="807"/>
                    </a:cubicBezTo>
                    <a:cubicBezTo>
                      <a:pt x="542" y="801"/>
                      <a:pt x="535" y="786"/>
                      <a:pt x="530" y="774"/>
                    </a:cubicBezTo>
                    <a:cubicBezTo>
                      <a:pt x="534" y="775"/>
                      <a:pt x="537" y="775"/>
                      <a:pt x="541" y="775"/>
                    </a:cubicBezTo>
                    <a:cubicBezTo>
                      <a:pt x="542" y="775"/>
                      <a:pt x="544" y="775"/>
                      <a:pt x="544" y="775"/>
                    </a:cubicBezTo>
                    <a:cubicBezTo>
                      <a:pt x="544" y="775"/>
                      <a:pt x="544" y="775"/>
                      <a:pt x="544" y="776"/>
                    </a:cubicBezTo>
                    <a:cubicBezTo>
                      <a:pt x="544" y="776"/>
                      <a:pt x="545" y="777"/>
                      <a:pt x="545" y="778"/>
                    </a:cubicBezTo>
                    <a:cubicBezTo>
                      <a:pt x="545" y="779"/>
                      <a:pt x="545" y="779"/>
                      <a:pt x="545" y="779"/>
                    </a:cubicBezTo>
                    <a:cubicBezTo>
                      <a:pt x="545" y="780"/>
                      <a:pt x="546" y="781"/>
                      <a:pt x="546" y="782"/>
                    </a:cubicBezTo>
                    <a:cubicBezTo>
                      <a:pt x="546" y="782"/>
                      <a:pt x="546" y="783"/>
                      <a:pt x="546" y="783"/>
                    </a:cubicBezTo>
                    <a:cubicBezTo>
                      <a:pt x="546" y="784"/>
                      <a:pt x="546" y="786"/>
                      <a:pt x="546" y="787"/>
                    </a:cubicBezTo>
                    <a:cubicBezTo>
                      <a:pt x="546" y="788"/>
                      <a:pt x="546" y="788"/>
                      <a:pt x="546" y="789"/>
                    </a:cubicBezTo>
                    <a:cubicBezTo>
                      <a:pt x="546" y="790"/>
                      <a:pt x="546" y="790"/>
                      <a:pt x="546" y="791"/>
                    </a:cubicBezTo>
                    <a:cubicBezTo>
                      <a:pt x="547" y="791"/>
                      <a:pt x="547" y="792"/>
                      <a:pt x="547" y="793"/>
                    </a:cubicBezTo>
                    <a:cubicBezTo>
                      <a:pt x="547" y="793"/>
                      <a:pt x="547" y="794"/>
                      <a:pt x="547" y="794"/>
                    </a:cubicBezTo>
                    <a:cubicBezTo>
                      <a:pt x="547" y="795"/>
                      <a:pt x="547" y="795"/>
                      <a:pt x="547" y="796"/>
                    </a:cubicBezTo>
                    <a:cubicBezTo>
                      <a:pt x="547" y="797"/>
                      <a:pt x="547" y="797"/>
                      <a:pt x="547" y="797"/>
                    </a:cubicBezTo>
                    <a:cubicBezTo>
                      <a:pt x="547" y="798"/>
                      <a:pt x="547" y="799"/>
                      <a:pt x="547" y="800"/>
                    </a:cubicBezTo>
                    <a:cubicBezTo>
                      <a:pt x="547" y="800"/>
                      <a:pt x="547" y="800"/>
                      <a:pt x="547" y="800"/>
                    </a:cubicBezTo>
                    <a:cubicBezTo>
                      <a:pt x="548" y="801"/>
                      <a:pt x="548" y="802"/>
                      <a:pt x="548" y="803"/>
                    </a:cubicBezTo>
                    <a:cubicBezTo>
                      <a:pt x="548" y="803"/>
                      <a:pt x="548" y="803"/>
                      <a:pt x="548" y="803"/>
                    </a:cubicBezTo>
                    <a:cubicBezTo>
                      <a:pt x="548" y="804"/>
                      <a:pt x="548" y="805"/>
                      <a:pt x="548" y="805"/>
                    </a:cubicBezTo>
                    <a:cubicBezTo>
                      <a:pt x="548" y="805"/>
                      <a:pt x="548" y="806"/>
                      <a:pt x="548" y="806"/>
                    </a:cubicBezTo>
                    <a:cubicBezTo>
                      <a:pt x="548" y="806"/>
                      <a:pt x="548" y="807"/>
                      <a:pt x="548" y="807"/>
                    </a:cubicBezTo>
                    <a:cubicBezTo>
                      <a:pt x="548" y="807"/>
                      <a:pt x="548" y="807"/>
                      <a:pt x="548" y="807"/>
                    </a:cubicBezTo>
                    <a:cubicBezTo>
                      <a:pt x="548" y="808"/>
                      <a:pt x="548" y="808"/>
                      <a:pt x="548" y="808"/>
                    </a:cubicBezTo>
                    <a:cubicBezTo>
                      <a:pt x="548" y="808"/>
                      <a:pt x="548" y="808"/>
                      <a:pt x="548" y="808"/>
                    </a:cubicBezTo>
                    <a:cubicBezTo>
                      <a:pt x="548" y="809"/>
                      <a:pt x="548" y="809"/>
                      <a:pt x="548" y="809"/>
                    </a:cubicBezTo>
                    <a:cubicBezTo>
                      <a:pt x="548" y="808"/>
                      <a:pt x="548" y="808"/>
                      <a:pt x="547" y="807"/>
                    </a:cubicBezTo>
                    <a:close/>
                    <a:moveTo>
                      <a:pt x="399" y="482"/>
                    </a:moveTo>
                    <a:cubicBezTo>
                      <a:pt x="399" y="483"/>
                      <a:pt x="398" y="484"/>
                      <a:pt x="398" y="485"/>
                    </a:cubicBezTo>
                    <a:cubicBezTo>
                      <a:pt x="397" y="486"/>
                      <a:pt x="397" y="487"/>
                      <a:pt x="397" y="488"/>
                    </a:cubicBezTo>
                    <a:cubicBezTo>
                      <a:pt x="396" y="489"/>
                      <a:pt x="396" y="490"/>
                      <a:pt x="395" y="491"/>
                    </a:cubicBezTo>
                    <a:cubicBezTo>
                      <a:pt x="395" y="492"/>
                      <a:pt x="394" y="494"/>
                      <a:pt x="394" y="495"/>
                    </a:cubicBezTo>
                    <a:cubicBezTo>
                      <a:pt x="393" y="495"/>
                      <a:pt x="393" y="496"/>
                      <a:pt x="393" y="497"/>
                    </a:cubicBezTo>
                    <a:cubicBezTo>
                      <a:pt x="392" y="498"/>
                      <a:pt x="391" y="500"/>
                      <a:pt x="390" y="502"/>
                    </a:cubicBezTo>
                    <a:cubicBezTo>
                      <a:pt x="390" y="502"/>
                      <a:pt x="390" y="502"/>
                      <a:pt x="390" y="502"/>
                    </a:cubicBezTo>
                    <a:cubicBezTo>
                      <a:pt x="389" y="504"/>
                      <a:pt x="388" y="506"/>
                      <a:pt x="388" y="508"/>
                    </a:cubicBezTo>
                    <a:cubicBezTo>
                      <a:pt x="388" y="508"/>
                      <a:pt x="387" y="508"/>
                      <a:pt x="387" y="508"/>
                    </a:cubicBezTo>
                    <a:cubicBezTo>
                      <a:pt x="385" y="512"/>
                      <a:pt x="384" y="516"/>
                      <a:pt x="382" y="520"/>
                    </a:cubicBezTo>
                    <a:cubicBezTo>
                      <a:pt x="382" y="520"/>
                      <a:pt x="382" y="520"/>
                      <a:pt x="382" y="520"/>
                    </a:cubicBezTo>
                    <a:cubicBezTo>
                      <a:pt x="376" y="532"/>
                      <a:pt x="370" y="543"/>
                      <a:pt x="364" y="553"/>
                    </a:cubicBezTo>
                    <a:cubicBezTo>
                      <a:pt x="364" y="553"/>
                      <a:pt x="364" y="553"/>
                      <a:pt x="364" y="553"/>
                    </a:cubicBezTo>
                    <a:cubicBezTo>
                      <a:pt x="362" y="556"/>
                      <a:pt x="360" y="559"/>
                      <a:pt x="358" y="561"/>
                    </a:cubicBezTo>
                    <a:cubicBezTo>
                      <a:pt x="358" y="562"/>
                      <a:pt x="358" y="562"/>
                      <a:pt x="358" y="562"/>
                    </a:cubicBezTo>
                    <a:cubicBezTo>
                      <a:pt x="356" y="564"/>
                      <a:pt x="355" y="566"/>
                      <a:pt x="353" y="568"/>
                    </a:cubicBezTo>
                    <a:cubicBezTo>
                      <a:pt x="353" y="569"/>
                      <a:pt x="353" y="569"/>
                      <a:pt x="353" y="569"/>
                    </a:cubicBezTo>
                    <a:cubicBezTo>
                      <a:pt x="352" y="570"/>
                      <a:pt x="351" y="571"/>
                      <a:pt x="350" y="572"/>
                    </a:cubicBezTo>
                    <a:cubicBezTo>
                      <a:pt x="350" y="572"/>
                      <a:pt x="350" y="571"/>
                      <a:pt x="350" y="571"/>
                    </a:cubicBezTo>
                    <a:cubicBezTo>
                      <a:pt x="350" y="571"/>
                      <a:pt x="350" y="571"/>
                      <a:pt x="350" y="571"/>
                    </a:cubicBezTo>
                    <a:cubicBezTo>
                      <a:pt x="350" y="571"/>
                      <a:pt x="350" y="571"/>
                      <a:pt x="350" y="571"/>
                    </a:cubicBezTo>
                    <a:cubicBezTo>
                      <a:pt x="350" y="570"/>
                      <a:pt x="350" y="570"/>
                      <a:pt x="350" y="570"/>
                    </a:cubicBezTo>
                    <a:cubicBezTo>
                      <a:pt x="350" y="570"/>
                      <a:pt x="350" y="570"/>
                      <a:pt x="350" y="569"/>
                    </a:cubicBezTo>
                    <a:cubicBezTo>
                      <a:pt x="350" y="569"/>
                      <a:pt x="351" y="569"/>
                      <a:pt x="351" y="569"/>
                    </a:cubicBezTo>
                    <a:cubicBezTo>
                      <a:pt x="351" y="568"/>
                      <a:pt x="351" y="567"/>
                      <a:pt x="351" y="565"/>
                    </a:cubicBezTo>
                    <a:cubicBezTo>
                      <a:pt x="351" y="565"/>
                      <a:pt x="351" y="565"/>
                      <a:pt x="351" y="565"/>
                    </a:cubicBezTo>
                    <a:cubicBezTo>
                      <a:pt x="351" y="564"/>
                      <a:pt x="351" y="563"/>
                      <a:pt x="351" y="562"/>
                    </a:cubicBezTo>
                    <a:cubicBezTo>
                      <a:pt x="351" y="562"/>
                      <a:pt x="351" y="562"/>
                      <a:pt x="351" y="562"/>
                    </a:cubicBezTo>
                    <a:cubicBezTo>
                      <a:pt x="352" y="561"/>
                      <a:pt x="352" y="560"/>
                      <a:pt x="352" y="559"/>
                    </a:cubicBezTo>
                    <a:cubicBezTo>
                      <a:pt x="352" y="559"/>
                      <a:pt x="352" y="559"/>
                      <a:pt x="352" y="559"/>
                    </a:cubicBezTo>
                    <a:cubicBezTo>
                      <a:pt x="352" y="556"/>
                      <a:pt x="353" y="552"/>
                      <a:pt x="353" y="548"/>
                    </a:cubicBezTo>
                    <a:cubicBezTo>
                      <a:pt x="353" y="547"/>
                      <a:pt x="353" y="547"/>
                      <a:pt x="353" y="547"/>
                    </a:cubicBezTo>
                    <a:cubicBezTo>
                      <a:pt x="353" y="546"/>
                      <a:pt x="354" y="545"/>
                      <a:pt x="354" y="543"/>
                    </a:cubicBezTo>
                    <a:cubicBezTo>
                      <a:pt x="354" y="543"/>
                      <a:pt x="354" y="543"/>
                      <a:pt x="354" y="543"/>
                    </a:cubicBezTo>
                    <a:cubicBezTo>
                      <a:pt x="354" y="541"/>
                      <a:pt x="354" y="540"/>
                      <a:pt x="354" y="538"/>
                    </a:cubicBezTo>
                    <a:cubicBezTo>
                      <a:pt x="354" y="538"/>
                      <a:pt x="354" y="538"/>
                      <a:pt x="354" y="538"/>
                    </a:cubicBezTo>
                    <a:cubicBezTo>
                      <a:pt x="355" y="533"/>
                      <a:pt x="355" y="528"/>
                      <a:pt x="356" y="523"/>
                    </a:cubicBezTo>
                    <a:cubicBezTo>
                      <a:pt x="356" y="523"/>
                      <a:pt x="356" y="523"/>
                      <a:pt x="356" y="522"/>
                    </a:cubicBezTo>
                    <a:cubicBezTo>
                      <a:pt x="356" y="521"/>
                      <a:pt x="356" y="519"/>
                      <a:pt x="356" y="517"/>
                    </a:cubicBezTo>
                    <a:cubicBezTo>
                      <a:pt x="356" y="517"/>
                      <a:pt x="356" y="517"/>
                      <a:pt x="356" y="517"/>
                    </a:cubicBezTo>
                    <a:cubicBezTo>
                      <a:pt x="357" y="504"/>
                      <a:pt x="358" y="491"/>
                      <a:pt x="358" y="478"/>
                    </a:cubicBezTo>
                    <a:cubicBezTo>
                      <a:pt x="362" y="478"/>
                      <a:pt x="366" y="478"/>
                      <a:pt x="369" y="478"/>
                    </a:cubicBezTo>
                    <a:cubicBezTo>
                      <a:pt x="380" y="478"/>
                      <a:pt x="391" y="477"/>
                      <a:pt x="402" y="476"/>
                    </a:cubicBezTo>
                    <a:cubicBezTo>
                      <a:pt x="401" y="477"/>
                      <a:pt x="400" y="479"/>
                      <a:pt x="400" y="481"/>
                    </a:cubicBezTo>
                    <a:cubicBezTo>
                      <a:pt x="399" y="481"/>
                      <a:pt x="399" y="481"/>
                      <a:pt x="399" y="48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a:ln>
                    <a:noFill/>
                  </a:ln>
                  <a:solidFill>
                    <a:srgbClr val="000000"/>
                  </a:solidFill>
                  <a:effectLst/>
                  <a:uLnTx/>
                  <a:uFillTx/>
                  <a:latin typeface="Arial"/>
                  <a:ea typeface="+mn-ea"/>
                  <a:cs typeface="+mn-cs"/>
                </a:endParaRPr>
              </a:p>
            </p:txBody>
          </p:sp>
        </p:grpSp>
        <p:sp>
          <p:nvSpPr>
            <p:cNvPr id="46" name="Freeform 19">
              <a:extLst>
                <a:ext uri="{FF2B5EF4-FFF2-40B4-BE49-F238E27FC236}">
                  <a16:creationId xmlns:a16="http://schemas.microsoft.com/office/drawing/2014/main" id="{E5759450-318D-4721-9447-A7E36BABF6CF}"/>
                </a:ext>
              </a:extLst>
            </p:cNvPr>
            <p:cNvSpPr>
              <a:spLocks/>
            </p:cNvSpPr>
            <p:nvPr/>
          </p:nvSpPr>
          <p:spPr bwMode="auto">
            <a:xfrm>
              <a:off x="9872720" y="1096749"/>
              <a:ext cx="293403" cy="250825"/>
            </a:xfrm>
            <a:custGeom>
              <a:avLst/>
              <a:gdLst/>
              <a:ahLst/>
              <a:cxnLst/>
              <a:rect l="l" t="t" r="r" b="b"/>
              <a:pathLst>
                <a:path w="2887662" h="2106612">
                  <a:moveTo>
                    <a:pt x="1428794" y="742950"/>
                  </a:moveTo>
                  <a:cubicBezTo>
                    <a:pt x="1428809" y="742950"/>
                    <a:pt x="1430621" y="742950"/>
                    <a:pt x="1657438" y="742950"/>
                  </a:cubicBezTo>
                  <a:cubicBezTo>
                    <a:pt x="1657454" y="742950"/>
                    <a:pt x="1658098" y="742950"/>
                    <a:pt x="1687424" y="742950"/>
                  </a:cubicBezTo>
                  <a:cubicBezTo>
                    <a:pt x="1687453" y="742950"/>
                    <a:pt x="1689991" y="742950"/>
                    <a:pt x="1916068" y="742950"/>
                  </a:cubicBezTo>
                  <a:cubicBezTo>
                    <a:pt x="1916068" y="742972"/>
                    <a:pt x="1916068" y="745793"/>
                    <a:pt x="1916068" y="1106641"/>
                  </a:cubicBezTo>
                  <a:cubicBezTo>
                    <a:pt x="1916078" y="1106761"/>
                    <a:pt x="1931088" y="1294158"/>
                    <a:pt x="2013523" y="1440337"/>
                  </a:cubicBezTo>
                  <a:lnTo>
                    <a:pt x="2016819" y="1446574"/>
                  </a:lnTo>
                  <a:lnTo>
                    <a:pt x="2035792" y="1410269"/>
                  </a:lnTo>
                  <a:cubicBezTo>
                    <a:pt x="2092087" y="1312766"/>
                    <a:pt x="2103358" y="1185269"/>
                    <a:pt x="2103363" y="1185206"/>
                  </a:cubicBezTo>
                  <a:cubicBezTo>
                    <a:pt x="2103363" y="1185190"/>
                    <a:pt x="2103363" y="1183235"/>
                    <a:pt x="2103363" y="941387"/>
                  </a:cubicBezTo>
                  <a:cubicBezTo>
                    <a:pt x="2103381" y="941387"/>
                    <a:pt x="2104998" y="941387"/>
                    <a:pt x="2257276" y="941387"/>
                  </a:cubicBezTo>
                  <a:cubicBezTo>
                    <a:pt x="2257286" y="941387"/>
                    <a:pt x="2257742" y="941387"/>
                    <a:pt x="2279800" y="941387"/>
                  </a:cubicBezTo>
                  <a:cubicBezTo>
                    <a:pt x="2279819" y="941387"/>
                    <a:pt x="2281498" y="941387"/>
                    <a:pt x="2433712" y="941387"/>
                  </a:cubicBezTo>
                  <a:cubicBezTo>
                    <a:pt x="2433712" y="941417"/>
                    <a:pt x="2433712" y="944065"/>
                    <a:pt x="2433712" y="1185206"/>
                  </a:cubicBezTo>
                  <a:cubicBezTo>
                    <a:pt x="2433722" y="1185314"/>
                    <a:pt x="2444996" y="1312783"/>
                    <a:pt x="2497530" y="1410269"/>
                  </a:cubicBezTo>
                  <a:cubicBezTo>
                    <a:pt x="2544975" y="1492442"/>
                    <a:pt x="2576429" y="1558638"/>
                    <a:pt x="2584800" y="1698625"/>
                  </a:cubicBezTo>
                  <a:lnTo>
                    <a:pt x="2774949" y="1698625"/>
                  </a:lnTo>
                  <a:lnTo>
                    <a:pt x="2774949" y="1784350"/>
                  </a:lnTo>
                  <a:lnTo>
                    <a:pt x="2887662" y="1784350"/>
                  </a:lnTo>
                  <a:lnTo>
                    <a:pt x="2887662" y="2106612"/>
                  </a:lnTo>
                  <a:lnTo>
                    <a:pt x="0" y="2106612"/>
                  </a:lnTo>
                  <a:lnTo>
                    <a:pt x="0" y="1784350"/>
                  </a:lnTo>
                  <a:lnTo>
                    <a:pt x="569912" y="1784350"/>
                  </a:lnTo>
                  <a:lnTo>
                    <a:pt x="569912" y="1698625"/>
                  </a:lnTo>
                  <a:lnTo>
                    <a:pt x="760041" y="1698625"/>
                  </a:lnTo>
                  <a:cubicBezTo>
                    <a:pt x="768340" y="1558638"/>
                    <a:pt x="799297" y="1492442"/>
                    <a:pt x="843578" y="1410269"/>
                  </a:cubicBezTo>
                  <a:cubicBezTo>
                    <a:pt x="899880" y="1312756"/>
                    <a:pt x="911146" y="1185242"/>
                    <a:pt x="911150" y="1185206"/>
                  </a:cubicBezTo>
                  <a:cubicBezTo>
                    <a:pt x="911150" y="1185188"/>
                    <a:pt x="911150" y="1183158"/>
                    <a:pt x="911150" y="941387"/>
                  </a:cubicBezTo>
                  <a:cubicBezTo>
                    <a:pt x="911171" y="941387"/>
                    <a:pt x="912974" y="941387"/>
                    <a:pt x="1065062" y="941387"/>
                  </a:cubicBezTo>
                  <a:cubicBezTo>
                    <a:pt x="1065075" y="941387"/>
                    <a:pt x="1065591" y="941387"/>
                    <a:pt x="1087586" y="941387"/>
                  </a:cubicBezTo>
                  <a:cubicBezTo>
                    <a:pt x="1087604" y="941387"/>
                    <a:pt x="1089260" y="941387"/>
                    <a:pt x="1241499" y="941387"/>
                  </a:cubicBezTo>
                  <a:cubicBezTo>
                    <a:pt x="1241499" y="941406"/>
                    <a:pt x="1241499" y="943523"/>
                    <a:pt x="1241499" y="1185206"/>
                  </a:cubicBezTo>
                  <a:cubicBezTo>
                    <a:pt x="1241508" y="1185308"/>
                    <a:pt x="1252784" y="1312781"/>
                    <a:pt x="1309071" y="1410269"/>
                  </a:cubicBezTo>
                  <a:cubicBezTo>
                    <a:pt x="1316112" y="1422465"/>
                    <a:pt x="1322743" y="1434308"/>
                    <a:pt x="1328044" y="1446574"/>
                  </a:cubicBezTo>
                  <a:lnTo>
                    <a:pt x="1331339" y="1440337"/>
                  </a:lnTo>
                  <a:cubicBezTo>
                    <a:pt x="1410042" y="1294131"/>
                    <a:pt x="1428789" y="1106693"/>
                    <a:pt x="1428794" y="1106641"/>
                  </a:cubicBezTo>
                  <a:cubicBezTo>
                    <a:pt x="1428794" y="1106621"/>
                    <a:pt x="1428794" y="1103915"/>
                    <a:pt x="1428794" y="742950"/>
                  </a:cubicBezTo>
                  <a:close/>
                  <a:moveTo>
                    <a:pt x="2268736" y="217487"/>
                  </a:moveTo>
                  <a:cubicBezTo>
                    <a:pt x="2317607" y="217487"/>
                    <a:pt x="2355199" y="258770"/>
                    <a:pt x="2355199" y="303807"/>
                  </a:cubicBezTo>
                  <a:cubicBezTo>
                    <a:pt x="2355199" y="311313"/>
                    <a:pt x="2355199" y="315066"/>
                    <a:pt x="2351440" y="322572"/>
                  </a:cubicBezTo>
                  <a:cubicBezTo>
                    <a:pt x="2366477" y="333832"/>
                    <a:pt x="2373996" y="345091"/>
                    <a:pt x="2381514" y="360103"/>
                  </a:cubicBezTo>
                  <a:cubicBezTo>
                    <a:pt x="2381534" y="360103"/>
                    <a:pt x="2389038" y="360103"/>
                    <a:pt x="2392792" y="360103"/>
                  </a:cubicBezTo>
                  <a:cubicBezTo>
                    <a:pt x="2434144" y="360103"/>
                    <a:pt x="2471737" y="397633"/>
                    <a:pt x="2471737" y="438917"/>
                  </a:cubicBezTo>
                  <a:cubicBezTo>
                    <a:pt x="2471737" y="468942"/>
                    <a:pt x="2456700" y="491460"/>
                    <a:pt x="2434144" y="506472"/>
                  </a:cubicBezTo>
                  <a:cubicBezTo>
                    <a:pt x="2445420" y="581518"/>
                    <a:pt x="2358994" y="619048"/>
                    <a:pt x="2358959" y="619064"/>
                  </a:cubicBezTo>
                  <a:cubicBezTo>
                    <a:pt x="2385274" y="686619"/>
                    <a:pt x="2242421" y="694125"/>
                    <a:pt x="2298810" y="750421"/>
                  </a:cubicBezTo>
                  <a:cubicBezTo>
                    <a:pt x="2355188" y="806706"/>
                    <a:pt x="2321379" y="908009"/>
                    <a:pt x="2321366" y="908049"/>
                  </a:cubicBezTo>
                  <a:cubicBezTo>
                    <a:pt x="2321357" y="908049"/>
                    <a:pt x="2320831" y="908049"/>
                    <a:pt x="2287532" y="908049"/>
                  </a:cubicBezTo>
                  <a:cubicBezTo>
                    <a:pt x="2287532" y="795494"/>
                    <a:pt x="2204881" y="772954"/>
                    <a:pt x="2204828" y="772939"/>
                  </a:cubicBezTo>
                  <a:cubicBezTo>
                    <a:pt x="2088328" y="731669"/>
                    <a:pt x="2144643" y="645391"/>
                    <a:pt x="2144679" y="645335"/>
                  </a:cubicBezTo>
                  <a:cubicBezTo>
                    <a:pt x="2001827" y="641582"/>
                    <a:pt x="1983030" y="532743"/>
                    <a:pt x="1979271" y="513978"/>
                  </a:cubicBezTo>
                  <a:cubicBezTo>
                    <a:pt x="1949197" y="498966"/>
                    <a:pt x="1930400" y="472695"/>
                    <a:pt x="1930400" y="438917"/>
                  </a:cubicBezTo>
                  <a:cubicBezTo>
                    <a:pt x="1930400" y="397633"/>
                    <a:pt x="1964234" y="360103"/>
                    <a:pt x="2009345" y="360103"/>
                  </a:cubicBezTo>
                  <a:cubicBezTo>
                    <a:pt x="2024382" y="360103"/>
                    <a:pt x="2043179" y="367609"/>
                    <a:pt x="2054457" y="375115"/>
                  </a:cubicBezTo>
                  <a:cubicBezTo>
                    <a:pt x="2069494" y="360103"/>
                    <a:pt x="2088290" y="348844"/>
                    <a:pt x="2110846" y="348844"/>
                  </a:cubicBezTo>
                  <a:cubicBezTo>
                    <a:pt x="2110846" y="345091"/>
                    <a:pt x="2110846" y="345091"/>
                    <a:pt x="2110846" y="341338"/>
                  </a:cubicBezTo>
                  <a:cubicBezTo>
                    <a:pt x="2110846" y="296301"/>
                    <a:pt x="2144679" y="262524"/>
                    <a:pt x="2189791" y="262524"/>
                  </a:cubicBezTo>
                  <a:cubicBezTo>
                    <a:pt x="2193550" y="262524"/>
                    <a:pt x="2193550" y="262524"/>
                    <a:pt x="2197309" y="262524"/>
                  </a:cubicBezTo>
                  <a:cubicBezTo>
                    <a:pt x="2212347" y="236252"/>
                    <a:pt x="2238662" y="217487"/>
                    <a:pt x="2268736" y="217487"/>
                  </a:cubicBezTo>
                  <a:close/>
                  <a:moveTo>
                    <a:pt x="1687292" y="0"/>
                  </a:moveTo>
                  <a:cubicBezTo>
                    <a:pt x="1732271" y="0"/>
                    <a:pt x="1769754" y="37475"/>
                    <a:pt x="1769754" y="82446"/>
                  </a:cubicBezTo>
                  <a:cubicBezTo>
                    <a:pt x="1769754" y="89941"/>
                    <a:pt x="1769754" y="97436"/>
                    <a:pt x="1766006" y="104931"/>
                  </a:cubicBezTo>
                  <a:cubicBezTo>
                    <a:pt x="1780999" y="112426"/>
                    <a:pt x="1788495" y="127416"/>
                    <a:pt x="1795992" y="142406"/>
                  </a:cubicBezTo>
                  <a:cubicBezTo>
                    <a:pt x="1799740" y="142406"/>
                    <a:pt x="1803488" y="142406"/>
                    <a:pt x="1807237" y="142406"/>
                  </a:cubicBezTo>
                  <a:cubicBezTo>
                    <a:pt x="1848468" y="142406"/>
                    <a:pt x="1885950" y="176134"/>
                    <a:pt x="1885950" y="221105"/>
                  </a:cubicBezTo>
                  <a:cubicBezTo>
                    <a:pt x="1885950" y="247338"/>
                    <a:pt x="1870957" y="269823"/>
                    <a:pt x="1848468" y="284813"/>
                  </a:cubicBezTo>
                  <a:cubicBezTo>
                    <a:pt x="1859710" y="359749"/>
                    <a:pt x="1773537" y="400970"/>
                    <a:pt x="1773502" y="400987"/>
                  </a:cubicBezTo>
                  <a:cubicBezTo>
                    <a:pt x="1799740" y="468442"/>
                    <a:pt x="1657306" y="475938"/>
                    <a:pt x="1713530" y="528403"/>
                  </a:cubicBezTo>
                  <a:cubicBezTo>
                    <a:pt x="1769744" y="584607"/>
                    <a:pt x="1736032" y="685765"/>
                    <a:pt x="1736020" y="685800"/>
                  </a:cubicBezTo>
                  <a:cubicBezTo>
                    <a:pt x="1736020" y="685800"/>
                    <a:pt x="1736020" y="685800"/>
                    <a:pt x="1702285" y="685800"/>
                  </a:cubicBezTo>
                  <a:cubicBezTo>
                    <a:pt x="1702285" y="573397"/>
                    <a:pt x="1623604" y="554644"/>
                    <a:pt x="1623572" y="554636"/>
                  </a:cubicBezTo>
                  <a:cubicBezTo>
                    <a:pt x="1507399" y="513421"/>
                    <a:pt x="1563577" y="427255"/>
                    <a:pt x="1563600" y="427220"/>
                  </a:cubicBezTo>
                  <a:cubicBezTo>
                    <a:pt x="1417417" y="423472"/>
                    <a:pt x="1398676" y="311046"/>
                    <a:pt x="1394928" y="292308"/>
                  </a:cubicBezTo>
                  <a:cubicBezTo>
                    <a:pt x="1364942" y="281065"/>
                    <a:pt x="1346200" y="251085"/>
                    <a:pt x="1346200" y="221105"/>
                  </a:cubicBezTo>
                  <a:cubicBezTo>
                    <a:pt x="1346200" y="176134"/>
                    <a:pt x="1383683" y="142406"/>
                    <a:pt x="1424914" y="142406"/>
                  </a:cubicBezTo>
                  <a:cubicBezTo>
                    <a:pt x="1443655" y="142406"/>
                    <a:pt x="1458648" y="146154"/>
                    <a:pt x="1469893" y="153649"/>
                  </a:cubicBezTo>
                  <a:cubicBezTo>
                    <a:pt x="1484886" y="138659"/>
                    <a:pt x="1503627" y="127416"/>
                    <a:pt x="1526117" y="127416"/>
                  </a:cubicBezTo>
                  <a:lnTo>
                    <a:pt x="1526117" y="119921"/>
                  </a:lnTo>
                  <a:cubicBezTo>
                    <a:pt x="1526117" y="78698"/>
                    <a:pt x="1563600" y="41223"/>
                    <a:pt x="1604830" y="41223"/>
                  </a:cubicBezTo>
                  <a:cubicBezTo>
                    <a:pt x="1608579" y="41223"/>
                    <a:pt x="1608579" y="41223"/>
                    <a:pt x="1612327" y="41223"/>
                  </a:cubicBezTo>
                  <a:cubicBezTo>
                    <a:pt x="1627320" y="18738"/>
                    <a:pt x="1653558" y="0"/>
                    <a:pt x="1687292"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2" name="Group 1">
              <a:extLst>
                <a:ext uri="{FF2B5EF4-FFF2-40B4-BE49-F238E27FC236}">
                  <a16:creationId xmlns:a16="http://schemas.microsoft.com/office/drawing/2014/main" id="{F6F14E86-1AC7-457C-954F-4011F3CF142F}"/>
                </a:ext>
              </a:extLst>
            </p:cNvPr>
            <p:cNvGrpSpPr/>
            <p:nvPr/>
          </p:nvGrpSpPr>
          <p:grpSpPr>
            <a:xfrm>
              <a:off x="9920677" y="682929"/>
              <a:ext cx="254485" cy="188233"/>
              <a:chOff x="7520684" y="1327057"/>
              <a:chExt cx="420688" cy="436562"/>
            </a:xfrm>
            <a:grpFill/>
          </p:grpSpPr>
          <p:sp>
            <p:nvSpPr>
              <p:cNvPr id="47" name="Freeform 707">
                <a:extLst>
                  <a:ext uri="{FF2B5EF4-FFF2-40B4-BE49-F238E27FC236}">
                    <a16:creationId xmlns:a16="http://schemas.microsoft.com/office/drawing/2014/main" id="{DD48662C-9200-44D3-BCF0-DD70290E0AB0}"/>
                  </a:ext>
                </a:extLst>
              </p:cNvPr>
              <p:cNvSpPr>
                <a:spLocks noEditPoints="1"/>
              </p:cNvSpPr>
              <p:nvPr/>
            </p:nvSpPr>
            <p:spPr bwMode="auto">
              <a:xfrm>
                <a:off x="7520684" y="1327057"/>
                <a:ext cx="288925" cy="379413"/>
              </a:xfrm>
              <a:custGeom>
                <a:avLst/>
                <a:gdLst>
                  <a:gd name="T0" fmla="*/ 1 w 77"/>
                  <a:gd name="T1" fmla="*/ 1 h 101"/>
                  <a:gd name="T2" fmla="*/ 0 w 77"/>
                  <a:gd name="T3" fmla="*/ 5 h 101"/>
                  <a:gd name="T4" fmla="*/ 11 w 77"/>
                  <a:gd name="T5" fmla="*/ 97 h 101"/>
                  <a:gd name="T6" fmla="*/ 15 w 77"/>
                  <a:gd name="T7" fmla="*/ 101 h 101"/>
                  <a:gd name="T8" fmla="*/ 57 w 77"/>
                  <a:gd name="T9" fmla="*/ 101 h 101"/>
                  <a:gd name="T10" fmla="*/ 57 w 77"/>
                  <a:gd name="T11" fmla="*/ 99 h 101"/>
                  <a:gd name="T12" fmla="*/ 55 w 77"/>
                  <a:gd name="T13" fmla="*/ 92 h 101"/>
                  <a:gd name="T14" fmla="*/ 55 w 77"/>
                  <a:gd name="T15" fmla="*/ 88 h 101"/>
                  <a:gd name="T16" fmla="*/ 69 w 77"/>
                  <a:gd name="T17" fmla="*/ 55 h 101"/>
                  <a:gd name="T18" fmla="*/ 71 w 77"/>
                  <a:gd name="T19" fmla="*/ 53 h 101"/>
                  <a:gd name="T20" fmla="*/ 76 w 77"/>
                  <a:gd name="T21" fmla="*/ 5 h 101"/>
                  <a:gd name="T22" fmla="*/ 75 w 77"/>
                  <a:gd name="T23" fmla="*/ 1 h 101"/>
                  <a:gd name="T24" fmla="*/ 72 w 77"/>
                  <a:gd name="T25" fmla="*/ 0 h 101"/>
                  <a:gd name="T26" fmla="*/ 4 w 77"/>
                  <a:gd name="T27" fmla="*/ 0 h 101"/>
                  <a:gd name="T28" fmla="*/ 1 w 77"/>
                  <a:gd name="T29" fmla="*/ 1 h 101"/>
                  <a:gd name="T30" fmla="*/ 67 w 77"/>
                  <a:gd name="T31" fmla="*/ 8 h 101"/>
                  <a:gd name="T32" fmla="*/ 64 w 77"/>
                  <a:gd name="T33" fmla="*/ 37 h 101"/>
                  <a:gd name="T34" fmla="*/ 61 w 77"/>
                  <a:gd name="T35" fmla="*/ 38 h 101"/>
                  <a:gd name="T36" fmla="*/ 43 w 77"/>
                  <a:gd name="T37" fmla="*/ 37 h 101"/>
                  <a:gd name="T38" fmla="*/ 19 w 77"/>
                  <a:gd name="T39" fmla="*/ 33 h 101"/>
                  <a:gd name="T40" fmla="*/ 25 w 77"/>
                  <a:gd name="T41" fmla="*/ 82 h 101"/>
                  <a:gd name="T42" fmla="*/ 23 w 77"/>
                  <a:gd name="T43" fmla="*/ 85 h 101"/>
                  <a:gd name="T44" fmla="*/ 21 w 77"/>
                  <a:gd name="T45" fmla="*/ 85 h 101"/>
                  <a:gd name="T46" fmla="*/ 18 w 77"/>
                  <a:gd name="T47" fmla="*/ 83 h 101"/>
                  <a:gd name="T48" fmla="*/ 12 w 77"/>
                  <a:gd name="T49" fmla="*/ 35 h 101"/>
                  <a:gd name="T50" fmla="*/ 12 w 77"/>
                  <a:gd name="T51" fmla="*/ 35 h 101"/>
                  <a:gd name="T52" fmla="*/ 9 w 77"/>
                  <a:gd name="T53" fmla="*/ 8 h 101"/>
                  <a:gd name="T54" fmla="*/ 67 w 77"/>
                  <a:gd name="T55" fmla="*/ 8 h 101"/>
                  <a:gd name="T56" fmla="*/ 67 w 77"/>
                  <a:gd name="T57" fmla="*/ 8 h 101"/>
                  <a:gd name="T58" fmla="*/ 67 w 77"/>
                  <a:gd name="T59" fmla="*/ 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7" h="101">
                    <a:moveTo>
                      <a:pt x="1" y="1"/>
                    </a:moveTo>
                    <a:cubicBezTo>
                      <a:pt x="0" y="2"/>
                      <a:pt x="0" y="4"/>
                      <a:pt x="0" y="5"/>
                    </a:cubicBezTo>
                    <a:cubicBezTo>
                      <a:pt x="11" y="97"/>
                      <a:pt x="11" y="97"/>
                      <a:pt x="11" y="97"/>
                    </a:cubicBezTo>
                    <a:cubicBezTo>
                      <a:pt x="11" y="99"/>
                      <a:pt x="13" y="101"/>
                      <a:pt x="15" y="101"/>
                    </a:cubicBezTo>
                    <a:cubicBezTo>
                      <a:pt x="57" y="101"/>
                      <a:pt x="57" y="101"/>
                      <a:pt x="57" y="101"/>
                    </a:cubicBezTo>
                    <a:cubicBezTo>
                      <a:pt x="57" y="100"/>
                      <a:pt x="57" y="99"/>
                      <a:pt x="57" y="99"/>
                    </a:cubicBezTo>
                    <a:cubicBezTo>
                      <a:pt x="56" y="97"/>
                      <a:pt x="56" y="94"/>
                      <a:pt x="55" y="92"/>
                    </a:cubicBezTo>
                    <a:cubicBezTo>
                      <a:pt x="55" y="91"/>
                      <a:pt x="55" y="89"/>
                      <a:pt x="55" y="88"/>
                    </a:cubicBezTo>
                    <a:cubicBezTo>
                      <a:pt x="55" y="76"/>
                      <a:pt x="62" y="65"/>
                      <a:pt x="69" y="55"/>
                    </a:cubicBezTo>
                    <a:cubicBezTo>
                      <a:pt x="70" y="55"/>
                      <a:pt x="70" y="54"/>
                      <a:pt x="71" y="53"/>
                    </a:cubicBezTo>
                    <a:cubicBezTo>
                      <a:pt x="76" y="5"/>
                      <a:pt x="76" y="5"/>
                      <a:pt x="76" y="5"/>
                    </a:cubicBezTo>
                    <a:cubicBezTo>
                      <a:pt x="77" y="4"/>
                      <a:pt x="76" y="2"/>
                      <a:pt x="75" y="1"/>
                    </a:cubicBezTo>
                    <a:cubicBezTo>
                      <a:pt x="75" y="1"/>
                      <a:pt x="73" y="0"/>
                      <a:pt x="72" y="0"/>
                    </a:cubicBezTo>
                    <a:cubicBezTo>
                      <a:pt x="4" y="0"/>
                      <a:pt x="4" y="0"/>
                      <a:pt x="4" y="0"/>
                    </a:cubicBezTo>
                    <a:cubicBezTo>
                      <a:pt x="3" y="0"/>
                      <a:pt x="2" y="1"/>
                      <a:pt x="1" y="1"/>
                    </a:cubicBezTo>
                    <a:close/>
                    <a:moveTo>
                      <a:pt x="67" y="8"/>
                    </a:moveTo>
                    <a:cubicBezTo>
                      <a:pt x="64" y="37"/>
                      <a:pt x="64" y="37"/>
                      <a:pt x="64" y="37"/>
                    </a:cubicBezTo>
                    <a:cubicBezTo>
                      <a:pt x="63" y="37"/>
                      <a:pt x="62" y="37"/>
                      <a:pt x="61" y="38"/>
                    </a:cubicBezTo>
                    <a:cubicBezTo>
                      <a:pt x="55" y="39"/>
                      <a:pt x="49" y="38"/>
                      <a:pt x="43" y="37"/>
                    </a:cubicBezTo>
                    <a:cubicBezTo>
                      <a:pt x="35" y="35"/>
                      <a:pt x="27" y="32"/>
                      <a:pt x="19" y="33"/>
                    </a:cubicBezTo>
                    <a:cubicBezTo>
                      <a:pt x="25" y="82"/>
                      <a:pt x="25" y="82"/>
                      <a:pt x="25" y="82"/>
                    </a:cubicBezTo>
                    <a:cubicBezTo>
                      <a:pt x="25" y="84"/>
                      <a:pt x="24" y="85"/>
                      <a:pt x="23" y="85"/>
                    </a:cubicBezTo>
                    <a:cubicBezTo>
                      <a:pt x="21" y="85"/>
                      <a:pt x="21" y="85"/>
                      <a:pt x="21" y="85"/>
                    </a:cubicBezTo>
                    <a:cubicBezTo>
                      <a:pt x="19" y="86"/>
                      <a:pt x="18" y="85"/>
                      <a:pt x="18" y="83"/>
                    </a:cubicBezTo>
                    <a:cubicBezTo>
                      <a:pt x="12" y="35"/>
                      <a:pt x="12" y="35"/>
                      <a:pt x="12" y="35"/>
                    </a:cubicBezTo>
                    <a:cubicBezTo>
                      <a:pt x="12" y="35"/>
                      <a:pt x="12" y="35"/>
                      <a:pt x="12" y="35"/>
                    </a:cubicBezTo>
                    <a:cubicBezTo>
                      <a:pt x="9" y="8"/>
                      <a:pt x="9" y="8"/>
                      <a:pt x="9" y="8"/>
                    </a:cubicBezTo>
                    <a:cubicBezTo>
                      <a:pt x="67" y="8"/>
                      <a:pt x="67" y="8"/>
                      <a:pt x="67" y="8"/>
                    </a:cubicBezTo>
                    <a:close/>
                    <a:moveTo>
                      <a:pt x="67" y="8"/>
                    </a:moveTo>
                    <a:cubicBezTo>
                      <a:pt x="67" y="8"/>
                      <a:pt x="67" y="8"/>
                      <a:pt x="67" y="8"/>
                    </a:cubicBezTo>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 name="Freeform 708">
                <a:extLst>
                  <a:ext uri="{FF2B5EF4-FFF2-40B4-BE49-F238E27FC236}">
                    <a16:creationId xmlns:a16="http://schemas.microsoft.com/office/drawing/2014/main" id="{67BDF9D4-AB58-4916-862B-8B8D04AA93CB}"/>
                  </a:ext>
                </a:extLst>
              </p:cNvPr>
              <p:cNvSpPr>
                <a:spLocks noEditPoints="1"/>
              </p:cNvSpPr>
              <p:nvPr/>
            </p:nvSpPr>
            <p:spPr bwMode="auto">
              <a:xfrm>
                <a:off x="7733409" y="1477869"/>
                <a:ext cx="207963" cy="285750"/>
              </a:xfrm>
              <a:custGeom>
                <a:avLst/>
                <a:gdLst>
                  <a:gd name="T0" fmla="*/ 12 w 55"/>
                  <a:gd name="T1" fmla="*/ 22 h 76"/>
                  <a:gd name="T2" fmla="*/ 3 w 55"/>
                  <a:gd name="T3" fmla="*/ 57 h 76"/>
                  <a:gd name="T4" fmla="*/ 28 w 55"/>
                  <a:gd name="T5" fmla="*/ 76 h 76"/>
                  <a:gd name="T6" fmla="*/ 55 w 55"/>
                  <a:gd name="T7" fmla="*/ 48 h 76"/>
                  <a:gd name="T8" fmla="*/ 28 w 55"/>
                  <a:gd name="T9" fmla="*/ 0 h 76"/>
                  <a:gd name="T10" fmla="*/ 12 w 55"/>
                  <a:gd name="T11" fmla="*/ 22 h 76"/>
                  <a:gd name="T12" fmla="*/ 12 w 55"/>
                  <a:gd name="T13" fmla="*/ 22 h 76"/>
                  <a:gd name="T14" fmla="*/ 12 w 55"/>
                  <a:gd name="T15" fmla="*/ 22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76">
                    <a:moveTo>
                      <a:pt x="12" y="22"/>
                    </a:moveTo>
                    <a:cubicBezTo>
                      <a:pt x="6" y="32"/>
                      <a:pt x="0" y="45"/>
                      <a:pt x="3" y="57"/>
                    </a:cubicBezTo>
                    <a:cubicBezTo>
                      <a:pt x="6" y="69"/>
                      <a:pt x="17" y="76"/>
                      <a:pt x="28" y="76"/>
                    </a:cubicBezTo>
                    <a:cubicBezTo>
                      <a:pt x="43" y="76"/>
                      <a:pt x="55" y="66"/>
                      <a:pt x="55" y="48"/>
                    </a:cubicBezTo>
                    <a:cubicBezTo>
                      <a:pt x="55" y="30"/>
                      <a:pt x="28" y="0"/>
                      <a:pt x="28" y="0"/>
                    </a:cubicBezTo>
                    <a:cubicBezTo>
                      <a:pt x="28" y="0"/>
                      <a:pt x="20" y="10"/>
                      <a:pt x="12" y="22"/>
                    </a:cubicBezTo>
                    <a:close/>
                    <a:moveTo>
                      <a:pt x="12" y="22"/>
                    </a:moveTo>
                    <a:cubicBezTo>
                      <a:pt x="12" y="22"/>
                      <a:pt x="12" y="22"/>
                      <a:pt x="12" y="22"/>
                    </a:cubicBezTo>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nvGrpSpPr>
            <p:cNvPr id="3" name="Group 2">
              <a:extLst>
                <a:ext uri="{FF2B5EF4-FFF2-40B4-BE49-F238E27FC236}">
                  <a16:creationId xmlns:a16="http://schemas.microsoft.com/office/drawing/2014/main" id="{82FD07EA-AA43-4D88-A3D6-C72C9D3870CE}"/>
                </a:ext>
              </a:extLst>
            </p:cNvPr>
            <p:cNvGrpSpPr/>
            <p:nvPr/>
          </p:nvGrpSpPr>
          <p:grpSpPr>
            <a:xfrm>
              <a:off x="9877982" y="418484"/>
              <a:ext cx="297180" cy="237757"/>
              <a:chOff x="8705522" y="210395"/>
              <a:chExt cx="577990" cy="577990"/>
            </a:xfrm>
            <a:grpFill/>
          </p:grpSpPr>
          <p:pic>
            <p:nvPicPr>
              <p:cNvPr id="50" name="Graphic 49" descr="Earth globe: Africa and Europe with solid fill">
                <a:extLst>
                  <a:ext uri="{FF2B5EF4-FFF2-40B4-BE49-F238E27FC236}">
                    <a16:creationId xmlns:a16="http://schemas.microsoft.com/office/drawing/2014/main" id="{04246F8D-22CB-4D0A-AD43-236240F754AB}"/>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02575" y="432731"/>
                <a:ext cx="280937" cy="280937"/>
              </a:xfrm>
              <a:prstGeom prst="rect">
                <a:avLst/>
              </a:prstGeom>
            </p:spPr>
          </p:pic>
          <p:pic>
            <p:nvPicPr>
              <p:cNvPr id="51" name="Graphic 50" descr="Pandemic exponential curve line graph outline">
                <a:extLst>
                  <a:ext uri="{FF2B5EF4-FFF2-40B4-BE49-F238E27FC236}">
                    <a16:creationId xmlns:a16="http://schemas.microsoft.com/office/drawing/2014/main" id="{785CE202-10A7-4772-BF48-48162FEA1F37}"/>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8705522" y="210395"/>
                <a:ext cx="577990" cy="577990"/>
              </a:xfrm>
              <a:prstGeom prst="rect">
                <a:avLst/>
              </a:prstGeom>
            </p:spPr>
          </p:pic>
        </p:grpSp>
        <p:pic>
          <p:nvPicPr>
            <p:cNvPr id="54" name="Graphic 53" descr="High temperature outline">
              <a:extLst>
                <a:ext uri="{FF2B5EF4-FFF2-40B4-BE49-F238E27FC236}">
                  <a16:creationId xmlns:a16="http://schemas.microsoft.com/office/drawing/2014/main" id="{F49F3A70-67AA-4EFD-BF8A-31198E640538}"/>
                </a:ext>
              </a:extLst>
            </p:cNvPr>
            <p:cNvPicPr>
              <a:picLocks noChangeAspect="1"/>
            </p:cNvPicPr>
            <p:nvPr/>
          </p:nvPicPr>
          <p:blipFill>
            <a:blip r:embed="rId7">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flipH="1">
              <a:off x="9902448" y="190511"/>
              <a:ext cx="248247" cy="207365"/>
            </a:xfrm>
            <a:prstGeom prst="rect">
              <a:avLst/>
            </a:prstGeom>
          </p:spPr>
        </p:pic>
      </p:grpSp>
      <p:graphicFrame>
        <p:nvGraphicFramePr>
          <p:cNvPr id="6" name="Table 6">
            <a:extLst>
              <a:ext uri="{FF2B5EF4-FFF2-40B4-BE49-F238E27FC236}">
                <a16:creationId xmlns:a16="http://schemas.microsoft.com/office/drawing/2014/main" id="{2501257C-7571-46A4-A0DA-436D095611D5}"/>
              </a:ext>
            </a:extLst>
          </p:cNvPr>
          <p:cNvGraphicFramePr>
            <a:graphicFrameLocks noGrp="1"/>
          </p:cNvGraphicFramePr>
          <p:nvPr>
            <p:extLst>
              <p:ext uri="{D42A27DB-BD31-4B8C-83A1-F6EECF244321}">
                <p14:modId xmlns:p14="http://schemas.microsoft.com/office/powerpoint/2010/main" val="162511909"/>
              </p:ext>
            </p:extLst>
          </p:nvPr>
        </p:nvGraphicFramePr>
        <p:xfrm>
          <a:off x="644323" y="1594244"/>
          <a:ext cx="10755570" cy="5334000"/>
        </p:xfrm>
        <a:graphic>
          <a:graphicData uri="http://schemas.openxmlformats.org/drawingml/2006/table">
            <a:tbl>
              <a:tblPr firstRow="1" bandRow="1">
                <a:tableStyleId>{5C22544A-7EE6-4342-B048-85BDC9FD1C3A}</a:tableStyleId>
              </a:tblPr>
              <a:tblGrid>
                <a:gridCol w="294131">
                  <a:extLst>
                    <a:ext uri="{9D8B030D-6E8A-4147-A177-3AD203B41FA5}">
                      <a16:colId xmlns:a16="http://schemas.microsoft.com/office/drawing/2014/main" val="3091716854"/>
                    </a:ext>
                  </a:extLst>
                </a:gridCol>
                <a:gridCol w="2146271">
                  <a:extLst>
                    <a:ext uri="{9D8B030D-6E8A-4147-A177-3AD203B41FA5}">
                      <a16:colId xmlns:a16="http://schemas.microsoft.com/office/drawing/2014/main" val="4042023701"/>
                    </a:ext>
                  </a:extLst>
                </a:gridCol>
                <a:gridCol w="2175644">
                  <a:extLst>
                    <a:ext uri="{9D8B030D-6E8A-4147-A177-3AD203B41FA5}">
                      <a16:colId xmlns:a16="http://schemas.microsoft.com/office/drawing/2014/main" val="4190296997"/>
                    </a:ext>
                  </a:extLst>
                </a:gridCol>
                <a:gridCol w="2487500">
                  <a:extLst>
                    <a:ext uri="{9D8B030D-6E8A-4147-A177-3AD203B41FA5}">
                      <a16:colId xmlns:a16="http://schemas.microsoft.com/office/drawing/2014/main" val="3042728818"/>
                    </a:ext>
                  </a:extLst>
                </a:gridCol>
                <a:gridCol w="1826012">
                  <a:extLst>
                    <a:ext uri="{9D8B030D-6E8A-4147-A177-3AD203B41FA5}">
                      <a16:colId xmlns:a16="http://schemas.microsoft.com/office/drawing/2014/main" val="234226807"/>
                    </a:ext>
                  </a:extLst>
                </a:gridCol>
                <a:gridCol w="1826012">
                  <a:extLst>
                    <a:ext uri="{9D8B030D-6E8A-4147-A177-3AD203B41FA5}">
                      <a16:colId xmlns:a16="http://schemas.microsoft.com/office/drawing/2014/main" val="2960065760"/>
                    </a:ext>
                  </a:extLst>
                </a:gridCol>
              </a:tblGrid>
              <a:tr h="299615">
                <a:tc rowSpan="9">
                  <a:txBody>
                    <a:bodyPr/>
                    <a:lstStyle/>
                    <a:p>
                      <a:pPr algn="ctr"/>
                      <a:r>
                        <a:rPr lang="it-IT" sz="1600" dirty="0">
                          <a:latin typeface="Arial" panose="020B0604020202020204" pitchFamily="34" charset="0"/>
                          <a:cs typeface="Arial" panose="020B0604020202020204" pitchFamily="34" charset="0"/>
                        </a:rPr>
                        <a:t>VINCOLI DNSH</a:t>
                      </a:r>
                    </a:p>
                  </a:txBody>
                  <a:tcPr vert="vert270" anchor="ctr"/>
                </a:tc>
                <a:tc rowSpan="2">
                  <a:txBody>
                    <a:bodyPr/>
                    <a:lstStyle/>
                    <a:p>
                      <a:pPr rtl="0" eaLnBrk="1" latinLnBrk="0" hangingPunct="1"/>
                      <a:r>
                        <a:rPr lang="it-IT" sz="1600" dirty="0">
                          <a:effectLst/>
                          <a:latin typeface="Arial" panose="020B0604020202020204" pitchFamily="34" charset="0"/>
                          <a:cs typeface="Arial" panose="020B0604020202020204" pitchFamily="34" charset="0"/>
                        </a:rPr>
                        <a:t>Obiettivi ambientali</a:t>
                      </a:r>
                    </a:p>
                  </a:txBody>
                  <a:tcPr anchor="ctr"/>
                </a:tc>
                <a:tc>
                  <a:txBody>
                    <a:bodyPr/>
                    <a:lstStyle/>
                    <a:p>
                      <a:pPr rtl="0" eaLnBrk="1" latinLnBrk="0" hangingPunct="1"/>
                      <a:r>
                        <a:rPr lang="it-IT" sz="1600" dirty="0">
                          <a:effectLst/>
                          <a:latin typeface="Arial" panose="020B0604020202020204" pitchFamily="34" charset="0"/>
                          <a:cs typeface="Arial" panose="020B0604020202020204" pitchFamily="34" charset="0"/>
                        </a:rPr>
                        <a:t>Regime 1 </a:t>
                      </a:r>
                    </a:p>
                  </a:txBody>
                  <a:tcPr/>
                </a:tc>
                <a:tc gridSpan="3">
                  <a:txBody>
                    <a:bodyPr/>
                    <a:lstStyle/>
                    <a:p>
                      <a:pPr rtl="0" eaLnBrk="1" latinLnBrk="0" hangingPunct="1"/>
                      <a:r>
                        <a:rPr lang="it-IT" sz="1600" b="1" kern="1200" dirty="0">
                          <a:solidFill>
                            <a:schemeClr val="lt1"/>
                          </a:solidFill>
                          <a:effectLst/>
                          <a:latin typeface="Arial" panose="020B0604020202020204" pitchFamily="34" charset="0"/>
                          <a:ea typeface="+mn-ea"/>
                          <a:cs typeface="Arial" panose="020B0604020202020204" pitchFamily="34" charset="0"/>
                        </a:rPr>
                        <a:t>Regime 2 (DNSH)</a:t>
                      </a:r>
                      <a:endParaRPr lang="it-IT" sz="1600" dirty="0">
                        <a:effectLst/>
                        <a:latin typeface="Arial" panose="020B0604020202020204" pitchFamily="34" charset="0"/>
                        <a:cs typeface="Arial" panose="020B0604020202020204" pitchFamily="34" charset="0"/>
                      </a:endParaRPr>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2240919654"/>
                  </a:ext>
                </a:extLst>
              </a:tr>
              <a:tr h="299615">
                <a:tc vMerge="1">
                  <a:txBody>
                    <a:bodyPr/>
                    <a:lstStyle/>
                    <a:p>
                      <a:endParaRPr lang="it-IT" dirty="0"/>
                    </a:p>
                  </a:txBody>
                  <a:tcPr/>
                </a:tc>
                <a:tc vMerge="1">
                  <a:txBody>
                    <a:bodyPr/>
                    <a:lstStyle/>
                    <a:p>
                      <a:pPr algn="ctr"/>
                      <a:endParaRPr lang="it-IT" sz="1600" b="1" dirty="0">
                        <a:latin typeface="Arial" panose="020B0604020202020204" pitchFamily="34" charset="0"/>
                        <a:cs typeface="Arial" panose="020B0604020202020204" pitchFamily="34" charset="0"/>
                      </a:endParaRPr>
                    </a:p>
                  </a:txBody>
                  <a:tcPr/>
                </a:tc>
                <a:tc>
                  <a:txBody>
                    <a:bodyPr/>
                    <a:lstStyle/>
                    <a:p>
                      <a:pPr algn="ctr"/>
                      <a:endParaRPr lang="it-IT" sz="1600" b="1" dirty="0">
                        <a:latin typeface="Arial" panose="020B0604020202020204" pitchFamily="34" charset="0"/>
                        <a:cs typeface="Arial" panose="020B0604020202020204" pitchFamily="34" charset="0"/>
                      </a:endParaRPr>
                    </a:p>
                  </a:txBody>
                  <a:tcPr/>
                </a:tc>
                <a:tc>
                  <a:txBody>
                    <a:bodyPr/>
                    <a:lstStyle/>
                    <a:p>
                      <a:pPr algn="ctr"/>
                      <a:r>
                        <a:rPr lang="it-IT" sz="1600" b="1" dirty="0">
                          <a:latin typeface="Arial" panose="020B0604020202020204" pitchFamily="34" charset="0"/>
                          <a:cs typeface="Arial" panose="020B0604020202020204" pitchFamily="34" charset="0"/>
                        </a:rPr>
                        <a:t>Scenario 1</a:t>
                      </a:r>
                    </a:p>
                  </a:txBody>
                  <a:tcPr/>
                </a:tc>
                <a:tc>
                  <a:txBody>
                    <a:bodyPr/>
                    <a:lstStyle/>
                    <a:p>
                      <a:pPr algn="ctr"/>
                      <a:r>
                        <a:rPr lang="it-IT" sz="1600" b="1" dirty="0">
                          <a:latin typeface="Arial" panose="020B0604020202020204" pitchFamily="34" charset="0"/>
                          <a:cs typeface="Arial" panose="020B0604020202020204" pitchFamily="34" charset="0"/>
                        </a:rPr>
                        <a:t>Scenario 2</a:t>
                      </a:r>
                    </a:p>
                  </a:txBody>
                  <a:tcPr/>
                </a:tc>
                <a:tc>
                  <a:txBody>
                    <a:bodyPr/>
                    <a:lstStyle/>
                    <a:p>
                      <a:pPr algn="ctr"/>
                      <a:r>
                        <a:rPr lang="it-IT" sz="1600" b="1" dirty="0">
                          <a:latin typeface="Arial" panose="020B0604020202020204" pitchFamily="34" charset="0"/>
                          <a:cs typeface="Arial" panose="020B0604020202020204" pitchFamily="34" charset="0"/>
                        </a:rPr>
                        <a:t>Scenario 3</a:t>
                      </a:r>
                    </a:p>
                  </a:txBody>
                  <a:tcPr/>
                </a:tc>
                <a:extLst>
                  <a:ext uri="{0D108BD9-81ED-4DB2-BD59-A6C34878D82A}">
                    <a16:rowId xmlns:a16="http://schemas.microsoft.com/office/drawing/2014/main" val="416140517"/>
                  </a:ext>
                </a:extLst>
              </a:tr>
              <a:tr h="408566">
                <a:tc vMerge="1">
                  <a:txBody>
                    <a:bodyPr/>
                    <a:lstStyle/>
                    <a:p>
                      <a:endParaRPr lang="it-IT" dirty="0"/>
                    </a:p>
                  </a:txBody>
                  <a:tcPr/>
                </a:tc>
                <a:tc rowSpan="2">
                  <a:txBody>
                    <a:bodyPr/>
                    <a:lstStyle/>
                    <a:p>
                      <a:pPr marL="0" indent="0">
                        <a:buFont typeface="+mj-lt"/>
                        <a:buNone/>
                      </a:pPr>
                      <a:r>
                        <a:rPr lang="it-IT" sz="1200" b="1" dirty="0">
                          <a:latin typeface="Arial" panose="020B0604020202020204" pitchFamily="34" charset="0"/>
                          <a:cs typeface="Arial" panose="020B0604020202020204" pitchFamily="34" charset="0"/>
                        </a:rPr>
                        <a:t>Mitigazione dei cambiamenti climatici</a:t>
                      </a:r>
                    </a:p>
                  </a:txBody>
                  <a:tcPr/>
                </a:tc>
                <a:tc rowSpan="2">
                  <a:txBody>
                    <a:bodyPr/>
                    <a:lstStyle/>
                    <a:p>
                      <a:pPr marL="171450" indent="-171450">
                        <a:buFont typeface="Arial" panose="020B0604020202020204" pitchFamily="34" charset="0"/>
                        <a:buChar char="•"/>
                      </a:pPr>
                      <a:r>
                        <a:rPr lang="it-IT" sz="1200" dirty="0">
                          <a:latin typeface="Arial" panose="020B0604020202020204" pitchFamily="34" charset="0"/>
                          <a:cs typeface="Arial" panose="020B0604020202020204" pitchFamily="34" charset="0"/>
                        </a:rPr>
                        <a:t>GWP dei refrigeranti non supera 675</a:t>
                      </a:r>
                    </a:p>
                    <a:p>
                      <a:pPr marL="171450" indent="-171450">
                        <a:buFont typeface="Arial" panose="020B0604020202020204" pitchFamily="34" charset="0"/>
                        <a:buChar char="•"/>
                      </a:pPr>
                      <a:r>
                        <a:rPr lang="it-IT" sz="1200" dirty="0">
                          <a:latin typeface="Arial" panose="020B0604020202020204" pitchFamily="34" charset="0"/>
                          <a:cs typeface="Arial" panose="020B0604020202020204" pitchFamily="34" charset="0"/>
                        </a:rPr>
                        <a:t>Partecipazione al European Code of Conduct for energy </a:t>
                      </a:r>
                      <a:r>
                        <a:rPr lang="it-IT" sz="1200" dirty="0" err="1">
                          <a:latin typeface="Arial" panose="020B0604020202020204" pitchFamily="34" charset="0"/>
                          <a:cs typeface="Arial" panose="020B0604020202020204" pitchFamily="34" charset="0"/>
                        </a:rPr>
                        <a:t>efficiency</a:t>
                      </a:r>
                      <a:r>
                        <a:rPr lang="it-IT" sz="1200" dirty="0">
                          <a:latin typeface="Arial" panose="020B0604020202020204" pitchFamily="34" charset="0"/>
                          <a:cs typeface="Arial" panose="020B0604020202020204" pitchFamily="34" charset="0"/>
                        </a:rPr>
                        <a:t> o attuazione delle best practices o delle pratiche descritte nel CEN CENELEC CLC TR50600-99-1</a:t>
                      </a:r>
                    </a:p>
                    <a:p>
                      <a:pPr marL="171450" indent="-171450">
                        <a:buFont typeface="Arial" panose="020B0604020202020204" pitchFamily="34" charset="0"/>
                        <a:buChar char="•"/>
                      </a:pPr>
                      <a:r>
                        <a:rPr lang="it-IT" sz="1200" dirty="0">
                          <a:latin typeface="Arial" panose="020B0604020202020204" pitchFamily="34" charset="0"/>
                          <a:cs typeface="Arial" panose="020B0604020202020204" pitchFamily="34" charset="0"/>
                        </a:rPr>
                        <a:t>In alternativa, rispetto del GPP per i centri dati, sale server e servizi cloud. </a:t>
                      </a:r>
                    </a:p>
                  </a:txBody>
                  <a:tcPr/>
                </a:tc>
                <a:tc gridSpan="2">
                  <a:txBody>
                    <a:bodyPr/>
                    <a:lstStyle/>
                    <a:p>
                      <a:pPr marL="171450" indent="-171450">
                        <a:buFont typeface="Arial" panose="020B0604020202020204" pitchFamily="34" charset="0"/>
                        <a:buChar char="•"/>
                      </a:pPr>
                      <a:r>
                        <a:rPr lang="it-IT" sz="1200" dirty="0">
                          <a:latin typeface="Arial" panose="020B0604020202020204" pitchFamily="34" charset="0"/>
                          <a:cs typeface="Arial" panose="020B0604020202020204" pitchFamily="34" charset="0"/>
                        </a:rPr>
                        <a:t>Il GWP dei refrigeranti utilizzati è in linea con quanto previsto dal Regolamento (UE) n. 517/2014</a:t>
                      </a:r>
                    </a:p>
                  </a:txBody>
                  <a:tcPr/>
                </a:tc>
                <a:tc hMerge="1">
                  <a:txBody>
                    <a:bodyPr/>
                    <a:lstStyle/>
                    <a:p>
                      <a:pPr marL="0" indent="0">
                        <a:buFont typeface="+mj-lt"/>
                        <a:buNone/>
                      </a:pPr>
                      <a:endParaRPr lang="it-IT" sz="1200" dirty="0">
                        <a:latin typeface="Arial" panose="020B0604020202020204" pitchFamily="34" charset="0"/>
                        <a:cs typeface="Arial" panose="020B0604020202020204" pitchFamily="34" charset="0"/>
                      </a:endParaRPr>
                    </a:p>
                  </a:txBody>
                  <a:tcPr/>
                </a:tc>
                <a:tc rowSpan="7">
                  <a:txBody>
                    <a:bodyPr/>
                    <a:lstStyle/>
                    <a:p>
                      <a:pPr marL="0" indent="0">
                        <a:buFont typeface="+mj-lt"/>
                        <a:buNone/>
                      </a:pPr>
                      <a:r>
                        <a:rPr lang="it-IT" sz="1200" dirty="0">
                          <a:latin typeface="Arial" panose="020B0604020202020204" pitchFamily="34" charset="0"/>
                          <a:cs typeface="Arial" panose="020B0604020202020204" pitchFamily="34" charset="0"/>
                        </a:rPr>
                        <a:t>Sistema di gestione ambientale (ISO14001) certificato</a:t>
                      </a:r>
                    </a:p>
                  </a:txBody>
                  <a:tcPr/>
                </a:tc>
                <a:extLst>
                  <a:ext uri="{0D108BD9-81ED-4DB2-BD59-A6C34878D82A}">
                    <a16:rowId xmlns:a16="http://schemas.microsoft.com/office/drawing/2014/main" val="3245887225"/>
                  </a:ext>
                </a:extLst>
              </a:tr>
              <a:tr h="1879405">
                <a:tc vMerge="1">
                  <a:txBody>
                    <a:bodyPr/>
                    <a:lstStyle/>
                    <a:p>
                      <a:endParaRPr lang="it-IT"/>
                    </a:p>
                  </a:txBody>
                  <a:tcPr/>
                </a:tc>
                <a:tc vMerge="1">
                  <a:txBody>
                    <a:bodyPr/>
                    <a:lstStyle/>
                    <a:p>
                      <a:endParaRPr lang="it-IT"/>
                    </a:p>
                  </a:txBody>
                  <a:tcPr/>
                </a:tc>
                <a:tc vMerge="1">
                  <a:txBody>
                    <a:bodyPr/>
                    <a:lstStyle/>
                    <a:p>
                      <a:endParaRPr lang="it-IT"/>
                    </a:p>
                  </a:txBody>
                  <a:tcPr/>
                </a:tc>
                <a:tc>
                  <a:txBody>
                    <a:bodyPr/>
                    <a:lstStyle/>
                    <a:p>
                      <a:pPr marL="0" indent="0">
                        <a:buFont typeface="+mj-lt"/>
                        <a:buNone/>
                      </a:pPr>
                      <a:r>
                        <a:rPr lang="it-IT" sz="1200" dirty="0">
                          <a:latin typeface="Arial" panose="020B0604020202020204" pitchFamily="34" charset="0"/>
                          <a:cs typeface="Arial" panose="020B0604020202020204" pitchFamily="34" charset="0"/>
                        </a:rPr>
                        <a:t>Le nuove apparecchiature acquistate sono certificate secondo uno standard internazionale per l’efficienza energetica (</a:t>
                      </a:r>
                      <a:r>
                        <a:rPr lang="it-IT" sz="1200" dirty="0" err="1">
                          <a:latin typeface="Arial" panose="020B0604020202020204" pitchFamily="34" charset="0"/>
                          <a:cs typeface="Arial" panose="020B0604020202020204" pitchFamily="34" charset="0"/>
                        </a:rPr>
                        <a:t>EnergyStar</a:t>
                      </a:r>
                      <a:r>
                        <a:rPr lang="it-IT" sz="1200" dirty="0">
                          <a:latin typeface="Arial" panose="020B0604020202020204" pitchFamily="34" charset="0"/>
                          <a:cs typeface="Arial" panose="020B0604020202020204" pitchFamily="34" charset="0"/>
                        </a:rPr>
                        <a:t> o equivalente)</a:t>
                      </a:r>
                    </a:p>
                    <a:p>
                      <a:pPr marL="0" indent="0">
                        <a:buFont typeface="+mj-lt"/>
                        <a:buNone/>
                      </a:pPr>
                      <a:r>
                        <a:rPr lang="it-IT" sz="1200" dirty="0">
                          <a:latin typeface="Arial" panose="020B0604020202020204" pitchFamily="34" charset="0"/>
                          <a:cs typeface="Arial" panose="020B0604020202020204" pitchFamily="34" charset="0"/>
                        </a:rPr>
                        <a:t>Attuazione dei criteri di esecuzione del contratto contenuti nei Criteri dell’Ue del GPP per i centri dati, sale server e servizi cloud. </a:t>
                      </a:r>
                    </a:p>
                  </a:txBody>
                  <a:tcPr/>
                </a:tc>
                <a:tc>
                  <a:txBody>
                    <a:bodyPr/>
                    <a:lstStyle/>
                    <a:p>
                      <a:r>
                        <a:rPr lang="it-IT" sz="1050" dirty="0">
                          <a:latin typeface="Arial" panose="020B0604020202020204" pitchFamily="34" charset="0"/>
                          <a:cs typeface="Arial" panose="020B0604020202020204" pitchFamily="34" charset="0"/>
                        </a:rPr>
                        <a:t>Attuate tutte le pratiche attese del Code of Conduct for energy </a:t>
                      </a:r>
                      <a:r>
                        <a:rPr lang="it-IT" sz="1050" dirty="0" err="1">
                          <a:latin typeface="Arial" panose="020B0604020202020204" pitchFamily="34" charset="0"/>
                          <a:cs typeface="Arial" panose="020B0604020202020204" pitchFamily="34" charset="0"/>
                        </a:rPr>
                        <a:t>efficiency</a:t>
                      </a:r>
                      <a:r>
                        <a:rPr lang="it-IT" sz="1050" dirty="0">
                          <a:latin typeface="Arial" panose="020B0604020202020204" pitchFamily="34" charset="0"/>
                          <a:cs typeface="Arial" panose="020B0604020202020204" pitchFamily="34" charset="0"/>
                        </a:rPr>
                        <a:t> of data center a cui è stato assegnato un valore di 5 oppure le pratiche raccomandate o le pratiche raccomandate così come  descritte nel CEN CENELEC CLC TR50600-99-1</a:t>
                      </a:r>
                    </a:p>
                  </a:txBody>
                  <a:tcPr/>
                </a:tc>
                <a:tc vMerge="1">
                  <a:txBody>
                    <a:bodyPr/>
                    <a:lstStyle/>
                    <a:p>
                      <a:endParaRPr lang="it-IT"/>
                    </a:p>
                  </a:txBody>
                  <a:tcPr/>
                </a:tc>
                <a:extLst>
                  <a:ext uri="{0D108BD9-81ED-4DB2-BD59-A6C34878D82A}">
                    <a16:rowId xmlns:a16="http://schemas.microsoft.com/office/drawing/2014/main" val="3144305965"/>
                  </a:ext>
                </a:extLst>
              </a:tr>
              <a:tr h="408566">
                <a:tc vMerge="1">
                  <a:txBody>
                    <a:bodyPr/>
                    <a:lstStyle/>
                    <a:p>
                      <a:endParaRPr lang="it-IT"/>
                    </a:p>
                  </a:txBody>
                  <a:tcPr/>
                </a:tc>
                <a:tc>
                  <a:txBody>
                    <a:bodyPr/>
                    <a:lstStyle/>
                    <a:p>
                      <a:pPr marL="0" indent="0">
                        <a:buFont typeface="+mj-lt"/>
                        <a:buNone/>
                      </a:pPr>
                      <a:r>
                        <a:rPr lang="it-IT" sz="1200" b="1" dirty="0">
                          <a:latin typeface="Arial" panose="020B0604020202020204" pitchFamily="34" charset="0"/>
                          <a:cs typeface="Arial" panose="020B0604020202020204" pitchFamily="34" charset="0"/>
                        </a:rPr>
                        <a:t>Adattamento ai cambiamenti climatici</a:t>
                      </a:r>
                    </a:p>
                  </a:txBody>
                  <a:tcPr/>
                </a:tc>
                <a:tc gridSpan="3">
                  <a:txBody>
                    <a:bodyPr/>
                    <a:lstStyle/>
                    <a:p>
                      <a:pPr marL="0" indent="0">
                        <a:buFont typeface="+mj-lt"/>
                        <a:buNone/>
                      </a:pPr>
                      <a:r>
                        <a:rPr lang="it-IT" sz="1200" dirty="0">
                          <a:latin typeface="Arial" panose="020B0604020202020204" pitchFamily="34" charset="0"/>
                          <a:cs typeface="Arial" panose="020B0604020202020204" pitchFamily="34" charset="0"/>
                        </a:rPr>
                        <a:t>-</a:t>
                      </a:r>
                    </a:p>
                  </a:txBody>
                  <a:tcPr/>
                </a:tc>
                <a:tc hMerge="1">
                  <a:txBody>
                    <a:bodyPr/>
                    <a:lstStyle/>
                    <a:p>
                      <a:pPr marL="0" indent="0">
                        <a:buFont typeface="+mj-lt"/>
                        <a:buNone/>
                      </a:pPr>
                      <a:endParaRPr lang="it-IT" sz="1200" dirty="0">
                        <a:latin typeface="Arial" panose="020B0604020202020204" pitchFamily="34" charset="0"/>
                        <a:cs typeface="Arial" panose="020B0604020202020204" pitchFamily="34" charset="0"/>
                      </a:endParaRPr>
                    </a:p>
                  </a:txBody>
                  <a:tcPr/>
                </a:tc>
                <a:tc hMerge="1">
                  <a:txBody>
                    <a:bodyPr/>
                    <a:lstStyle/>
                    <a:p>
                      <a:endParaRPr lang="it-IT" dirty="0"/>
                    </a:p>
                  </a:txBody>
                  <a:tcPr/>
                </a:tc>
                <a:tc vMerge="1">
                  <a:txBody>
                    <a:bodyPr/>
                    <a:lstStyle/>
                    <a:p>
                      <a:endParaRPr lang="it-IT"/>
                    </a:p>
                  </a:txBody>
                  <a:tcPr/>
                </a:tc>
                <a:extLst>
                  <a:ext uri="{0D108BD9-81ED-4DB2-BD59-A6C34878D82A}">
                    <a16:rowId xmlns:a16="http://schemas.microsoft.com/office/drawing/2014/main" val="1163457319"/>
                  </a:ext>
                </a:extLst>
              </a:tr>
              <a:tr h="408566">
                <a:tc vMerge="1">
                  <a:txBody>
                    <a:bodyPr/>
                    <a:lstStyle/>
                    <a:p>
                      <a:endParaRPr lang="it-IT"/>
                    </a:p>
                  </a:txBody>
                  <a:tcPr/>
                </a:tc>
                <a:tc>
                  <a:txBody>
                    <a:bodyPr/>
                    <a:lstStyle/>
                    <a:p>
                      <a:pPr marL="0" indent="0">
                        <a:buFont typeface="+mj-lt"/>
                        <a:buNone/>
                      </a:pPr>
                      <a:r>
                        <a:rPr lang="it-IT" sz="1200" b="1" dirty="0">
                          <a:latin typeface="Arial" panose="020B0604020202020204" pitchFamily="34" charset="0"/>
                          <a:cs typeface="Arial" panose="020B0604020202020204" pitchFamily="34" charset="0"/>
                        </a:rPr>
                        <a:t>Uso sostenibile e protezione delle acque</a:t>
                      </a:r>
                    </a:p>
                  </a:txBody>
                  <a:tcPr/>
                </a:tc>
                <a:tc gridSpan="3">
                  <a:txBody>
                    <a:bodyPr/>
                    <a:lstStyle/>
                    <a:p>
                      <a:pPr marL="0" indent="0">
                        <a:buFont typeface="+mj-lt"/>
                        <a:buNone/>
                      </a:pPr>
                      <a:r>
                        <a:rPr lang="it-IT" sz="1200" dirty="0">
                          <a:latin typeface="Arial" panose="020B0604020202020204" pitchFamily="34" charset="0"/>
                          <a:cs typeface="Arial" panose="020B0604020202020204" pitchFamily="34" charset="0"/>
                        </a:rPr>
                        <a:t>-</a:t>
                      </a:r>
                    </a:p>
                  </a:txBody>
                  <a:tcPr/>
                </a:tc>
                <a:tc hMerge="1">
                  <a:txBody>
                    <a:bodyPr/>
                    <a:lstStyle/>
                    <a:p>
                      <a:pPr marL="0" indent="0">
                        <a:buFont typeface="+mj-lt"/>
                        <a:buNone/>
                      </a:pPr>
                      <a:endParaRPr lang="it-IT" sz="1200" dirty="0">
                        <a:latin typeface="Arial" panose="020B0604020202020204" pitchFamily="34" charset="0"/>
                        <a:cs typeface="Arial" panose="020B0604020202020204" pitchFamily="34" charset="0"/>
                      </a:endParaRPr>
                    </a:p>
                  </a:txBody>
                  <a:tcPr/>
                </a:tc>
                <a:tc hMerge="1">
                  <a:txBody>
                    <a:bodyPr/>
                    <a:lstStyle/>
                    <a:p>
                      <a:endParaRPr lang="it-IT" dirty="0"/>
                    </a:p>
                  </a:txBody>
                  <a:tcPr/>
                </a:tc>
                <a:tc vMerge="1">
                  <a:txBody>
                    <a:bodyPr/>
                    <a:lstStyle/>
                    <a:p>
                      <a:endParaRPr lang="it-IT"/>
                    </a:p>
                  </a:txBody>
                  <a:tcPr/>
                </a:tc>
                <a:extLst>
                  <a:ext uri="{0D108BD9-81ED-4DB2-BD59-A6C34878D82A}">
                    <a16:rowId xmlns:a16="http://schemas.microsoft.com/office/drawing/2014/main" val="1618766541"/>
                  </a:ext>
                </a:extLst>
              </a:tr>
              <a:tr h="245140">
                <a:tc vMerge="1">
                  <a:txBody>
                    <a:bodyPr/>
                    <a:lstStyle/>
                    <a:p>
                      <a:endParaRPr lang="it-IT"/>
                    </a:p>
                  </a:txBody>
                  <a:tcPr/>
                </a:tc>
                <a:tc>
                  <a:txBody>
                    <a:bodyPr/>
                    <a:lstStyle/>
                    <a:p>
                      <a:pPr marL="0" indent="0">
                        <a:buFont typeface="+mj-lt"/>
                        <a:buNone/>
                      </a:pPr>
                      <a:r>
                        <a:rPr lang="it-IT" sz="1200" b="1" dirty="0">
                          <a:latin typeface="Arial" panose="020B0604020202020204" pitchFamily="34" charset="0"/>
                          <a:cs typeface="Arial" panose="020B0604020202020204" pitchFamily="34" charset="0"/>
                        </a:rPr>
                        <a:t>Economia circolare</a:t>
                      </a:r>
                    </a:p>
                  </a:txBody>
                  <a:tcPr/>
                </a:tc>
                <a:tc gridSpan="3">
                  <a:txBody>
                    <a:bodyPr/>
                    <a:lstStyle/>
                    <a:p>
                      <a:pPr marL="0" indent="0">
                        <a:buFont typeface="+mj-lt"/>
                        <a:buNone/>
                      </a:pPr>
                      <a:r>
                        <a:rPr lang="it-IT" sz="1200" dirty="0">
                          <a:latin typeface="Arial" panose="020B0604020202020204" pitchFamily="34" charset="0"/>
                          <a:cs typeface="Arial" panose="020B0604020202020204" pitchFamily="34" charset="0"/>
                        </a:rPr>
                        <a:t>Conformità alle normative in materia di </a:t>
                      </a:r>
                      <a:r>
                        <a:rPr lang="it-IT" sz="1200" b="1" dirty="0">
                          <a:latin typeface="Arial" panose="020B0604020202020204" pitchFamily="34" charset="0"/>
                          <a:cs typeface="Arial" panose="020B0604020202020204" pitchFamily="34" charset="0"/>
                        </a:rPr>
                        <a:t>ecodesign</a:t>
                      </a:r>
                      <a:endParaRPr lang="it-IT" sz="1200" dirty="0">
                        <a:latin typeface="Arial" panose="020B0604020202020204" pitchFamily="34" charset="0"/>
                        <a:cs typeface="Arial" panose="020B0604020202020204" pitchFamily="34" charset="0"/>
                      </a:endParaRPr>
                    </a:p>
                  </a:txBody>
                  <a:tcPr/>
                </a:tc>
                <a:tc hMerge="1">
                  <a:txBody>
                    <a:bodyPr/>
                    <a:lstStyle/>
                    <a:p>
                      <a:pPr marL="0" indent="0">
                        <a:buFont typeface="+mj-lt"/>
                        <a:buNone/>
                      </a:pPr>
                      <a:endParaRPr lang="it-IT" sz="1200" dirty="0">
                        <a:latin typeface="Arial" panose="020B0604020202020204" pitchFamily="34" charset="0"/>
                        <a:cs typeface="Arial" panose="020B0604020202020204" pitchFamily="34" charset="0"/>
                      </a:endParaRPr>
                    </a:p>
                  </a:txBody>
                  <a:tcPr/>
                </a:tc>
                <a:tc hMerge="1">
                  <a:txBody>
                    <a:bodyPr/>
                    <a:lstStyle/>
                    <a:p>
                      <a:endParaRPr lang="it-IT" dirty="0"/>
                    </a:p>
                  </a:txBody>
                  <a:tcPr/>
                </a:tc>
                <a:tc vMerge="1">
                  <a:txBody>
                    <a:bodyPr/>
                    <a:lstStyle/>
                    <a:p>
                      <a:endParaRPr lang="it-IT"/>
                    </a:p>
                  </a:txBody>
                  <a:tcPr/>
                </a:tc>
                <a:extLst>
                  <a:ext uri="{0D108BD9-81ED-4DB2-BD59-A6C34878D82A}">
                    <a16:rowId xmlns:a16="http://schemas.microsoft.com/office/drawing/2014/main" val="745180004"/>
                  </a:ext>
                </a:extLst>
              </a:tr>
              <a:tr h="408566">
                <a:tc vMerge="1">
                  <a:txBody>
                    <a:bodyPr/>
                    <a:lstStyle/>
                    <a:p>
                      <a:endParaRPr lang="it-IT"/>
                    </a:p>
                  </a:txBody>
                  <a:tcPr/>
                </a:tc>
                <a:tc>
                  <a:txBody>
                    <a:bodyPr/>
                    <a:lstStyle/>
                    <a:p>
                      <a:pPr marL="0" indent="0">
                        <a:buFont typeface="+mj-lt"/>
                        <a:buNone/>
                      </a:pPr>
                      <a:r>
                        <a:rPr lang="it-IT" sz="1200" b="1" dirty="0">
                          <a:latin typeface="Arial" panose="020B0604020202020204" pitchFamily="34" charset="0"/>
                          <a:cs typeface="Arial" panose="020B0604020202020204" pitchFamily="34" charset="0"/>
                        </a:rPr>
                        <a:t>Prevenzione dell’inquinamento</a:t>
                      </a:r>
                    </a:p>
                  </a:txBody>
                  <a:tcPr/>
                </a:tc>
                <a:tc gridSpan="3">
                  <a:txBody>
                    <a:bodyPr/>
                    <a:lstStyle/>
                    <a:p>
                      <a:pPr marL="0" indent="0">
                        <a:buFont typeface="+mj-lt"/>
                        <a:buNone/>
                      </a:pPr>
                      <a:r>
                        <a:rPr lang="it-IT" sz="1200" dirty="0">
                          <a:latin typeface="Arial" panose="020B0604020202020204" pitchFamily="34" charset="0"/>
                          <a:cs typeface="Arial" panose="020B0604020202020204" pitchFamily="34" charset="0"/>
                        </a:rPr>
                        <a:t>Conformità alle normative in materia di </a:t>
                      </a:r>
                      <a:r>
                        <a:rPr lang="it-IT" sz="1200" b="1" dirty="0">
                          <a:latin typeface="Arial" panose="020B0604020202020204" pitchFamily="34" charset="0"/>
                          <a:cs typeface="Arial" panose="020B0604020202020204" pitchFamily="34" charset="0"/>
                        </a:rPr>
                        <a:t>REACH e RoHS, compatibilità elettromagnetica</a:t>
                      </a:r>
                      <a:endParaRPr lang="it-IT" sz="1200" dirty="0">
                        <a:latin typeface="Arial" panose="020B0604020202020204" pitchFamily="34" charset="0"/>
                        <a:cs typeface="Arial" panose="020B0604020202020204" pitchFamily="34" charset="0"/>
                      </a:endParaRPr>
                    </a:p>
                  </a:txBody>
                  <a:tcPr/>
                </a:tc>
                <a:tc hMerge="1">
                  <a:txBody>
                    <a:bodyPr/>
                    <a:lstStyle/>
                    <a:p>
                      <a:pPr marL="0" indent="0">
                        <a:buFont typeface="+mj-lt"/>
                        <a:buNone/>
                      </a:pPr>
                      <a:endParaRPr lang="it-IT" sz="1200" dirty="0">
                        <a:latin typeface="Arial" panose="020B0604020202020204" pitchFamily="34" charset="0"/>
                        <a:cs typeface="Arial" panose="020B0604020202020204" pitchFamily="34" charset="0"/>
                      </a:endParaRPr>
                    </a:p>
                  </a:txBody>
                  <a:tcPr/>
                </a:tc>
                <a:tc hMerge="1">
                  <a:txBody>
                    <a:bodyPr/>
                    <a:lstStyle/>
                    <a:p>
                      <a:endParaRPr lang="it-IT" dirty="0"/>
                    </a:p>
                  </a:txBody>
                  <a:tcPr/>
                </a:tc>
                <a:tc vMerge="1">
                  <a:txBody>
                    <a:bodyPr/>
                    <a:lstStyle/>
                    <a:p>
                      <a:endParaRPr lang="it-IT"/>
                    </a:p>
                  </a:txBody>
                  <a:tcPr/>
                </a:tc>
                <a:extLst>
                  <a:ext uri="{0D108BD9-81ED-4DB2-BD59-A6C34878D82A}">
                    <a16:rowId xmlns:a16="http://schemas.microsoft.com/office/drawing/2014/main" val="90342923"/>
                  </a:ext>
                </a:extLst>
              </a:tr>
              <a:tr h="408566">
                <a:tc vMerge="1">
                  <a:txBody>
                    <a:bodyPr/>
                    <a:lstStyle/>
                    <a:p>
                      <a:endParaRPr lang="it-IT"/>
                    </a:p>
                  </a:txBody>
                  <a:tcPr/>
                </a:tc>
                <a:tc>
                  <a:txBody>
                    <a:bodyPr/>
                    <a:lstStyle/>
                    <a:p>
                      <a:pPr marL="0" indent="0">
                        <a:buFont typeface="+mj-lt"/>
                        <a:buNone/>
                      </a:pPr>
                      <a:r>
                        <a:rPr lang="it-IT" sz="1200" b="1" dirty="0">
                          <a:latin typeface="Arial" panose="020B0604020202020204" pitchFamily="34" charset="0"/>
                          <a:cs typeface="Arial" panose="020B0604020202020204" pitchFamily="34" charset="0"/>
                        </a:rPr>
                        <a:t>Protezione e tutale della biodiversità</a:t>
                      </a:r>
                    </a:p>
                  </a:txBody>
                  <a:tcPr/>
                </a:tc>
                <a:tc gridSpan="3">
                  <a:txBody>
                    <a:bodyPr/>
                    <a:lstStyle/>
                    <a:p>
                      <a:pPr marL="0" indent="0">
                        <a:buFont typeface="+mj-lt"/>
                        <a:buNone/>
                      </a:pPr>
                      <a:r>
                        <a:rPr lang="it-IT" sz="1200" dirty="0">
                          <a:latin typeface="Arial" panose="020B0604020202020204" pitchFamily="34" charset="0"/>
                          <a:cs typeface="Arial" panose="020B0604020202020204" pitchFamily="34" charset="0"/>
                        </a:rPr>
                        <a:t>-</a:t>
                      </a:r>
                    </a:p>
                  </a:txBody>
                  <a:tcPr/>
                </a:tc>
                <a:tc hMerge="1">
                  <a:txBody>
                    <a:bodyPr/>
                    <a:lstStyle/>
                    <a:p>
                      <a:pPr marL="0" indent="0">
                        <a:buFont typeface="+mj-lt"/>
                        <a:buNone/>
                      </a:pPr>
                      <a:endParaRPr lang="it-IT" sz="1200" dirty="0">
                        <a:latin typeface="Arial" panose="020B0604020202020204" pitchFamily="34" charset="0"/>
                        <a:cs typeface="Arial" panose="020B0604020202020204" pitchFamily="34" charset="0"/>
                      </a:endParaRPr>
                    </a:p>
                  </a:txBody>
                  <a:tcPr/>
                </a:tc>
                <a:tc hMerge="1">
                  <a:txBody>
                    <a:bodyPr/>
                    <a:lstStyle/>
                    <a:p>
                      <a:endParaRPr lang="it-IT" dirty="0"/>
                    </a:p>
                  </a:txBody>
                  <a:tcPr/>
                </a:tc>
                <a:tc vMerge="1">
                  <a:txBody>
                    <a:bodyPr/>
                    <a:lstStyle/>
                    <a:p>
                      <a:endParaRPr lang="it-IT"/>
                    </a:p>
                  </a:txBody>
                  <a:tcPr/>
                </a:tc>
                <a:extLst>
                  <a:ext uri="{0D108BD9-81ED-4DB2-BD59-A6C34878D82A}">
                    <a16:rowId xmlns:a16="http://schemas.microsoft.com/office/drawing/2014/main" val="3524733997"/>
                  </a:ext>
                </a:extLst>
              </a:tr>
            </a:tbl>
          </a:graphicData>
        </a:graphic>
      </p:graphicFrame>
      <p:sp>
        <p:nvSpPr>
          <p:cNvPr id="21" name="Text Placeholder 2">
            <a:extLst>
              <a:ext uri="{FF2B5EF4-FFF2-40B4-BE49-F238E27FC236}">
                <a16:creationId xmlns:a16="http://schemas.microsoft.com/office/drawing/2014/main" id="{C7A320D5-2F6D-43B0-B8A2-28A9DB80595A}"/>
              </a:ext>
            </a:extLst>
          </p:cNvPr>
          <p:cNvSpPr txBox="1">
            <a:spLocks/>
          </p:cNvSpPr>
          <p:nvPr/>
        </p:nvSpPr>
        <p:spPr>
          <a:xfrm>
            <a:off x="357647" y="16784"/>
            <a:ext cx="9327891" cy="2377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t-IT" sz="1050" dirty="0">
                <a:solidFill>
                  <a:srgbClr val="002060"/>
                </a:solidFill>
                <a:latin typeface="Arial" panose="020B0604020202020204" pitchFamily="34" charset="0"/>
                <a:cs typeface="Arial" panose="020B0604020202020204" pitchFamily="34" charset="0"/>
              </a:rPr>
              <a:t>GUIDA OPERATIVA PER IL RISPETTO DEL PRINCIPIO DNSH – </a:t>
            </a:r>
            <a:r>
              <a:rPr lang="it-IT" sz="1050" b="1" dirty="0">
                <a:solidFill>
                  <a:srgbClr val="002060"/>
                </a:solidFill>
                <a:latin typeface="Arial" panose="020B0604020202020204" pitchFamily="34" charset="0"/>
                <a:cs typeface="Arial" panose="020B0604020202020204" pitchFamily="34" charset="0"/>
              </a:rPr>
              <a:t>SCHEDA 6 - 8: SERVIZI INFORMATICI DI HOSTING E CLOUD – DATA CENTER</a:t>
            </a:r>
          </a:p>
        </p:txBody>
      </p:sp>
    </p:spTree>
    <p:extLst>
      <p:ext uri="{BB962C8B-B14F-4D97-AF65-F5344CB8AC3E}">
        <p14:creationId xmlns:p14="http://schemas.microsoft.com/office/powerpoint/2010/main" val="185755882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9D02A4B-6651-49CD-A588-E03606D784D4}"/>
              </a:ext>
            </a:extLst>
          </p:cNvPr>
          <p:cNvSpPr txBox="1"/>
          <p:nvPr/>
        </p:nvSpPr>
        <p:spPr>
          <a:xfrm>
            <a:off x="4008000" y="301196"/>
            <a:ext cx="417600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4000" b="0"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Grazie</a:t>
            </a:r>
          </a:p>
        </p:txBody>
      </p:sp>
      <p:sp>
        <p:nvSpPr>
          <p:cNvPr id="5" name="Footer Placeholder 83">
            <a:extLst>
              <a:ext uri="{FF2B5EF4-FFF2-40B4-BE49-F238E27FC236}">
                <a16:creationId xmlns:a16="http://schemas.microsoft.com/office/drawing/2014/main" id="{7F9AE85D-6E4A-4973-83D2-5D262144CC8B}"/>
              </a:ext>
            </a:extLst>
          </p:cNvPr>
          <p:cNvSpPr txBox="1"/>
          <p:nvPr/>
        </p:nvSpPr>
        <p:spPr>
          <a:xfrm>
            <a:off x="428324" y="6557580"/>
            <a:ext cx="4114801" cy="13849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chor="ctr">
            <a:spAutoFit/>
          </a:bodyPr>
          <a:lstStyle>
            <a:lvl1pPr>
              <a:defRPr sz="900">
                <a:solidFill>
                  <a:srgbClr val="FFFFFF"/>
                </a:solidFill>
                <a:latin typeface="Graphik"/>
                <a:ea typeface="Graphik"/>
                <a:cs typeface="Graphik"/>
                <a:sym typeface="Graphik"/>
              </a:defRPr>
            </a:lvl1p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sz="900" b="0" i="0" u="none" strike="noStrike" kern="0" cap="none" spc="0" normalizeH="0" baseline="0" noProof="0">
                <a:ln>
                  <a:noFill/>
                </a:ln>
                <a:solidFill>
                  <a:srgbClr val="FFFFFF"/>
                </a:solidFill>
                <a:effectLst/>
                <a:uLnTx/>
                <a:uFillTx/>
                <a:latin typeface="Arial" panose="020B0604020202020204" pitchFamily="34" charset="0"/>
                <a:cs typeface="Arial" panose="020B0604020202020204" pitchFamily="34" charset="0"/>
                <a:sym typeface="Graphik"/>
              </a:rPr>
              <a:t>Copyright © 2021 </a:t>
            </a:r>
            <a:r>
              <a:rPr kumimoji="0" lang="it-IT" sz="900" b="0" i="0" u="none" strike="noStrike" kern="0" cap="none" spc="0" normalizeH="0" baseline="0" noProof="0">
                <a:ln>
                  <a:noFill/>
                </a:ln>
                <a:solidFill>
                  <a:srgbClr val="FFFFFF"/>
                </a:solidFill>
                <a:effectLst/>
                <a:uLnTx/>
                <a:uFillTx/>
                <a:latin typeface="Arial" panose="020B0604020202020204" pitchFamily="34" charset="0"/>
                <a:cs typeface="Arial" panose="020B0604020202020204" pitchFamily="34" charset="0"/>
                <a:sym typeface="Graphik"/>
              </a:rPr>
              <a:t>Italia domani </a:t>
            </a:r>
            <a:r>
              <a:rPr kumimoji="0" sz="900" b="0" i="0" u="none" strike="noStrike" kern="0" cap="none" spc="0" normalizeH="0" baseline="0" noProof="0">
                <a:ln>
                  <a:noFill/>
                </a:ln>
                <a:solidFill>
                  <a:srgbClr val="FFFFFF"/>
                </a:solidFill>
                <a:effectLst/>
                <a:uLnTx/>
                <a:uFillTx/>
                <a:latin typeface="Arial" panose="020B0604020202020204" pitchFamily="34" charset="0"/>
                <a:cs typeface="Arial" panose="020B0604020202020204" pitchFamily="34" charset="0"/>
                <a:sym typeface="Graphik"/>
              </a:rPr>
              <a:t>All rights reserved.</a:t>
            </a:r>
          </a:p>
        </p:txBody>
      </p:sp>
    </p:spTree>
    <p:extLst>
      <p:ext uri="{BB962C8B-B14F-4D97-AF65-F5344CB8AC3E}">
        <p14:creationId xmlns:p14="http://schemas.microsoft.com/office/powerpoint/2010/main" val="115180311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Wz9_f.d6YGbJCbK0.Pg2_A"/>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Wz9_f.d6YGbJCbK0.Pg2_A"/>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Wz9_f.d6YGbJCbK0.Pg2_A"/>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Wz9_f.d6YGbJCbK0.Pg2_A"/>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tWz9_f.d6YGbJCbK0.Pg2_A"/>
</p:tagLst>
</file>

<file path=ppt/theme/theme1.xml><?xml version="1.0" encoding="utf-8"?>
<a:theme xmlns:a="http://schemas.openxmlformats.org/drawingml/2006/main" name="1_Tema di Office">
  <a:themeElements>
    <a:clrScheme name="Personalizzati 2">
      <a:dk1>
        <a:srgbClr val="0A2542"/>
      </a:dk1>
      <a:lt1>
        <a:srgbClr val="FFFFFF"/>
      </a:lt1>
      <a:dk2>
        <a:srgbClr val="C3932B"/>
      </a:dk2>
      <a:lt2>
        <a:srgbClr val="476CB6"/>
      </a:lt2>
      <a:accent1>
        <a:srgbClr val="F8C94D"/>
      </a:accent1>
      <a:accent2>
        <a:srgbClr val="476CB6"/>
      </a:accent2>
      <a:accent3>
        <a:srgbClr val="273D66"/>
      </a:accent3>
      <a:accent4>
        <a:srgbClr val="DCDEDD"/>
      </a:accent4>
      <a:accent5>
        <a:srgbClr val="5485E2"/>
      </a:accent5>
      <a:accent6>
        <a:srgbClr val="8D6A23"/>
      </a:accent6>
      <a:hlink>
        <a:srgbClr val="DCE1E7"/>
      </a:hlink>
      <a:folHlink>
        <a:srgbClr val="09264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i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5_Tema di Office">
  <a:themeElements>
    <a:clrScheme name="Personalizzati 2">
      <a:dk1>
        <a:srgbClr val="0A2542"/>
      </a:dk1>
      <a:lt1>
        <a:srgbClr val="FFFFFF"/>
      </a:lt1>
      <a:dk2>
        <a:srgbClr val="C3932B"/>
      </a:dk2>
      <a:lt2>
        <a:srgbClr val="476CB6"/>
      </a:lt2>
      <a:accent1>
        <a:srgbClr val="F8C94D"/>
      </a:accent1>
      <a:accent2>
        <a:srgbClr val="476CB6"/>
      </a:accent2>
      <a:accent3>
        <a:srgbClr val="273D66"/>
      </a:accent3>
      <a:accent4>
        <a:srgbClr val="DCDEDD"/>
      </a:accent4>
      <a:accent5>
        <a:srgbClr val="5485E2"/>
      </a:accent5>
      <a:accent6>
        <a:srgbClr val="8D6A23"/>
      </a:accent6>
      <a:hlink>
        <a:srgbClr val="DCE1E7"/>
      </a:hlink>
      <a:folHlink>
        <a:srgbClr val="09264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1E9FE1654608646856F3ED9CAF06691" ma:contentTypeVersion="8" ma:contentTypeDescription="Create a new document." ma:contentTypeScope="" ma:versionID="fcfa37f722d51487a3acb0af260c54d2">
  <xsd:schema xmlns:xsd="http://www.w3.org/2001/XMLSchema" xmlns:xs="http://www.w3.org/2001/XMLSchema" xmlns:p="http://schemas.microsoft.com/office/2006/metadata/properties" xmlns:ns2="da736d97-f1da-40d3-b034-1aa8f4e71995" targetNamespace="http://schemas.microsoft.com/office/2006/metadata/properties" ma:root="true" ma:fieldsID="cbe3cbf6f687ba2b37322b46b07b88e8" ns2:_="">
    <xsd:import namespace="da736d97-f1da-40d3-b034-1aa8f4e7199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a736d97-f1da-40d3-b034-1aa8f4e7199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9DF2B92-98D0-4D97-955A-9D98F65E85F0}">
  <ds:schemaRefs>
    <ds:schemaRef ds:uri="da736d97-f1da-40d3-b034-1aa8f4e7199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DCB4EB4E-BA9D-4DF5-8D6C-445E94994BB6}">
  <ds:schemaRefs>
    <ds:schemaRef ds:uri="da736d97-f1da-40d3-b034-1aa8f4e71995"/>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92DA336B-26F3-4337-825A-B00908427EFD}">
  <ds:schemaRefs>
    <ds:schemaRef ds:uri="http://schemas.microsoft.com/sharepoint/v3/contenttype/forms"/>
  </ds:schemaRefs>
</ds:datastoreItem>
</file>

<file path=docProps/CustomMKOP.xml><?xml version="1.0" encoding="utf-8"?>
<Properties xmlns="http://schemas.openxmlformats.org/officeDocument/2006/custom-properties" xmlns:vt="http://schemas.openxmlformats.org/officeDocument/2006/docPropsVTypes">
  <property fmtid="{D5CDD505-2E9C-101B-9397-08002B2CF9AE}" pid="2" name="MKProdID">
    <vt:lpwstr>ZMOutlook</vt:lpwstr>
  </property>
  <property fmtid="{D5CDD505-2E9C-101B-9397-08002B2CF9AE}" pid="3" name="SizeBefore">
    <vt:lpwstr>3734583</vt:lpwstr>
  </property>
  <property fmtid="{D5CDD505-2E9C-101B-9397-08002B2CF9AE}" pid="4" name="OptimizationTime">
    <vt:lpwstr>20220711_1029</vt:lpwstr>
  </property>
</Properties>
</file>

<file path=docProps/app.xml><?xml version="1.0" encoding="utf-8"?>
<Properties xmlns="http://schemas.openxmlformats.org/officeDocument/2006/extended-properties" xmlns:vt="http://schemas.openxmlformats.org/officeDocument/2006/docPropsVTypes">
  <TotalTime>2944</TotalTime>
  <Words>6941</Words>
  <Application>Microsoft Office PowerPoint</Application>
  <PresentationFormat>Widescreen</PresentationFormat>
  <Paragraphs>701</Paragraphs>
  <Slides>47</Slides>
  <Notes>25</Notes>
  <HiddenSlides>0</HiddenSlides>
  <MMClips>0</MMClips>
  <ScaleCrop>false</ScaleCrop>
  <HeadingPairs>
    <vt:vector size="8" baseType="variant">
      <vt:variant>
        <vt:lpstr>Fonts Used</vt:lpstr>
      </vt:variant>
      <vt:variant>
        <vt:i4>8</vt:i4>
      </vt:variant>
      <vt:variant>
        <vt:lpstr>Theme</vt:lpstr>
      </vt:variant>
      <vt:variant>
        <vt:i4>4</vt:i4>
      </vt:variant>
      <vt:variant>
        <vt:lpstr>Embedded OLE Servers</vt:lpstr>
      </vt:variant>
      <vt:variant>
        <vt:i4>1</vt:i4>
      </vt:variant>
      <vt:variant>
        <vt:lpstr>Slide Titles</vt:lpstr>
      </vt:variant>
      <vt:variant>
        <vt:i4>47</vt:i4>
      </vt:variant>
    </vt:vector>
  </HeadingPairs>
  <TitlesOfParts>
    <vt:vector size="60" baseType="lpstr">
      <vt:lpstr>Arial</vt:lpstr>
      <vt:lpstr>Calibri</vt:lpstr>
      <vt:lpstr>Calibri Light</vt:lpstr>
      <vt:lpstr>EY interstate light</vt:lpstr>
      <vt:lpstr>Open Sans</vt:lpstr>
      <vt:lpstr>Tahoma</vt:lpstr>
      <vt:lpstr>Times New Roman</vt:lpstr>
      <vt:lpstr>Wingdings</vt:lpstr>
      <vt:lpstr>1_Tema di Office</vt:lpstr>
      <vt:lpstr>Tema di Office</vt:lpstr>
      <vt:lpstr>5_Tema di Office</vt:lpstr>
      <vt:lpstr>2_Tema di Office</vt:lpstr>
      <vt:lpstr>think-cell Slide</vt:lpstr>
      <vt:lpstr>GUIDA OPERATIVA PER IL RISPETTO DEL PRINCIPIO DNSH </vt:lpstr>
      <vt:lpstr>Inquadramento della Guida Operativa</vt:lpstr>
      <vt:lpstr>I. INTRODUZIONE Inquadramento alla Guida Operativa DNSH 1/6</vt:lpstr>
      <vt:lpstr>I. INTRODUZIONE Inquadramento alla Guida Operativa DNSH 2/6</vt:lpstr>
      <vt:lpstr>I. INTRODUZIONE Inquadramento alla Guida Operativa DNSH 3/6</vt:lpstr>
      <vt:lpstr>I. INTRODUZIONE Inquadramento alla Guida Operativa DNSH 4/6</vt:lpstr>
      <vt:lpstr>I. INTRODUZIONE Inquadramento alla Guida Operativa DNSH 5/6</vt:lpstr>
      <vt:lpstr>I. INTRODUZIONE Inquadramento alla Guida Operativa DNSH 6/6</vt:lpstr>
      <vt:lpstr>I. INTRODUZIONE Evidenze a supporto: documenti da verificare per rispondere alla Checklist</vt:lpstr>
      <vt:lpstr>Acquisto, Leasing e Noleggio di computer e apparecchiature elettriche ed elettroniche</vt:lpstr>
      <vt:lpstr>I. INTRODUZIONE Inquadramento Scheda</vt:lpstr>
      <vt:lpstr>I. INTRODUZIONE Regime delle misure</vt:lpstr>
      <vt:lpstr>I. INTRODUZIONE Acquisto, Leasing e Noleggio di computer e apparecchiature elettriche ed elettroniche</vt:lpstr>
      <vt:lpstr>II. VINCOLI DNSH Introduzione</vt:lpstr>
      <vt:lpstr>II. VINCOLI DNSH Introduzione</vt:lpstr>
      <vt:lpstr>II. VINCOLI DNSH</vt:lpstr>
      <vt:lpstr>II. VINCOLI DNSH</vt:lpstr>
      <vt:lpstr>II. VINCOLI DNSH</vt:lpstr>
      <vt:lpstr>II. VINCOLI DNSH</vt:lpstr>
      <vt:lpstr>II. VINCOLI DNSH</vt:lpstr>
      <vt:lpstr>II. VINCOLI DNSH</vt:lpstr>
      <vt:lpstr>II. VINCOLI DNSH</vt:lpstr>
      <vt:lpstr>II. VINCOLI DNSH</vt:lpstr>
      <vt:lpstr>II. VINCOLI DNSH</vt:lpstr>
      <vt:lpstr>II. VINCOLI DNSH</vt:lpstr>
      <vt:lpstr>II. VINCOLI DNSH </vt:lpstr>
      <vt:lpstr>II. VINCOLI DNSH Sintesi delle schede</vt:lpstr>
      <vt:lpstr>Servizi informatici di hosting e cloud  Data center</vt:lpstr>
      <vt:lpstr>I. INTRODUZIONE Inquadramento Scheda</vt:lpstr>
      <vt:lpstr>I. INTRODUZIONE Inquadramento Scheda</vt:lpstr>
      <vt:lpstr>I. INTRODUZIONE Servizi di Hosting e Cloud – Data center</vt:lpstr>
      <vt:lpstr>I. INTRODUZIONE Regime delle misure</vt:lpstr>
      <vt:lpstr>II. VINCOLI DNSH Introduzione</vt:lpstr>
      <vt:lpstr>II. VINCOLI DNSH</vt:lpstr>
      <vt:lpstr>II. VINCOLI DNSH</vt:lpstr>
      <vt:lpstr>II. VINCOLI DNSH</vt:lpstr>
      <vt:lpstr>II. VINCOLI DNSH</vt:lpstr>
      <vt:lpstr>II. VINCOLI DNSH</vt:lpstr>
      <vt:lpstr>II. VINCOLI DNSH</vt:lpstr>
      <vt:lpstr>II. VINCOLI DNSH</vt:lpstr>
      <vt:lpstr>II. VINCOLI DNSH</vt:lpstr>
      <vt:lpstr>II. VINCOLI DNSH</vt:lpstr>
      <vt:lpstr>II. VINCOLI DNSH</vt:lpstr>
      <vt:lpstr>II. VINCOLI DNSH</vt:lpstr>
      <vt:lpstr>II. VINCOLI DNSH</vt:lpstr>
      <vt:lpstr>II. VINCOLI DNSH Sintesi delle schede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GUIDA OPERATIVA PER IL RISPETTO DEL PRINCIPIO DNSH</dc:title>
  <dc:creator>EY - CCaSS</dc:creator>
  <cp:lastModifiedBy>EY - CCaSS</cp:lastModifiedBy>
  <cp:revision>2</cp:revision>
  <dcterms:created xsi:type="dcterms:W3CDTF">2022-02-03T15:07:37Z</dcterms:created>
  <dcterms:modified xsi:type="dcterms:W3CDTF">2022-07-11T07:57:19Z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0x010100A1E9FE1654608646856F3ED9CAF06691</vt:lpwstr>
  </property>
</Properties>
</file>