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0693400" cy="7569200"/>
  <p:notesSz cx="10693400" cy="756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03919-322C-4EA9-B2F1-5D4D40E2978F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946150"/>
            <a:ext cx="3609975" cy="2554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69975" y="3643313"/>
            <a:ext cx="8553450" cy="29797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718978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057900" y="718978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6B5B0-F83F-4A10-9849-8A834EBA8A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3091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76B5B0-F83F-4A10-9849-8A834EBA8A2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62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6452"/>
            <a:ext cx="9089390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8752"/>
            <a:ext cx="748538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3400" cy="7562850"/>
          </a:xfrm>
          <a:custGeom>
            <a:avLst/>
            <a:gdLst/>
            <a:ahLst/>
            <a:cxnLst/>
            <a:rect l="l" t="t" r="r" b="b"/>
            <a:pathLst>
              <a:path w="10693400" h="7562850">
                <a:moveTo>
                  <a:pt x="10693400" y="7562850"/>
                </a:moveTo>
                <a:lnTo>
                  <a:pt x="0" y="7562850"/>
                </a:lnTo>
                <a:lnTo>
                  <a:pt x="0" y="0"/>
                </a:lnTo>
                <a:lnTo>
                  <a:pt x="10693400" y="0"/>
                </a:lnTo>
                <a:lnTo>
                  <a:pt x="10693400" y="756285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2126" y="148104"/>
            <a:ext cx="5469146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6755" y="1434808"/>
            <a:ext cx="9274810" cy="3350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59900" y="198755"/>
            <a:ext cx="6172200" cy="120967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31900" y="1408428"/>
            <a:ext cx="8305800" cy="458597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87C2E5E4-1B90-488E-9E96-DE41DCBBC219}"/>
              </a:ext>
            </a:extLst>
          </p:cNvPr>
          <p:cNvSpPr txBox="1"/>
          <p:nvPr/>
        </p:nvSpPr>
        <p:spPr>
          <a:xfrm>
            <a:off x="469200" y="6145099"/>
            <a:ext cx="9753600" cy="1020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0830" marR="280670" algn="ctr">
              <a:lnSpc>
                <a:spcPct val="101699"/>
              </a:lnSpc>
            </a:pP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FONDI</a:t>
            </a:r>
            <a:r>
              <a:rPr lang="it-IT"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STRUTTURALI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spc="-10" dirty="0">
                <a:solidFill>
                  <a:srgbClr val="0000FF"/>
                </a:solidFill>
                <a:latin typeface="Calibri"/>
                <a:cs typeface="Calibri"/>
              </a:rPr>
              <a:t>EUROPEI  Programma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Nazionale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“Scuola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spc="-10" dirty="0">
                <a:solidFill>
                  <a:srgbClr val="0000FF"/>
                </a:solidFill>
                <a:latin typeface="Calibri"/>
                <a:cs typeface="Calibri"/>
              </a:rPr>
              <a:t>competenze”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2021</a:t>
            </a:r>
            <a:r>
              <a:rPr lang="it-IT"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spc="-50" dirty="0">
                <a:solidFill>
                  <a:srgbClr val="0000FF"/>
                </a:solidFill>
                <a:latin typeface="Calibri"/>
                <a:cs typeface="Calibri"/>
              </a:rPr>
              <a:t>- </a:t>
            </a:r>
            <a:r>
              <a:rPr lang="it-IT" sz="1200" b="1" spc="-20" dirty="0">
                <a:solidFill>
                  <a:srgbClr val="0000FF"/>
                </a:solidFill>
                <a:latin typeface="Calibri"/>
                <a:cs typeface="Calibri"/>
              </a:rPr>
              <a:t>2027</a:t>
            </a:r>
            <a:endParaRPr lang="it-IT" sz="12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40"/>
              </a:spcBef>
            </a:pP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it-IT" sz="1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Fondo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sociale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europeo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dirty="0">
                <a:solidFill>
                  <a:srgbClr val="0000FF"/>
                </a:solidFill>
                <a:latin typeface="Calibri"/>
                <a:cs typeface="Calibri"/>
              </a:rPr>
              <a:t>plus</a:t>
            </a:r>
            <a:r>
              <a:rPr lang="it-IT" sz="1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spc="-10" dirty="0">
                <a:solidFill>
                  <a:srgbClr val="0000FF"/>
                </a:solidFill>
                <a:latin typeface="Calibri"/>
                <a:cs typeface="Calibri"/>
              </a:rPr>
              <a:t>(FSE+)</a:t>
            </a:r>
            <a:endParaRPr lang="it-IT" sz="12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lang="it-IT" sz="1200" b="1" spc="-20" dirty="0">
                <a:solidFill>
                  <a:srgbClr val="0000FF"/>
                </a:solidFill>
                <a:latin typeface="Calibri"/>
                <a:cs typeface="Calibri"/>
              </a:rPr>
              <a:t>AVVISO</a:t>
            </a:r>
            <a:r>
              <a:rPr lang="it-IT" sz="1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spc="-10" dirty="0">
                <a:solidFill>
                  <a:srgbClr val="0000FF"/>
                </a:solidFill>
                <a:latin typeface="Calibri"/>
                <a:cs typeface="Calibri"/>
              </a:rPr>
              <a:t>PUBBLICO</a:t>
            </a:r>
            <a:endParaRPr lang="it-IT" sz="1200" dirty="0">
              <a:latin typeface="Calibri"/>
              <a:cs typeface="Calibri"/>
            </a:endParaRPr>
          </a:p>
          <a:p>
            <a:pPr marL="1014094" marR="1003935" algn="ctr">
              <a:lnSpc>
                <a:spcPct val="101699"/>
              </a:lnSpc>
            </a:pP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Percorsi</a:t>
            </a:r>
            <a:r>
              <a:rPr lang="it-IT" sz="12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educativi</a:t>
            </a:r>
            <a:r>
              <a:rPr lang="it-IT" sz="12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lang="it-IT" sz="12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formativi</a:t>
            </a:r>
            <a:r>
              <a:rPr lang="it-IT" sz="12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per</a:t>
            </a:r>
            <a:r>
              <a:rPr lang="it-IT" sz="12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il</a:t>
            </a:r>
            <a:r>
              <a:rPr lang="it-IT" sz="12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spc="-10" dirty="0">
                <a:solidFill>
                  <a:srgbClr val="0000FF"/>
                </a:solidFill>
                <a:latin typeface="Calibri"/>
                <a:cs typeface="Calibri"/>
              </a:rPr>
              <a:t>potenziamento</a:t>
            </a:r>
            <a:r>
              <a:rPr lang="it-IT" sz="12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delle</a:t>
            </a:r>
            <a:r>
              <a:rPr lang="it-IT" sz="12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spc="-10" dirty="0">
                <a:solidFill>
                  <a:srgbClr val="0000FF"/>
                </a:solidFill>
                <a:latin typeface="Calibri"/>
                <a:cs typeface="Calibri"/>
              </a:rPr>
              <a:t>competenze,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l’inclusione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la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socialità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nel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periodo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di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sospensione</a:t>
            </a:r>
            <a:r>
              <a:rPr lang="it-IT" sz="12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spc="-10" dirty="0">
                <a:solidFill>
                  <a:srgbClr val="0000FF"/>
                </a:solidFill>
                <a:latin typeface="Calibri"/>
                <a:cs typeface="Calibri"/>
              </a:rPr>
              <a:t>estiva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delle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lezioni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negli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anni</a:t>
            </a:r>
            <a:r>
              <a:rPr lang="it-IT" sz="1200" b="1" i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scolastici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2023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2024</a:t>
            </a:r>
            <a:r>
              <a:rPr lang="it-IT" sz="1200" b="1" i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2024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lang="it-IT" sz="12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it-IT" sz="1200" b="1" i="1" spc="-20" dirty="0">
                <a:solidFill>
                  <a:srgbClr val="0000FF"/>
                </a:solidFill>
                <a:latin typeface="Calibri"/>
                <a:cs typeface="Calibri"/>
              </a:rPr>
              <a:t>2025</a:t>
            </a:r>
            <a:endParaRPr lang="it-IT"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755" y="1305417"/>
            <a:ext cx="9276715" cy="560133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6985" algn="just">
              <a:lnSpc>
                <a:spcPct val="101699"/>
              </a:lnSpc>
              <a:spcBef>
                <a:spcPts val="60"/>
              </a:spcBef>
            </a:pP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FONDI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STRUTTURALI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EUROPEI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Programma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Nazionale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“PN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Scuola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competenze”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2021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-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2027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Fondo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sociale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europeo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plus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(FSE+)</a:t>
            </a: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40"/>
              </a:spcBef>
            </a:pPr>
            <a:r>
              <a:rPr sz="2000" b="1" spc="-20" dirty="0">
                <a:solidFill>
                  <a:srgbClr val="0000FF"/>
                </a:solidFill>
                <a:latin typeface="Calibri"/>
                <a:cs typeface="Calibri"/>
              </a:rPr>
              <a:t>AVVISO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PUBBLICO</a:t>
            </a: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01699"/>
              </a:lnSpc>
            </a:pP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Percorsi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educativi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formativi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per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il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potenziamento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delle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competenze,</a:t>
            </a:r>
            <a:r>
              <a:rPr sz="2000" b="1" spc="60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l'inclusione</a:t>
            </a:r>
            <a:r>
              <a:rPr sz="2000" b="1" spc="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 </a:t>
            </a:r>
            <a:r>
              <a:rPr sz="2000" b="1" spc="-25" dirty="0">
                <a:solidFill>
                  <a:srgbClr val="0000FF"/>
                </a:solidFill>
                <a:latin typeface="Calibri"/>
                <a:cs typeface="Calibri"/>
              </a:rPr>
              <a:t>la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socialità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nel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periodo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di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sospensione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estiva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delle</a:t>
            </a:r>
            <a:r>
              <a:rPr sz="2000" b="1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lezioni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negli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anni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scolastici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2023-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2024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e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2024-</a:t>
            </a:r>
            <a:r>
              <a:rPr sz="2000" b="1" spc="-20" dirty="0">
                <a:solidFill>
                  <a:srgbClr val="0000FF"/>
                </a:solidFill>
                <a:latin typeface="Calibri"/>
                <a:cs typeface="Calibri"/>
              </a:rPr>
              <a:t>2025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 marL="290830" marR="280670" algn="ctr">
              <a:lnSpc>
                <a:spcPct val="101699"/>
              </a:lnSpc>
            </a:pP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FONDI</a:t>
            </a:r>
            <a:r>
              <a:rPr sz="20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STRUTTURALI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EUROPEI</a:t>
            </a:r>
            <a:r>
              <a:rPr lang="it-IT" sz="2000" b="1" spc="-10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000" b="1" spc="-10" dirty="0" err="1">
                <a:solidFill>
                  <a:srgbClr val="0000FF"/>
                </a:solidFill>
                <a:latin typeface="Calibri"/>
                <a:cs typeface="Calibri"/>
              </a:rPr>
              <a:t>Programma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Nazionale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“Scuola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competenze”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2021</a:t>
            </a:r>
            <a:r>
              <a:rPr sz="20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50" dirty="0">
                <a:solidFill>
                  <a:srgbClr val="0000FF"/>
                </a:solidFill>
                <a:latin typeface="Calibri"/>
                <a:cs typeface="Calibri"/>
              </a:rPr>
              <a:t>- </a:t>
            </a:r>
            <a:r>
              <a:rPr sz="2000" b="1" spc="-20" dirty="0">
                <a:solidFill>
                  <a:srgbClr val="0000FF"/>
                </a:solidFill>
                <a:latin typeface="Calibri"/>
                <a:cs typeface="Calibri"/>
              </a:rPr>
              <a:t>2027</a:t>
            </a:r>
            <a:endParaRPr sz="20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40"/>
              </a:spcBef>
            </a:pP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sz="20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Fondo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sociale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europeo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plus</a:t>
            </a:r>
            <a:r>
              <a:rPr sz="20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(FSE+)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000" b="1" spc="-20" dirty="0">
                <a:solidFill>
                  <a:srgbClr val="0000FF"/>
                </a:solidFill>
                <a:latin typeface="Calibri"/>
                <a:cs typeface="Calibri"/>
              </a:rPr>
              <a:t>AVVISO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PUBBLICO</a:t>
            </a:r>
            <a:endParaRPr sz="2000" dirty="0">
              <a:latin typeface="Calibri"/>
              <a:cs typeface="Calibri"/>
            </a:endParaRPr>
          </a:p>
          <a:p>
            <a:pPr marL="1014094" marR="1003935" algn="ctr">
              <a:lnSpc>
                <a:spcPct val="101699"/>
              </a:lnSpc>
            </a:pP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Percorsi</a:t>
            </a:r>
            <a:r>
              <a:rPr sz="20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educativi</a:t>
            </a:r>
            <a:r>
              <a:rPr sz="20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0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formativi</a:t>
            </a:r>
            <a:r>
              <a:rPr sz="20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per</a:t>
            </a:r>
            <a:r>
              <a:rPr sz="20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il</a:t>
            </a:r>
            <a:r>
              <a:rPr sz="20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0000FF"/>
                </a:solidFill>
                <a:latin typeface="Calibri"/>
                <a:cs typeface="Calibri"/>
              </a:rPr>
              <a:t>potenziamento</a:t>
            </a:r>
            <a:r>
              <a:rPr sz="2000" b="1" i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delle</a:t>
            </a:r>
            <a:r>
              <a:rPr sz="20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0000FF"/>
                </a:solidFill>
                <a:latin typeface="Calibri"/>
                <a:cs typeface="Calibri"/>
              </a:rPr>
              <a:t>competenze,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l’inclusione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la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socialità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nel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periodo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di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sospensione</a:t>
            </a:r>
            <a:r>
              <a:rPr sz="2000" b="1" i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0000FF"/>
                </a:solidFill>
                <a:latin typeface="Calibri"/>
                <a:cs typeface="Calibri"/>
              </a:rPr>
              <a:t>estiva</a:t>
            </a:r>
            <a:endParaRPr sz="20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40"/>
              </a:spcBef>
            </a:pP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delle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lezioni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negli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anni</a:t>
            </a:r>
            <a:r>
              <a:rPr sz="2000" b="1" i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scolastici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2023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2024</a:t>
            </a:r>
            <a:r>
              <a:rPr sz="2000" b="1" i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2024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sz="20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i="1" spc="-20" dirty="0">
                <a:solidFill>
                  <a:srgbClr val="0000FF"/>
                </a:solidFill>
                <a:latin typeface="Calibri"/>
                <a:cs typeface="Calibri"/>
              </a:rPr>
              <a:t>2025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 dirty="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</a:pPr>
            <a:r>
              <a:rPr sz="2000" b="1" spc="-20" dirty="0">
                <a:solidFill>
                  <a:srgbClr val="0000FF"/>
                </a:solidFill>
                <a:latin typeface="Calibri"/>
                <a:cs typeface="Calibri"/>
              </a:rPr>
              <a:t>organizzato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 dall’I.C. “N.Badaloni”- Recanati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172</Words>
  <Application>Microsoft Office PowerPoint</Application>
  <PresentationFormat>Personalizzato</PresentationFormat>
  <Paragraphs>18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Arial MT</vt:lpstr>
      <vt:lpstr>Calibri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Nuovi moduli E-STATE_2024_a_scuola!.docx</dc:title>
  <dc:creator>Utente</dc:creator>
  <cp:lastModifiedBy>Utente</cp:lastModifiedBy>
  <cp:revision>4</cp:revision>
  <dcterms:created xsi:type="dcterms:W3CDTF">2025-11-04T08:17:28Z</dcterms:created>
  <dcterms:modified xsi:type="dcterms:W3CDTF">2025-11-04T09:09:30Z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2025-11-04T00:00:00Z</vt:filetime>
  </property>
  <property fmtid="{D5CDD505-2E9C-101B-9397-08002B2CF9AE}" pid="3" name="Producer">
    <vt:lpwstr>Skia/PDF m127 Google Docs Renderer</vt:lpwstr>
  </property>
  <property fmtid="{D5CDD505-2E9C-101B-9397-08002B2CF9AE}" pid="4" name="LastSaved">
    <vt:filetime>2025-11-04T00:00:00Z</vt:filetime>
  </property>
</Properties>
</file>