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embeddedFontLst>
    <p:embeddedFont>
      <p:font typeface="Titillium Web SemiBold"/>
      <p:regular r:id="rId21"/>
      <p:bold r:id="rId22"/>
      <p:italic r:id="rId23"/>
      <p:boldItalic r:id="rId24"/>
    </p:embeddedFont>
    <p:embeddedFont>
      <p:font typeface="Titillium Web"/>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TitilliumWebSemiBold-bold.fntdata"/><Relationship Id="rId21" Type="http://schemas.openxmlformats.org/officeDocument/2006/relationships/font" Target="fonts/TitilliumWebSemiBold-regular.fntdata"/><Relationship Id="rId24" Type="http://schemas.openxmlformats.org/officeDocument/2006/relationships/font" Target="fonts/TitilliumWebSemiBold-boldItalic.fntdata"/><Relationship Id="rId23" Type="http://schemas.openxmlformats.org/officeDocument/2006/relationships/font" Target="fonts/TitilliumWebSemi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TitilliumWeb-bold.fntdata"/><Relationship Id="rId25" Type="http://schemas.openxmlformats.org/officeDocument/2006/relationships/font" Target="fonts/TitilliumWeb-regular.fntdata"/><Relationship Id="rId28" Type="http://schemas.openxmlformats.org/officeDocument/2006/relationships/font" Target="fonts/TitilliumWeb-boldItalic.fntdata"/><Relationship Id="rId27" Type="http://schemas.openxmlformats.org/officeDocument/2006/relationships/font" Target="fonts/TitilliumWeb-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206361e2615_0_80: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206361e261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76200" rtl="0" algn="l">
              <a:lnSpc>
                <a:spcPct val="115000"/>
              </a:lnSpc>
              <a:spcBef>
                <a:spcPts val="0"/>
              </a:spcBef>
              <a:spcAft>
                <a:spcPts val="0"/>
              </a:spcAft>
              <a:buClr>
                <a:schemeClr val="dk1"/>
              </a:buClr>
              <a:buSzPts val="1100"/>
              <a:buFont typeface="Arial"/>
              <a:buNone/>
            </a:pPr>
            <a:r>
              <a:t/>
            </a:r>
            <a:endParaRPr b="1"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HTTP:</a:t>
            </a:r>
            <a:r>
              <a:rPr lang="it" sz="1400">
                <a:solidFill>
                  <a:srgbClr val="5A6772"/>
                </a:solidFill>
                <a:latin typeface="Titillium Web"/>
                <a:ea typeface="Titillium Web"/>
                <a:cs typeface="Titillium Web"/>
                <a:sym typeface="Titillium Web"/>
              </a:rPr>
              <a:t> benefit from the latest specifications and prepare for the ones to come: new semantics, HTTP/2, HTTP/3 (QUIC)</a:t>
            </a:r>
            <a:br>
              <a:rPr lang="it" sz="1400">
                <a:solidFill>
                  <a:srgbClr val="5A6772"/>
                </a:solidFill>
                <a:latin typeface="Titillium Web"/>
                <a:ea typeface="Titillium Web"/>
                <a:cs typeface="Titillium Web"/>
                <a:sym typeface="Titillium Web"/>
              </a:rPr>
            </a:br>
            <a:endParaRPr b="1"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REST: </a:t>
            </a:r>
            <a:r>
              <a:rPr lang="it" sz="1400">
                <a:solidFill>
                  <a:srgbClr val="5A6772"/>
                </a:solidFill>
                <a:latin typeface="Titillium Web"/>
                <a:ea typeface="Titillium Web"/>
                <a:cs typeface="Titillium Web"/>
                <a:sym typeface="Titillium Web"/>
              </a:rPr>
              <a:t>build services with mobile-first in mind</a:t>
            </a:r>
            <a:endParaRPr sz="1400">
              <a:solidFill>
                <a:srgbClr val="5A6772"/>
              </a:solidFill>
              <a:latin typeface="Titillium Web"/>
              <a:ea typeface="Titillium Web"/>
              <a:cs typeface="Titillium Web"/>
              <a:sym typeface="Titillium Web"/>
            </a:endParaRPr>
          </a:p>
          <a:p>
            <a:pPr indent="0" lvl="0" marL="457200" marR="76200" rtl="0" algn="l">
              <a:lnSpc>
                <a:spcPct val="115000"/>
              </a:lnSpc>
              <a:spcBef>
                <a:spcPts val="0"/>
              </a:spcBef>
              <a:spcAft>
                <a:spcPts val="0"/>
              </a:spcAft>
              <a:buClr>
                <a:schemeClr val="dk1"/>
              </a:buClr>
              <a:buSzPts val="1100"/>
              <a:buFont typeface="Arial"/>
              <a:buNone/>
            </a:pPr>
            <a:r>
              <a:t/>
            </a:r>
            <a:endParaRPr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Reliability: </a:t>
            </a:r>
            <a:r>
              <a:rPr lang="it" sz="1400">
                <a:solidFill>
                  <a:srgbClr val="5A6772"/>
                </a:solidFill>
                <a:latin typeface="Titillium Web"/>
                <a:ea typeface="Titillium Web"/>
                <a:cs typeface="Titillium Web"/>
                <a:sym typeface="Titillium Web"/>
              </a:rPr>
              <a:t>improved enforcing a service management model addressing cascading failure</a:t>
            </a:r>
            <a:br>
              <a:rPr lang="it" sz="1400">
                <a:solidFill>
                  <a:srgbClr val="5A6772"/>
                </a:solidFill>
                <a:latin typeface="Titillium Web"/>
                <a:ea typeface="Titillium Web"/>
                <a:cs typeface="Titillium Web"/>
                <a:sym typeface="Titillium Web"/>
              </a:rPr>
            </a:br>
            <a:endParaRPr b="1"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Design:</a:t>
            </a:r>
            <a:r>
              <a:rPr lang="it" sz="1400">
                <a:solidFill>
                  <a:srgbClr val="5A6772"/>
                </a:solidFill>
                <a:latin typeface="Titillium Web"/>
                <a:ea typeface="Titillium Web"/>
                <a:cs typeface="Titillium Web"/>
                <a:sym typeface="Titillium Web"/>
              </a:rPr>
              <a:t> introduce design rules to uniform APIs between different agencies</a:t>
            </a:r>
            <a:endParaRPr sz="1400">
              <a:solidFill>
                <a:srgbClr val="5A6772"/>
              </a:solidFill>
              <a:latin typeface="Titillium Web"/>
              <a:ea typeface="Titillium Web"/>
              <a:cs typeface="Titillium Web"/>
              <a:sym typeface="Titillium Web"/>
            </a:endParaRPr>
          </a:p>
          <a:p>
            <a:pPr indent="0" lvl="0" marL="457200" marR="76200" rtl="0" algn="l">
              <a:lnSpc>
                <a:spcPct val="115000"/>
              </a:lnSpc>
              <a:spcBef>
                <a:spcPts val="0"/>
              </a:spcBef>
              <a:spcAft>
                <a:spcPts val="0"/>
              </a:spcAft>
              <a:buClr>
                <a:schemeClr val="dk1"/>
              </a:buClr>
              <a:buSzPts val="1100"/>
              <a:buFont typeface="Arial"/>
              <a:buNone/>
            </a:pPr>
            <a:r>
              <a:t/>
            </a:r>
            <a:endParaRPr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Schema and Service description standardization: </a:t>
            </a:r>
            <a:r>
              <a:rPr lang="it" sz="1400">
                <a:solidFill>
                  <a:srgbClr val="5A6772"/>
                </a:solidFill>
                <a:latin typeface="Titillium Web"/>
                <a:ea typeface="Titillium Web"/>
                <a:cs typeface="Titillium Web"/>
                <a:sym typeface="Titillium Web"/>
              </a:rPr>
              <a:t>standardize schemas, time and dates</a:t>
            </a:r>
            <a:endParaRPr sz="1400">
              <a:solidFill>
                <a:srgbClr val="5A6772"/>
              </a:solidFill>
              <a:latin typeface="Titillium Web"/>
              <a:ea typeface="Titillium Web"/>
              <a:cs typeface="Titillium Web"/>
              <a:sym typeface="Titillium Web"/>
            </a:endParaRPr>
          </a:p>
          <a:p>
            <a:pPr indent="0" lvl="0" marL="0" marR="76200" rtl="0" algn="l">
              <a:lnSpc>
                <a:spcPct val="115000"/>
              </a:lnSpc>
              <a:spcBef>
                <a:spcPts val="0"/>
              </a:spcBef>
              <a:spcAft>
                <a:spcPts val="0"/>
              </a:spcAft>
              <a:buClr>
                <a:schemeClr val="dk1"/>
              </a:buClr>
              <a:buSzPts val="1100"/>
              <a:buFont typeface="Arial"/>
              <a:buNone/>
            </a:pPr>
            <a:r>
              <a:t/>
            </a:r>
            <a:endParaRPr sz="1400">
              <a:solidFill>
                <a:srgbClr val="5A6772"/>
              </a:solidFill>
              <a:latin typeface="Titillium Web"/>
              <a:ea typeface="Titillium Web"/>
              <a:cs typeface="Titillium Web"/>
              <a:sym typeface="Titillium Web"/>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206361e2615_0_91: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206361e2615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76200" rtl="0" algn="l">
              <a:lnSpc>
                <a:spcPct val="115000"/>
              </a:lnSpc>
              <a:spcBef>
                <a:spcPts val="0"/>
              </a:spcBef>
              <a:spcAft>
                <a:spcPts val="0"/>
              </a:spcAft>
              <a:buClr>
                <a:schemeClr val="dk1"/>
              </a:buClr>
              <a:buSzPts val="1100"/>
              <a:buFont typeface="Arial"/>
              <a:buNone/>
            </a:pPr>
            <a:r>
              <a:t/>
            </a:r>
            <a:endParaRPr b="1"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HTTP:</a:t>
            </a:r>
            <a:r>
              <a:rPr lang="it" sz="1400">
                <a:solidFill>
                  <a:srgbClr val="5A6772"/>
                </a:solidFill>
                <a:latin typeface="Titillium Web"/>
                <a:ea typeface="Titillium Web"/>
                <a:cs typeface="Titillium Web"/>
                <a:sym typeface="Titillium Web"/>
              </a:rPr>
              <a:t> benefit from the latest specifications and prepare for the ones to come: new semantics, HTTP/2, HTTP/3 (QUIC)</a:t>
            </a:r>
            <a:br>
              <a:rPr lang="it" sz="1400">
                <a:solidFill>
                  <a:srgbClr val="5A6772"/>
                </a:solidFill>
                <a:latin typeface="Titillium Web"/>
                <a:ea typeface="Titillium Web"/>
                <a:cs typeface="Titillium Web"/>
                <a:sym typeface="Titillium Web"/>
              </a:rPr>
            </a:br>
            <a:endParaRPr b="1"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REST: </a:t>
            </a:r>
            <a:r>
              <a:rPr lang="it" sz="1400">
                <a:solidFill>
                  <a:srgbClr val="5A6772"/>
                </a:solidFill>
                <a:latin typeface="Titillium Web"/>
                <a:ea typeface="Titillium Web"/>
                <a:cs typeface="Titillium Web"/>
                <a:sym typeface="Titillium Web"/>
              </a:rPr>
              <a:t>build services with mobile-first in mind</a:t>
            </a:r>
            <a:endParaRPr sz="1400">
              <a:solidFill>
                <a:srgbClr val="5A6772"/>
              </a:solidFill>
              <a:latin typeface="Titillium Web"/>
              <a:ea typeface="Titillium Web"/>
              <a:cs typeface="Titillium Web"/>
              <a:sym typeface="Titillium Web"/>
            </a:endParaRPr>
          </a:p>
          <a:p>
            <a:pPr indent="0" lvl="0" marL="457200" marR="76200" rtl="0" algn="l">
              <a:lnSpc>
                <a:spcPct val="115000"/>
              </a:lnSpc>
              <a:spcBef>
                <a:spcPts val="0"/>
              </a:spcBef>
              <a:spcAft>
                <a:spcPts val="0"/>
              </a:spcAft>
              <a:buClr>
                <a:schemeClr val="dk1"/>
              </a:buClr>
              <a:buSzPts val="1100"/>
              <a:buFont typeface="Arial"/>
              <a:buNone/>
            </a:pPr>
            <a:r>
              <a:t/>
            </a:r>
            <a:endParaRPr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Reliability: </a:t>
            </a:r>
            <a:r>
              <a:rPr lang="it" sz="1400">
                <a:solidFill>
                  <a:srgbClr val="5A6772"/>
                </a:solidFill>
                <a:latin typeface="Titillium Web"/>
                <a:ea typeface="Titillium Web"/>
                <a:cs typeface="Titillium Web"/>
                <a:sym typeface="Titillium Web"/>
              </a:rPr>
              <a:t>improved enforcing a service management model addressing cascading failure</a:t>
            </a:r>
            <a:br>
              <a:rPr lang="it" sz="1400">
                <a:solidFill>
                  <a:srgbClr val="5A6772"/>
                </a:solidFill>
                <a:latin typeface="Titillium Web"/>
                <a:ea typeface="Titillium Web"/>
                <a:cs typeface="Titillium Web"/>
                <a:sym typeface="Titillium Web"/>
              </a:rPr>
            </a:br>
            <a:endParaRPr b="1"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Design:</a:t>
            </a:r>
            <a:r>
              <a:rPr lang="it" sz="1400">
                <a:solidFill>
                  <a:srgbClr val="5A6772"/>
                </a:solidFill>
                <a:latin typeface="Titillium Web"/>
                <a:ea typeface="Titillium Web"/>
                <a:cs typeface="Titillium Web"/>
                <a:sym typeface="Titillium Web"/>
              </a:rPr>
              <a:t> introduce design rules to uniform APIs between different agencies</a:t>
            </a:r>
            <a:endParaRPr sz="1400">
              <a:solidFill>
                <a:srgbClr val="5A6772"/>
              </a:solidFill>
              <a:latin typeface="Titillium Web"/>
              <a:ea typeface="Titillium Web"/>
              <a:cs typeface="Titillium Web"/>
              <a:sym typeface="Titillium Web"/>
            </a:endParaRPr>
          </a:p>
          <a:p>
            <a:pPr indent="0" lvl="0" marL="457200" marR="76200" rtl="0" algn="l">
              <a:lnSpc>
                <a:spcPct val="115000"/>
              </a:lnSpc>
              <a:spcBef>
                <a:spcPts val="0"/>
              </a:spcBef>
              <a:spcAft>
                <a:spcPts val="0"/>
              </a:spcAft>
              <a:buClr>
                <a:schemeClr val="dk1"/>
              </a:buClr>
              <a:buSzPts val="1100"/>
              <a:buFont typeface="Arial"/>
              <a:buNone/>
            </a:pPr>
            <a:r>
              <a:t/>
            </a:r>
            <a:endParaRPr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Schema and Service description standardization: </a:t>
            </a:r>
            <a:r>
              <a:rPr lang="it" sz="1400">
                <a:solidFill>
                  <a:srgbClr val="5A6772"/>
                </a:solidFill>
                <a:latin typeface="Titillium Web"/>
                <a:ea typeface="Titillium Web"/>
                <a:cs typeface="Titillium Web"/>
                <a:sym typeface="Titillium Web"/>
              </a:rPr>
              <a:t>standardize schemas, time and dates</a:t>
            </a:r>
            <a:endParaRPr sz="1400">
              <a:solidFill>
                <a:srgbClr val="5A6772"/>
              </a:solidFill>
              <a:latin typeface="Titillium Web"/>
              <a:ea typeface="Titillium Web"/>
              <a:cs typeface="Titillium Web"/>
              <a:sym typeface="Titillium Web"/>
            </a:endParaRPr>
          </a:p>
          <a:p>
            <a:pPr indent="0" lvl="0" marL="0" marR="76200" rtl="0" algn="l">
              <a:lnSpc>
                <a:spcPct val="115000"/>
              </a:lnSpc>
              <a:spcBef>
                <a:spcPts val="0"/>
              </a:spcBef>
              <a:spcAft>
                <a:spcPts val="0"/>
              </a:spcAft>
              <a:buClr>
                <a:schemeClr val="dk1"/>
              </a:buClr>
              <a:buSzPts val="1100"/>
              <a:buFont typeface="Arial"/>
              <a:buNone/>
            </a:pPr>
            <a:r>
              <a:t/>
            </a:r>
            <a:endParaRPr sz="1400">
              <a:solidFill>
                <a:srgbClr val="5A6772"/>
              </a:solidFill>
              <a:latin typeface="Titillium Web"/>
              <a:ea typeface="Titillium Web"/>
              <a:cs typeface="Titillium Web"/>
              <a:sym typeface="Titillium Web"/>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206361e2615_0_103: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206361e2615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76200" rtl="0" algn="l">
              <a:lnSpc>
                <a:spcPct val="115000"/>
              </a:lnSpc>
              <a:spcBef>
                <a:spcPts val="0"/>
              </a:spcBef>
              <a:spcAft>
                <a:spcPts val="0"/>
              </a:spcAft>
              <a:buClr>
                <a:schemeClr val="dk1"/>
              </a:buClr>
              <a:buSzPts val="1100"/>
              <a:buFont typeface="Arial"/>
              <a:buNone/>
            </a:pPr>
            <a:r>
              <a:t/>
            </a:r>
            <a:endParaRPr b="1"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HTTP:</a:t>
            </a:r>
            <a:r>
              <a:rPr lang="it" sz="1400">
                <a:solidFill>
                  <a:srgbClr val="5A6772"/>
                </a:solidFill>
                <a:latin typeface="Titillium Web"/>
                <a:ea typeface="Titillium Web"/>
                <a:cs typeface="Titillium Web"/>
                <a:sym typeface="Titillium Web"/>
              </a:rPr>
              <a:t> benefit from the latest specifications and prepare for the ones to come: new semantics, HTTP/2, HTTP/3 (QUIC)</a:t>
            </a:r>
            <a:br>
              <a:rPr lang="it" sz="1400">
                <a:solidFill>
                  <a:srgbClr val="5A6772"/>
                </a:solidFill>
                <a:latin typeface="Titillium Web"/>
                <a:ea typeface="Titillium Web"/>
                <a:cs typeface="Titillium Web"/>
                <a:sym typeface="Titillium Web"/>
              </a:rPr>
            </a:br>
            <a:endParaRPr b="1"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REST: </a:t>
            </a:r>
            <a:r>
              <a:rPr lang="it" sz="1400">
                <a:solidFill>
                  <a:srgbClr val="5A6772"/>
                </a:solidFill>
                <a:latin typeface="Titillium Web"/>
                <a:ea typeface="Titillium Web"/>
                <a:cs typeface="Titillium Web"/>
                <a:sym typeface="Titillium Web"/>
              </a:rPr>
              <a:t>build services with mobile-first in mind</a:t>
            </a:r>
            <a:endParaRPr sz="1400">
              <a:solidFill>
                <a:srgbClr val="5A6772"/>
              </a:solidFill>
              <a:latin typeface="Titillium Web"/>
              <a:ea typeface="Titillium Web"/>
              <a:cs typeface="Titillium Web"/>
              <a:sym typeface="Titillium Web"/>
            </a:endParaRPr>
          </a:p>
          <a:p>
            <a:pPr indent="0" lvl="0" marL="457200" marR="76200" rtl="0" algn="l">
              <a:lnSpc>
                <a:spcPct val="115000"/>
              </a:lnSpc>
              <a:spcBef>
                <a:spcPts val="0"/>
              </a:spcBef>
              <a:spcAft>
                <a:spcPts val="0"/>
              </a:spcAft>
              <a:buClr>
                <a:schemeClr val="dk1"/>
              </a:buClr>
              <a:buSzPts val="1100"/>
              <a:buFont typeface="Arial"/>
              <a:buNone/>
            </a:pPr>
            <a:r>
              <a:t/>
            </a:r>
            <a:endParaRPr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Reliability: </a:t>
            </a:r>
            <a:r>
              <a:rPr lang="it" sz="1400">
                <a:solidFill>
                  <a:srgbClr val="5A6772"/>
                </a:solidFill>
                <a:latin typeface="Titillium Web"/>
                <a:ea typeface="Titillium Web"/>
                <a:cs typeface="Titillium Web"/>
                <a:sym typeface="Titillium Web"/>
              </a:rPr>
              <a:t>improved enforcing a service management model addressing cascading failure</a:t>
            </a:r>
            <a:br>
              <a:rPr lang="it" sz="1400">
                <a:solidFill>
                  <a:srgbClr val="5A6772"/>
                </a:solidFill>
                <a:latin typeface="Titillium Web"/>
                <a:ea typeface="Titillium Web"/>
                <a:cs typeface="Titillium Web"/>
                <a:sym typeface="Titillium Web"/>
              </a:rPr>
            </a:br>
            <a:endParaRPr b="1"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Design:</a:t>
            </a:r>
            <a:r>
              <a:rPr lang="it" sz="1400">
                <a:solidFill>
                  <a:srgbClr val="5A6772"/>
                </a:solidFill>
                <a:latin typeface="Titillium Web"/>
                <a:ea typeface="Titillium Web"/>
                <a:cs typeface="Titillium Web"/>
                <a:sym typeface="Titillium Web"/>
              </a:rPr>
              <a:t> introduce design rules to uniform APIs between different agencies</a:t>
            </a:r>
            <a:endParaRPr sz="1400">
              <a:solidFill>
                <a:srgbClr val="5A6772"/>
              </a:solidFill>
              <a:latin typeface="Titillium Web"/>
              <a:ea typeface="Titillium Web"/>
              <a:cs typeface="Titillium Web"/>
              <a:sym typeface="Titillium Web"/>
            </a:endParaRPr>
          </a:p>
          <a:p>
            <a:pPr indent="0" lvl="0" marL="457200" marR="76200" rtl="0" algn="l">
              <a:lnSpc>
                <a:spcPct val="115000"/>
              </a:lnSpc>
              <a:spcBef>
                <a:spcPts val="0"/>
              </a:spcBef>
              <a:spcAft>
                <a:spcPts val="0"/>
              </a:spcAft>
              <a:buClr>
                <a:schemeClr val="dk1"/>
              </a:buClr>
              <a:buSzPts val="1100"/>
              <a:buFont typeface="Arial"/>
              <a:buNone/>
            </a:pPr>
            <a:r>
              <a:t/>
            </a:r>
            <a:endParaRPr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Schema and Service description standardization: </a:t>
            </a:r>
            <a:r>
              <a:rPr lang="it" sz="1400">
                <a:solidFill>
                  <a:srgbClr val="5A6772"/>
                </a:solidFill>
                <a:latin typeface="Titillium Web"/>
                <a:ea typeface="Titillium Web"/>
                <a:cs typeface="Titillium Web"/>
                <a:sym typeface="Titillium Web"/>
              </a:rPr>
              <a:t>standardize schemas, time and dates</a:t>
            </a:r>
            <a:endParaRPr sz="1400">
              <a:solidFill>
                <a:srgbClr val="5A6772"/>
              </a:solidFill>
              <a:latin typeface="Titillium Web"/>
              <a:ea typeface="Titillium Web"/>
              <a:cs typeface="Titillium Web"/>
              <a:sym typeface="Titillium Web"/>
            </a:endParaRPr>
          </a:p>
          <a:p>
            <a:pPr indent="0" lvl="0" marL="0" marR="76200" rtl="0" algn="l">
              <a:lnSpc>
                <a:spcPct val="115000"/>
              </a:lnSpc>
              <a:spcBef>
                <a:spcPts val="0"/>
              </a:spcBef>
              <a:spcAft>
                <a:spcPts val="0"/>
              </a:spcAft>
              <a:buClr>
                <a:schemeClr val="dk1"/>
              </a:buClr>
              <a:buSzPts val="1100"/>
              <a:buFont typeface="Arial"/>
              <a:buNone/>
            </a:pPr>
            <a:r>
              <a:t/>
            </a:r>
            <a:endParaRPr sz="1400">
              <a:solidFill>
                <a:srgbClr val="5A6772"/>
              </a:solidFill>
              <a:latin typeface="Titillium Web"/>
              <a:ea typeface="Titillium Web"/>
              <a:cs typeface="Titillium Web"/>
              <a:sym typeface="Titillium Web"/>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06361e2615_2_3: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206361e2615_2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76200" rtl="0" algn="l">
              <a:lnSpc>
                <a:spcPct val="115000"/>
              </a:lnSpc>
              <a:spcBef>
                <a:spcPts val="0"/>
              </a:spcBef>
              <a:spcAft>
                <a:spcPts val="0"/>
              </a:spcAft>
              <a:buClr>
                <a:schemeClr val="dk1"/>
              </a:buClr>
              <a:buSzPts val="1100"/>
              <a:buFont typeface="Arial"/>
              <a:buNone/>
            </a:pPr>
            <a:r>
              <a:t/>
            </a:r>
            <a:endParaRPr b="1"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HTTP:</a:t>
            </a:r>
            <a:r>
              <a:rPr lang="it" sz="1400">
                <a:solidFill>
                  <a:srgbClr val="5A6772"/>
                </a:solidFill>
                <a:latin typeface="Titillium Web"/>
                <a:ea typeface="Titillium Web"/>
                <a:cs typeface="Titillium Web"/>
                <a:sym typeface="Titillium Web"/>
              </a:rPr>
              <a:t> benefit from the latest specifications and prepare for the ones to come: new semantics, HTTP/2, HTTP/3 (QUIC)</a:t>
            </a:r>
            <a:br>
              <a:rPr lang="it" sz="1400">
                <a:solidFill>
                  <a:srgbClr val="5A6772"/>
                </a:solidFill>
                <a:latin typeface="Titillium Web"/>
                <a:ea typeface="Titillium Web"/>
                <a:cs typeface="Titillium Web"/>
                <a:sym typeface="Titillium Web"/>
              </a:rPr>
            </a:br>
            <a:endParaRPr b="1"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REST: </a:t>
            </a:r>
            <a:r>
              <a:rPr lang="it" sz="1400">
                <a:solidFill>
                  <a:srgbClr val="5A6772"/>
                </a:solidFill>
                <a:latin typeface="Titillium Web"/>
                <a:ea typeface="Titillium Web"/>
                <a:cs typeface="Titillium Web"/>
                <a:sym typeface="Titillium Web"/>
              </a:rPr>
              <a:t>build services with mobile-first in mind</a:t>
            </a:r>
            <a:endParaRPr sz="1400">
              <a:solidFill>
                <a:srgbClr val="5A6772"/>
              </a:solidFill>
              <a:latin typeface="Titillium Web"/>
              <a:ea typeface="Titillium Web"/>
              <a:cs typeface="Titillium Web"/>
              <a:sym typeface="Titillium Web"/>
            </a:endParaRPr>
          </a:p>
          <a:p>
            <a:pPr indent="0" lvl="0" marL="457200" marR="76200" rtl="0" algn="l">
              <a:lnSpc>
                <a:spcPct val="115000"/>
              </a:lnSpc>
              <a:spcBef>
                <a:spcPts val="0"/>
              </a:spcBef>
              <a:spcAft>
                <a:spcPts val="0"/>
              </a:spcAft>
              <a:buClr>
                <a:schemeClr val="dk1"/>
              </a:buClr>
              <a:buSzPts val="1100"/>
              <a:buFont typeface="Arial"/>
              <a:buNone/>
            </a:pPr>
            <a:r>
              <a:t/>
            </a:r>
            <a:endParaRPr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Reliability: </a:t>
            </a:r>
            <a:r>
              <a:rPr lang="it" sz="1400">
                <a:solidFill>
                  <a:srgbClr val="5A6772"/>
                </a:solidFill>
                <a:latin typeface="Titillium Web"/>
                <a:ea typeface="Titillium Web"/>
                <a:cs typeface="Titillium Web"/>
                <a:sym typeface="Titillium Web"/>
              </a:rPr>
              <a:t>improved enforcing a service management model addressing cascading failure</a:t>
            </a:r>
            <a:br>
              <a:rPr lang="it" sz="1400">
                <a:solidFill>
                  <a:srgbClr val="5A6772"/>
                </a:solidFill>
                <a:latin typeface="Titillium Web"/>
                <a:ea typeface="Titillium Web"/>
                <a:cs typeface="Titillium Web"/>
                <a:sym typeface="Titillium Web"/>
              </a:rPr>
            </a:br>
            <a:endParaRPr b="1"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Design:</a:t>
            </a:r>
            <a:r>
              <a:rPr lang="it" sz="1400">
                <a:solidFill>
                  <a:srgbClr val="5A6772"/>
                </a:solidFill>
                <a:latin typeface="Titillium Web"/>
                <a:ea typeface="Titillium Web"/>
                <a:cs typeface="Titillium Web"/>
                <a:sym typeface="Titillium Web"/>
              </a:rPr>
              <a:t> introduce design rules to uniform APIs between different agencies</a:t>
            </a:r>
            <a:endParaRPr sz="1400">
              <a:solidFill>
                <a:srgbClr val="5A6772"/>
              </a:solidFill>
              <a:latin typeface="Titillium Web"/>
              <a:ea typeface="Titillium Web"/>
              <a:cs typeface="Titillium Web"/>
              <a:sym typeface="Titillium Web"/>
            </a:endParaRPr>
          </a:p>
          <a:p>
            <a:pPr indent="0" lvl="0" marL="457200" marR="76200" rtl="0" algn="l">
              <a:lnSpc>
                <a:spcPct val="115000"/>
              </a:lnSpc>
              <a:spcBef>
                <a:spcPts val="0"/>
              </a:spcBef>
              <a:spcAft>
                <a:spcPts val="0"/>
              </a:spcAft>
              <a:buClr>
                <a:schemeClr val="dk1"/>
              </a:buClr>
              <a:buSzPts val="1100"/>
              <a:buFont typeface="Arial"/>
              <a:buNone/>
            </a:pPr>
            <a:r>
              <a:t/>
            </a:r>
            <a:endParaRPr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Schema and Service description standardization: </a:t>
            </a:r>
            <a:r>
              <a:rPr lang="it" sz="1400">
                <a:solidFill>
                  <a:srgbClr val="5A6772"/>
                </a:solidFill>
                <a:latin typeface="Titillium Web"/>
                <a:ea typeface="Titillium Web"/>
                <a:cs typeface="Titillium Web"/>
                <a:sym typeface="Titillium Web"/>
              </a:rPr>
              <a:t>standardize schemas, time and dates</a:t>
            </a:r>
            <a:endParaRPr sz="1400">
              <a:solidFill>
                <a:srgbClr val="5A6772"/>
              </a:solidFill>
              <a:latin typeface="Titillium Web"/>
              <a:ea typeface="Titillium Web"/>
              <a:cs typeface="Titillium Web"/>
              <a:sym typeface="Titillium Web"/>
            </a:endParaRPr>
          </a:p>
          <a:p>
            <a:pPr indent="0" lvl="0" marL="0" marR="76200" rtl="0" algn="l">
              <a:lnSpc>
                <a:spcPct val="115000"/>
              </a:lnSpc>
              <a:spcBef>
                <a:spcPts val="0"/>
              </a:spcBef>
              <a:spcAft>
                <a:spcPts val="0"/>
              </a:spcAft>
              <a:buClr>
                <a:schemeClr val="dk1"/>
              </a:buClr>
              <a:buSzPts val="1100"/>
              <a:buFont typeface="Arial"/>
              <a:buNone/>
            </a:pPr>
            <a:r>
              <a:t/>
            </a:r>
            <a:endParaRPr sz="1400">
              <a:solidFill>
                <a:srgbClr val="5A6772"/>
              </a:solidFill>
              <a:latin typeface="Titillium Web"/>
              <a:ea typeface="Titillium Web"/>
              <a:cs typeface="Titillium Web"/>
              <a:sym typeface="Titillium Web"/>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206361e2615_0_6: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206361e2615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76200" rtl="0" algn="l">
              <a:lnSpc>
                <a:spcPct val="115000"/>
              </a:lnSpc>
              <a:spcBef>
                <a:spcPts val="0"/>
              </a:spcBef>
              <a:spcAft>
                <a:spcPts val="0"/>
              </a:spcAft>
              <a:buClr>
                <a:schemeClr val="dk1"/>
              </a:buClr>
              <a:buSzPts val="1100"/>
              <a:buFont typeface="Arial"/>
              <a:buNone/>
            </a:pPr>
            <a:r>
              <a:t/>
            </a:r>
            <a:endParaRPr b="1"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HTTP:</a:t>
            </a:r>
            <a:r>
              <a:rPr lang="it" sz="1400">
                <a:solidFill>
                  <a:srgbClr val="5A6772"/>
                </a:solidFill>
                <a:latin typeface="Titillium Web"/>
                <a:ea typeface="Titillium Web"/>
                <a:cs typeface="Titillium Web"/>
                <a:sym typeface="Titillium Web"/>
              </a:rPr>
              <a:t> benefit from the latest specifications and prepare for the ones to come: new semantics, HTTP/2, HTTP/3 (QUIC)</a:t>
            </a:r>
            <a:br>
              <a:rPr lang="it" sz="1400">
                <a:solidFill>
                  <a:srgbClr val="5A6772"/>
                </a:solidFill>
                <a:latin typeface="Titillium Web"/>
                <a:ea typeface="Titillium Web"/>
                <a:cs typeface="Titillium Web"/>
                <a:sym typeface="Titillium Web"/>
              </a:rPr>
            </a:br>
            <a:endParaRPr b="1"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REST: </a:t>
            </a:r>
            <a:r>
              <a:rPr lang="it" sz="1400">
                <a:solidFill>
                  <a:srgbClr val="5A6772"/>
                </a:solidFill>
                <a:latin typeface="Titillium Web"/>
                <a:ea typeface="Titillium Web"/>
                <a:cs typeface="Titillium Web"/>
                <a:sym typeface="Titillium Web"/>
              </a:rPr>
              <a:t>build services with mobile-first in mind</a:t>
            </a:r>
            <a:endParaRPr sz="1400">
              <a:solidFill>
                <a:srgbClr val="5A6772"/>
              </a:solidFill>
              <a:latin typeface="Titillium Web"/>
              <a:ea typeface="Titillium Web"/>
              <a:cs typeface="Titillium Web"/>
              <a:sym typeface="Titillium Web"/>
            </a:endParaRPr>
          </a:p>
          <a:p>
            <a:pPr indent="0" lvl="0" marL="457200" marR="76200" rtl="0" algn="l">
              <a:lnSpc>
                <a:spcPct val="115000"/>
              </a:lnSpc>
              <a:spcBef>
                <a:spcPts val="0"/>
              </a:spcBef>
              <a:spcAft>
                <a:spcPts val="0"/>
              </a:spcAft>
              <a:buClr>
                <a:schemeClr val="dk1"/>
              </a:buClr>
              <a:buSzPts val="1100"/>
              <a:buFont typeface="Arial"/>
              <a:buNone/>
            </a:pPr>
            <a:r>
              <a:t/>
            </a:r>
            <a:endParaRPr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Reliability: </a:t>
            </a:r>
            <a:r>
              <a:rPr lang="it" sz="1400">
                <a:solidFill>
                  <a:srgbClr val="5A6772"/>
                </a:solidFill>
                <a:latin typeface="Titillium Web"/>
                <a:ea typeface="Titillium Web"/>
                <a:cs typeface="Titillium Web"/>
                <a:sym typeface="Titillium Web"/>
              </a:rPr>
              <a:t>improved enforcing a service management model addressing cascading failure</a:t>
            </a:r>
            <a:br>
              <a:rPr lang="it" sz="1400">
                <a:solidFill>
                  <a:srgbClr val="5A6772"/>
                </a:solidFill>
                <a:latin typeface="Titillium Web"/>
                <a:ea typeface="Titillium Web"/>
                <a:cs typeface="Titillium Web"/>
                <a:sym typeface="Titillium Web"/>
              </a:rPr>
            </a:br>
            <a:endParaRPr b="1"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Design:</a:t>
            </a:r>
            <a:r>
              <a:rPr lang="it" sz="1400">
                <a:solidFill>
                  <a:srgbClr val="5A6772"/>
                </a:solidFill>
                <a:latin typeface="Titillium Web"/>
                <a:ea typeface="Titillium Web"/>
                <a:cs typeface="Titillium Web"/>
                <a:sym typeface="Titillium Web"/>
              </a:rPr>
              <a:t> introduce design rules to uniform APIs between different agencies</a:t>
            </a:r>
            <a:endParaRPr sz="1400">
              <a:solidFill>
                <a:srgbClr val="5A6772"/>
              </a:solidFill>
              <a:latin typeface="Titillium Web"/>
              <a:ea typeface="Titillium Web"/>
              <a:cs typeface="Titillium Web"/>
              <a:sym typeface="Titillium Web"/>
            </a:endParaRPr>
          </a:p>
          <a:p>
            <a:pPr indent="0" lvl="0" marL="457200" marR="76200" rtl="0" algn="l">
              <a:lnSpc>
                <a:spcPct val="115000"/>
              </a:lnSpc>
              <a:spcBef>
                <a:spcPts val="0"/>
              </a:spcBef>
              <a:spcAft>
                <a:spcPts val="0"/>
              </a:spcAft>
              <a:buClr>
                <a:schemeClr val="dk1"/>
              </a:buClr>
              <a:buSzPts val="1100"/>
              <a:buFont typeface="Arial"/>
              <a:buNone/>
            </a:pPr>
            <a:r>
              <a:t/>
            </a:r>
            <a:endParaRPr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Schema and Service description standardization: </a:t>
            </a:r>
            <a:r>
              <a:rPr lang="it" sz="1400">
                <a:solidFill>
                  <a:srgbClr val="5A6772"/>
                </a:solidFill>
                <a:latin typeface="Titillium Web"/>
                <a:ea typeface="Titillium Web"/>
                <a:cs typeface="Titillium Web"/>
                <a:sym typeface="Titillium Web"/>
              </a:rPr>
              <a:t>standardize schemas, time and dates</a:t>
            </a:r>
            <a:endParaRPr sz="1400">
              <a:solidFill>
                <a:srgbClr val="5A6772"/>
              </a:solidFill>
              <a:latin typeface="Titillium Web"/>
              <a:ea typeface="Titillium Web"/>
              <a:cs typeface="Titillium Web"/>
              <a:sym typeface="Titillium Web"/>
            </a:endParaRPr>
          </a:p>
          <a:p>
            <a:pPr indent="0" lvl="0" marL="0" marR="76200" rtl="0" algn="l">
              <a:lnSpc>
                <a:spcPct val="115000"/>
              </a:lnSpc>
              <a:spcBef>
                <a:spcPts val="0"/>
              </a:spcBef>
              <a:spcAft>
                <a:spcPts val="0"/>
              </a:spcAft>
              <a:buClr>
                <a:schemeClr val="dk1"/>
              </a:buClr>
              <a:buSzPts val="1100"/>
              <a:buFont typeface="Arial"/>
              <a:buNone/>
            </a:pPr>
            <a:r>
              <a:t/>
            </a:r>
            <a:endParaRPr sz="1400">
              <a:solidFill>
                <a:srgbClr val="5A6772"/>
              </a:solidFill>
              <a:latin typeface="Titillium Web"/>
              <a:ea typeface="Titillium Web"/>
              <a:cs typeface="Titillium Web"/>
              <a:sym typeface="Titillium Web"/>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05ca9b71c1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205ca9b71c1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206361e2615_0_12: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206361e2615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76200" rtl="0" algn="l">
              <a:lnSpc>
                <a:spcPct val="115000"/>
              </a:lnSpc>
              <a:spcBef>
                <a:spcPts val="0"/>
              </a:spcBef>
              <a:spcAft>
                <a:spcPts val="0"/>
              </a:spcAft>
              <a:buClr>
                <a:schemeClr val="dk1"/>
              </a:buClr>
              <a:buSzPts val="1100"/>
              <a:buFont typeface="Arial"/>
              <a:buNone/>
            </a:pPr>
            <a:r>
              <a:t/>
            </a:r>
            <a:endParaRPr b="1"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HTTP:</a:t>
            </a:r>
            <a:r>
              <a:rPr lang="it" sz="1400">
                <a:solidFill>
                  <a:srgbClr val="5A6772"/>
                </a:solidFill>
                <a:latin typeface="Titillium Web"/>
                <a:ea typeface="Titillium Web"/>
                <a:cs typeface="Titillium Web"/>
                <a:sym typeface="Titillium Web"/>
              </a:rPr>
              <a:t> benefit from the latest specifications and prepare for the ones to come: new semantics, HTTP/2, HTTP/3 (QUIC)</a:t>
            </a:r>
            <a:br>
              <a:rPr lang="it" sz="1400">
                <a:solidFill>
                  <a:srgbClr val="5A6772"/>
                </a:solidFill>
                <a:latin typeface="Titillium Web"/>
                <a:ea typeface="Titillium Web"/>
                <a:cs typeface="Titillium Web"/>
                <a:sym typeface="Titillium Web"/>
              </a:rPr>
            </a:br>
            <a:endParaRPr b="1"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REST: </a:t>
            </a:r>
            <a:r>
              <a:rPr lang="it" sz="1400">
                <a:solidFill>
                  <a:srgbClr val="5A6772"/>
                </a:solidFill>
                <a:latin typeface="Titillium Web"/>
                <a:ea typeface="Titillium Web"/>
                <a:cs typeface="Titillium Web"/>
                <a:sym typeface="Titillium Web"/>
              </a:rPr>
              <a:t>build services with mobile-first in mind</a:t>
            </a:r>
            <a:endParaRPr sz="1400">
              <a:solidFill>
                <a:srgbClr val="5A6772"/>
              </a:solidFill>
              <a:latin typeface="Titillium Web"/>
              <a:ea typeface="Titillium Web"/>
              <a:cs typeface="Titillium Web"/>
              <a:sym typeface="Titillium Web"/>
            </a:endParaRPr>
          </a:p>
          <a:p>
            <a:pPr indent="0" lvl="0" marL="457200" marR="76200" rtl="0" algn="l">
              <a:lnSpc>
                <a:spcPct val="115000"/>
              </a:lnSpc>
              <a:spcBef>
                <a:spcPts val="0"/>
              </a:spcBef>
              <a:spcAft>
                <a:spcPts val="0"/>
              </a:spcAft>
              <a:buClr>
                <a:schemeClr val="dk1"/>
              </a:buClr>
              <a:buSzPts val="1100"/>
              <a:buFont typeface="Arial"/>
              <a:buNone/>
            </a:pPr>
            <a:r>
              <a:t/>
            </a:r>
            <a:endParaRPr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Reliability: </a:t>
            </a:r>
            <a:r>
              <a:rPr lang="it" sz="1400">
                <a:solidFill>
                  <a:srgbClr val="5A6772"/>
                </a:solidFill>
                <a:latin typeface="Titillium Web"/>
                <a:ea typeface="Titillium Web"/>
                <a:cs typeface="Titillium Web"/>
                <a:sym typeface="Titillium Web"/>
              </a:rPr>
              <a:t>improved enforcing a service management model addressing cascading failure</a:t>
            </a:r>
            <a:br>
              <a:rPr lang="it" sz="1400">
                <a:solidFill>
                  <a:srgbClr val="5A6772"/>
                </a:solidFill>
                <a:latin typeface="Titillium Web"/>
                <a:ea typeface="Titillium Web"/>
                <a:cs typeface="Titillium Web"/>
                <a:sym typeface="Titillium Web"/>
              </a:rPr>
            </a:br>
            <a:endParaRPr b="1"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Design:</a:t>
            </a:r>
            <a:r>
              <a:rPr lang="it" sz="1400">
                <a:solidFill>
                  <a:srgbClr val="5A6772"/>
                </a:solidFill>
                <a:latin typeface="Titillium Web"/>
                <a:ea typeface="Titillium Web"/>
                <a:cs typeface="Titillium Web"/>
                <a:sym typeface="Titillium Web"/>
              </a:rPr>
              <a:t> introduce design rules to uniform APIs between different agencies</a:t>
            </a:r>
            <a:endParaRPr sz="1400">
              <a:solidFill>
                <a:srgbClr val="5A6772"/>
              </a:solidFill>
              <a:latin typeface="Titillium Web"/>
              <a:ea typeface="Titillium Web"/>
              <a:cs typeface="Titillium Web"/>
              <a:sym typeface="Titillium Web"/>
            </a:endParaRPr>
          </a:p>
          <a:p>
            <a:pPr indent="0" lvl="0" marL="457200" marR="76200" rtl="0" algn="l">
              <a:lnSpc>
                <a:spcPct val="115000"/>
              </a:lnSpc>
              <a:spcBef>
                <a:spcPts val="0"/>
              </a:spcBef>
              <a:spcAft>
                <a:spcPts val="0"/>
              </a:spcAft>
              <a:buClr>
                <a:schemeClr val="dk1"/>
              </a:buClr>
              <a:buSzPts val="1100"/>
              <a:buFont typeface="Arial"/>
              <a:buNone/>
            </a:pPr>
            <a:r>
              <a:t/>
            </a:r>
            <a:endParaRPr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Schema and Service description standardization: </a:t>
            </a:r>
            <a:r>
              <a:rPr lang="it" sz="1400">
                <a:solidFill>
                  <a:srgbClr val="5A6772"/>
                </a:solidFill>
                <a:latin typeface="Titillium Web"/>
                <a:ea typeface="Titillium Web"/>
                <a:cs typeface="Titillium Web"/>
                <a:sym typeface="Titillium Web"/>
              </a:rPr>
              <a:t>standardize schemas, time and dates</a:t>
            </a:r>
            <a:endParaRPr sz="1400">
              <a:solidFill>
                <a:srgbClr val="5A6772"/>
              </a:solidFill>
              <a:latin typeface="Titillium Web"/>
              <a:ea typeface="Titillium Web"/>
              <a:cs typeface="Titillium Web"/>
              <a:sym typeface="Titillium Web"/>
            </a:endParaRPr>
          </a:p>
          <a:p>
            <a:pPr indent="0" lvl="0" marL="0" marR="76200" rtl="0" algn="l">
              <a:lnSpc>
                <a:spcPct val="115000"/>
              </a:lnSpc>
              <a:spcBef>
                <a:spcPts val="0"/>
              </a:spcBef>
              <a:spcAft>
                <a:spcPts val="0"/>
              </a:spcAft>
              <a:buClr>
                <a:schemeClr val="dk1"/>
              </a:buClr>
              <a:buSzPts val="1100"/>
              <a:buFont typeface="Arial"/>
              <a:buNone/>
            </a:pPr>
            <a:r>
              <a:t/>
            </a:r>
            <a:endParaRPr sz="1400">
              <a:solidFill>
                <a:srgbClr val="5A6772"/>
              </a:solidFill>
              <a:latin typeface="Titillium Web"/>
              <a:ea typeface="Titillium Web"/>
              <a:cs typeface="Titillium Web"/>
              <a:sym typeface="Titillium Web"/>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06361e2615_0_24:notes"/>
          <p:cNvSpPr/>
          <p:nvPr>
            <p:ph idx="2" type="sldImg"/>
          </p:nvPr>
        </p:nvSpPr>
        <p:spPr>
          <a:xfrm>
            <a:off x="381304"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206361e2615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76200" rtl="0" algn="l">
              <a:lnSpc>
                <a:spcPct val="115000"/>
              </a:lnSpc>
              <a:spcBef>
                <a:spcPts val="0"/>
              </a:spcBef>
              <a:spcAft>
                <a:spcPts val="0"/>
              </a:spcAft>
              <a:buClr>
                <a:schemeClr val="dk1"/>
              </a:buClr>
              <a:buSzPts val="1100"/>
              <a:buFont typeface="Arial"/>
              <a:buNone/>
            </a:pPr>
            <a:r>
              <a:t/>
            </a:r>
            <a:endParaRPr b="1"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HTTP:</a:t>
            </a:r>
            <a:r>
              <a:rPr lang="it" sz="1400">
                <a:solidFill>
                  <a:srgbClr val="5A6772"/>
                </a:solidFill>
                <a:latin typeface="Titillium Web"/>
                <a:ea typeface="Titillium Web"/>
                <a:cs typeface="Titillium Web"/>
                <a:sym typeface="Titillium Web"/>
              </a:rPr>
              <a:t> benefit from the latest specifications and prepare for the ones to come: new semantics, HTTP/2, HTTP/3 (QUIC)</a:t>
            </a:r>
            <a:br>
              <a:rPr lang="it" sz="1400">
                <a:solidFill>
                  <a:srgbClr val="5A6772"/>
                </a:solidFill>
                <a:latin typeface="Titillium Web"/>
                <a:ea typeface="Titillium Web"/>
                <a:cs typeface="Titillium Web"/>
                <a:sym typeface="Titillium Web"/>
              </a:rPr>
            </a:br>
            <a:endParaRPr b="1"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REST: </a:t>
            </a:r>
            <a:r>
              <a:rPr lang="it" sz="1400">
                <a:solidFill>
                  <a:srgbClr val="5A6772"/>
                </a:solidFill>
                <a:latin typeface="Titillium Web"/>
                <a:ea typeface="Titillium Web"/>
                <a:cs typeface="Titillium Web"/>
                <a:sym typeface="Titillium Web"/>
              </a:rPr>
              <a:t>build services with mobile-first in mind</a:t>
            </a:r>
            <a:endParaRPr sz="1400">
              <a:solidFill>
                <a:srgbClr val="5A6772"/>
              </a:solidFill>
              <a:latin typeface="Titillium Web"/>
              <a:ea typeface="Titillium Web"/>
              <a:cs typeface="Titillium Web"/>
              <a:sym typeface="Titillium Web"/>
            </a:endParaRPr>
          </a:p>
          <a:p>
            <a:pPr indent="0" lvl="0" marL="457200" marR="76200" rtl="0" algn="l">
              <a:lnSpc>
                <a:spcPct val="115000"/>
              </a:lnSpc>
              <a:spcBef>
                <a:spcPts val="0"/>
              </a:spcBef>
              <a:spcAft>
                <a:spcPts val="0"/>
              </a:spcAft>
              <a:buClr>
                <a:schemeClr val="dk1"/>
              </a:buClr>
              <a:buSzPts val="1100"/>
              <a:buFont typeface="Arial"/>
              <a:buNone/>
            </a:pPr>
            <a:r>
              <a:t/>
            </a:r>
            <a:endParaRPr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Reliability: </a:t>
            </a:r>
            <a:r>
              <a:rPr lang="it" sz="1400">
                <a:solidFill>
                  <a:srgbClr val="5A6772"/>
                </a:solidFill>
                <a:latin typeface="Titillium Web"/>
                <a:ea typeface="Titillium Web"/>
                <a:cs typeface="Titillium Web"/>
                <a:sym typeface="Titillium Web"/>
              </a:rPr>
              <a:t>improved enforcing a service management model addressing cascading failure</a:t>
            </a:r>
            <a:br>
              <a:rPr lang="it" sz="1400">
                <a:solidFill>
                  <a:srgbClr val="5A6772"/>
                </a:solidFill>
                <a:latin typeface="Titillium Web"/>
                <a:ea typeface="Titillium Web"/>
                <a:cs typeface="Titillium Web"/>
                <a:sym typeface="Titillium Web"/>
              </a:rPr>
            </a:br>
            <a:endParaRPr b="1"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Design:</a:t>
            </a:r>
            <a:r>
              <a:rPr lang="it" sz="1400">
                <a:solidFill>
                  <a:srgbClr val="5A6772"/>
                </a:solidFill>
                <a:latin typeface="Titillium Web"/>
                <a:ea typeface="Titillium Web"/>
                <a:cs typeface="Titillium Web"/>
                <a:sym typeface="Titillium Web"/>
              </a:rPr>
              <a:t> introduce design rules to uniform APIs between different agencies</a:t>
            </a:r>
            <a:endParaRPr sz="1400">
              <a:solidFill>
                <a:srgbClr val="5A6772"/>
              </a:solidFill>
              <a:latin typeface="Titillium Web"/>
              <a:ea typeface="Titillium Web"/>
              <a:cs typeface="Titillium Web"/>
              <a:sym typeface="Titillium Web"/>
            </a:endParaRPr>
          </a:p>
          <a:p>
            <a:pPr indent="0" lvl="0" marL="457200" marR="76200" rtl="0" algn="l">
              <a:lnSpc>
                <a:spcPct val="115000"/>
              </a:lnSpc>
              <a:spcBef>
                <a:spcPts val="0"/>
              </a:spcBef>
              <a:spcAft>
                <a:spcPts val="0"/>
              </a:spcAft>
              <a:buClr>
                <a:schemeClr val="dk1"/>
              </a:buClr>
              <a:buSzPts val="1100"/>
              <a:buFont typeface="Arial"/>
              <a:buNone/>
            </a:pPr>
            <a:r>
              <a:t/>
            </a:r>
            <a:endParaRPr sz="1400">
              <a:solidFill>
                <a:srgbClr val="5A6772"/>
              </a:solidFill>
              <a:latin typeface="Titillium Web"/>
              <a:ea typeface="Titillium Web"/>
              <a:cs typeface="Titillium Web"/>
              <a:sym typeface="Titillium Web"/>
            </a:endParaRPr>
          </a:p>
          <a:p>
            <a:pPr indent="-317500" lvl="0" marL="457200" marR="76200" rtl="0" algn="l">
              <a:lnSpc>
                <a:spcPct val="115000"/>
              </a:lnSpc>
              <a:spcBef>
                <a:spcPts val="0"/>
              </a:spcBef>
              <a:spcAft>
                <a:spcPts val="0"/>
              </a:spcAft>
              <a:buClr>
                <a:srgbClr val="00C2C7"/>
              </a:buClr>
              <a:buSzPts val="1400"/>
              <a:buFont typeface="Titillium Web"/>
              <a:buChar char="➔"/>
            </a:pPr>
            <a:r>
              <a:rPr b="1" lang="it" sz="1400">
                <a:solidFill>
                  <a:srgbClr val="5A6772"/>
                </a:solidFill>
                <a:latin typeface="Titillium Web"/>
                <a:ea typeface="Titillium Web"/>
                <a:cs typeface="Titillium Web"/>
                <a:sym typeface="Titillium Web"/>
              </a:rPr>
              <a:t>Schema and Service description standardization: </a:t>
            </a:r>
            <a:r>
              <a:rPr lang="it" sz="1400">
                <a:solidFill>
                  <a:srgbClr val="5A6772"/>
                </a:solidFill>
                <a:latin typeface="Titillium Web"/>
                <a:ea typeface="Titillium Web"/>
                <a:cs typeface="Titillium Web"/>
                <a:sym typeface="Titillium Web"/>
              </a:rPr>
              <a:t>standardize schemas, time and dates</a:t>
            </a:r>
            <a:endParaRPr sz="1400">
              <a:solidFill>
                <a:srgbClr val="5A6772"/>
              </a:solidFill>
              <a:latin typeface="Titillium Web"/>
              <a:ea typeface="Titillium Web"/>
              <a:cs typeface="Titillium Web"/>
              <a:sym typeface="Titillium Web"/>
            </a:endParaRPr>
          </a:p>
          <a:p>
            <a:pPr indent="0" lvl="0" marL="0" marR="76200" rtl="0" algn="l">
              <a:lnSpc>
                <a:spcPct val="115000"/>
              </a:lnSpc>
              <a:spcBef>
                <a:spcPts val="0"/>
              </a:spcBef>
              <a:spcAft>
                <a:spcPts val="0"/>
              </a:spcAft>
              <a:buClr>
                <a:schemeClr val="dk1"/>
              </a:buClr>
              <a:buSzPts val="1100"/>
              <a:buFont typeface="Arial"/>
              <a:buNone/>
            </a:pPr>
            <a:r>
              <a:t/>
            </a:r>
            <a:endParaRPr sz="1400">
              <a:solidFill>
                <a:srgbClr val="5A6772"/>
              </a:solidFill>
              <a:latin typeface="Titillium Web"/>
              <a:ea typeface="Titillium Web"/>
              <a:cs typeface="Titillium Web"/>
              <a:sym typeface="Titillium Web"/>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206361e2615_1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206361e2615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06361e2615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206361e2615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206361e2615_1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206361e2615_1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206361e2615_1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206361e2615_1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206361e2615_1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206361e2615_1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06361e2615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206361e2615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it"/>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9.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2.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png"/><Relationship Id="rId4" Type="http://schemas.openxmlformats.org/officeDocument/2006/relationships/hyperlink" Target="https://www.programmazioneeconomica.gov.it/sistema-mipcup/modalita-richiesta-cup-e-modifiche-consentite/"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png"/><Relationship Id="rId4" Type="http://schemas.openxmlformats.org/officeDocument/2006/relationships/hyperlink" Target="https://padigitale2026.gov.it/supporto/assistenza" TargetMode="External"/><Relationship Id="rId5" Type="http://schemas.openxmlformats.org/officeDocument/2006/relationships/hyperlink" Target="https://padigitale2026.gov.it/team-territoriali" TargetMode="External"/><Relationship Id="rId6" Type="http://schemas.openxmlformats.org/officeDocument/2006/relationships/hyperlink" Target="https://padigitale2026.gov.it/supporto/domande-frequenti"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cupweb.rgs.mef.gov.it/CUPWeb/home_cup.jsp"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66C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b="0" l="592" r="592" t="0"/>
          <a:stretch/>
        </p:blipFill>
        <p:spPr>
          <a:xfrm>
            <a:off x="0" y="-30925"/>
            <a:ext cx="9144000" cy="5205451"/>
          </a:xfrm>
          <a:prstGeom prst="rect">
            <a:avLst/>
          </a:prstGeom>
          <a:noFill/>
          <a:ln>
            <a:noFill/>
          </a:ln>
        </p:spPr>
      </p:pic>
      <p:sp>
        <p:nvSpPr>
          <p:cNvPr id="55" name="Google Shape;55;p13"/>
          <p:cNvSpPr/>
          <p:nvPr/>
        </p:nvSpPr>
        <p:spPr>
          <a:xfrm>
            <a:off x="0" y="-30925"/>
            <a:ext cx="9144000" cy="5205600"/>
          </a:xfrm>
          <a:prstGeom prst="rect">
            <a:avLst/>
          </a:prstGeom>
          <a:solidFill>
            <a:srgbClr val="0066CC">
              <a:alpha val="709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3"/>
          <p:cNvSpPr txBox="1"/>
          <p:nvPr/>
        </p:nvSpPr>
        <p:spPr>
          <a:xfrm>
            <a:off x="335875" y="1421775"/>
            <a:ext cx="8244000" cy="1617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it" sz="3000">
                <a:solidFill>
                  <a:srgbClr val="FFFFFF"/>
                </a:solidFill>
                <a:latin typeface="Titillium Web"/>
                <a:ea typeface="Titillium Web"/>
                <a:cs typeface="Titillium Web"/>
                <a:sym typeface="Titillium Web"/>
              </a:rPr>
              <a:t>Come richiedere il CUP</a:t>
            </a:r>
            <a:endParaRPr b="1" sz="3000">
              <a:solidFill>
                <a:srgbClr val="FFFFFF"/>
              </a:solidFill>
              <a:latin typeface="Titillium Web"/>
              <a:ea typeface="Titillium Web"/>
              <a:cs typeface="Titillium Web"/>
              <a:sym typeface="Titillium Web"/>
            </a:endParaRPr>
          </a:p>
        </p:txBody>
      </p:sp>
      <p:pic>
        <p:nvPicPr>
          <p:cNvPr descr="blue-nofill-text-right@2x.png" id="57" name="Google Shape;57;p13"/>
          <p:cNvPicPr preferRelativeResize="0"/>
          <p:nvPr/>
        </p:nvPicPr>
        <p:blipFill rotWithShape="1">
          <a:blip r:embed="rId4">
            <a:alphaModFix/>
          </a:blip>
          <a:srcRect b="0" l="0" r="0" t="0"/>
          <a:stretch/>
        </p:blipFill>
        <p:spPr>
          <a:xfrm>
            <a:off x="3547099" y="4390649"/>
            <a:ext cx="2049800" cy="3771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25" name="Shape 125"/>
        <p:cNvGrpSpPr/>
        <p:nvPr/>
      </p:nvGrpSpPr>
      <p:grpSpPr>
        <a:xfrm>
          <a:off x="0" y="0"/>
          <a:ext cx="0" cy="0"/>
          <a:chOff x="0" y="0"/>
          <a:chExt cx="0" cy="0"/>
        </a:xfrm>
      </p:grpSpPr>
      <p:sp>
        <p:nvSpPr>
          <p:cNvPr id="126" name="Google Shape;126;p22"/>
          <p:cNvSpPr txBox="1"/>
          <p:nvPr/>
        </p:nvSpPr>
        <p:spPr>
          <a:xfrm>
            <a:off x="4797013" y="395205"/>
            <a:ext cx="3881100" cy="28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rgbClr val="0066CC"/>
              </a:solidFill>
              <a:latin typeface="Titillium Web SemiBold"/>
              <a:ea typeface="Titillium Web SemiBold"/>
              <a:cs typeface="Titillium Web SemiBold"/>
              <a:sym typeface="Titillium Web SemiBold"/>
            </a:endParaRPr>
          </a:p>
        </p:txBody>
      </p:sp>
      <p:sp>
        <p:nvSpPr>
          <p:cNvPr id="127" name="Google Shape;127;p22"/>
          <p:cNvSpPr txBox="1"/>
          <p:nvPr/>
        </p:nvSpPr>
        <p:spPr>
          <a:xfrm>
            <a:off x="433325" y="177000"/>
            <a:ext cx="8623500" cy="5361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b="1" sz="2600">
              <a:solidFill>
                <a:srgbClr val="0066CC"/>
              </a:solidFill>
              <a:latin typeface="Titillium Web"/>
              <a:ea typeface="Titillium Web"/>
              <a:cs typeface="Titillium Web"/>
              <a:sym typeface="Titillium Web"/>
            </a:endParaRPr>
          </a:p>
        </p:txBody>
      </p:sp>
      <p:pic>
        <p:nvPicPr>
          <p:cNvPr id="128" name="Google Shape;128;p22"/>
          <p:cNvPicPr preferRelativeResize="0"/>
          <p:nvPr/>
        </p:nvPicPr>
        <p:blipFill>
          <a:blip r:embed="rId3">
            <a:alphaModFix/>
          </a:blip>
          <a:stretch>
            <a:fillRect/>
          </a:stretch>
        </p:blipFill>
        <p:spPr>
          <a:xfrm>
            <a:off x="5292325" y="1239250"/>
            <a:ext cx="3385800" cy="1921700"/>
          </a:xfrm>
          <a:prstGeom prst="rect">
            <a:avLst/>
          </a:prstGeom>
          <a:noFill/>
          <a:ln>
            <a:noFill/>
          </a:ln>
          <a:effectLst>
            <a:outerShdw blurRad="57150" rotWithShape="0" algn="bl" dir="5400000" dist="19050">
              <a:srgbClr val="000000">
                <a:alpha val="50000"/>
              </a:srgbClr>
            </a:outerShdw>
          </a:effectLst>
        </p:spPr>
      </p:pic>
      <p:sp>
        <p:nvSpPr>
          <p:cNvPr id="129" name="Google Shape;129;p22"/>
          <p:cNvSpPr txBox="1"/>
          <p:nvPr/>
        </p:nvSpPr>
        <p:spPr>
          <a:xfrm>
            <a:off x="467163" y="2694425"/>
            <a:ext cx="3385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Titillium Web"/>
              <a:ea typeface="Titillium Web"/>
              <a:cs typeface="Titillium Web"/>
              <a:sym typeface="Titillium Web"/>
            </a:endParaRPr>
          </a:p>
        </p:txBody>
      </p:sp>
      <p:pic>
        <p:nvPicPr>
          <p:cNvPr id="130" name="Google Shape;130;p22"/>
          <p:cNvPicPr preferRelativeResize="0"/>
          <p:nvPr/>
        </p:nvPicPr>
        <p:blipFill>
          <a:blip r:embed="rId4">
            <a:alphaModFix/>
          </a:blip>
          <a:stretch>
            <a:fillRect/>
          </a:stretch>
        </p:blipFill>
        <p:spPr>
          <a:xfrm>
            <a:off x="7354050" y="2633700"/>
            <a:ext cx="1619125" cy="1797425"/>
          </a:xfrm>
          <a:prstGeom prst="rect">
            <a:avLst/>
          </a:prstGeom>
          <a:noFill/>
          <a:ln>
            <a:noFill/>
          </a:ln>
          <a:effectLst>
            <a:outerShdw blurRad="57150" rotWithShape="0" algn="bl" dir="5400000" dist="19050">
              <a:srgbClr val="000000">
                <a:alpha val="50000"/>
              </a:srgbClr>
            </a:outerShdw>
          </a:effectLst>
        </p:spPr>
      </p:pic>
      <p:sp>
        <p:nvSpPr>
          <p:cNvPr id="131" name="Google Shape;131;p22"/>
          <p:cNvSpPr txBox="1"/>
          <p:nvPr/>
        </p:nvSpPr>
        <p:spPr>
          <a:xfrm>
            <a:off x="433350" y="1542600"/>
            <a:ext cx="4524300" cy="25551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Clr>
                <a:srgbClr val="00C2C7"/>
              </a:buClr>
              <a:buSzPts val="1400"/>
              <a:buFont typeface="Titillium Web"/>
              <a:buChar char="●"/>
            </a:pPr>
            <a:r>
              <a:rPr b="1" lang="it">
                <a:latin typeface="Titillium Web"/>
                <a:ea typeface="Titillium Web"/>
                <a:cs typeface="Titillium Web"/>
                <a:sym typeface="Titillium Web"/>
              </a:rPr>
              <a:t>Accedere a PA digitale 2026</a:t>
            </a:r>
            <a:endParaRPr b="1">
              <a:latin typeface="Titillium Web"/>
              <a:ea typeface="Titillium Web"/>
              <a:cs typeface="Titillium Web"/>
              <a:sym typeface="Titillium Web"/>
            </a:endParaRPr>
          </a:p>
          <a:p>
            <a:pPr indent="0" lvl="0" marL="457200" rtl="0" algn="l">
              <a:spcBef>
                <a:spcPts val="0"/>
              </a:spcBef>
              <a:spcAft>
                <a:spcPts val="0"/>
              </a:spcAft>
              <a:buNone/>
            </a:pPr>
            <a:r>
              <a:t/>
            </a:r>
            <a:endParaRPr>
              <a:latin typeface="Titillium Web"/>
              <a:ea typeface="Titillium Web"/>
              <a:cs typeface="Titillium Web"/>
              <a:sym typeface="Titillium Web"/>
            </a:endParaRPr>
          </a:p>
          <a:p>
            <a:pPr indent="-317500" lvl="0" marL="457200" rtl="0" algn="l">
              <a:spcBef>
                <a:spcPts val="0"/>
              </a:spcBef>
              <a:spcAft>
                <a:spcPts val="0"/>
              </a:spcAft>
              <a:buClr>
                <a:srgbClr val="00C2C7"/>
              </a:buClr>
              <a:buSzPts val="1400"/>
              <a:buFont typeface="Titillium Web"/>
              <a:buChar char="●"/>
            </a:pPr>
            <a:r>
              <a:rPr lang="it">
                <a:latin typeface="Titillium Web"/>
                <a:ea typeface="Titillium Web"/>
                <a:cs typeface="Titillium Web"/>
                <a:sym typeface="Titillium Web"/>
              </a:rPr>
              <a:t>S</a:t>
            </a:r>
            <a:r>
              <a:rPr lang="it">
                <a:latin typeface="Titillium Web"/>
                <a:ea typeface="Titillium Web"/>
                <a:cs typeface="Titillium Web"/>
                <a:sym typeface="Titillium Web"/>
              </a:rPr>
              <a:t>ulla propria “Scrivania” è riportato un messaggio di </a:t>
            </a:r>
            <a:r>
              <a:rPr b="1" lang="it">
                <a:latin typeface="Titillium Web"/>
                <a:ea typeface="Titillium Web"/>
                <a:cs typeface="Titillium Web"/>
                <a:sym typeface="Titillium Web"/>
              </a:rPr>
              <a:t>“Inserimento CUP” in scadenza.</a:t>
            </a:r>
            <a:endParaRPr b="1">
              <a:latin typeface="Titillium Web"/>
              <a:ea typeface="Titillium Web"/>
              <a:cs typeface="Titillium Web"/>
              <a:sym typeface="Titillium Web"/>
            </a:endParaRPr>
          </a:p>
          <a:p>
            <a:pPr indent="0" lvl="0" marL="457200" rtl="0" algn="l">
              <a:spcBef>
                <a:spcPts val="0"/>
              </a:spcBef>
              <a:spcAft>
                <a:spcPts val="0"/>
              </a:spcAft>
              <a:buNone/>
            </a:pPr>
            <a:r>
              <a:t/>
            </a:r>
            <a:endParaRPr>
              <a:solidFill>
                <a:schemeClr val="dk1"/>
              </a:solidFill>
              <a:latin typeface="Titillium Web"/>
              <a:ea typeface="Titillium Web"/>
              <a:cs typeface="Titillium Web"/>
              <a:sym typeface="Titillium Web"/>
            </a:endParaRPr>
          </a:p>
          <a:p>
            <a:pPr indent="-317500" lvl="0" marL="457200" rtl="0" algn="l">
              <a:spcBef>
                <a:spcPts val="0"/>
              </a:spcBef>
              <a:spcAft>
                <a:spcPts val="0"/>
              </a:spcAft>
              <a:buClr>
                <a:srgbClr val="00C2C7"/>
              </a:buClr>
              <a:buSzPts val="1400"/>
              <a:buFont typeface="Titillium Web"/>
              <a:buChar char="●"/>
            </a:pPr>
            <a:r>
              <a:rPr lang="it">
                <a:solidFill>
                  <a:schemeClr val="dk1"/>
                </a:solidFill>
                <a:latin typeface="Titillium Web"/>
                <a:ea typeface="Titillium Web"/>
                <a:cs typeface="Titillium Web"/>
                <a:sym typeface="Titillium Web"/>
              </a:rPr>
              <a:t>Attraverso la </a:t>
            </a:r>
            <a:r>
              <a:rPr b="1" lang="it">
                <a:solidFill>
                  <a:schemeClr val="dk1"/>
                </a:solidFill>
                <a:latin typeface="Titillium Web"/>
                <a:ea typeface="Titillium Web"/>
                <a:cs typeface="Titillium Web"/>
                <a:sym typeface="Titillium Web"/>
              </a:rPr>
              <a:t>sezione “Candidature”</a:t>
            </a:r>
            <a:r>
              <a:rPr lang="it">
                <a:solidFill>
                  <a:schemeClr val="dk1"/>
                </a:solidFill>
                <a:latin typeface="Titillium Web"/>
                <a:ea typeface="Titillium Web"/>
                <a:cs typeface="Titillium Web"/>
                <a:sym typeface="Titillium Web"/>
              </a:rPr>
              <a:t>, è possibile visualizzare l’</a:t>
            </a:r>
            <a:r>
              <a:rPr b="1" lang="it">
                <a:solidFill>
                  <a:schemeClr val="dk1"/>
                </a:solidFill>
                <a:latin typeface="Titillium Web"/>
                <a:ea typeface="Titillium Web"/>
                <a:cs typeface="Titillium Web"/>
                <a:sym typeface="Titillium Web"/>
              </a:rPr>
              <a:t>elenco delle domande inviate</a:t>
            </a:r>
            <a:r>
              <a:rPr lang="it">
                <a:solidFill>
                  <a:schemeClr val="dk1"/>
                </a:solidFill>
                <a:latin typeface="Titillium Web"/>
                <a:ea typeface="Titillium Web"/>
                <a:cs typeface="Titillium Web"/>
                <a:sym typeface="Titillium Web"/>
              </a:rPr>
              <a:t>.</a:t>
            </a:r>
            <a:endParaRPr>
              <a:solidFill>
                <a:schemeClr val="dk1"/>
              </a:solidFill>
              <a:latin typeface="Titillium Web"/>
              <a:ea typeface="Titillium Web"/>
              <a:cs typeface="Titillium Web"/>
              <a:sym typeface="Titillium Web"/>
            </a:endParaRPr>
          </a:p>
          <a:p>
            <a:pPr indent="0" lvl="0" marL="457200" rtl="0" algn="l">
              <a:spcBef>
                <a:spcPts val="0"/>
              </a:spcBef>
              <a:spcAft>
                <a:spcPts val="0"/>
              </a:spcAft>
              <a:buNone/>
            </a:pPr>
            <a:r>
              <a:t/>
            </a:r>
            <a:endParaRPr>
              <a:solidFill>
                <a:schemeClr val="dk1"/>
              </a:solidFill>
              <a:latin typeface="Titillium Web"/>
              <a:ea typeface="Titillium Web"/>
              <a:cs typeface="Titillium Web"/>
              <a:sym typeface="Titillium Web"/>
            </a:endParaRPr>
          </a:p>
          <a:p>
            <a:pPr indent="-317500" lvl="0" marL="457200" rtl="0" algn="l">
              <a:spcBef>
                <a:spcPts val="0"/>
              </a:spcBef>
              <a:spcAft>
                <a:spcPts val="0"/>
              </a:spcAft>
              <a:buClr>
                <a:srgbClr val="00C2C7"/>
              </a:buClr>
              <a:buSzPts val="1400"/>
              <a:buFont typeface="Titillium Web"/>
              <a:buChar char="●"/>
            </a:pPr>
            <a:r>
              <a:rPr b="1" lang="it">
                <a:solidFill>
                  <a:schemeClr val="dk1"/>
                </a:solidFill>
                <a:latin typeface="Titillium Web"/>
                <a:ea typeface="Titillium Web"/>
                <a:cs typeface="Titillium Web"/>
                <a:sym typeface="Titillium Web"/>
              </a:rPr>
              <a:t>Cliccando</a:t>
            </a:r>
            <a:r>
              <a:rPr lang="it">
                <a:solidFill>
                  <a:schemeClr val="dk1"/>
                </a:solidFill>
                <a:latin typeface="Titillium Web"/>
                <a:ea typeface="Titillium Web"/>
                <a:cs typeface="Titillium Web"/>
                <a:sym typeface="Titillium Web"/>
              </a:rPr>
              <a:t> sulla candidatura in stato </a:t>
            </a:r>
            <a:r>
              <a:rPr b="1" lang="it">
                <a:solidFill>
                  <a:schemeClr val="dk1"/>
                </a:solidFill>
                <a:latin typeface="Titillium Web"/>
                <a:ea typeface="Titillium Web"/>
                <a:cs typeface="Titillium Web"/>
                <a:sym typeface="Titillium Web"/>
              </a:rPr>
              <a:t>AMMESSA</a:t>
            </a:r>
            <a:r>
              <a:rPr lang="it">
                <a:solidFill>
                  <a:schemeClr val="dk1"/>
                </a:solidFill>
                <a:latin typeface="Titillium Web"/>
                <a:ea typeface="Titillium Web"/>
                <a:cs typeface="Titillium Web"/>
                <a:sym typeface="Titillium Web"/>
              </a:rPr>
              <a:t>, si accede alla pagina “</a:t>
            </a:r>
            <a:r>
              <a:rPr b="1" lang="it">
                <a:solidFill>
                  <a:schemeClr val="dk1"/>
                </a:solidFill>
                <a:latin typeface="Titillium Web"/>
                <a:ea typeface="Titillium Web"/>
                <a:cs typeface="Titillium Web"/>
                <a:sym typeface="Titillium Web"/>
              </a:rPr>
              <a:t>Flusso di approvazione del finanziamento</a:t>
            </a:r>
            <a:r>
              <a:rPr lang="it">
                <a:solidFill>
                  <a:schemeClr val="dk1"/>
                </a:solidFill>
                <a:latin typeface="Titillium Web"/>
                <a:ea typeface="Titillium Web"/>
                <a:cs typeface="Titillium Web"/>
                <a:sym typeface="Titillium Web"/>
              </a:rPr>
              <a:t>”, dove sarà possibile </a:t>
            </a:r>
            <a:r>
              <a:rPr b="1" lang="it">
                <a:solidFill>
                  <a:schemeClr val="dk1"/>
                </a:solidFill>
                <a:latin typeface="Titillium Web"/>
                <a:ea typeface="Titillium Web"/>
                <a:cs typeface="Titillium Web"/>
                <a:sym typeface="Titillium Web"/>
              </a:rPr>
              <a:t>inserire il CUP</a:t>
            </a:r>
            <a:r>
              <a:rPr lang="it">
                <a:solidFill>
                  <a:schemeClr val="dk1"/>
                </a:solidFill>
                <a:latin typeface="Titillium Web"/>
                <a:ea typeface="Titillium Web"/>
                <a:cs typeface="Titillium Web"/>
                <a:sym typeface="Titillium Web"/>
              </a:rPr>
              <a:t>.</a:t>
            </a:r>
            <a:endParaRPr>
              <a:latin typeface="Titillium Web"/>
              <a:ea typeface="Titillium Web"/>
              <a:cs typeface="Titillium Web"/>
              <a:sym typeface="Titillium Web"/>
            </a:endParaRPr>
          </a:p>
        </p:txBody>
      </p:sp>
      <p:sp>
        <p:nvSpPr>
          <p:cNvPr id="132" name="Google Shape;132;p22"/>
          <p:cNvSpPr txBox="1"/>
          <p:nvPr/>
        </p:nvSpPr>
        <p:spPr>
          <a:xfrm>
            <a:off x="386575" y="395205"/>
            <a:ext cx="6910500" cy="536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it" sz="2600">
                <a:solidFill>
                  <a:srgbClr val="0066CC"/>
                </a:solidFill>
                <a:latin typeface="Titillium Web"/>
                <a:ea typeface="Titillium Web"/>
                <a:cs typeface="Titillium Web"/>
                <a:sym typeface="Titillium Web"/>
              </a:rPr>
              <a:t>CUP | Inserire il CUP su PA digitale 1/3</a:t>
            </a:r>
            <a:endParaRPr b="1" sz="2600">
              <a:solidFill>
                <a:srgbClr val="0066CC"/>
              </a:solidFill>
              <a:latin typeface="Titillium Web"/>
              <a:ea typeface="Titillium Web"/>
              <a:cs typeface="Titillium Web"/>
              <a:sym typeface="Titillium Web"/>
            </a:endParaRPr>
          </a:p>
        </p:txBody>
      </p:sp>
      <p:cxnSp>
        <p:nvCxnSpPr>
          <p:cNvPr id="133" name="Google Shape;133;p22"/>
          <p:cNvCxnSpPr/>
          <p:nvPr/>
        </p:nvCxnSpPr>
        <p:spPr>
          <a:xfrm flipH="1">
            <a:off x="5036850" y="928350"/>
            <a:ext cx="11700" cy="3783600"/>
          </a:xfrm>
          <a:prstGeom prst="straightConnector1">
            <a:avLst/>
          </a:prstGeom>
          <a:noFill/>
          <a:ln cap="flat" cmpd="sng" w="28575">
            <a:solidFill>
              <a:srgbClr val="00C2C7"/>
            </a:solidFill>
            <a:prstDash val="solid"/>
            <a:round/>
            <a:headEnd len="med" w="med" type="none"/>
            <a:tailEnd len="med" w="med" type="none"/>
          </a:ln>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37" name="Shape 137"/>
        <p:cNvGrpSpPr/>
        <p:nvPr/>
      </p:nvGrpSpPr>
      <p:grpSpPr>
        <a:xfrm>
          <a:off x="0" y="0"/>
          <a:ext cx="0" cy="0"/>
          <a:chOff x="0" y="0"/>
          <a:chExt cx="0" cy="0"/>
        </a:xfrm>
      </p:grpSpPr>
      <p:sp>
        <p:nvSpPr>
          <p:cNvPr id="138" name="Google Shape;138;p23"/>
          <p:cNvSpPr txBox="1"/>
          <p:nvPr/>
        </p:nvSpPr>
        <p:spPr>
          <a:xfrm>
            <a:off x="4797013" y="395205"/>
            <a:ext cx="3881100" cy="28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rgbClr val="0066CC"/>
              </a:solidFill>
              <a:latin typeface="Titillium Web SemiBold"/>
              <a:ea typeface="Titillium Web SemiBold"/>
              <a:cs typeface="Titillium Web SemiBold"/>
              <a:sym typeface="Titillium Web SemiBold"/>
            </a:endParaRPr>
          </a:p>
        </p:txBody>
      </p:sp>
      <p:sp>
        <p:nvSpPr>
          <p:cNvPr id="139" name="Google Shape;139;p23"/>
          <p:cNvSpPr txBox="1"/>
          <p:nvPr/>
        </p:nvSpPr>
        <p:spPr>
          <a:xfrm>
            <a:off x="433325" y="177000"/>
            <a:ext cx="8623500" cy="5361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b="1" sz="2600">
              <a:solidFill>
                <a:srgbClr val="0066CC"/>
              </a:solidFill>
              <a:latin typeface="Titillium Web"/>
              <a:ea typeface="Titillium Web"/>
              <a:cs typeface="Titillium Web"/>
              <a:sym typeface="Titillium Web"/>
            </a:endParaRPr>
          </a:p>
        </p:txBody>
      </p:sp>
      <p:sp>
        <p:nvSpPr>
          <p:cNvPr id="140" name="Google Shape;140;p23"/>
          <p:cNvSpPr txBox="1"/>
          <p:nvPr/>
        </p:nvSpPr>
        <p:spPr>
          <a:xfrm>
            <a:off x="467163" y="2694425"/>
            <a:ext cx="3385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Titillium Web"/>
              <a:ea typeface="Titillium Web"/>
              <a:cs typeface="Titillium Web"/>
              <a:sym typeface="Titillium Web"/>
            </a:endParaRPr>
          </a:p>
        </p:txBody>
      </p:sp>
      <p:sp>
        <p:nvSpPr>
          <p:cNvPr id="141" name="Google Shape;141;p23"/>
          <p:cNvSpPr txBox="1"/>
          <p:nvPr/>
        </p:nvSpPr>
        <p:spPr>
          <a:xfrm>
            <a:off x="433350" y="2198824"/>
            <a:ext cx="4524300" cy="1391400"/>
          </a:xfrm>
          <a:prstGeom prst="rect">
            <a:avLst/>
          </a:prstGeom>
          <a:noFill/>
          <a:ln>
            <a:noFill/>
          </a:ln>
        </p:spPr>
        <p:txBody>
          <a:bodyPr anchorCtr="0" anchor="t" bIns="91425" lIns="91425" spcFirstLastPara="1" rIns="91425" wrap="square" tIns="91425">
            <a:spAutoFit/>
          </a:bodyPr>
          <a:lstStyle/>
          <a:p>
            <a:pPr indent="-317500" lvl="0" marL="457200" rtl="0" algn="just">
              <a:lnSpc>
                <a:spcPct val="115000"/>
              </a:lnSpc>
              <a:spcBef>
                <a:spcPts val="1200"/>
              </a:spcBef>
              <a:spcAft>
                <a:spcPts val="0"/>
              </a:spcAft>
              <a:buClr>
                <a:srgbClr val="00C2C7"/>
              </a:buClr>
              <a:buSzPts val="1400"/>
              <a:buFont typeface="Titillium Web"/>
              <a:buChar char="●"/>
            </a:pPr>
            <a:r>
              <a:rPr lang="it">
                <a:solidFill>
                  <a:schemeClr val="dk1"/>
                </a:solidFill>
                <a:latin typeface="Titillium Web"/>
                <a:ea typeface="Titillium Web"/>
                <a:cs typeface="Titillium Web"/>
                <a:sym typeface="Titillium Web"/>
              </a:rPr>
              <a:t>Una volta ottenuto il codice CUP, l’utente deve procedere con l’inserimento nell’apposito campo di testo.</a:t>
            </a:r>
            <a:endParaRPr>
              <a:solidFill>
                <a:schemeClr val="dk1"/>
              </a:solidFill>
              <a:latin typeface="Titillium Web"/>
              <a:ea typeface="Titillium Web"/>
              <a:cs typeface="Titillium Web"/>
              <a:sym typeface="Titillium Web"/>
            </a:endParaRPr>
          </a:p>
          <a:p>
            <a:pPr indent="-317500" lvl="0" marL="457200" rtl="0" algn="just">
              <a:lnSpc>
                <a:spcPct val="115000"/>
              </a:lnSpc>
              <a:spcBef>
                <a:spcPts val="0"/>
              </a:spcBef>
              <a:spcAft>
                <a:spcPts val="0"/>
              </a:spcAft>
              <a:buClr>
                <a:srgbClr val="00C2C7"/>
              </a:buClr>
              <a:buSzPts val="1400"/>
              <a:buFont typeface="Titillium Web"/>
              <a:buChar char="●"/>
            </a:pPr>
            <a:r>
              <a:rPr lang="it">
                <a:solidFill>
                  <a:schemeClr val="dk1"/>
                </a:solidFill>
                <a:latin typeface="Titillium Web"/>
                <a:ea typeface="Titillium Web"/>
                <a:cs typeface="Titillium Web"/>
                <a:sym typeface="Titillium Web"/>
              </a:rPr>
              <a:t>A seguito dell’inserimento del CUP si abiliterà il tasto INVIA.</a:t>
            </a:r>
            <a:endParaRPr b="1">
              <a:latin typeface="Titillium Web"/>
              <a:ea typeface="Titillium Web"/>
              <a:cs typeface="Titillium Web"/>
              <a:sym typeface="Titillium Web"/>
            </a:endParaRPr>
          </a:p>
        </p:txBody>
      </p:sp>
      <p:sp>
        <p:nvSpPr>
          <p:cNvPr id="142" name="Google Shape;142;p23"/>
          <p:cNvSpPr txBox="1"/>
          <p:nvPr/>
        </p:nvSpPr>
        <p:spPr>
          <a:xfrm>
            <a:off x="386575" y="395205"/>
            <a:ext cx="6910500" cy="536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it" sz="2600">
                <a:solidFill>
                  <a:srgbClr val="0066CC"/>
                </a:solidFill>
                <a:latin typeface="Titillium Web"/>
                <a:ea typeface="Titillium Web"/>
                <a:cs typeface="Titillium Web"/>
                <a:sym typeface="Titillium Web"/>
              </a:rPr>
              <a:t>CUP | Inserire il CUP su PA digitale 2/3</a:t>
            </a:r>
            <a:endParaRPr b="1" sz="2600">
              <a:solidFill>
                <a:srgbClr val="0066CC"/>
              </a:solidFill>
              <a:latin typeface="Titillium Web"/>
              <a:ea typeface="Titillium Web"/>
              <a:cs typeface="Titillium Web"/>
              <a:sym typeface="Titillium Web"/>
            </a:endParaRPr>
          </a:p>
        </p:txBody>
      </p:sp>
      <p:cxnSp>
        <p:nvCxnSpPr>
          <p:cNvPr id="143" name="Google Shape;143;p23"/>
          <p:cNvCxnSpPr/>
          <p:nvPr/>
        </p:nvCxnSpPr>
        <p:spPr>
          <a:xfrm flipH="1">
            <a:off x="5036850" y="928350"/>
            <a:ext cx="11700" cy="3783600"/>
          </a:xfrm>
          <a:prstGeom prst="straightConnector1">
            <a:avLst/>
          </a:prstGeom>
          <a:noFill/>
          <a:ln cap="flat" cmpd="sng" w="28575">
            <a:solidFill>
              <a:srgbClr val="00C2C7"/>
            </a:solidFill>
            <a:prstDash val="solid"/>
            <a:round/>
            <a:headEnd len="med" w="med" type="none"/>
            <a:tailEnd len="med" w="med" type="none"/>
          </a:ln>
        </p:spPr>
      </p:cxnSp>
      <p:pic>
        <p:nvPicPr>
          <p:cNvPr id="144" name="Google Shape;144;p23"/>
          <p:cNvPicPr preferRelativeResize="0"/>
          <p:nvPr/>
        </p:nvPicPr>
        <p:blipFill>
          <a:blip r:embed="rId3">
            <a:alphaModFix/>
          </a:blip>
          <a:stretch>
            <a:fillRect/>
          </a:stretch>
        </p:blipFill>
        <p:spPr>
          <a:xfrm>
            <a:off x="5367725" y="1042199"/>
            <a:ext cx="3124575" cy="370465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48" name="Shape 148"/>
        <p:cNvGrpSpPr/>
        <p:nvPr/>
      </p:nvGrpSpPr>
      <p:grpSpPr>
        <a:xfrm>
          <a:off x="0" y="0"/>
          <a:ext cx="0" cy="0"/>
          <a:chOff x="0" y="0"/>
          <a:chExt cx="0" cy="0"/>
        </a:xfrm>
      </p:grpSpPr>
      <p:sp>
        <p:nvSpPr>
          <p:cNvPr id="149" name="Google Shape;149;p24"/>
          <p:cNvSpPr txBox="1"/>
          <p:nvPr/>
        </p:nvSpPr>
        <p:spPr>
          <a:xfrm>
            <a:off x="4797013" y="395205"/>
            <a:ext cx="3881100" cy="28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rgbClr val="0066CC"/>
              </a:solidFill>
              <a:latin typeface="Titillium Web SemiBold"/>
              <a:ea typeface="Titillium Web SemiBold"/>
              <a:cs typeface="Titillium Web SemiBold"/>
              <a:sym typeface="Titillium Web SemiBold"/>
            </a:endParaRPr>
          </a:p>
        </p:txBody>
      </p:sp>
      <p:sp>
        <p:nvSpPr>
          <p:cNvPr id="150" name="Google Shape;150;p24"/>
          <p:cNvSpPr txBox="1"/>
          <p:nvPr/>
        </p:nvSpPr>
        <p:spPr>
          <a:xfrm>
            <a:off x="433325" y="177000"/>
            <a:ext cx="8623500" cy="5361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t/>
            </a:r>
            <a:endParaRPr b="1" sz="2600">
              <a:solidFill>
                <a:srgbClr val="0066CC"/>
              </a:solidFill>
              <a:latin typeface="Titillium Web"/>
              <a:ea typeface="Titillium Web"/>
              <a:cs typeface="Titillium Web"/>
              <a:sym typeface="Titillium Web"/>
            </a:endParaRPr>
          </a:p>
        </p:txBody>
      </p:sp>
      <p:sp>
        <p:nvSpPr>
          <p:cNvPr id="151" name="Google Shape;151;p24"/>
          <p:cNvSpPr txBox="1"/>
          <p:nvPr/>
        </p:nvSpPr>
        <p:spPr>
          <a:xfrm>
            <a:off x="467163" y="2694425"/>
            <a:ext cx="3385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Titillium Web"/>
              <a:ea typeface="Titillium Web"/>
              <a:cs typeface="Titillium Web"/>
              <a:sym typeface="Titillium Web"/>
            </a:endParaRPr>
          </a:p>
        </p:txBody>
      </p:sp>
      <p:sp>
        <p:nvSpPr>
          <p:cNvPr id="152" name="Google Shape;152;p24"/>
          <p:cNvSpPr txBox="1"/>
          <p:nvPr/>
        </p:nvSpPr>
        <p:spPr>
          <a:xfrm>
            <a:off x="350700" y="1302150"/>
            <a:ext cx="4524300" cy="2630400"/>
          </a:xfrm>
          <a:prstGeom prst="rect">
            <a:avLst/>
          </a:prstGeom>
          <a:noFill/>
          <a:ln>
            <a:noFill/>
          </a:ln>
        </p:spPr>
        <p:txBody>
          <a:bodyPr anchorCtr="0" anchor="t" bIns="91425" lIns="91425" spcFirstLastPara="1" rIns="91425" wrap="square" tIns="91425">
            <a:noAutofit/>
          </a:bodyPr>
          <a:lstStyle/>
          <a:p>
            <a:pPr indent="-317500" lvl="0" marL="457200" marR="0" rtl="0" algn="l">
              <a:lnSpc>
                <a:spcPct val="115000"/>
              </a:lnSpc>
              <a:spcBef>
                <a:spcPts val="1200"/>
              </a:spcBef>
              <a:spcAft>
                <a:spcPts val="0"/>
              </a:spcAft>
              <a:buClr>
                <a:srgbClr val="00C2C7"/>
              </a:buClr>
              <a:buSzPts val="1400"/>
              <a:buFont typeface="Titillium Web"/>
              <a:buChar char="●"/>
            </a:pPr>
            <a:r>
              <a:rPr lang="it">
                <a:solidFill>
                  <a:schemeClr val="dk1"/>
                </a:solidFill>
                <a:latin typeface="Titillium Web"/>
                <a:ea typeface="Titillium Web"/>
                <a:cs typeface="Titillium Web"/>
                <a:sym typeface="Titillium Web"/>
              </a:rPr>
              <a:t>Dopo il click su</a:t>
            </a:r>
            <a:r>
              <a:rPr lang="it">
                <a:solidFill>
                  <a:schemeClr val="dk1"/>
                </a:solidFill>
                <a:latin typeface="Titillium Web"/>
                <a:ea typeface="Titillium Web"/>
                <a:cs typeface="Titillium Web"/>
                <a:sym typeface="Titillium Web"/>
              </a:rPr>
              <a:t> INVIA, l’</a:t>
            </a:r>
            <a:r>
              <a:rPr b="1" lang="it">
                <a:solidFill>
                  <a:schemeClr val="dk1"/>
                </a:solidFill>
                <a:latin typeface="Titillium Web"/>
                <a:ea typeface="Titillium Web"/>
                <a:cs typeface="Titillium Web"/>
                <a:sym typeface="Titillium Web"/>
              </a:rPr>
              <a:t>ente può confermare</a:t>
            </a:r>
            <a:r>
              <a:rPr lang="it">
                <a:solidFill>
                  <a:schemeClr val="dk1"/>
                </a:solidFill>
                <a:latin typeface="Titillium Web"/>
                <a:ea typeface="Titillium Web"/>
                <a:cs typeface="Titillium Web"/>
                <a:sym typeface="Titillium Web"/>
              </a:rPr>
              <a:t> </a:t>
            </a:r>
            <a:r>
              <a:rPr b="1" lang="it">
                <a:solidFill>
                  <a:schemeClr val="dk1"/>
                </a:solidFill>
                <a:latin typeface="Titillium Web"/>
                <a:ea typeface="Titillium Web"/>
                <a:cs typeface="Titillium Web"/>
                <a:sym typeface="Titillium Web"/>
              </a:rPr>
              <a:t>l’inserimento </a:t>
            </a:r>
            <a:r>
              <a:rPr lang="it">
                <a:solidFill>
                  <a:schemeClr val="dk1"/>
                </a:solidFill>
                <a:latin typeface="Titillium Web"/>
                <a:ea typeface="Titillium Web"/>
                <a:cs typeface="Titillium Web"/>
                <a:sym typeface="Titillium Web"/>
              </a:rPr>
              <a:t>cliccando sul tasto “</a:t>
            </a:r>
            <a:r>
              <a:rPr b="1" lang="it">
                <a:solidFill>
                  <a:schemeClr val="dk1"/>
                </a:solidFill>
                <a:latin typeface="Titillium Web"/>
                <a:ea typeface="Titillium Web"/>
                <a:cs typeface="Titillium Web"/>
                <a:sym typeface="Titillium Web"/>
              </a:rPr>
              <a:t>CONFERMA”</a:t>
            </a:r>
            <a:r>
              <a:rPr lang="it">
                <a:solidFill>
                  <a:schemeClr val="dk1"/>
                </a:solidFill>
                <a:latin typeface="Titillium Web"/>
                <a:ea typeface="Titillium Web"/>
                <a:cs typeface="Titillium Web"/>
                <a:sym typeface="Titillium Web"/>
              </a:rPr>
              <a:t>.  In alternativa, può annullare l’operazione cliccando il tasto funzione “ANNULLA”.</a:t>
            </a:r>
            <a:endParaRPr>
              <a:solidFill>
                <a:schemeClr val="dk1"/>
              </a:solidFill>
              <a:latin typeface="Titillium Web"/>
              <a:ea typeface="Titillium Web"/>
              <a:cs typeface="Titillium Web"/>
              <a:sym typeface="Titillium Web"/>
            </a:endParaRPr>
          </a:p>
          <a:p>
            <a:pPr indent="-317500" lvl="0" marL="457200" marR="0" rtl="0" algn="l">
              <a:lnSpc>
                <a:spcPct val="115000"/>
              </a:lnSpc>
              <a:spcBef>
                <a:spcPts val="0"/>
              </a:spcBef>
              <a:spcAft>
                <a:spcPts val="0"/>
              </a:spcAft>
              <a:buClr>
                <a:srgbClr val="00C2C7"/>
              </a:buClr>
              <a:buSzPts val="1400"/>
              <a:buFont typeface="Titillium Web"/>
              <a:buChar char="●"/>
            </a:pPr>
            <a:r>
              <a:rPr lang="it">
                <a:solidFill>
                  <a:schemeClr val="dk1"/>
                </a:solidFill>
                <a:latin typeface="Titillium Web"/>
                <a:ea typeface="Titillium Web"/>
                <a:cs typeface="Titillium Web"/>
                <a:sym typeface="Titillium Web"/>
              </a:rPr>
              <a:t>Se il</a:t>
            </a:r>
            <a:r>
              <a:rPr b="1" lang="it">
                <a:solidFill>
                  <a:schemeClr val="dk1"/>
                </a:solidFill>
                <a:latin typeface="Titillium Web"/>
                <a:ea typeface="Titillium Web"/>
                <a:cs typeface="Titillium Web"/>
                <a:sym typeface="Titillium Web"/>
              </a:rPr>
              <a:t> CUP </a:t>
            </a:r>
            <a:r>
              <a:rPr lang="it">
                <a:solidFill>
                  <a:schemeClr val="dk1"/>
                </a:solidFill>
                <a:latin typeface="Titillium Web"/>
                <a:ea typeface="Titillium Web"/>
                <a:cs typeface="Titillium Web"/>
                <a:sym typeface="Titillium Web"/>
              </a:rPr>
              <a:t>è stato </a:t>
            </a:r>
            <a:r>
              <a:rPr b="1" lang="it">
                <a:solidFill>
                  <a:schemeClr val="dk1"/>
                </a:solidFill>
                <a:latin typeface="Titillium Web"/>
                <a:ea typeface="Titillium Web"/>
                <a:cs typeface="Titillium Web"/>
                <a:sym typeface="Titillium Web"/>
              </a:rPr>
              <a:t>inserito correttamente</a:t>
            </a:r>
            <a:r>
              <a:rPr lang="it">
                <a:solidFill>
                  <a:schemeClr val="dk1"/>
                </a:solidFill>
                <a:latin typeface="Titillium Web"/>
                <a:ea typeface="Titillium Web"/>
                <a:cs typeface="Titillium Web"/>
                <a:sym typeface="Titillium Web"/>
              </a:rPr>
              <a:t>, compare la notifica di fianco riportata. </a:t>
            </a:r>
            <a:endParaRPr>
              <a:solidFill>
                <a:schemeClr val="dk1"/>
              </a:solidFill>
              <a:latin typeface="Titillium Web"/>
              <a:ea typeface="Titillium Web"/>
              <a:cs typeface="Titillium Web"/>
              <a:sym typeface="Titillium Web"/>
            </a:endParaRPr>
          </a:p>
          <a:p>
            <a:pPr indent="-317500" lvl="0" marL="457200" marR="0" rtl="0" algn="l">
              <a:lnSpc>
                <a:spcPct val="115000"/>
              </a:lnSpc>
              <a:spcBef>
                <a:spcPts val="0"/>
              </a:spcBef>
              <a:spcAft>
                <a:spcPts val="0"/>
              </a:spcAft>
              <a:buClr>
                <a:srgbClr val="00C2C7"/>
              </a:buClr>
              <a:buSzPts val="1400"/>
              <a:buFont typeface="Titillium Web"/>
              <a:buChar char="●"/>
            </a:pPr>
            <a:r>
              <a:rPr lang="it">
                <a:solidFill>
                  <a:schemeClr val="dk1"/>
                </a:solidFill>
                <a:latin typeface="Titillium Web"/>
                <a:ea typeface="Titillium Web"/>
                <a:cs typeface="Titillium Web"/>
                <a:sym typeface="Titillium Web"/>
              </a:rPr>
              <a:t>Cliccando sul tasto “VAI ALLA TUA SCRIVANIA” l’ente torna alla funzionalità “scrivania”. </a:t>
            </a:r>
            <a:endParaRPr>
              <a:solidFill>
                <a:schemeClr val="dk1"/>
              </a:solidFill>
              <a:latin typeface="Titillium Web"/>
              <a:ea typeface="Titillium Web"/>
              <a:cs typeface="Titillium Web"/>
              <a:sym typeface="Titillium Web"/>
            </a:endParaRPr>
          </a:p>
        </p:txBody>
      </p:sp>
      <p:sp>
        <p:nvSpPr>
          <p:cNvPr id="153" name="Google Shape;153;p24"/>
          <p:cNvSpPr txBox="1"/>
          <p:nvPr/>
        </p:nvSpPr>
        <p:spPr>
          <a:xfrm>
            <a:off x="386575" y="395205"/>
            <a:ext cx="6910500" cy="536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it" sz="2600">
                <a:solidFill>
                  <a:srgbClr val="0066CC"/>
                </a:solidFill>
                <a:latin typeface="Titillium Web"/>
                <a:ea typeface="Titillium Web"/>
                <a:cs typeface="Titillium Web"/>
                <a:sym typeface="Titillium Web"/>
              </a:rPr>
              <a:t>CUP | Inserire il CUP su PA digitale 3/3</a:t>
            </a:r>
            <a:endParaRPr b="1" sz="2600">
              <a:solidFill>
                <a:srgbClr val="0066CC"/>
              </a:solidFill>
              <a:latin typeface="Titillium Web"/>
              <a:ea typeface="Titillium Web"/>
              <a:cs typeface="Titillium Web"/>
              <a:sym typeface="Titillium Web"/>
            </a:endParaRPr>
          </a:p>
        </p:txBody>
      </p:sp>
      <p:cxnSp>
        <p:nvCxnSpPr>
          <p:cNvPr id="154" name="Google Shape;154;p24"/>
          <p:cNvCxnSpPr/>
          <p:nvPr/>
        </p:nvCxnSpPr>
        <p:spPr>
          <a:xfrm flipH="1">
            <a:off x="5036850" y="928350"/>
            <a:ext cx="11700" cy="3783600"/>
          </a:xfrm>
          <a:prstGeom prst="straightConnector1">
            <a:avLst/>
          </a:prstGeom>
          <a:noFill/>
          <a:ln cap="flat" cmpd="sng" w="28575">
            <a:solidFill>
              <a:srgbClr val="00C2C7"/>
            </a:solidFill>
            <a:prstDash val="solid"/>
            <a:round/>
            <a:headEnd len="med" w="med" type="none"/>
            <a:tailEnd len="med" w="med" type="none"/>
          </a:ln>
        </p:spPr>
      </p:cxnSp>
      <p:pic>
        <p:nvPicPr>
          <p:cNvPr id="155" name="Google Shape;155;p24"/>
          <p:cNvPicPr preferRelativeResize="0"/>
          <p:nvPr/>
        </p:nvPicPr>
        <p:blipFill>
          <a:blip r:embed="rId3">
            <a:alphaModFix/>
          </a:blip>
          <a:stretch>
            <a:fillRect/>
          </a:stretch>
        </p:blipFill>
        <p:spPr>
          <a:xfrm>
            <a:off x="5210400" y="994025"/>
            <a:ext cx="3292527" cy="1391400"/>
          </a:xfrm>
          <a:prstGeom prst="rect">
            <a:avLst/>
          </a:prstGeom>
          <a:noFill/>
          <a:ln>
            <a:noFill/>
          </a:ln>
          <a:effectLst>
            <a:outerShdw blurRad="57150" rotWithShape="0" algn="bl" dir="5400000" dist="19050">
              <a:srgbClr val="000000">
                <a:alpha val="50000"/>
              </a:srgbClr>
            </a:outerShdw>
          </a:effectLst>
        </p:spPr>
      </p:pic>
      <p:pic>
        <p:nvPicPr>
          <p:cNvPr id="156" name="Google Shape;156;p24"/>
          <p:cNvPicPr preferRelativeResize="0"/>
          <p:nvPr/>
        </p:nvPicPr>
        <p:blipFill>
          <a:blip r:embed="rId4">
            <a:alphaModFix/>
          </a:blip>
          <a:stretch>
            <a:fillRect/>
          </a:stretch>
        </p:blipFill>
        <p:spPr>
          <a:xfrm>
            <a:off x="5210401" y="3089301"/>
            <a:ext cx="3292525" cy="1622637"/>
          </a:xfrm>
          <a:prstGeom prst="rect">
            <a:avLst/>
          </a:prstGeom>
          <a:noFill/>
          <a:ln>
            <a:noFill/>
          </a:ln>
          <a:effectLst>
            <a:outerShdw blurRad="57150" rotWithShape="0" algn="bl" dir="5400000" dist="19050">
              <a:srgbClr val="000000">
                <a:alpha val="50000"/>
              </a:srgbClr>
            </a:outerShdw>
          </a:effectLst>
        </p:spPr>
      </p:pic>
      <p:sp>
        <p:nvSpPr>
          <p:cNvPr id="157" name="Google Shape;157;p24"/>
          <p:cNvSpPr/>
          <p:nvPr/>
        </p:nvSpPr>
        <p:spPr>
          <a:xfrm rot="10800000">
            <a:off x="5696263" y="2597263"/>
            <a:ext cx="2320800" cy="280200"/>
          </a:xfrm>
          <a:prstGeom prst="triangle">
            <a:avLst>
              <a:gd fmla="val 50000" name="adj"/>
            </a:avLst>
          </a:prstGeom>
          <a:solidFill>
            <a:srgbClr val="00C2C7"/>
          </a:solidFill>
          <a:ln cap="flat" cmpd="sng" w="9525">
            <a:solidFill>
              <a:srgbClr val="00C2C7"/>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61" name="Shape 161"/>
        <p:cNvGrpSpPr/>
        <p:nvPr/>
      </p:nvGrpSpPr>
      <p:grpSpPr>
        <a:xfrm>
          <a:off x="0" y="0"/>
          <a:ext cx="0" cy="0"/>
          <a:chOff x="0" y="0"/>
          <a:chExt cx="0" cy="0"/>
        </a:xfrm>
      </p:grpSpPr>
      <p:sp>
        <p:nvSpPr>
          <p:cNvPr id="162" name="Google Shape;162;p25"/>
          <p:cNvSpPr txBox="1"/>
          <p:nvPr/>
        </p:nvSpPr>
        <p:spPr>
          <a:xfrm>
            <a:off x="4797013" y="395205"/>
            <a:ext cx="3881100" cy="28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rgbClr val="0066CC"/>
              </a:solidFill>
              <a:latin typeface="Titillium Web SemiBold"/>
              <a:ea typeface="Titillium Web SemiBold"/>
              <a:cs typeface="Titillium Web SemiBold"/>
              <a:sym typeface="Titillium Web SemiBold"/>
            </a:endParaRPr>
          </a:p>
        </p:txBody>
      </p:sp>
      <p:sp>
        <p:nvSpPr>
          <p:cNvPr id="163" name="Google Shape;163;p25"/>
          <p:cNvSpPr txBox="1"/>
          <p:nvPr/>
        </p:nvSpPr>
        <p:spPr>
          <a:xfrm>
            <a:off x="386575" y="395200"/>
            <a:ext cx="8623500" cy="5361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rPr b="1" lang="it" sz="2600">
                <a:solidFill>
                  <a:srgbClr val="0066CC"/>
                </a:solidFill>
                <a:latin typeface="Titillium Web"/>
                <a:ea typeface="Titillium Web"/>
                <a:cs typeface="Titillium Web"/>
                <a:sym typeface="Titillium Web"/>
              </a:rPr>
              <a:t>CUP | Alcune FAQ utili - Modifiche al CUP </a:t>
            </a:r>
            <a:endParaRPr b="1" sz="2600">
              <a:solidFill>
                <a:srgbClr val="0066CC"/>
              </a:solidFill>
              <a:latin typeface="Titillium Web"/>
              <a:ea typeface="Titillium Web"/>
              <a:cs typeface="Titillium Web"/>
              <a:sym typeface="Titillium Web"/>
            </a:endParaRPr>
          </a:p>
        </p:txBody>
      </p:sp>
      <p:pic>
        <p:nvPicPr>
          <p:cNvPr descr="blue-nofill-text-right@2x.png" id="164" name="Google Shape;164;p25"/>
          <p:cNvPicPr preferRelativeResize="0"/>
          <p:nvPr/>
        </p:nvPicPr>
        <p:blipFill rotWithShape="1">
          <a:blip r:embed="rId3">
            <a:alphaModFix/>
          </a:blip>
          <a:srcRect b="0" l="0" r="0" t="0"/>
          <a:stretch/>
        </p:blipFill>
        <p:spPr>
          <a:xfrm>
            <a:off x="335881" y="4615054"/>
            <a:ext cx="1465059" cy="269531"/>
          </a:xfrm>
          <a:prstGeom prst="rect">
            <a:avLst/>
          </a:prstGeom>
          <a:noFill/>
          <a:ln>
            <a:noFill/>
          </a:ln>
        </p:spPr>
      </p:pic>
      <p:sp>
        <p:nvSpPr>
          <p:cNvPr id="165" name="Google Shape;165;p25"/>
          <p:cNvSpPr txBox="1"/>
          <p:nvPr/>
        </p:nvSpPr>
        <p:spPr>
          <a:xfrm>
            <a:off x="443575" y="1038450"/>
            <a:ext cx="8352900" cy="16932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b="1" lang="it">
                <a:solidFill>
                  <a:schemeClr val="dk1"/>
                </a:solidFill>
                <a:highlight>
                  <a:srgbClr val="FFFFFF"/>
                </a:highlight>
                <a:latin typeface="Titillium Web"/>
                <a:ea typeface="Titillium Web"/>
                <a:cs typeface="Titillium Web"/>
                <a:sym typeface="Titillium Web"/>
              </a:rPr>
              <a:t>D:</a:t>
            </a:r>
            <a:r>
              <a:rPr lang="it">
                <a:solidFill>
                  <a:schemeClr val="dk1"/>
                </a:solidFill>
                <a:highlight>
                  <a:srgbClr val="FFFFFF"/>
                </a:highlight>
                <a:latin typeface="Titillium Web"/>
                <a:ea typeface="Titillium Web"/>
                <a:cs typeface="Titillium Web"/>
                <a:sym typeface="Titillium Web"/>
              </a:rPr>
              <a:t> </a:t>
            </a:r>
            <a:r>
              <a:rPr b="1" lang="it">
                <a:solidFill>
                  <a:schemeClr val="dk1"/>
                </a:solidFill>
                <a:highlight>
                  <a:srgbClr val="FFFFFF"/>
                </a:highlight>
                <a:latin typeface="Titillium Web"/>
                <a:ea typeface="Titillium Web"/>
                <a:cs typeface="Titillium Web"/>
                <a:sym typeface="Titillium Web"/>
              </a:rPr>
              <a:t>Ho rinunciato ad una candidatura al fine di sottometterne una nuova. L'importo riconosciuto a finanziamento della nuova candidatura è differente. Posso utilizzare lo stesso CUP senza apportare modifiche?</a:t>
            </a:r>
            <a:endParaRPr b="1">
              <a:solidFill>
                <a:schemeClr val="dk1"/>
              </a:solidFill>
              <a:highlight>
                <a:srgbClr val="FFFFFF"/>
              </a:highlight>
              <a:latin typeface="Titillium Web"/>
              <a:ea typeface="Titillium Web"/>
              <a:cs typeface="Titillium Web"/>
              <a:sym typeface="Titillium Web"/>
            </a:endParaRPr>
          </a:p>
          <a:p>
            <a:pPr indent="0" lvl="0" marL="0" rtl="0" algn="just">
              <a:spcBef>
                <a:spcPts val="0"/>
              </a:spcBef>
              <a:spcAft>
                <a:spcPts val="0"/>
              </a:spcAft>
              <a:buNone/>
            </a:pPr>
            <a:r>
              <a:t/>
            </a:r>
            <a:endParaRPr>
              <a:solidFill>
                <a:schemeClr val="dk1"/>
              </a:solidFill>
              <a:highlight>
                <a:srgbClr val="FFFFFF"/>
              </a:highlight>
              <a:latin typeface="Titillium Web"/>
              <a:ea typeface="Titillium Web"/>
              <a:cs typeface="Titillium Web"/>
              <a:sym typeface="Titillium Web"/>
            </a:endParaRPr>
          </a:p>
          <a:p>
            <a:pPr indent="0" lvl="0" marL="0" rtl="0" algn="just">
              <a:spcBef>
                <a:spcPts val="0"/>
              </a:spcBef>
              <a:spcAft>
                <a:spcPts val="0"/>
              </a:spcAft>
              <a:buClr>
                <a:schemeClr val="dk1"/>
              </a:buClr>
              <a:buSzPts val="1100"/>
              <a:buFont typeface="Arial"/>
              <a:buNone/>
            </a:pPr>
            <a:r>
              <a:rPr b="1" i="1" lang="it">
                <a:solidFill>
                  <a:schemeClr val="dk1"/>
                </a:solidFill>
                <a:highlight>
                  <a:schemeClr val="lt1"/>
                </a:highlight>
                <a:latin typeface="Titillium Web"/>
                <a:ea typeface="Titillium Web"/>
                <a:cs typeface="Titillium Web"/>
                <a:sym typeface="Titillium Web"/>
              </a:rPr>
              <a:t>R: </a:t>
            </a:r>
            <a:r>
              <a:rPr i="1" lang="it">
                <a:solidFill>
                  <a:schemeClr val="dk1"/>
                </a:solidFill>
                <a:highlight>
                  <a:schemeClr val="lt1"/>
                </a:highlight>
                <a:latin typeface="Titillium Web"/>
                <a:ea typeface="Titillium Web"/>
                <a:cs typeface="Titillium Web"/>
                <a:sym typeface="Titillium Web"/>
              </a:rPr>
              <a:t>Sì, ti confermiamo che è possibile utilizzare lo stesso CUP anche se l'importo del finanziamento è differente rispetto alla candidatura precedente, a condizione che il CUP sia generato con il corretto template e a meno di rilevanti variazioni del corredo informativo che richiedono la revoca e la generazione di un nuovo CUP.</a:t>
            </a:r>
            <a:endParaRPr i="1">
              <a:solidFill>
                <a:schemeClr val="dk1"/>
              </a:solidFill>
              <a:highlight>
                <a:srgbClr val="FFFFFF"/>
              </a:highlight>
              <a:latin typeface="Titillium Web"/>
              <a:ea typeface="Titillium Web"/>
              <a:cs typeface="Titillium Web"/>
              <a:sym typeface="Titillium Web"/>
            </a:endParaRPr>
          </a:p>
        </p:txBody>
      </p:sp>
      <p:sp>
        <p:nvSpPr>
          <p:cNvPr id="166" name="Google Shape;166;p25"/>
          <p:cNvSpPr txBox="1"/>
          <p:nvPr/>
        </p:nvSpPr>
        <p:spPr>
          <a:xfrm>
            <a:off x="443575" y="2840100"/>
            <a:ext cx="8352900" cy="14775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b="1" lang="it">
                <a:solidFill>
                  <a:schemeClr val="dk1"/>
                </a:solidFill>
                <a:highlight>
                  <a:srgbClr val="FFFFFF"/>
                </a:highlight>
                <a:latin typeface="Titillium Web"/>
                <a:ea typeface="Titillium Web"/>
                <a:cs typeface="Titillium Web"/>
                <a:sym typeface="Titillium Web"/>
              </a:rPr>
              <a:t>D: </a:t>
            </a:r>
            <a:r>
              <a:rPr b="1" lang="it">
                <a:solidFill>
                  <a:schemeClr val="dk1"/>
                </a:solidFill>
                <a:highlight>
                  <a:srgbClr val="FFFFFF"/>
                </a:highlight>
                <a:latin typeface="Titillium Web"/>
                <a:ea typeface="Titillium Web"/>
                <a:cs typeface="Titillium Web"/>
                <a:sym typeface="Titillium Web"/>
              </a:rPr>
              <a:t>È possibile apportare modifiche ad un CUP già generato?</a:t>
            </a:r>
            <a:endParaRPr b="1">
              <a:solidFill>
                <a:schemeClr val="dk1"/>
              </a:solidFill>
              <a:highlight>
                <a:srgbClr val="FFFFFF"/>
              </a:highlight>
              <a:latin typeface="Titillium Web"/>
              <a:ea typeface="Titillium Web"/>
              <a:cs typeface="Titillium Web"/>
              <a:sym typeface="Titillium Web"/>
            </a:endParaRPr>
          </a:p>
          <a:p>
            <a:pPr indent="0" lvl="0" marL="0" rtl="0" algn="just">
              <a:spcBef>
                <a:spcPts val="0"/>
              </a:spcBef>
              <a:spcAft>
                <a:spcPts val="0"/>
              </a:spcAft>
              <a:buNone/>
            </a:pPr>
            <a:r>
              <a:t/>
            </a:r>
            <a:endParaRPr b="1">
              <a:solidFill>
                <a:schemeClr val="dk1"/>
              </a:solidFill>
              <a:highlight>
                <a:srgbClr val="FFFFFF"/>
              </a:highlight>
              <a:latin typeface="Titillium Web"/>
              <a:ea typeface="Titillium Web"/>
              <a:cs typeface="Titillium Web"/>
              <a:sym typeface="Titillium Web"/>
            </a:endParaRPr>
          </a:p>
          <a:p>
            <a:pPr indent="0" lvl="0" marL="0" rtl="0" algn="l">
              <a:spcBef>
                <a:spcPts val="0"/>
              </a:spcBef>
              <a:spcAft>
                <a:spcPts val="0"/>
              </a:spcAft>
              <a:buClr>
                <a:schemeClr val="dk1"/>
              </a:buClr>
              <a:buSzPts val="1100"/>
              <a:buFont typeface="Arial"/>
              <a:buNone/>
            </a:pPr>
            <a:r>
              <a:rPr b="1" lang="it">
                <a:solidFill>
                  <a:schemeClr val="dk1"/>
                </a:solidFill>
                <a:highlight>
                  <a:schemeClr val="lt1"/>
                </a:highlight>
                <a:latin typeface="Titillium Web"/>
                <a:ea typeface="Titillium Web"/>
                <a:cs typeface="Titillium Web"/>
                <a:sym typeface="Titillium Web"/>
              </a:rPr>
              <a:t>R: </a:t>
            </a:r>
            <a:r>
              <a:rPr i="1" lang="it">
                <a:solidFill>
                  <a:schemeClr val="dk1"/>
                </a:solidFill>
                <a:highlight>
                  <a:schemeClr val="lt1"/>
                </a:highlight>
                <a:latin typeface="Titillium Web"/>
                <a:ea typeface="Titillium Web"/>
                <a:cs typeface="Titillium Web"/>
                <a:sym typeface="Titillium Web"/>
              </a:rPr>
              <a:t>Sì, è possibile apportare modifiche ad un CUP già generato attraverso la funzione applicativa "Invio richiesta modifica CUP" disponibile nell'area riservata del Sistema CUP (https://cupweb.rgs.mef.gov.it/CUPWeb/home_cup.jsp). Per ulteriori approfondimenti, ti invitiamo a visitare il seguente link:</a:t>
            </a:r>
            <a:r>
              <a:rPr i="1" lang="it">
                <a:solidFill>
                  <a:schemeClr val="dk1"/>
                </a:solidFill>
                <a:highlight>
                  <a:schemeClr val="lt1"/>
                </a:highlight>
                <a:uFill>
                  <a:noFill/>
                </a:uFill>
                <a:latin typeface="Titillium Web"/>
                <a:ea typeface="Titillium Web"/>
                <a:cs typeface="Titillium Web"/>
                <a:sym typeface="Titillium Web"/>
                <a:hlinkClick r:id="rId4">
                  <a:extLst>
                    <a:ext uri="{A12FA001-AC4F-418D-AE19-62706E023703}">
                      <ahyp:hlinkClr val="tx"/>
                    </a:ext>
                  </a:extLst>
                </a:hlinkClick>
              </a:rPr>
              <a:t> https://www.programmazioneeconomica.gov.it/sistema-mipcup/modalita-richiesta-cup-e-modifiche-consentite/</a:t>
            </a:r>
            <a:r>
              <a:rPr i="1" lang="it">
                <a:solidFill>
                  <a:schemeClr val="dk1"/>
                </a:solidFill>
                <a:highlight>
                  <a:schemeClr val="lt1"/>
                </a:highlight>
                <a:latin typeface="Titillium Web"/>
                <a:ea typeface="Titillium Web"/>
                <a:cs typeface="Titillium Web"/>
                <a:sym typeface="Titillium Web"/>
              </a:rPr>
              <a:t>.</a:t>
            </a:r>
            <a:endParaRPr i="1">
              <a:solidFill>
                <a:schemeClr val="dk1"/>
              </a:solidFill>
              <a:highlight>
                <a:srgbClr val="FFFFFF"/>
              </a:highlight>
              <a:latin typeface="Titillium Web"/>
              <a:ea typeface="Titillium Web"/>
              <a:cs typeface="Titillium Web"/>
              <a:sym typeface="Titillium Web"/>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70" name="Shape 170"/>
        <p:cNvGrpSpPr/>
        <p:nvPr/>
      </p:nvGrpSpPr>
      <p:grpSpPr>
        <a:xfrm>
          <a:off x="0" y="0"/>
          <a:ext cx="0" cy="0"/>
          <a:chOff x="0" y="0"/>
          <a:chExt cx="0" cy="0"/>
        </a:xfrm>
      </p:grpSpPr>
      <p:sp>
        <p:nvSpPr>
          <p:cNvPr id="171" name="Google Shape;171;p26"/>
          <p:cNvSpPr txBox="1"/>
          <p:nvPr/>
        </p:nvSpPr>
        <p:spPr>
          <a:xfrm>
            <a:off x="4797013" y="395205"/>
            <a:ext cx="3881100" cy="28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rgbClr val="0066CC"/>
              </a:solidFill>
              <a:latin typeface="Titillium Web SemiBold"/>
              <a:ea typeface="Titillium Web SemiBold"/>
              <a:cs typeface="Titillium Web SemiBold"/>
              <a:sym typeface="Titillium Web SemiBold"/>
            </a:endParaRPr>
          </a:p>
        </p:txBody>
      </p:sp>
      <p:sp>
        <p:nvSpPr>
          <p:cNvPr id="172" name="Google Shape;172;p26"/>
          <p:cNvSpPr txBox="1"/>
          <p:nvPr/>
        </p:nvSpPr>
        <p:spPr>
          <a:xfrm>
            <a:off x="386575" y="395200"/>
            <a:ext cx="8623500" cy="5361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rPr b="1" lang="it" sz="2600">
                <a:solidFill>
                  <a:srgbClr val="0066CC"/>
                </a:solidFill>
                <a:latin typeface="Titillium Web"/>
                <a:ea typeface="Titillium Web"/>
                <a:cs typeface="Titillium Web"/>
                <a:sym typeface="Titillium Web"/>
              </a:rPr>
              <a:t>CUP | Supporto</a:t>
            </a:r>
            <a:endParaRPr b="1" sz="2600">
              <a:solidFill>
                <a:srgbClr val="0066CC"/>
              </a:solidFill>
              <a:latin typeface="Titillium Web"/>
              <a:ea typeface="Titillium Web"/>
              <a:cs typeface="Titillium Web"/>
              <a:sym typeface="Titillium Web"/>
            </a:endParaRPr>
          </a:p>
        </p:txBody>
      </p:sp>
      <p:pic>
        <p:nvPicPr>
          <p:cNvPr descr="blue-nofill-text-right@2x.png" id="173" name="Google Shape;173;p26"/>
          <p:cNvPicPr preferRelativeResize="0"/>
          <p:nvPr/>
        </p:nvPicPr>
        <p:blipFill rotWithShape="1">
          <a:blip r:embed="rId3">
            <a:alphaModFix/>
          </a:blip>
          <a:srcRect b="0" l="0" r="0" t="0"/>
          <a:stretch/>
        </p:blipFill>
        <p:spPr>
          <a:xfrm>
            <a:off x="335881" y="4615054"/>
            <a:ext cx="1465059" cy="269531"/>
          </a:xfrm>
          <a:prstGeom prst="rect">
            <a:avLst/>
          </a:prstGeom>
          <a:noFill/>
          <a:ln>
            <a:noFill/>
          </a:ln>
        </p:spPr>
      </p:pic>
      <p:sp>
        <p:nvSpPr>
          <p:cNvPr id="174" name="Google Shape;174;p26"/>
          <p:cNvSpPr txBox="1"/>
          <p:nvPr/>
        </p:nvSpPr>
        <p:spPr>
          <a:xfrm>
            <a:off x="406375" y="1131325"/>
            <a:ext cx="7955700" cy="2674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it" sz="1700">
                <a:solidFill>
                  <a:srgbClr val="33485C"/>
                </a:solidFill>
                <a:latin typeface="Titillium Web"/>
                <a:ea typeface="Titillium Web"/>
                <a:cs typeface="Titillium Web"/>
                <a:sym typeface="Titillium Web"/>
              </a:rPr>
              <a:t>HELPDESK PA digitale 2026</a:t>
            </a:r>
            <a:endParaRPr b="1" sz="1700">
              <a:solidFill>
                <a:srgbClr val="33485C"/>
              </a:solidFill>
              <a:latin typeface="Titillium Web"/>
              <a:ea typeface="Titillium Web"/>
              <a:cs typeface="Titillium Web"/>
              <a:sym typeface="Titillium Web"/>
            </a:endParaRPr>
          </a:p>
          <a:p>
            <a:pPr indent="0" lvl="0" marL="0" rtl="0" algn="l">
              <a:spcBef>
                <a:spcPts val="0"/>
              </a:spcBef>
              <a:spcAft>
                <a:spcPts val="0"/>
              </a:spcAft>
              <a:buNone/>
            </a:pPr>
            <a:r>
              <a:rPr b="1" lang="it" sz="1700" u="sng">
                <a:solidFill>
                  <a:schemeClr val="hlink"/>
                </a:solidFill>
                <a:latin typeface="Titillium Web"/>
                <a:ea typeface="Titillium Web"/>
                <a:cs typeface="Titillium Web"/>
                <a:sym typeface="Titillium Web"/>
                <a:hlinkClick r:id="rId4"/>
              </a:rPr>
              <a:t>https://padigitale2026.gov.it/supporto/assistenza</a:t>
            </a:r>
            <a:endParaRPr b="1" sz="1700">
              <a:solidFill>
                <a:srgbClr val="33485C"/>
              </a:solidFill>
              <a:latin typeface="Titillium Web"/>
              <a:ea typeface="Titillium Web"/>
              <a:cs typeface="Titillium Web"/>
              <a:sym typeface="Titillium Web"/>
            </a:endParaRPr>
          </a:p>
          <a:p>
            <a:pPr indent="0" lvl="0" marL="0" marR="0" rtl="0" algn="l">
              <a:lnSpc>
                <a:spcPct val="100000"/>
              </a:lnSpc>
              <a:spcBef>
                <a:spcPts val="0"/>
              </a:spcBef>
              <a:spcAft>
                <a:spcPts val="0"/>
              </a:spcAft>
              <a:buNone/>
            </a:pPr>
            <a:r>
              <a:t/>
            </a:r>
            <a:endParaRPr b="1" sz="1700">
              <a:latin typeface="Titillium Web"/>
              <a:ea typeface="Titillium Web"/>
              <a:cs typeface="Titillium Web"/>
              <a:sym typeface="Titillium Web"/>
            </a:endParaRPr>
          </a:p>
          <a:p>
            <a:pPr indent="0" lvl="0" marL="0" marR="0" rtl="0" algn="l">
              <a:lnSpc>
                <a:spcPct val="120000"/>
              </a:lnSpc>
              <a:spcBef>
                <a:spcPts val="0"/>
              </a:spcBef>
              <a:spcAft>
                <a:spcPts val="0"/>
              </a:spcAft>
              <a:buNone/>
            </a:pPr>
            <a:r>
              <a:rPr b="1" lang="it" sz="1700">
                <a:solidFill>
                  <a:srgbClr val="33485C"/>
                </a:solidFill>
                <a:highlight>
                  <a:srgbClr val="FFFFFF"/>
                </a:highlight>
                <a:latin typeface="Titillium Web"/>
                <a:ea typeface="Titillium Web"/>
                <a:cs typeface="Titillium Web"/>
                <a:sym typeface="Titillium Web"/>
              </a:rPr>
              <a:t>Transformation Office (TO) e team territoriali</a:t>
            </a:r>
            <a:endParaRPr b="1" sz="1700">
              <a:solidFill>
                <a:srgbClr val="33485C"/>
              </a:solidFill>
              <a:highlight>
                <a:srgbClr val="FFFFFF"/>
              </a:highlight>
              <a:latin typeface="Titillium Web"/>
              <a:ea typeface="Titillium Web"/>
              <a:cs typeface="Titillium Web"/>
              <a:sym typeface="Titillium Web"/>
            </a:endParaRPr>
          </a:p>
          <a:p>
            <a:pPr indent="0" lvl="0" marL="0" marR="0" rtl="0" algn="l">
              <a:lnSpc>
                <a:spcPct val="120000"/>
              </a:lnSpc>
              <a:spcBef>
                <a:spcPts val="400"/>
              </a:spcBef>
              <a:spcAft>
                <a:spcPts val="0"/>
              </a:spcAft>
              <a:buNone/>
            </a:pPr>
            <a:r>
              <a:rPr b="1" lang="it" sz="1700" u="sng">
                <a:solidFill>
                  <a:schemeClr val="hlink"/>
                </a:solidFill>
                <a:highlight>
                  <a:srgbClr val="FFFFFF"/>
                </a:highlight>
                <a:latin typeface="Titillium Web"/>
                <a:ea typeface="Titillium Web"/>
                <a:cs typeface="Titillium Web"/>
                <a:sym typeface="Titillium Web"/>
                <a:hlinkClick r:id="rId5"/>
              </a:rPr>
              <a:t>https://padigitale2026.gov.it/team-territoriali</a:t>
            </a:r>
            <a:endParaRPr b="1" sz="1700">
              <a:solidFill>
                <a:srgbClr val="33485C"/>
              </a:solidFill>
              <a:highlight>
                <a:srgbClr val="FFFFFF"/>
              </a:highlight>
              <a:latin typeface="Titillium Web"/>
              <a:ea typeface="Titillium Web"/>
              <a:cs typeface="Titillium Web"/>
              <a:sym typeface="Titillium Web"/>
            </a:endParaRPr>
          </a:p>
          <a:p>
            <a:pPr indent="0" lvl="0" marL="0" marR="0" rtl="0" algn="l">
              <a:lnSpc>
                <a:spcPct val="120000"/>
              </a:lnSpc>
              <a:spcBef>
                <a:spcPts val="400"/>
              </a:spcBef>
              <a:spcAft>
                <a:spcPts val="0"/>
              </a:spcAft>
              <a:buNone/>
            </a:pPr>
            <a:r>
              <a:t/>
            </a:r>
            <a:endParaRPr b="1" sz="1600">
              <a:solidFill>
                <a:srgbClr val="33485C"/>
              </a:solidFill>
              <a:highlight>
                <a:srgbClr val="FFFFFF"/>
              </a:highlight>
              <a:latin typeface="Titillium Web"/>
              <a:ea typeface="Titillium Web"/>
              <a:cs typeface="Titillium Web"/>
              <a:sym typeface="Titillium Web"/>
            </a:endParaRPr>
          </a:p>
          <a:p>
            <a:pPr indent="0" lvl="0" marL="0" marR="0" rtl="0" algn="l">
              <a:lnSpc>
                <a:spcPct val="120000"/>
              </a:lnSpc>
              <a:spcBef>
                <a:spcPts val="400"/>
              </a:spcBef>
              <a:spcAft>
                <a:spcPts val="0"/>
              </a:spcAft>
              <a:buNone/>
            </a:pPr>
            <a:r>
              <a:rPr b="1" lang="it" sz="1700">
                <a:solidFill>
                  <a:srgbClr val="33485C"/>
                </a:solidFill>
                <a:highlight>
                  <a:srgbClr val="FFFFFF"/>
                </a:highlight>
                <a:latin typeface="Titillium Web"/>
                <a:ea typeface="Titillium Web"/>
                <a:cs typeface="Titillium Web"/>
                <a:sym typeface="Titillium Web"/>
              </a:rPr>
              <a:t>Domande Frequenti</a:t>
            </a:r>
            <a:endParaRPr b="1" sz="1700">
              <a:solidFill>
                <a:srgbClr val="33485C"/>
              </a:solidFill>
              <a:highlight>
                <a:srgbClr val="FFFFFF"/>
              </a:highlight>
              <a:latin typeface="Titillium Web"/>
              <a:ea typeface="Titillium Web"/>
              <a:cs typeface="Titillium Web"/>
              <a:sym typeface="Titillium Web"/>
            </a:endParaRPr>
          </a:p>
          <a:p>
            <a:pPr indent="0" lvl="0" marL="0" marR="0" rtl="0" algn="l">
              <a:lnSpc>
                <a:spcPct val="120000"/>
              </a:lnSpc>
              <a:spcBef>
                <a:spcPts val="400"/>
              </a:spcBef>
              <a:spcAft>
                <a:spcPts val="400"/>
              </a:spcAft>
              <a:buNone/>
            </a:pPr>
            <a:r>
              <a:rPr b="1" lang="it" sz="1700" u="sng">
                <a:solidFill>
                  <a:schemeClr val="hlink"/>
                </a:solidFill>
                <a:highlight>
                  <a:srgbClr val="FFFFFF"/>
                </a:highlight>
                <a:latin typeface="Titillium Web"/>
                <a:ea typeface="Titillium Web"/>
                <a:cs typeface="Titillium Web"/>
                <a:sym typeface="Titillium Web"/>
                <a:hlinkClick r:id="rId6"/>
              </a:rPr>
              <a:t>https://padigitale2026.gov.it/supporto/domande-frequenti</a:t>
            </a:r>
            <a:endParaRPr b="1" sz="1700">
              <a:solidFill>
                <a:srgbClr val="33485C"/>
              </a:solidFill>
              <a:highlight>
                <a:srgbClr val="FFFFFF"/>
              </a:highlight>
              <a:latin typeface="Titillium Web"/>
              <a:ea typeface="Titillium Web"/>
              <a:cs typeface="Titillium Web"/>
              <a:sym typeface="Titillium Web"/>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66CC"/>
        </a:solidFill>
      </p:bgPr>
    </p:bg>
    <p:spTree>
      <p:nvGrpSpPr>
        <p:cNvPr id="178" name="Shape 178"/>
        <p:cNvGrpSpPr/>
        <p:nvPr/>
      </p:nvGrpSpPr>
      <p:grpSpPr>
        <a:xfrm>
          <a:off x="0" y="0"/>
          <a:ext cx="0" cy="0"/>
          <a:chOff x="0" y="0"/>
          <a:chExt cx="0" cy="0"/>
        </a:xfrm>
      </p:grpSpPr>
      <p:pic>
        <p:nvPicPr>
          <p:cNvPr id="179" name="Google Shape;179;p27"/>
          <p:cNvPicPr preferRelativeResize="0"/>
          <p:nvPr/>
        </p:nvPicPr>
        <p:blipFill rotWithShape="1">
          <a:blip r:embed="rId3">
            <a:alphaModFix/>
          </a:blip>
          <a:srcRect b="0" l="592" r="592" t="0"/>
          <a:stretch/>
        </p:blipFill>
        <p:spPr>
          <a:xfrm>
            <a:off x="0" y="-30925"/>
            <a:ext cx="9144000" cy="5205451"/>
          </a:xfrm>
          <a:prstGeom prst="rect">
            <a:avLst/>
          </a:prstGeom>
          <a:noFill/>
          <a:ln>
            <a:noFill/>
          </a:ln>
        </p:spPr>
      </p:pic>
      <p:sp>
        <p:nvSpPr>
          <p:cNvPr id="180" name="Google Shape;180;p27"/>
          <p:cNvSpPr/>
          <p:nvPr/>
        </p:nvSpPr>
        <p:spPr>
          <a:xfrm>
            <a:off x="0" y="-30925"/>
            <a:ext cx="9144000" cy="5205600"/>
          </a:xfrm>
          <a:prstGeom prst="rect">
            <a:avLst/>
          </a:prstGeom>
          <a:solidFill>
            <a:srgbClr val="0066CC">
              <a:alpha val="7097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27"/>
          <p:cNvSpPr txBox="1"/>
          <p:nvPr/>
        </p:nvSpPr>
        <p:spPr>
          <a:xfrm>
            <a:off x="335875" y="1421775"/>
            <a:ext cx="8244000" cy="1617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it" sz="3000">
                <a:solidFill>
                  <a:srgbClr val="FFFFFF"/>
                </a:solidFill>
                <a:latin typeface="Titillium Web"/>
                <a:ea typeface="Titillium Web"/>
                <a:cs typeface="Titillium Web"/>
                <a:sym typeface="Titillium Web"/>
              </a:rPr>
              <a:t>GRAZIE MILLE</a:t>
            </a:r>
            <a:endParaRPr b="1" sz="3000">
              <a:solidFill>
                <a:srgbClr val="FFFFFF"/>
              </a:solidFill>
              <a:latin typeface="Titillium Web"/>
              <a:ea typeface="Titillium Web"/>
              <a:cs typeface="Titillium Web"/>
              <a:sym typeface="Titillium Web"/>
            </a:endParaRPr>
          </a:p>
        </p:txBody>
      </p:sp>
      <p:pic>
        <p:nvPicPr>
          <p:cNvPr descr="blue-nofill-text-right@2x.png" id="182" name="Google Shape;182;p27"/>
          <p:cNvPicPr preferRelativeResize="0"/>
          <p:nvPr/>
        </p:nvPicPr>
        <p:blipFill rotWithShape="1">
          <a:blip r:embed="rId4">
            <a:alphaModFix/>
          </a:blip>
          <a:srcRect b="0" l="0" r="0" t="0"/>
          <a:stretch/>
        </p:blipFill>
        <p:spPr>
          <a:xfrm>
            <a:off x="3547099" y="4390649"/>
            <a:ext cx="2049800" cy="3771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61" name="Shape 61"/>
        <p:cNvGrpSpPr/>
        <p:nvPr/>
      </p:nvGrpSpPr>
      <p:grpSpPr>
        <a:xfrm>
          <a:off x="0" y="0"/>
          <a:ext cx="0" cy="0"/>
          <a:chOff x="0" y="0"/>
          <a:chExt cx="0" cy="0"/>
        </a:xfrm>
      </p:grpSpPr>
      <p:sp>
        <p:nvSpPr>
          <p:cNvPr id="62" name="Google Shape;62;p14"/>
          <p:cNvSpPr txBox="1"/>
          <p:nvPr/>
        </p:nvSpPr>
        <p:spPr>
          <a:xfrm>
            <a:off x="4797013" y="395205"/>
            <a:ext cx="3881100" cy="28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rgbClr val="0066CC"/>
              </a:solidFill>
              <a:latin typeface="Titillium Web SemiBold"/>
              <a:ea typeface="Titillium Web SemiBold"/>
              <a:cs typeface="Titillium Web SemiBold"/>
              <a:sym typeface="Titillium Web SemiBold"/>
            </a:endParaRPr>
          </a:p>
        </p:txBody>
      </p:sp>
      <p:sp>
        <p:nvSpPr>
          <p:cNvPr id="63" name="Google Shape;63;p14"/>
          <p:cNvSpPr txBox="1"/>
          <p:nvPr/>
        </p:nvSpPr>
        <p:spPr>
          <a:xfrm>
            <a:off x="386575" y="395205"/>
            <a:ext cx="6910500" cy="5361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rPr b="1" lang="it" sz="2600">
                <a:solidFill>
                  <a:srgbClr val="0066CC"/>
                </a:solidFill>
                <a:latin typeface="Titillium Web"/>
                <a:ea typeface="Titillium Web"/>
                <a:cs typeface="Titillium Web"/>
                <a:sym typeface="Titillium Web"/>
              </a:rPr>
              <a:t>CUP | Richiedi e Inserisci il CUP</a:t>
            </a:r>
            <a:endParaRPr b="1" sz="2600">
              <a:solidFill>
                <a:srgbClr val="0066CC"/>
              </a:solidFill>
              <a:latin typeface="Titillium Web"/>
              <a:ea typeface="Titillium Web"/>
              <a:cs typeface="Titillium Web"/>
              <a:sym typeface="Titillium Web"/>
            </a:endParaRPr>
          </a:p>
        </p:txBody>
      </p:sp>
      <p:pic>
        <p:nvPicPr>
          <p:cNvPr descr="blue-nofill-text-right@2x.png" id="64" name="Google Shape;64;p14"/>
          <p:cNvPicPr preferRelativeResize="0"/>
          <p:nvPr/>
        </p:nvPicPr>
        <p:blipFill rotWithShape="1">
          <a:blip r:embed="rId3">
            <a:alphaModFix/>
          </a:blip>
          <a:srcRect b="0" l="0" r="0" t="0"/>
          <a:stretch/>
        </p:blipFill>
        <p:spPr>
          <a:xfrm>
            <a:off x="335881" y="4615054"/>
            <a:ext cx="1465059" cy="269531"/>
          </a:xfrm>
          <a:prstGeom prst="rect">
            <a:avLst/>
          </a:prstGeom>
          <a:noFill/>
          <a:ln>
            <a:noFill/>
          </a:ln>
        </p:spPr>
      </p:pic>
      <p:sp>
        <p:nvSpPr>
          <p:cNvPr id="65" name="Google Shape;65;p14"/>
          <p:cNvSpPr txBox="1"/>
          <p:nvPr/>
        </p:nvSpPr>
        <p:spPr>
          <a:xfrm>
            <a:off x="496050" y="1080650"/>
            <a:ext cx="8363400" cy="3457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it" sz="1600">
                <a:latin typeface="Titillium Web"/>
                <a:ea typeface="Titillium Web"/>
                <a:cs typeface="Titillium Web"/>
                <a:sym typeface="Titillium Web"/>
              </a:rPr>
              <a:t>Al fine di perfezionare la richiesta di finanziamento l’ente dovrà:</a:t>
            </a:r>
            <a:endParaRPr sz="1600">
              <a:latin typeface="Titillium Web"/>
              <a:ea typeface="Titillium Web"/>
              <a:cs typeface="Titillium Web"/>
              <a:sym typeface="Titillium Web"/>
            </a:endParaRPr>
          </a:p>
          <a:p>
            <a:pPr indent="0" lvl="0" marL="0" rtl="0" algn="l">
              <a:lnSpc>
                <a:spcPct val="115000"/>
              </a:lnSpc>
              <a:spcBef>
                <a:spcPts val="0"/>
              </a:spcBef>
              <a:spcAft>
                <a:spcPts val="0"/>
              </a:spcAft>
              <a:buNone/>
            </a:pPr>
            <a:r>
              <a:t/>
            </a:r>
            <a:endParaRPr b="1" sz="1600">
              <a:latin typeface="Titillium Web"/>
              <a:ea typeface="Titillium Web"/>
              <a:cs typeface="Titillium Web"/>
              <a:sym typeface="Titillium Web"/>
            </a:endParaRPr>
          </a:p>
          <a:p>
            <a:pPr indent="-330200" lvl="0" marL="457200" rtl="0" algn="l">
              <a:lnSpc>
                <a:spcPct val="115000"/>
              </a:lnSpc>
              <a:spcBef>
                <a:spcPts val="0"/>
              </a:spcBef>
              <a:spcAft>
                <a:spcPts val="0"/>
              </a:spcAft>
              <a:buClr>
                <a:srgbClr val="00C2C7"/>
              </a:buClr>
              <a:buSzPts val="1600"/>
              <a:buFont typeface="Titillium Web"/>
              <a:buChar char="●"/>
            </a:pPr>
            <a:r>
              <a:rPr b="1" lang="it" sz="1600">
                <a:latin typeface="Titillium Web"/>
                <a:ea typeface="Titillium Web"/>
                <a:cs typeface="Titillium Web"/>
                <a:sym typeface="Titillium Web"/>
              </a:rPr>
              <a:t>Richiedere il CUP </a:t>
            </a:r>
            <a:r>
              <a:rPr lang="it" sz="1600">
                <a:latin typeface="Titillium Web"/>
                <a:ea typeface="Titillium Web"/>
                <a:cs typeface="Titillium Web"/>
                <a:sym typeface="Titillium Web"/>
              </a:rPr>
              <a:t>sul sito del DIPE utilizzando i codici template indicati </a:t>
            </a:r>
            <a:r>
              <a:rPr lang="it" sz="1600">
                <a:solidFill>
                  <a:schemeClr val="dk1"/>
                </a:solidFill>
                <a:latin typeface="Titillium Web"/>
                <a:ea typeface="Titillium Web"/>
                <a:cs typeface="Titillium Web"/>
                <a:sym typeface="Titillium Web"/>
              </a:rPr>
              <a:t>nell</a:t>
            </a:r>
            <a:r>
              <a:rPr lang="it" sz="1600">
                <a:solidFill>
                  <a:schemeClr val="dk1"/>
                </a:solidFill>
                <a:latin typeface="Titillium Web"/>
                <a:ea typeface="Titillium Web"/>
                <a:cs typeface="Titillium Web"/>
                <a:sym typeface="Titillium Web"/>
              </a:rPr>
              <a:t>’Art. 10 comma 4 </a:t>
            </a:r>
            <a:r>
              <a:rPr lang="it" sz="1600">
                <a:latin typeface="Titillium Web"/>
                <a:ea typeface="Titillium Web"/>
                <a:cs typeface="Titillium Web"/>
                <a:sym typeface="Titillium Web"/>
              </a:rPr>
              <a:t>dell’</a:t>
            </a:r>
            <a:r>
              <a:rPr lang="it" sz="1600">
                <a:latin typeface="Titillium Web"/>
                <a:ea typeface="Titillium Web"/>
                <a:cs typeface="Titillium Web"/>
                <a:sym typeface="Titillium Web"/>
              </a:rPr>
              <a:t>avviso 1.2 Adesione al Cloud qualora non ne abbia già uno relativo al progetto per cui si richiede il finanziamento.</a:t>
            </a:r>
            <a:endParaRPr sz="1600">
              <a:latin typeface="Titillium Web"/>
              <a:ea typeface="Titillium Web"/>
              <a:cs typeface="Titillium Web"/>
              <a:sym typeface="Titillium Web"/>
            </a:endParaRPr>
          </a:p>
          <a:p>
            <a:pPr indent="0" lvl="0" marL="0" rtl="0" algn="l">
              <a:lnSpc>
                <a:spcPct val="115000"/>
              </a:lnSpc>
              <a:spcBef>
                <a:spcPts val="0"/>
              </a:spcBef>
              <a:spcAft>
                <a:spcPts val="0"/>
              </a:spcAft>
              <a:buNone/>
            </a:pPr>
            <a:r>
              <a:t/>
            </a:r>
            <a:endParaRPr sz="1600">
              <a:latin typeface="Titillium Web"/>
              <a:ea typeface="Titillium Web"/>
              <a:cs typeface="Titillium Web"/>
              <a:sym typeface="Titillium Web"/>
            </a:endParaRPr>
          </a:p>
          <a:p>
            <a:pPr indent="-317500" lvl="0" marL="457200" rtl="0" algn="l">
              <a:lnSpc>
                <a:spcPct val="115000"/>
              </a:lnSpc>
              <a:spcBef>
                <a:spcPts val="0"/>
              </a:spcBef>
              <a:spcAft>
                <a:spcPts val="0"/>
              </a:spcAft>
              <a:buClr>
                <a:srgbClr val="00C2C7"/>
              </a:buClr>
              <a:buSzPts val="1400"/>
              <a:buFont typeface="Titillium Web"/>
              <a:buChar char="●"/>
            </a:pPr>
            <a:r>
              <a:rPr b="1" lang="it" sz="1600">
                <a:latin typeface="Titillium Web"/>
                <a:ea typeface="Titillium Web"/>
                <a:cs typeface="Titillium Web"/>
                <a:sym typeface="Titillium Web"/>
              </a:rPr>
              <a:t>Inserire il CUP </a:t>
            </a:r>
            <a:r>
              <a:rPr lang="it" sz="1600">
                <a:latin typeface="Titillium Web"/>
                <a:ea typeface="Titillium Web"/>
                <a:cs typeface="Titillium Web"/>
                <a:sym typeface="Titillium Web"/>
              </a:rPr>
              <a:t> in piattaforma PA digitale 2026 </a:t>
            </a:r>
            <a:r>
              <a:rPr b="1" lang="it" sz="1800">
                <a:latin typeface="Titillium Web"/>
                <a:ea typeface="Titillium Web"/>
                <a:cs typeface="Titillium Web"/>
                <a:sym typeface="Titillium Web"/>
              </a:rPr>
              <a:t>entro 5 giorni</a:t>
            </a:r>
            <a:r>
              <a:rPr b="1" lang="it" sz="1700">
                <a:latin typeface="Titillium Web"/>
                <a:ea typeface="Titillium Web"/>
                <a:cs typeface="Titillium Web"/>
                <a:sym typeface="Titillium Web"/>
              </a:rPr>
              <a:t> </a:t>
            </a:r>
            <a:r>
              <a:rPr b="1" lang="it" sz="1600">
                <a:latin typeface="Titillium Web"/>
                <a:ea typeface="Titillium Web"/>
                <a:cs typeface="Titillium Web"/>
                <a:sym typeface="Titillium Web"/>
              </a:rPr>
              <a:t>dalla ricezione della PEC di ammissibilità</a:t>
            </a:r>
            <a:r>
              <a:rPr lang="it" sz="1600">
                <a:latin typeface="Titillium Web"/>
                <a:ea typeface="Titillium Web"/>
                <a:cs typeface="Titillium Web"/>
                <a:sym typeface="Titillium Web"/>
              </a:rPr>
              <a:t> inviata dal Dipartimento all’indirizzo PEC del Rappresentante Legale</a:t>
            </a:r>
            <a:endParaRPr sz="1600">
              <a:latin typeface="Titillium Web"/>
              <a:ea typeface="Titillium Web"/>
              <a:cs typeface="Titillium Web"/>
              <a:sym typeface="Titillium Web"/>
            </a:endParaRPr>
          </a:p>
          <a:p>
            <a:pPr indent="0" lvl="0" marL="0" rtl="0" algn="l">
              <a:lnSpc>
                <a:spcPct val="115000"/>
              </a:lnSpc>
              <a:spcBef>
                <a:spcPts val="0"/>
              </a:spcBef>
              <a:spcAft>
                <a:spcPts val="0"/>
              </a:spcAft>
              <a:buNone/>
            </a:pPr>
            <a:r>
              <a:t/>
            </a:r>
            <a:endParaRPr sz="1600">
              <a:latin typeface="Titillium Web"/>
              <a:ea typeface="Titillium Web"/>
              <a:cs typeface="Titillium Web"/>
              <a:sym typeface="Titillium Web"/>
            </a:endParaRPr>
          </a:p>
          <a:p>
            <a:pPr indent="0" lvl="0" marL="0" rtl="0" algn="l">
              <a:lnSpc>
                <a:spcPct val="115000"/>
              </a:lnSpc>
              <a:spcBef>
                <a:spcPts val="0"/>
              </a:spcBef>
              <a:spcAft>
                <a:spcPts val="0"/>
              </a:spcAft>
              <a:buNone/>
            </a:pPr>
            <a:r>
              <a:rPr b="1" lang="it" sz="2500">
                <a:solidFill>
                  <a:srgbClr val="00C2C7"/>
                </a:solidFill>
                <a:latin typeface="Titillium Web"/>
                <a:ea typeface="Titillium Web"/>
                <a:cs typeface="Titillium Web"/>
                <a:sym typeface="Titillium Web"/>
              </a:rPr>
              <a:t>!</a:t>
            </a:r>
            <a:r>
              <a:rPr lang="it" sz="1600">
                <a:latin typeface="Titillium Web"/>
                <a:ea typeface="Titillium Web"/>
                <a:cs typeface="Titillium Web"/>
                <a:sym typeface="Titillium Web"/>
              </a:rPr>
              <a:t> In caso di</a:t>
            </a:r>
            <a:r>
              <a:rPr b="1" lang="it" sz="1800">
                <a:latin typeface="Titillium Web"/>
                <a:ea typeface="Titillium Web"/>
                <a:cs typeface="Titillium Web"/>
                <a:sym typeface="Titillium Web"/>
              </a:rPr>
              <a:t> mancato inserimento del CUP l’ente perderà definitivamente</a:t>
            </a:r>
            <a:r>
              <a:rPr lang="it" sz="1600">
                <a:latin typeface="Titillium Web"/>
                <a:ea typeface="Titillium Web"/>
                <a:cs typeface="Titillium Web"/>
                <a:sym typeface="Titillium Web"/>
              </a:rPr>
              <a:t> il finanziamento e dovrà inviare una nuova candidatura nei limiti della scadenza del bando</a:t>
            </a:r>
            <a:endParaRPr sz="1600">
              <a:latin typeface="Titillium Web"/>
              <a:ea typeface="Titillium Web"/>
              <a:cs typeface="Titillium Web"/>
              <a:sym typeface="Titillium Web"/>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69" name="Shape 69"/>
        <p:cNvGrpSpPr/>
        <p:nvPr/>
      </p:nvGrpSpPr>
      <p:grpSpPr>
        <a:xfrm>
          <a:off x="0" y="0"/>
          <a:ext cx="0" cy="0"/>
          <a:chOff x="0" y="0"/>
          <a:chExt cx="0" cy="0"/>
        </a:xfrm>
      </p:grpSpPr>
      <p:sp>
        <p:nvSpPr>
          <p:cNvPr id="70" name="Google Shape;70;p15"/>
          <p:cNvSpPr txBox="1"/>
          <p:nvPr/>
        </p:nvSpPr>
        <p:spPr>
          <a:xfrm>
            <a:off x="4797013" y="395205"/>
            <a:ext cx="3881100" cy="28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solidFill>
                <a:srgbClr val="0066CC"/>
              </a:solidFill>
              <a:latin typeface="Titillium Web SemiBold"/>
              <a:ea typeface="Titillium Web SemiBold"/>
              <a:cs typeface="Titillium Web SemiBold"/>
              <a:sym typeface="Titillium Web SemiBold"/>
            </a:endParaRPr>
          </a:p>
        </p:txBody>
      </p:sp>
      <p:sp>
        <p:nvSpPr>
          <p:cNvPr id="71" name="Google Shape;71;p15"/>
          <p:cNvSpPr txBox="1"/>
          <p:nvPr/>
        </p:nvSpPr>
        <p:spPr>
          <a:xfrm>
            <a:off x="386575" y="395205"/>
            <a:ext cx="6910500" cy="5361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rPr b="1" lang="it" sz="2600">
                <a:solidFill>
                  <a:srgbClr val="0066CC"/>
                </a:solidFill>
                <a:latin typeface="Titillium Web"/>
                <a:ea typeface="Titillium Web"/>
                <a:cs typeface="Titillium Web"/>
                <a:sym typeface="Titillium Web"/>
              </a:rPr>
              <a:t>CUP | Richiedi il CUP</a:t>
            </a:r>
            <a:endParaRPr b="1" sz="2600">
              <a:solidFill>
                <a:srgbClr val="0066CC"/>
              </a:solidFill>
              <a:latin typeface="Titillium Web"/>
              <a:ea typeface="Titillium Web"/>
              <a:cs typeface="Titillium Web"/>
              <a:sym typeface="Titillium Web"/>
            </a:endParaRPr>
          </a:p>
        </p:txBody>
      </p:sp>
      <p:pic>
        <p:nvPicPr>
          <p:cNvPr descr="blue-nofill-text-right@2x.png" id="72" name="Google Shape;72;p15"/>
          <p:cNvPicPr preferRelativeResize="0"/>
          <p:nvPr/>
        </p:nvPicPr>
        <p:blipFill rotWithShape="1">
          <a:blip r:embed="rId3">
            <a:alphaModFix/>
          </a:blip>
          <a:srcRect b="0" l="0" r="0" t="0"/>
          <a:stretch/>
        </p:blipFill>
        <p:spPr>
          <a:xfrm>
            <a:off x="335881" y="4615054"/>
            <a:ext cx="1465059" cy="269531"/>
          </a:xfrm>
          <a:prstGeom prst="rect">
            <a:avLst/>
          </a:prstGeom>
          <a:noFill/>
          <a:ln>
            <a:noFill/>
          </a:ln>
        </p:spPr>
      </p:pic>
      <p:sp>
        <p:nvSpPr>
          <p:cNvPr id="73" name="Google Shape;73;p15"/>
          <p:cNvSpPr txBox="1"/>
          <p:nvPr/>
        </p:nvSpPr>
        <p:spPr>
          <a:xfrm>
            <a:off x="496050" y="1080650"/>
            <a:ext cx="8018400" cy="43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b="1" sz="1600">
              <a:latin typeface="Titillium Web"/>
              <a:ea typeface="Titillium Web"/>
              <a:cs typeface="Titillium Web"/>
              <a:sym typeface="Titillium Web"/>
            </a:endParaRPr>
          </a:p>
        </p:txBody>
      </p:sp>
      <p:sp>
        <p:nvSpPr>
          <p:cNvPr id="74" name="Google Shape;74;p15"/>
          <p:cNvSpPr/>
          <p:nvPr/>
        </p:nvSpPr>
        <p:spPr>
          <a:xfrm>
            <a:off x="496050" y="1232150"/>
            <a:ext cx="7882500" cy="1129200"/>
          </a:xfrm>
          <a:prstGeom prst="rect">
            <a:avLst/>
          </a:prstGeom>
          <a:solidFill>
            <a:schemeClr val="lt1"/>
          </a:solidFill>
          <a:ln cap="flat" cmpd="sng" w="19050">
            <a:solidFill>
              <a:srgbClr val="0066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it" sz="1600">
                <a:solidFill>
                  <a:srgbClr val="0066CC"/>
                </a:solidFill>
                <a:latin typeface="Titillium Web"/>
                <a:ea typeface="Titillium Web"/>
                <a:cs typeface="Titillium Web"/>
                <a:sym typeface="Titillium Web"/>
              </a:rPr>
              <a:t>L’ente può richiedere il CUP sul sito del DIPE </a:t>
            </a:r>
            <a:r>
              <a:rPr lang="it" sz="1600" u="sng">
                <a:solidFill>
                  <a:srgbClr val="00C2C7"/>
                </a:solidFill>
                <a:latin typeface="Titillium Web"/>
                <a:ea typeface="Titillium Web"/>
                <a:cs typeface="Titillium Web"/>
                <a:sym typeface="Titillium Web"/>
                <a:hlinkClick r:id="rId4">
                  <a:extLst>
                    <a:ext uri="{A12FA001-AC4F-418D-AE19-62706E023703}">
                      <ahyp:hlinkClr val="tx"/>
                    </a:ext>
                  </a:extLst>
                </a:hlinkClick>
              </a:rPr>
              <a:t>https://cupweb.rgs.mef.gov.it/CUPWeb/home_cup.jsp</a:t>
            </a:r>
            <a:endParaRPr>
              <a:solidFill>
                <a:srgbClr val="00C2C7"/>
              </a:solidFill>
              <a:latin typeface="Titillium Web"/>
              <a:ea typeface="Titillium Web"/>
              <a:cs typeface="Titillium Web"/>
              <a:sym typeface="Titillium Web"/>
            </a:endParaRPr>
          </a:p>
        </p:txBody>
      </p:sp>
      <p:sp>
        <p:nvSpPr>
          <p:cNvPr id="75" name="Google Shape;75;p15"/>
          <p:cNvSpPr/>
          <p:nvPr/>
        </p:nvSpPr>
        <p:spPr>
          <a:xfrm>
            <a:off x="496050" y="2498800"/>
            <a:ext cx="7882500" cy="1129200"/>
          </a:xfrm>
          <a:prstGeom prst="rect">
            <a:avLst/>
          </a:prstGeom>
          <a:solidFill>
            <a:schemeClr val="lt1"/>
          </a:solidFill>
          <a:ln cap="flat" cmpd="sng" w="19050">
            <a:solidFill>
              <a:srgbClr val="0066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it" sz="1600">
                <a:solidFill>
                  <a:srgbClr val="0066CC"/>
                </a:solidFill>
                <a:latin typeface="Titillium Web"/>
                <a:ea typeface="Titillium Web"/>
                <a:cs typeface="Titillium Web"/>
                <a:sym typeface="Titillium Web"/>
              </a:rPr>
              <a:t>Dovrà inserire il codice template:</a:t>
            </a:r>
            <a:endParaRPr sz="1600">
              <a:solidFill>
                <a:srgbClr val="0066CC"/>
              </a:solidFill>
              <a:latin typeface="Titillium Web"/>
              <a:ea typeface="Titillium Web"/>
              <a:cs typeface="Titillium Web"/>
              <a:sym typeface="Titillium Web"/>
            </a:endParaRPr>
          </a:p>
          <a:p>
            <a:pPr indent="-330200" lvl="0" marL="457200" rtl="0" algn="l">
              <a:lnSpc>
                <a:spcPct val="115000"/>
              </a:lnSpc>
              <a:spcBef>
                <a:spcPts val="0"/>
              </a:spcBef>
              <a:spcAft>
                <a:spcPts val="0"/>
              </a:spcAft>
              <a:buClr>
                <a:srgbClr val="0066CC"/>
              </a:buClr>
              <a:buSzPts val="1600"/>
              <a:buFont typeface="Titillium Web"/>
              <a:buChar char="●"/>
            </a:pPr>
            <a:r>
              <a:rPr b="1" lang="it" sz="1600">
                <a:solidFill>
                  <a:srgbClr val="0066CC"/>
                </a:solidFill>
                <a:latin typeface="Titillium Web"/>
                <a:ea typeface="Titillium Web"/>
                <a:cs typeface="Titillium Web"/>
                <a:sym typeface="Titillium Web"/>
              </a:rPr>
              <a:t>2204006</a:t>
            </a:r>
            <a:r>
              <a:rPr lang="it" sz="1600">
                <a:solidFill>
                  <a:srgbClr val="0066CC"/>
                </a:solidFill>
                <a:latin typeface="Titillium Web"/>
                <a:ea typeface="Titillium Web"/>
                <a:cs typeface="Titillium Web"/>
                <a:sym typeface="Titillium Web"/>
              </a:rPr>
              <a:t> per l’avviso </a:t>
            </a:r>
            <a:r>
              <a:rPr b="1" lang="it" sz="1600">
                <a:solidFill>
                  <a:srgbClr val="0066CC"/>
                </a:solidFill>
                <a:latin typeface="Titillium Web"/>
                <a:ea typeface="Titillium Web"/>
                <a:cs typeface="Titillium Web"/>
                <a:sym typeface="Titillium Web"/>
              </a:rPr>
              <a:t>1.2 Abilitazione al Cloud</a:t>
            </a:r>
            <a:endParaRPr b="1">
              <a:solidFill>
                <a:srgbClr val="0066CC"/>
              </a:solidFill>
              <a:latin typeface="Titillium Web"/>
              <a:ea typeface="Titillium Web"/>
              <a:cs typeface="Titillium Web"/>
              <a:sym typeface="Titillium Web"/>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6"/>
          <p:cNvSpPr txBox="1"/>
          <p:nvPr>
            <p:ph idx="1" type="subTitle"/>
          </p:nvPr>
        </p:nvSpPr>
        <p:spPr>
          <a:xfrm>
            <a:off x="410925" y="2094600"/>
            <a:ext cx="4308600" cy="14511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Clr>
                <a:srgbClr val="00C2C7"/>
              </a:buClr>
              <a:buSzPts val="1600"/>
              <a:buFont typeface="Titillium Web"/>
              <a:buAutoNum type="arabicPeriod"/>
            </a:pPr>
            <a:r>
              <a:rPr b="1" lang="it" sz="1600">
                <a:solidFill>
                  <a:schemeClr val="dk1"/>
                </a:solidFill>
                <a:latin typeface="Titillium Web"/>
                <a:ea typeface="Titillium Web"/>
                <a:cs typeface="Titillium Web"/>
                <a:sym typeface="Titillium Web"/>
              </a:rPr>
              <a:t>L’ente accede al sito del DIPE</a:t>
            </a:r>
            <a:endParaRPr b="1" sz="1600">
              <a:solidFill>
                <a:schemeClr val="dk1"/>
              </a:solidFill>
              <a:latin typeface="Titillium Web"/>
              <a:ea typeface="Titillium Web"/>
              <a:cs typeface="Titillium Web"/>
              <a:sym typeface="Titillium Web"/>
            </a:endParaRPr>
          </a:p>
          <a:p>
            <a:pPr indent="-330200" lvl="0" marL="457200" rtl="0" algn="l">
              <a:spcBef>
                <a:spcPts val="0"/>
              </a:spcBef>
              <a:spcAft>
                <a:spcPts val="0"/>
              </a:spcAft>
              <a:buClr>
                <a:srgbClr val="00C2C7"/>
              </a:buClr>
              <a:buSzPts val="1600"/>
              <a:buFont typeface="Titillium Web"/>
              <a:buAutoNum type="arabicPeriod"/>
            </a:pPr>
            <a:r>
              <a:rPr b="1" lang="it" sz="1600">
                <a:solidFill>
                  <a:schemeClr val="dk1"/>
                </a:solidFill>
                <a:latin typeface="Titillium Web"/>
                <a:ea typeface="Titillium Web"/>
                <a:cs typeface="Titillium Web"/>
                <a:sym typeface="Titillium Web"/>
              </a:rPr>
              <a:t>Inserisce</a:t>
            </a:r>
            <a:r>
              <a:rPr lang="it" sz="1600">
                <a:solidFill>
                  <a:schemeClr val="dk1"/>
                </a:solidFill>
                <a:latin typeface="Titillium Web"/>
                <a:ea typeface="Titillium Web"/>
                <a:cs typeface="Titillium Web"/>
                <a:sym typeface="Titillium Web"/>
              </a:rPr>
              <a:t> nell’apposito campo </a:t>
            </a:r>
            <a:r>
              <a:rPr b="1" lang="it" sz="1600">
                <a:solidFill>
                  <a:schemeClr val="dk1"/>
                </a:solidFill>
                <a:latin typeface="Titillium Web"/>
                <a:ea typeface="Titillium Web"/>
                <a:cs typeface="Titillium Web"/>
                <a:sym typeface="Titillium Web"/>
              </a:rPr>
              <a:t>il codice relativo al template 2204006</a:t>
            </a:r>
            <a:endParaRPr sz="1600">
              <a:solidFill>
                <a:schemeClr val="dk1"/>
              </a:solidFill>
              <a:latin typeface="Titillium Web"/>
              <a:ea typeface="Titillium Web"/>
              <a:cs typeface="Titillium Web"/>
              <a:sym typeface="Titillium Web"/>
            </a:endParaRPr>
          </a:p>
          <a:p>
            <a:pPr indent="-330200" lvl="0" marL="457200" rtl="0" algn="l">
              <a:spcBef>
                <a:spcPts val="0"/>
              </a:spcBef>
              <a:spcAft>
                <a:spcPts val="0"/>
              </a:spcAft>
              <a:buClr>
                <a:srgbClr val="00C2C7"/>
              </a:buClr>
              <a:buSzPts val="1600"/>
              <a:buFont typeface="Titillium Web"/>
              <a:buAutoNum type="arabicPeriod"/>
            </a:pPr>
            <a:r>
              <a:rPr lang="it" sz="1600">
                <a:solidFill>
                  <a:schemeClr val="dk1"/>
                </a:solidFill>
                <a:latin typeface="Titillium Web"/>
                <a:ea typeface="Titillium Web"/>
                <a:cs typeface="Titillium Web"/>
                <a:sym typeface="Titillium Web"/>
              </a:rPr>
              <a:t>Clicca sul tasto</a:t>
            </a:r>
            <a:r>
              <a:rPr b="1" lang="it" sz="1600">
                <a:solidFill>
                  <a:schemeClr val="dk1"/>
                </a:solidFill>
                <a:latin typeface="Titillium Web"/>
                <a:ea typeface="Titillium Web"/>
                <a:cs typeface="Titillium Web"/>
                <a:sym typeface="Titillium Web"/>
              </a:rPr>
              <a:t> “Vai al Template”.</a:t>
            </a:r>
            <a:endParaRPr b="1">
              <a:latin typeface="Titillium Web"/>
              <a:ea typeface="Titillium Web"/>
              <a:cs typeface="Titillium Web"/>
              <a:sym typeface="Titillium Web"/>
            </a:endParaRPr>
          </a:p>
        </p:txBody>
      </p:sp>
      <p:pic>
        <p:nvPicPr>
          <p:cNvPr id="81" name="Google Shape;81;p16"/>
          <p:cNvPicPr preferRelativeResize="0"/>
          <p:nvPr/>
        </p:nvPicPr>
        <p:blipFill>
          <a:blip r:embed="rId3">
            <a:alphaModFix/>
          </a:blip>
          <a:stretch>
            <a:fillRect/>
          </a:stretch>
        </p:blipFill>
        <p:spPr>
          <a:xfrm>
            <a:off x="5168925" y="1605275"/>
            <a:ext cx="3772675" cy="2429750"/>
          </a:xfrm>
          <a:prstGeom prst="rect">
            <a:avLst/>
          </a:prstGeom>
          <a:noFill/>
          <a:ln>
            <a:noFill/>
          </a:ln>
        </p:spPr>
      </p:pic>
      <p:cxnSp>
        <p:nvCxnSpPr>
          <p:cNvPr id="82" name="Google Shape;82;p16"/>
          <p:cNvCxnSpPr/>
          <p:nvPr/>
        </p:nvCxnSpPr>
        <p:spPr>
          <a:xfrm flipH="1">
            <a:off x="5036850" y="928350"/>
            <a:ext cx="11700" cy="3783600"/>
          </a:xfrm>
          <a:prstGeom prst="straightConnector1">
            <a:avLst/>
          </a:prstGeom>
          <a:noFill/>
          <a:ln cap="flat" cmpd="sng" w="28575">
            <a:solidFill>
              <a:srgbClr val="00C2C7"/>
            </a:solidFill>
            <a:prstDash val="solid"/>
            <a:round/>
            <a:headEnd len="med" w="med" type="none"/>
            <a:tailEnd len="med" w="med" type="none"/>
          </a:ln>
        </p:spPr>
      </p:cxnSp>
      <p:sp>
        <p:nvSpPr>
          <p:cNvPr id="83" name="Google Shape;83;p16"/>
          <p:cNvSpPr txBox="1"/>
          <p:nvPr/>
        </p:nvSpPr>
        <p:spPr>
          <a:xfrm>
            <a:off x="386575" y="395205"/>
            <a:ext cx="6910500" cy="5361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rPr b="1" lang="it" sz="2600">
                <a:solidFill>
                  <a:srgbClr val="0066CC"/>
                </a:solidFill>
                <a:latin typeface="Titillium Web"/>
                <a:ea typeface="Titillium Web"/>
                <a:cs typeface="Titillium Web"/>
                <a:sym typeface="Titillium Web"/>
              </a:rPr>
              <a:t>CUP | Richiedi il CUP - Utilizzo Template</a:t>
            </a:r>
            <a:endParaRPr b="1" sz="2600">
              <a:solidFill>
                <a:srgbClr val="0066CC"/>
              </a:solidFill>
              <a:latin typeface="Titillium Web"/>
              <a:ea typeface="Titillium Web"/>
              <a:cs typeface="Titillium Web"/>
              <a:sym typeface="Titillium Web"/>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pic>
        <p:nvPicPr>
          <p:cNvPr id="88" name="Google Shape;88;p17"/>
          <p:cNvPicPr preferRelativeResize="0"/>
          <p:nvPr/>
        </p:nvPicPr>
        <p:blipFill>
          <a:blip r:embed="rId3">
            <a:alphaModFix/>
          </a:blip>
          <a:stretch>
            <a:fillRect/>
          </a:stretch>
        </p:blipFill>
        <p:spPr>
          <a:xfrm>
            <a:off x="5253100" y="1010175"/>
            <a:ext cx="3711976" cy="3758550"/>
          </a:xfrm>
          <a:prstGeom prst="rect">
            <a:avLst/>
          </a:prstGeom>
          <a:noFill/>
          <a:ln>
            <a:noFill/>
          </a:ln>
        </p:spPr>
      </p:pic>
      <p:sp>
        <p:nvSpPr>
          <p:cNvPr id="89" name="Google Shape;89;p17"/>
          <p:cNvSpPr txBox="1"/>
          <p:nvPr>
            <p:ph idx="1" type="subTitle"/>
          </p:nvPr>
        </p:nvSpPr>
        <p:spPr>
          <a:xfrm>
            <a:off x="397150" y="988950"/>
            <a:ext cx="4683900" cy="3801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it" sz="1400">
                <a:solidFill>
                  <a:schemeClr val="dk1"/>
                </a:solidFill>
                <a:latin typeface="Titillium Web"/>
                <a:ea typeface="Titillium Web"/>
                <a:cs typeface="Titillium Web"/>
                <a:sym typeface="Titillium Web"/>
              </a:rPr>
              <a:t>Di seguito è illustrato il dettaglio completo delle informazioni previste nel corredo informativo del CUP.</a:t>
            </a:r>
            <a:endParaRPr sz="1400">
              <a:solidFill>
                <a:schemeClr val="dk1"/>
              </a:solidFill>
              <a:latin typeface="Titillium Web"/>
              <a:ea typeface="Titillium Web"/>
              <a:cs typeface="Titillium Web"/>
              <a:sym typeface="Titillium Web"/>
            </a:endParaRPr>
          </a:p>
          <a:p>
            <a:pPr indent="0" lvl="0" marL="0" rtl="0" algn="l">
              <a:lnSpc>
                <a:spcPct val="115000"/>
              </a:lnSpc>
              <a:spcBef>
                <a:spcPts val="0"/>
              </a:spcBef>
              <a:spcAft>
                <a:spcPts val="0"/>
              </a:spcAft>
              <a:buClr>
                <a:schemeClr val="dk1"/>
              </a:buClr>
              <a:buSzPts val="1100"/>
              <a:buFont typeface="Arial"/>
              <a:buNone/>
            </a:pPr>
            <a:r>
              <a:t/>
            </a:r>
            <a:endParaRPr sz="1400">
              <a:solidFill>
                <a:schemeClr val="dk1"/>
              </a:solidFill>
              <a:latin typeface="Titillium Web"/>
              <a:ea typeface="Titillium Web"/>
              <a:cs typeface="Titillium Web"/>
              <a:sym typeface="Titillium Web"/>
            </a:endParaRPr>
          </a:p>
          <a:p>
            <a:pPr indent="0" lvl="0" marL="0" rtl="0" algn="l">
              <a:lnSpc>
                <a:spcPct val="115000"/>
              </a:lnSpc>
              <a:spcBef>
                <a:spcPts val="0"/>
              </a:spcBef>
              <a:spcAft>
                <a:spcPts val="0"/>
              </a:spcAft>
              <a:buNone/>
            </a:pPr>
            <a:r>
              <a:rPr b="1" lang="it" sz="1400">
                <a:solidFill>
                  <a:schemeClr val="dk1"/>
                </a:solidFill>
                <a:latin typeface="Titillium Web"/>
                <a:ea typeface="Titillium Web"/>
                <a:cs typeface="Titillium Web"/>
                <a:sym typeface="Titillium Web"/>
              </a:rPr>
              <a:t>Natura, Tipologia, Settore, Sottosettore e Categoria di intervento, Tematica PNRR:</a:t>
            </a:r>
            <a:r>
              <a:rPr lang="it" sz="1400">
                <a:solidFill>
                  <a:schemeClr val="dk1"/>
                </a:solidFill>
                <a:latin typeface="Titillium Web"/>
                <a:ea typeface="Titillium Web"/>
                <a:cs typeface="Titillium Web"/>
                <a:sym typeface="Titillium Web"/>
              </a:rPr>
              <a:t> valori preimpostato non modificabile</a:t>
            </a:r>
            <a:endParaRPr sz="1400">
              <a:solidFill>
                <a:schemeClr val="dk1"/>
              </a:solidFill>
              <a:latin typeface="Titillium Web"/>
              <a:ea typeface="Titillium Web"/>
              <a:cs typeface="Titillium Web"/>
              <a:sym typeface="Titillium Web"/>
            </a:endParaRPr>
          </a:p>
          <a:p>
            <a:pPr indent="0" lvl="0" marL="0" rtl="0" algn="l">
              <a:lnSpc>
                <a:spcPct val="115000"/>
              </a:lnSpc>
              <a:spcBef>
                <a:spcPts val="0"/>
              </a:spcBef>
              <a:spcAft>
                <a:spcPts val="0"/>
              </a:spcAft>
              <a:buNone/>
            </a:pPr>
            <a:r>
              <a:rPr b="1" lang="it" sz="1400">
                <a:solidFill>
                  <a:schemeClr val="dk1"/>
                </a:solidFill>
                <a:latin typeface="Titillium Web"/>
                <a:ea typeface="Titillium Web"/>
                <a:cs typeface="Titillium Web"/>
                <a:sym typeface="Titillium Web"/>
              </a:rPr>
              <a:t>Normativa di riferimento:</a:t>
            </a:r>
            <a:r>
              <a:rPr lang="it" sz="1400">
                <a:solidFill>
                  <a:schemeClr val="dk1"/>
                </a:solidFill>
                <a:latin typeface="Titillium Web"/>
                <a:ea typeface="Titillium Web"/>
                <a:cs typeface="Titillium Web"/>
                <a:sym typeface="Titillium Web"/>
              </a:rPr>
              <a:t> non valorizzare</a:t>
            </a:r>
            <a:endParaRPr sz="1400">
              <a:solidFill>
                <a:schemeClr val="dk1"/>
              </a:solidFill>
              <a:latin typeface="Titillium Web"/>
              <a:ea typeface="Titillium Web"/>
              <a:cs typeface="Titillium Web"/>
              <a:sym typeface="Titillium Web"/>
            </a:endParaRPr>
          </a:p>
          <a:p>
            <a:pPr indent="0" lvl="0" marL="0" rtl="0" algn="l">
              <a:lnSpc>
                <a:spcPct val="115000"/>
              </a:lnSpc>
              <a:spcBef>
                <a:spcPts val="0"/>
              </a:spcBef>
              <a:spcAft>
                <a:spcPts val="0"/>
              </a:spcAft>
              <a:buNone/>
            </a:pPr>
            <a:r>
              <a:rPr b="1" lang="it" sz="1400">
                <a:solidFill>
                  <a:schemeClr val="dk1"/>
                </a:solidFill>
                <a:latin typeface="Titillium Web"/>
                <a:ea typeface="Titillium Web"/>
                <a:cs typeface="Titillium Web"/>
                <a:sym typeface="Titillium Web"/>
              </a:rPr>
              <a:t>Anno di decisione:</a:t>
            </a:r>
            <a:r>
              <a:rPr lang="it" sz="1400">
                <a:solidFill>
                  <a:schemeClr val="dk1"/>
                </a:solidFill>
                <a:latin typeface="Titillium Web"/>
                <a:ea typeface="Titillium Web"/>
                <a:cs typeface="Titillium Web"/>
                <a:sym typeface="Titillium Web"/>
              </a:rPr>
              <a:t> selezionare una tra le scelte ammissibili</a:t>
            </a:r>
            <a:endParaRPr sz="1400">
              <a:solidFill>
                <a:schemeClr val="dk1"/>
              </a:solidFill>
              <a:latin typeface="Titillium Web"/>
              <a:ea typeface="Titillium Web"/>
              <a:cs typeface="Titillium Web"/>
              <a:sym typeface="Titillium Web"/>
            </a:endParaRPr>
          </a:p>
          <a:p>
            <a:pPr indent="0" lvl="0" marL="0" rtl="0" algn="l">
              <a:lnSpc>
                <a:spcPct val="115000"/>
              </a:lnSpc>
              <a:spcBef>
                <a:spcPts val="0"/>
              </a:spcBef>
              <a:spcAft>
                <a:spcPts val="0"/>
              </a:spcAft>
              <a:buNone/>
            </a:pPr>
            <a:r>
              <a:rPr b="1" lang="it" sz="1400">
                <a:solidFill>
                  <a:schemeClr val="dk1"/>
                </a:solidFill>
                <a:latin typeface="Titillium Web"/>
                <a:ea typeface="Titillium Web"/>
                <a:cs typeface="Titillium Web"/>
                <a:sym typeface="Titillium Web"/>
              </a:rPr>
              <a:t>Data chiusura prevista:</a:t>
            </a:r>
            <a:r>
              <a:rPr lang="it" sz="1400">
                <a:solidFill>
                  <a:schemeClr val="dk1"/>
                </a:solidFill>
                <a:latin typeface="Titillium Web"/>
                <a:ea typeface="Titillium Web"/>
                <a:cs typeface="Titillium Web"/>
                <a:sym typeface="Titillium Web"/>
              </a:rPr>
              <a:t> indicare una data previsionale di completamento del progetto, comunque coerente con quanto previsto negli Avvisi di riferimento. Campo facoltativo.</a:t>
            </a:r>
            <a:endParaRPr sz="1400">
              <a:solidFill>
                <a:schemeClr val="dk1"/>
              </a:solidFill>
              <a:latin typeface="Titillium Web"/>
              <a:ea typeface="Titillium Web"/>
              <a:cs typeface="Titillium Web"/>
              <a:sym typeface="Titillium Web"/>
            </a:endParaRPr>
          </a:p>
          <a:p>
            <a:pPr indent="0" lvl="0" marL="0" rtl="0" algn="l">
              <a:lnSpc>
                <a:spcPct val="115000"/>
              </a:lnSpc>
              <a:spcBef>
                <a:spcPts val="0"/>
              </a:spcBef>
              <a:spcAft>
                <a:spcPts val="0"/>
              </a:spcAft>
              <a:buNone/>
            </a:pPr>
            <a:r>
              <a:t/>
            </a:r>
            <a:endParaRPr sz="1400">
              <a:solidFill>
                <a:schemeClr val="dk1"/>
              </a:solidFill>
              <a:latin typeface="Titillium Web"/>
              <a:ea typeface="Titillium Web"/>
              <a:cs typeface="Titillium Web"/>
              <a:sym typeface="Titillium Web"/>
            </a:endParaRPr>
          </a:p>
          <a:p>
            <a:pPr indent="0" lvl="0" marL="0" rtl="0" algn="l">
              <a:lnSpc>
                <a:spcPct val="115000"/>
              </a:lnSpc>
              <a:spcBef>
                <a:spcPts val="0"/>
              </a:spcBef>
              <a:spcAft>
                <a:spcPts val="0"/>
              </a:spcAft>
              <a:buClr>
                <a:schemeClr val="dk1"/>
              </a:buClr>
              <a:buSzPts val="1100"/>
              <a:buFont typeface="Arial"/>
              <a:buNone/>
            </a:pPr>
            <a:r>
              <a:rPr lang="it" sz="1400">
                <a:solidFill>
                  <a:schemeClr val="dk1"/>
                </a:solidFill>
                <a:latin typeface="Titillium Web"/>
                <a:ea typeface="Titillium Web"/>
                <a:cs typeface="Titillium Web"/>
                <a:sym typeface="Titillium Web"/>
              </a:rPr>
              <a:t>Tutti i campi contrassegnati con il simbolo * (asterisco) sono obbligatori.</a:t>
            </a:r>
            <a:endParaRPr sz="1400">
              <a:solidFill>
                <a:schemeClr val="dk1"/>
              </a:solidFill>
              <a:latin typeface="Titillium Web"/>
              <a:ea typeface="Titillium Web"/>
              <a:cs typeface="Titillium Web"/>
              <a:sym typeface="Titillium Web"/>
            </a:endParaRPr>
          </a:p>
        </p:txBody>
      </p:sp>
      <p:cxnSp>
        <p:nvCxnSpPr>
          <p:cNvPr id="90" name="Google Shape;90;p17"/>
          <p:cNvCxnSpPr/>
          <p:nvPr/>
        </p:nvCxnSpPr>
        <p:spPr>
          <a:xfrm flipH="1">
            <a:off x="5036850" y="928350"/>
            <a:ext cx="11700" cy="3783600"/>
          </a:xfrm>
          <a:prstGeom prst="straightConnector1">
            <a:avLst/>
          </a:prstGeom>
          <a:noFill/>
          <a:ln cap="flat" cmpd="sng" w="28575">
            <a:solidFill>
              <a:srgbClr val="00C2C7"/>
            </a:solidFill>
            <a:prstDash val="solid"/>
            <a:round/>
            <a:headEnd len="med" w="med" type="none"/>
            <a:tailEnd len="med" w="med" type="none"/>
          </a:ln>
        </p:spPr>
      </p:cxnSp>
      <p:sp>
        <p:nvSpPr>
          <p:cNvPr id="91" name="Google Shape;91;p17"/>
          <p:cNvSpPr txBox="1"/>
          <p:nvPr/>
        </p:nvSpPr>
        <p:spPr>
          <a:xfrm>
            <a:off x="386575" y="395205"/>
            <a:ext cx="6910500" cy="5361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rPr b="1" lang="it" sz="2600">
                <a:solidFill>
                  <a:srgbClr val="0066CC"/>
                </a:solidFill>
                <a:latin typeface="Titillium Web"/>
                <a:ea typeface="Titillium Web"/>
                <a:cs typeface="Titillium Web"/>
                <a:sym typeface="Titillium Web"/>
              </a:rPr>
              <a:t>CUP | Richiedi il CUP - Compilazione 1/5</a:t>
            </a:r>
            <a:endParaRPr b="1" sz="2600">
              <a:solidFill>
                <a:srgbClr val="0066CC"/>
              </a:solidFill>
              <a:latin typeface="Titillium Web"/>
              <a:ea typeface="Titillium Web"/>
              <a:cs typeface="Titillium Web"/>
              <a:sym typeface="Titillium Web"/>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8"/>
          <p:cNvSpPr txBox="1"/>
          <p:nvPr>
            <p:ph idx="1" type="subTitle"/>
          </p:nvPr>
        </p:nvSpPr>
        <p:spPr>
          <a:xfrm>
            <a:off x="444800" y="1319800"/>
            <a:ext cx="4525800" cy="280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it" sz="1400">
                <a:solidFill>
                  <a:schemeClr val="dk1"/>
                </a:solidFill>
                <a:latin typeface="Titillium Web"/>
                <a:ea typeface="Titillium Web"/>
                <a:cs typeface="Titillium Web"/>
                <a:sym typeface="Titillium Web"/>
              </a:rPr>
              <a:t>Opera/infrastruttura interessata dal progetto</a:t>
            </a:r>
            <a:r>
              <a:rPr lang="it" sz="1400">
                <a:solidFill>
                  <a:schemeClr val="dk1"/>
                </a:solidFill>
                <a:latin typeface="Titillium Web"/>
                <a:ea typeface="Titillium Web"/>
                <a:cs typeface="Titillium Web"/>
                <a:sym typeface="Titillium Web"/>
              </a:rPr>
              <a:t>: campo valorizzato, non modificabile.</a:t>
            </a:r>
            <a:endParaRPr sz="1400">
              <a:solidFill>
                <a:schemeClr val="dk1"/>
              </a:solidFill>
              <a:latin typeface="Titillium Web"/>
              <a:ea typeface="Titillium Web"/>
              <a:cs typeface="Titillium Web"/>
              <a:sym typeface="Titillium Web"/>
            </a:endParaRPr>
          </a:p>
          <a:p>
            <a:pPr indent="0" lvl="0" marL="0" rtl="0" algn="l">
              <a:spcBef>
                <a:spcPts val="0"/>
              </a:spcBef>
              <a:spcAft>
                <a:spcPts val="0"/>
              </a:spcAft>
              <a:buClr>
                <a:schemeClr val="dk1"/>
              </a:buClr>
              <a:buSzPts val="1100"/>
              <a:buFont typeface="Arial"/>
              <a:buNone/>
            </a:pPr>
            <a:r>
              <a:t/>
            </a:r>
            <a:endParaRPr sz="1400">
              <a:solidFill>
                <a:schemeClr val="dk1"/>
              </a:solidFill>
              <a:latin typeface="Titillium Web"/>
              <a:ea typeface="Titillium Web"/>
              <a:cs typeface="Titillium Web"/>
              <a:sym typeface="Titillium Web"/>
            </a:endParaRPr>
          </a:p>
          <a:p>
            <a:pPr indent="0" lvl="0" marL="0" rtl="0" algn="l">
              <a:spcBef>
                <a:spcPts val="0"/>
              </a:spcBef>
              <a:spcAft>
                <a:spcPts val="0"/>
              </a:spcAft>
              <a:buNone/>
            </a:pPr>
            <a:r>
              <a:rPr b="1" lang="it" sz="1400">
                <a:solidFill>
                  <a:schemeClr val="dk1"/>
                </a:solidFill>
                <a:latin typeface="Titillium Web"/>
                <a:ea typeface="Titillium Web"/>
                <a:cs typeface="Titillium Web"/>
                <a:sym typeface="Titillium Web"/>
              </a:rPr>
              <a:t>Servizio</a:t>
            </a:r>
            <a:r>
              <a:rPr lang="it" sz="1400">
                <a:solidFill>
                  <a:schemeClr val="dk1"/>
                </a:solidFill>
                <a:latin typeface="Titillium Web"/>
                <a:ea typeface="Titillium Web"/>
                <a:cs typeface="Titillium Web"/>
                <a:sym typeface="Titillium Web"/>
              </a:rPr>
              <a:t>: indicare il numero di servizi per i quali è richiesta la migrazione, es. “n. 7 servizi da migrare”. Scrivere la frase come da esempio, non sarà ammesso indicare soltanto il numero.</a:t>
            </a:r>
            <a:endParaRPr sz="1400">
              <a:solidFill>
                <a:schemeClr val="dk1"/>
              </a:solidFill>
              <a:latin typeface="Titillium Web"/>
              <a:ea typeface="Titillium Web"/>
              <a:cs typeface="Titillium Web"/>
              <a:sym typeface="Titillium Web"/>
            </a:endParaRPr>
          </a:p>
          <a:p>
            <a:pPr indent="0" lvl="0" marL="0" rtl="0" algn="l">
              <a:spcBef>
                <a:spcPts val="0"/>
              </a:spcBef>
              <a:spcAft>
                <a:spcPts val="0"/>
              </a:spcAft>
              <a:buClr>
                <a:schemeClr val="dk1"/>
              </a:buClr>
              <a:buSzPts val="1100"/>
              <a:buFont typeface="Arial"/>
              <a:buNone/>
            </a:pPr>
            <a:r>
              <a:t/>
            </a:r>
            <a:endParaRPr sz="1400">
              <a:solidFill>
                <a:schemeClr val="dk1"/>
              </a:solidFill>
              <a:latin typeface="Titillium Web"/>
              <a:ea typeface="Titillium Web"/>
              <a:cs typeface="Titillium Web"/>
              <a:sym typeface="Titillium Web"/>
            </a:endParaRPr>
          </a:p>
          <a:p>
            <a:pPr indent="0" lvl="0" marL="0" rtl="0" algn="l">
              <a:spcBef>
                <a:spcPts val="0"/>
              </a:spcBef>
              <a:spcAft>
                <a:spcPts val="0"/>
              </a:spcAft>
              <a:buNone/>
            </a:pPr>
            <a:r>
              <a:rPr b="1" lang="it" sz="1400">
                <a:solidFill>
                  <a:schemeClr val="dk1"/>
                </a:solidFill>
                <a:latin typeface="Titillium Web"/>
                <a:ea typeface="Titillium Web"/>
                <a:cs typeface="Titillium Web"/>
                <a:sym typeface="Titillium Web"/>
              </a:rPr>
              <a:t>Localizzazione</a:t>
            </a:r>
            <a:r>
              <a:rPr lang="it" sz="1400">
                <a:solidFill>
                  <a:schemeClr val="dk1"/>
                </a:solidFill>
                <a:latin typeface="Titillium Web"/>
                <a:ea typeface="Titillium Web"/>
                <a:cs typeface="Titillium Web"/>
                <a:sym typeface="Titillium Web"/>
              </a:rPr>
              <a:t>: selezionare il comune in cui si trova l’istituto scolastico.</a:t>
            </a:r>
            <a:endParaRPr sz="1400">
              <a:solidFill>
                <a:schemeClr val="dk1"/>
              </a:solidFill>
              <a:latin typeface="Titillium Web"/>
              <a:ea typeface="Titillium Web"/>
              <a:cs typeface="Titillium Web"/>
              <a:sym typeface="Titillium Web"/>
            </a:endParaRPr>
          </a:p>
          <a:p>
            <a:pPr indent="0" lvl="0" marL="0" rtl="0" algn="l">
              <a:spcBef>
                <a:spcPts val="0"/>
              </a:spcBef>
              <a:spcAft>
                <a:spcPts val="0"/>
              </a:spcAft>
              <a:buClr>
                <a:schemeClr val="dk1"/>
              </a:buClr>
              <a:buSzPts val="1100"/>
              <a:buFont typeface="Arial"/>
              <a:buNone/>
            </a:pPr>
            <a:r>
              <a:t/>
            </a:r>
            <a:endParaRPr sz="1400">
              <a:solidFill>
                <a:schemeClr val="dk1"/>
              </a:solidFill>
              <a:latin typeface="Titillium Web"/>
              <a:ea typeface="Titillium Web"/>
              <a:cs typeface="Titillium Web"/>
              <a:sym typeface="Titillium Web"/>
            </a:endParaRPr>
          </a:p>
          <a:p>
            <a:pPr indent="0" lvl="0" marL="0" rtl="0" algn="l">
              <a:spcBef>
                <a:spcPts val="0"/>
              </a:spcBef>
              <a:spcAft>
                <a:spcPts val="0"/>
              </a:spcAft>
              <a:buClr>
                <a:schemeClr val="dk1"/>
              </a:buClr>
              <a:buSzPts val="1100"/>
              <a:buFont typeface="Arial"/>
              <a:buNone/>
            </a:pPr>
            <a:r>
              <a:rPr b="1" lang="it" sz="1400">
                <a:solidFill>
                  <a:schemeClr val="dk1"/>
                </a:solidFill>
                <a:latin typeface="Titillium Web"/>
                <a:ea typeface="Titillium Web"/>
                <a:cs typeface="Titillium Web"/>
                <a:sym typeface="Titillium Web"/>
              </a:rPr>
              <a:t>Indirizzo</a:t>
            </a:r>
            <a:r>
              <a:rPr lang="it" sz="1400">
                <a:solidFill>
                  <a:schemeClr val="dk1"/>
                </a:solidFill>
                <a:latin typeface="Titillium Web"/>
                <a:ea typeface="Titillium Web"/>
                <a:cs typeface="Titillium Web"/>
                <a:sym typeface="Titillium Web"/>
              </a:rPr>
              <a:t>: indicare l’indirizzo dell’istituto scolastico.</a:t>
            </a:r>
            <a:endParaRPr sz="1400">
              <a:solidFill>
                <a:schemeClr val="dk1"/>
              </a:solidFill>
              <a:latin typeface="Titillium Web"/>
              <a:ea typeface="Titillium Web"/>
              <a:cs typeface="Titillium Web"/>
              <a:sym typeface="Titillium Web"/>
            </a:endParaRPr>
          </a:p>
        </p:txBody>
      </p:sp>
      <p:pic>
        <p:nvPicPr>
          <p:cNvPr id="97" name="Google Shape;97;p18"/>
          <p:cNvPicPr preferRelativeResize="0"/>
          <p:nvPr/>
        </p:nvPicPr>
        <p:blipFill>
          <a:blip r:embed="rId3">
            <a:alphaModFix/>
          </a:blip>
          <a:stretch>
            <a:fillRect/>
          </a:stretch>
        </p:blipFill>
        <p:spPr>
          <a:xfrm>
            <a:off x="5177475" y="1378050"/>
            <a:ext cx="3868774" cy="2692099"/>
          </a:xfrm>
          <a:prstGeom prst="rect">
            <a:avLst/>
          </a:prstGeom>
          <a:noFill/>
          <a:ln>
            <a:noFill/>
          </a:ln>
        </p:spPr>
      </p:pic>
      <p:sp>
        <p:nvSpPr>
          <p:cNvPr id="98" name="Google Shape;98;p18"/>
          <p:cNvSpPr txBox="1"/>
          <p:nvPr/>
        </p:nvSpPr>
        <p:spPr>
          <a:xfrm>
            <a:off x="386575" y="395205"/>
            <a:ext cx="6910500" cy="5361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rPr b="1" lang="it" sz="2600">
                <a:solidFill>
                  <a:srgbClr val="0066CC"/>
                </a:solidFill>
                <a:latin typeface="Titillium Web"/>
                <a:ea typeface="Titillium Web"/>
                <a:cs typeface="Titillium Web"/>
                <a:sym typeface="Titillium Web"/>
              </a:rPr>
              <a:t>CUP | Richiedi il CUP - Compilazione 1/5</a:t>
            </a:r>
            <a:endParaRPr b="1" sz="2600">
              <a:solidFill>
                <a:srgbClr val="0066CC"/>
              </a:solidFill>
              <a:latin typeface="Titillium Web"/>
              <a:ea typeface="Titillium Web"/>
              <a:cs typeface="Titillium Web"/>
              <a:sym typeface="Titillium Web"/>
            </a:endParaRPr>
          </a:p>
        </p:txBody>
      </p:sp>
      <p:cxnSp>
        <p:nvCxnSpPr>
          <p:cNvPr id="99" name="Google Shape;99;p18"/>
          <p:cNvCxnSpPr/>
          <p:nvPr/>
        </p:nvCxnSpPr>
        <p:spPr>
          <a:xfrm flipH="1">
            <a:off x="5036850" y="928350"/>
            <a:ext cx="11700" cy="3783600"/>
          </a:xfrm>
          <a:prstGeom prst="straightConnector1">
            <a:avLst/>
          </a:prstGeom>
          <a:noFill/>
          <a:ln cap="flat" cmpd="sng" w="28575">
            <a:solidFill>
              <a:srgbClr val="00C2C7"/>
            </a:solidFill>
            <a:prstDash val="solid"/>
            <a:round/>
            <a:headEnd len="med" w="med" type="none"/>
            <a:tailEnd len="med" w="med"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19"/>
          <p:cNvSpPr txBox="1"/>
          <p:nvPr>
            <p:ph idx="1" type="subTitle"/>
          </p:nvPr>
        </p:nvSpPr>
        <p:spPr>
          <a:xfrm>
            <a:off x="455250" y="1059300"/>
            <a:ext cx="4475400" cy="3608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it" sz="1400">
                <a:solidFill>
                  <a:schemeClr val="dk1"/>
                </a:solidFill>
                <a:latin typeface="Titillium Web"/>
                <a:ea typeface="Titillium Web"/>
                <a:cs typeface="Titillium Web"/>
                <a:sym typeface="Titillium Web"/>
              </a:rPr>
              <a:t>Strumento di programmazione</a:t>
            </a:r>
            <a:r>
              <a:rPr lang="it" sz="1400">
                <a:solidFill>
                  <a:schemeClr val="dk1"/>
                </a:solidFill>
                <a:latin typeface="Titillium Web"/>
                <a:ea typeface="Titillium Web"/>
                <a:cs typeface="Titillium Web"/>
                <a:sym typeface="Titillium Web"/>
              </a:rPr>
              <a:t>: preimpostato, non modificabile.</a:t>
            </a:r>
            <a:endParaRPr sz="1400">
              <a:solidFill>
                <a:schemeClr val="dk1"/>
              </a:solidFill>
              <a:latin typeface="Titillium Web"/>
              <a:ea typeface="Titillium Web"/>
              <a:cs typeface="Titillium Web"/>
              <a:sym typeface="Titillium Web"/>
            </a:endParaRPr>
          </a:p>
          <a:p>
            <a:pPr indent="0" lvl="0" marL="0" rtl="0" algn="l">
              <a:spcBef>
                <a:spcPts val="0"/>
              </a:spcBef>
              <a:spcAft>
                <a:spcPts val="0"/>
              </a:spcAft>
              <a:buNone/>
            </a:pPr>
            <a:r>
              <a:t/>
            </a:r>
            <a:endParaRPr b="1" sz="1400">
              <a:solidFill>
                <a:schemeClr val="dk1"/>
              </a:solidFill>
              <a:latin typeface="Titillium Web"/>
              <a:ea typeface="Titillium Web"/>
              <a:cs typeface="Titillium Web"/>
              <a:sym typeface="Titillium Web"/>
            </a:endParaRPr>
          </a:p>
          <a:p>
            <a:pPr indent="0" lvl="0" marL="0" rtl="0" algn="l">
              <a:spcBef>
                <a:spcPts val="0"/>
              </a:spcBef>
              <a:spcAft>
                <a:spcPts val="0"/>
              </a:spcAft>
              <a:buNone/>
            </a:pPr>
            <a:r>
              <a:rPr b="1" lang="it" sz="1400">
                <a:solidFill>
                  <a:schemeClr val="dk1"/>
                </a:solidFill>
                <a:latin typeface="Titillium Web"/>
                <a:ea typeface="Titillium Web"/>
                <a:cs typeface="Titillium Web"/>
                <a:sym typeface="Titillium Web"/>
              </a:rPr>
              <a:t>Legge Obiettivo impostato su “NO”</a:t>
            </a:r>
            <a:r>
              <a:rPr lang="it" sz="1400">
                <a:solidFill>
                  <a:schemeClr val="dk1"/>
                </a:solidFill>
                <a:latin typeface="Titillium Web"/>
                <a:ea typeface="Titillium Web"/>
                <a:cs typeface="Titillium Web"/>
                <a:sym typeface="Titillium Web"/>
              </a:rPr>
              <a:t>, non modificabile.</a:t>
            </a:r>
            <a:endParaRPr sz="1400">
              <a:solidFill>
                <a:schemeClr val="dk1"/>
              </a:solidFill>
              <a:latin typeface="Titillium Web"/>
              <a:ea typeface="Titillium Web"/>
              <a:cs typeface="Titillium Web"/>
              <a:sym typeface="Titillium Web"/>
            </a:endParaRPr>
          </a:p>
          <a:p>
            <a:pPr indent="0" lvl="0" marL="0" rtl="0" algn="l">
              <a:spcBef>
                <a:spcPts val="0"/>
              </a:spcBef>
              <a:spcAft>
                <a:spcPts val="0"/>
              </a:spcAft>
              <a:buNone/>
            </a:pPr>
            <a:r>
              <a:t/>
            </a:r>
            <a:endParaRPr b="1" sz="1400">
              <a:solidFill>
                <a:schemeClr val="dk1"/>
              </a:solidFill>
              <a:latin typeface="Titillium Web"/>
              <a:ea typeface="Titillium Web"/>
              <a:cs typeface="Titillium Web"/>
              <a:sym typeface="Titillium Web"/>
            </a:endParaRPr>
          </a:p>
          <a:p>
            <a:pPr indent="0" lvl="0" marL="0" rtl="0" algn="l">
              <a:spcBef>
                <a:spcPts val="0"/>
              </a:spcBef>
              <a:spcAft>
                <a:spcPts val="0"/>
              </a:spcAft>
              <a:buNone/>
            </a:pPr>
            <a:r>
              <a:rPr b="1" lang="it" sz="1400">
                <a:solidFill>
                  <a:schemeClr val="dk1"/>
                </a:solidFill>
                <a:latin typeface="Titillium Web"/>
                <a:ea typeface="Titillium Web"/>
                <a:cs typeface="Titillium Web"/>
                <a:sym typeface="Titillium Web"/>
              </a:rPr>
              <a:t>N. Delibera CIPE</a:t>
            </a:r>
            <a:r>
              <a:rPr lang="it" sz="1400">
                <a:solidFill>
                  <a:schemeClr val="dk1"/>
                </a:solidFill>
                <a:latin typeface="Titillium Web"/>
                <a:ea typeface="Titillium Web"/>
                <a:cs typeface="Titillium Web"/>
                <a:sym typeface="Titillium Web"/>
              </a:rPr>
              <a:t>: lasciare il campo vuoto.</a:t>
            </a:r>
            <a:endParaRPr sz="1400">
              <a:solidFill>
                <a:schemeClr val="dk1"/>
              </a:solidFill>
              <a:latin typeface="Titillium Web"/>
              <a:ea typeface="Titillium Web"/>
              <a:cs typeface="Titillium Web"/>
              <a:sym typeface="Titillium Web"/>
            </a:endParaRPr>
          </a:p>
          <a:p>
            <a:pPr indent="0" lvl="0" marL="0" rtl="0" algn="l">
              <a:spcBef>
                <a:spcPts val="0"/>
              </a:spcBef>
              <a:spcAft>
                <a:spcPts val="0"/>
              </a:spcAft>
              <a:buNone/>
            </a:pPr>
            <a:r>
              <a:t/>
            </a:r>
            <a:endParaRPr b="1" sz="1400">
              <a:solidFill>
                <a:schemeClr val="dk1"/>
              </a:solidFill>
              <a:latin typeface="Titillium Web"/>
              <a:ea typeface="Titillium Web"/>
              <a:cs typeface="Titillium Web"/>
              <a:sym typeface="Titillium Web"/>
            </a:endParaRPr>
          </a:p>
          <a:p>
            <a:pPr indent="0" lvl="0" marL="0" rtl="0" algn="l">
              <a:spcBef>
                <a:spcPts val="0"/>
              </a:spcBef>
              <a:spcAft>
                <a:spcPts val="0"/>
              </a:spcAft>
              <a:buNone/>
            </a:pPr>
            <a:r>
              <a:rPr b="1" lang="it" sz="1400">
                <a:solidFill>
                  <a:schemeClr val="dk1"/>
                </a:solidFill>
                <a:latin typeface="Titillium Web"/>
                <a:ea typeface="Titillium Web"/>
                <a:cs typeface="Titillium Web"/>
                <a:sym typeface="Titillium Web"/>
              </a:rPr>
              <a:t>Progetto inerente all’emergenza Covid-19</a:t>
            </a:r>
            <a:r>
              <a:rPr lang="it" sz="1400">
                <a:solidFill>
                  <a:schemeClr val="dk1"/>
                </a:solidFill>
                <a:latin typeface="Titillium Web"/>
                <a:ea typeface="Titillium Web"/>
                <a:cs typeface="Titillium Web"/>
                <a:sym typeface="Titillium Web"/>
              </a:rPr>
              <a:t>: selezionare “NO”.</a:t>
            </a:r>
            <a:endParaRPr sz="1400">
              <a:solidFill>
                <a:schemeClr val="dk1"/>
              </a:solidFill>
              <a:latin typeface="Titillium Web"/>
              <a:ea typeface="Titillium Web"/>
              <a:cs typeface="Titillium Web"/>
              <a:sym typeface="Titillium Web"/>
            </a:endParaRPr>
          </a:p>
          <a:p>
            <a:pPr indent="0" lvl="0" marL="0" rtl="0" algn="l">
              <a:spcBef>
                <a:spcPts val="0"/>
              </a:spcBef>
              <a:spcAft>
                <a:spcPts val="0"/>
              </a:spcAft>
              <a:buNone/>
            </a:pPr>
            <a:r>
              <a:t/>
            </a:r>
            <a:endParaRPr b="1" sz="1400">
              <a:solidFill>
                <a:schemeClr val="dk1"/>
              </a:solidFill>
              <a:latin typeface="Titillium Web"/>
              <a:ea typeface="Titillium Web"/>
              <a:cs typeface="Titillium Web"/>
              <a:sym typeface="Titillium Web"/>
            </a:endParaRPr>
          </a:p>
          <a:p>
            <a:pPr indent="0" lvl="0" marL="0" rtl="0" algn="l">
              <a:spcBef>
                <a:spcPts val="0"/>
              </a:spcBef>
              <a:spcAft>
                <a:spcPts val="0"/>
              </a:spcAft>
              <a:buNone/>
            </a:pPr>
            <a:r>
              <a:rPr b="1" lang="it" sz="1400">
                <a:solidFill>
                  <a:schemeClr val="dk1"/>
                </a:solidFill>
                <a:latin typeface="Titillium Web"/>
                <a:ea typeface="Titillium Web"/>
                <a:cs typeface="Titillium Web"/>
                <a:sym typeface="Titillium Web"/>
              </a:rPr>
              <a:t>Altro</a:t>
            </a:r>
            <a:r>
              <a:rPr lang="it" sz="1400">
                <a:solidFill>
                  <a:schemeClr val="dk1"/>
                </a:solidFill>
                <a:latin typeface="Titillium Web"/>
                <a:ea typeface="Titillium Web"/>
                <a:cs typeface="Titillium Web"/>
                <a:sym typeface="Titillium Web"/>
              </a:rPr>
              <a:t>: campo facoltativo, da valorizzare con eventuali ulteriori informazioni ritenute utili.</a:t>
            </a:r>
            <a:endParaRPr sz="1400">
              <a:solidFill>
                <a:schemeClr val="dk1"/>
              </a:solidFill>
              <a:latin typeface="Titillium Web"/>
              <a:ea typeface="Titillium Web"/>
              <a:cs typeface="Titillium Web"/>
              <a:sym typeface="Titillium Web"/>
            </a:endParaRPr>
          </a:p>
          <a:p>
            <a:pPr indent="0" lvl="0" marL="0" rtl="0" algn="l">
              <a:spcBef>
                <a:spcPts val="0"/>
              </a:spcBef>
              <a:spcAft>
                <a:spcPts val="0"/>
              </a:spcAft>
              <a:buNone/>
            </a:pPr>
            <a:r>
              <a:t/>
            </a:r>
            <a:endParaRPr b="1" sz="1400">
              <a:solidFill>
                <a:schemeClr val="dk1"/>
              </a:solidFill>
              <a:latin typeface="Titillium Web"/>
              <a:ea typeface="Titillium Web"/>
              <a:cs typeface="Titillium Web"/>
              <a:sym typeface="Titillium Web"/>
            </a:endParaRPr>
          </a:p>
          <a:p>
            <a:pPr indent="0" lvl="0" marL="0" rtl="0" algn="l">
              <a:spcBef>
                <a:spcPts val="0"/>
              </a:spcBef>
              <a:spcAft>
                <a:spcPts val="0"/>
              </a:spcAft>
              <a:buNone/>
            </a:pPr>
            <a:r>
              <a:rPr b="1" lang="it" sz="1400">
                <a:solidFill>
                  <a:schemeClr val="dk1"/>
                </a:solidFill>
                <a:latin typeface="Titillium Web"/>
                <a:ea typeface="Titillium Web"/>
                <a:cs typeface="Titillium Web"/>
                <a:sym typeface="Titillium Web"/>
              </a:rPr>
              <a:t>Codifica locale</a:t>
            </a:r>
            <a:r>
              <a:rPr lang="it" sz="1400">
                <a:solidFill>
                  <a:schemeClr val="dk1"/>
                </a:solidFill>
                <a:latin typeface="Titillium Web"/>
                <a:ea typeface="Titillium Web"/>
                <a:cs typeface="Titillium Web"/>
                <a:sym typeface="Titillium Web"/>
              </a:rPr>
              <a:t>: campo facoltativo, indicare, se prevista, una codifica utilizzata per individuare il progetto.</a:t>
            </a:r>
            <a:endParaRPr sz="1400">
              <a:solidFill>
                <a:schemeClr val="dk1"/>
              </a:solidFill>
              <a:latin typeface="Titillium Web"/>
              <a:ea typeface="Titillium Web"/>
              <a:cs typeface="Titillium Web"/>
              <a:sym typeface="Titillium Web"/>
            </a:endParaRPr>
          </a:p>
          <a:p>
            <a:pPr indent="0" lvl="0" marL="0" rtl="0" algn="l">
              <a:spcBef>
                <a:spcPts val="0"/>
              </a:spcBef>
              <a:spcAft>
                <a:spcPts val="0"/>
              </a:spcAft>
              <a:buNone/>
            </a:pPr>
            <a:r>
              <a:t/>
            </a:r>
            <a:endParaRPr b="1" sz="1400">
              <a:solidFill>
                <a:schemeClr val="dk1"/>
              </a:solidFill>
              <a:latin typeface="Titillium Web"/>
              <a:ea typeface="Titillium Web"/>
              <a:cs typeface="Titillium Web"/>
              <a:sym typeface="Titillium Web"/>
            </a:endParaRPr>
          </a:p>
          <a:p>
            <a:pPr indent="0" lvl="0" marL="0" rtl="0" algn="l">
              <a:spcBef>
                <a:spcPts val="0"/>
              </a:spcBef>
              <a:spcAft>
                <a:spcPts val="0"/>
              </a:spcAft>
              <a:buNone/>
            </a:pPr>
            <a:r>
              <a:t/>
            </a:r>
            <a:endParaRPr sz="1400">
              <a:solidFill>
                <a:schemeClr val="dk1"/>
              </a:solidFill>
              <a:latin typeface="Titillium Web"/>
              <a:ea typeface="Titillium Web"/>
              <a:cs typeface="Titillium Web"/>
              <a:sym typeface="Titillium Web"/>
            </a:endParaRPr>
          </a:p>
        </p:txBody>
      </p:sp>
      <p:pic>
        <p:nvPicPr>
          <p:cNvPr id="105" name="Google Shape;105;p19"/>
          <p:cNvPicPr preferRelativeResize="0"/>
          <p:nvPr/>
        </p:nvPicPr>
        <p:blipFill>
          <a:blip r:embed="rId3">
            <a:alphaModFix/>
          </a:blip>
          <a:stretch>
            <a:fillRect/>
          </a:stretch>
        </p:blipFill>
        <p:spPr>
          <a:xfrm>
            <a:off x="5154875" y="1341988"/>
            <a:ext cx="3837125" cy="3042724"/>
          </a:xfrm>
          <a:prstGeom prst="rect">
            <a:avLst/>
          </a:prstGeom>
          <a:noFill/>
          <a:ln>
            <a:noFill/>
          </a:ln>
        </p:spPr>
      </p:pic>
      <p:sp>
        <p:nvSpPr>
          <p:cNvPr id="106" name="Google Shape;106;p19"/>
          <p:cNvSpPr txBox="1"/>
          <p:nvPr/>
        </p:nvSpPr>
        <p:spPr>
          <a:xfrm>
            <a:off x="386575" y="395205"/>
            <a:ext cx="6910500" cy="5361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rPr b="1" lang="it" sz="2600">
                <a:solidFill>
                  <a:srgbClr val="0066CC"/>
                </a:solidFill>
                <a:latin typeface="Titillium Web"/>
                <a:ea typeface="Titillium Web"/>
                <a:cs typeface="Titillium Web"/>
                <a:sym typeface="Titillium Web"/>
              </a:rPr>
              <a:t>CUP | Richiedi il CUP - Compilazione 2/5</a:t>
            </a:r>
            <a:endParaRPr b="1" sz="2600">
              <a:solidFill>
                <a:srgbClr val="0066CC"/>
              </a:solidFill>
              <a:latin typeface="Titillium Web"/>
              <a:ea typeface="Titillium Web"/>
              <a:cs typeface="Titillium Web"/>
              <a:sym typeface="Titillium Web"/>
            </a:endParaRPr>
          </a:p>
        </p:txBody>
      </p:sp>
      <p:cxnSp>
        <p:nvCxnSpPr>
          <p:cNvPr id="107" name="Google Shape;107;p19"/>
          <p:cNvCxnSpPr/>
          <p:nvPr/>
        </p:nvCxnSpPr>
        <p:spPr>
          <a:xfrm flipH="1">
            <a:off x="5036850" y="928350"/>
            <a:ext cx="11700" cy="3783600"/>
          </a:xfrm>
          <a:prstGeom prst="straightConnector1">
            <a:avLst/>
          </a:prstGeom>
          <a:noFill/>
          <a:ln cap="flat" cmpd="sng" w="28575">
            <a:solidFill>
              <a:srgbClr val="00C2C7"/>
            </a:solidFill>
            <a:prstDash val="solid"/>
            <a:round/>
            <a:headEnd len="med" w="med" type="none"/>
            <a:tailEnd len="med" w="med" type="none"/>
          </a:ln>
        </p:spPr>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0"/>
          <p:cNvSpPr txBox="1"/>
          <p:nvPr>
            <p:ph idx="1" type="subTitle"/>
          </p:nvPr>
        </p:nvSpPr>
        <p:spPr>
          <a:xfrm>
            <a:off x="434350" y="1431300"/>
            <a:ext cx="4515300" cy="228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it" sz="1400">
                <a:solidFill>
                  <a:schemeClr val="dk1"/>
                </a:solidFill>
                <a:latin typeface="Titillium Web"/>
                <a:ea typeface="Titillium Web"/>
                <a:cs typeface="Titillium Web"/>
                <a:sym typeface="Titillium Web"/>
              </a:rPr>
              <a:t>Costo totale del progetto</a:t>
            </a:r>
            <a:r>
              <a:rPr lang="it" sz="1400">
                <a:solidFill>
                  <a:schemeClr val="dk1"/>
                </a:solidFill>
                <a:latin typeface="Titillium Web"/>
                <a:ea typeface="Titillium Web"/>
                <a:cs typeface="Titillium Web"/>
                <a:sym typeface="Titillium Web"/>
              </a:rPr>
              <a:t>: indicare l’importo forfettario relativo alla candidatura su PA digitale 2026</a:t>
            </a:r>
            <a:endParaRPr sz="1400">
              <a:solidFill>
                <a:schemeClr val="dk1"/>
              </a:solidFill>
              <a:latin typeface="Titillium Web"/>
              <a:ea typeface="Titillium Web"/>
              <a:cs typeface="Titillium Web"/>
              <a:sym typeface="Titillium Web"/>
            </a:endParaRPr>
          </a:p>
          <a:p>
            <a:pPr indent="0" lvl="0" marL="0" rtl="0" algn="l">
              <a:spcBef>
                <a:spcPts val="0"/>
              </a:spcBef>
              <a:spcAft>
                <a:spcPts val="0"/>
              </a:spcAft>
              <a:buNone/>
            </a:pPr>
            <a:r>
              <a:t/>
            </a:r>
            <a:endParaRPr sz="1400">
              <a:solidFill>
                <a:schemeClr val="dk1"/>
              </a:solidFill>
              <a:latin typeface="Titillium Web"/>
              <a:ea typeface="Titillium Web"/>
              <a:cs typeface="Titillium Web"/>
              <a:sym typeface="Titillium Web"/>
            </a:endParaRPr>
          </a:p>
          <a:p>
            <a:pPr indent="0" lvl="0" marL="0" rtl="0" algn="l">
              <a:spcBef>
                <a:spcPts val="0"/>
              </a:spcBef>
              <a:spcAft>
                <a:spcPts val="0"/>
              </a:spcAft>
              <a:buNone/>
            </a:pPr>
            <a:r>
              <a:rPr b="1" lang="it" sz="1400">
                <a:solidFill>
                  <a:schemeClr val="dk1"/>
                </a:solidFill>
                <a:latin typeface="Titillium Web"/>
                <a:ea typeface="Titillium Web"/>
                <a:cs typeface="Titillium Web"/>
                <a:sym typeface="Titillium Web"/>
              </a:rPr>
              <a:t>Tipologia copertura finanziaria</a:t>
            </a:r>
            <a:r>
              <a:rPr lang="it" sz="1400">
                <a:solidFill>
                  <a:schemeClr val="dk1"/>
                </a:solidFill>
                <a:latin typeface="Titillium Web"/>
                <a:ea typeface="Titillium Web"/>
                <a:cs typeface="Titillium Web"/>
                <a:sym typeface="Titillium Web"/>
              </a:rPr>
              <a:t>: valorizzata la fonte comunitaria</a:t>
            </a:r>
            <a:endParaRPr sz="1400">
              <a:solidFill>
                <a:schemeClr val="dk1"/>
              </a:solidFill>
              <a:latin typeface="Titillium Web"/>
              <a:ea typeface="Titillium Web"/>
              <a:cs typeface="Titillium Web"/>
              <a:sym typeface="Titillium Web"/>
            </a:endParaRPr>
          </a:p>
          <a:p>
            <a:pPr indent="0" lvl="0" marL="0" rtl="0" algn="l">
              <a:spcBef>
                <a:spcPts val="0"/>
              </a:spcBef>
              <a:spcAft>
                <a:spcPts val="0"/>
              </a:spcAft>
              <a:buNone/>
            </a:pPr>
            <a:r>
              <a:t/>
            </a:r>
            <a:endParaRPr sz="1400">
              <a:solidFill>
                <a:schemeClr val="dk1"/>
              </a:solidFill>
              <a:latin typeface="Titillium Web"/>
              <a:ea typeface="Titillium Web"/>
              <a:cs typeface="Titillium Web"/>
              <a:sym typeface="Titillium Web"/>
            </a:endParaRPr>
          </a:p>
          <a:p>
            <a:pPr indent="0" lvl="0" marL="0" rtl="0" algn="l">
              <a:spcBef>
                <a:spcPts val="0"/>
              </a:spcBef>
              <a:spcAft>
                <a:spcPts val="0"/>
              </a:spcAft>
              <a:buNone/>
            </a:pPr>
            <a:r>
              <a:rPr b="1" lang="it" sz="1400">
                <a:solidFill>
                  <a:schemeClr val="dk1"/>
                </a:solidFill>
                <a:latin typeface="Titillium Web"/>
                <a:ea typeface="Titillium Web"/>
                <a:cs typeface="Titillium Web"/>
                <a:sym typeface="Titillium Web"/>
              </a:rPr>
              <a:t>Importo del finanziamento pubblico</a:t>
            </a:r>
            <a:r>
              <a:rPr lang="it" sz="1400">
                <a:solidFill>
                  <a:schemeClr val="dk1"/>
                </a:solidFill>
                <a:latin typeface="Titillium Web"/>
                <a:ea typeface="Titillium Web"/>
                <a:cs typeface="Titillium Web"/>
                <a:sym typeface="Titillium Web"/>
              </a:rPr>
              <a:t>: sarà riportato lo stesso valore dell’importo inserito nel costo se non prevista la concorrenza di risorse private.</a:t>
            </a:r>
            <a:endParaRPr b="1" sz="1400">
              <a:solidFill>
                <a:schemeClr val="dk1"/>
              </a:solidFill>
              <a:latin typeface="Titillium Web"/>
              <a:ea typeface="Titillium Web"/>
              <a:cs typeface="Titillium Web"/>
              <a:sym typeface="Titillium Web"/>
            </a:endParaRPr>
          </a:p>
          <a:p>
            <a:pPr indent="0" lvl="0" marL="0" rtl="0" algn="l">
              <a:spcBef>
                <a:spcPts val="0"/>
              </a:spcBef>
              <a:spcAft>
                <a:spcPts val="0"/>
              </a:spcAft>
              <a:buNone/>
            </a:pPr>
            <a:r>
              <a:t/>
            </a:r>
            <a:endParaRPr b="1" sz="1400">
              <a:solidFill>
                <a:schemeClr val="dk1"/>
              </a:solidFill>
              <a:latin typeface="Titillium Web"/>
              <a:ea typeface="Titillium Web"/>
              <a:cs typeface="Titillium Web"/>
              <a:sym typeface="Titillium Web"/>
            </a:endParaRPr>
          </a:p>
          <a:p>
            <a:pPr indent="0" lvl="0" marL="0" rtl="0" algn="l">
              <a:spcBef>
                <a:spcPts val="0"/>
              </a:spcBef>
              <a:spcAft>
                <a:spcPts val="0"/>
              </a:spcAft>
              <a:buNone/>
            </a:pPr>
            <a:r>
              <a:t/>
            </a:r>
            <a:endParaRPr sz="1400">
              <a:solidFill>
                <a:schemeClr val="dk1"/>
              </a:solidFill>
              <a:latin typeface="Titillium Web"/>
              <a:ea typeface="Titillium Web"/>
              <a:cs typeface="Titillium Web"/>
              <a:sym typeface="Titillium Web"/>
            </a:endParaRPr>
          </a:p>
        </p:txBody>
      </p:sp>
      <p:pic>
        <p:nvPicPr>
          <p:cNvPr id="113" name="Google Shape;113;p20"/>
          <p:cNvPicPr preferRelativeResize="0"/>
          <p:nvPr/>
        </p:nvPicPr>
        <p:blipFill>
          <a:blip r:embed="rId3">
            <a:alphaModFix/>
          </a:blip>
          <a:stretch>
            <a:fillRect/>
          </a:stretch>
        </p:blipFill>
        <p:spPr>
          <a:xfrm>
            <a:off x="5135750" y="1573375"/>
            <a:ext cx="3733050" cy="1996750"/>
          </a:xfrm>
          <a:prstGeom prst="rect">
            <a:avLst/>
          </a:prstGeom>
          <a:noFill/>
          <a:ln>
            <a:noFill/>
          </a:ln>
        </p:spPr>
      </p:pic>
      <p:sp>
        <p:nvSpPr>
          <p:cNvPr id="114" name="Google Shape;114;p20"/>
          <p:cNvSpPr txBox="1"/>
          <p:nvPr/>
        </p:nvSpPr>
        <p:spPr>
          <a:xfrm>
            <a:off x="386575" y="395205"/>
            <a:ext cx="6910500" cy="5361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rPr b="1" lang="it" sz="2600">
                <a:solidFill>
                  <a:srgbClr val="0066CC"/>
                </a:solidFill>
                <a:latin typeface="Titillium Web"/>
                <a:ea typeface="Titillium Web"/>
                <a:cs typeface="Titillium Web"/>
                <a:sym typeface="Titillium Web"/>
              </a:rPr>
              <a:t>CUP | Richiedi il CUP - Compilazione 4/5</a:t>
            </a:r>
            <a:endParaRPr b="1" sz="2600">
              <a:solidFill>
                <a:srgbClr val="0066CC"/>
              </a:solidFill>
              <a:latin typeface="Titillium Web"/>
              <a:ea typeface="Titillium Web"/>
              <a:cs typeface="Titillium Web"/>
              <a:sym typeface="Titillium Web"/>
            </a:endParaRPr>
          </a:p>
        </p:txBody>
      </p:sp>
      <p:cxnSp>
        <p:nvCxnSpPr>
          <p:cNvPr id="115" name="Google Shape;115;p20"/>
          <p:cNvCxnSpPr/>
          <p:nvPr/>
        </p:nvCxnSpPr>
        <p:spPr>
          <a:xfrm flipH="1">
            <a:off x="5036850" y="928350"/>
            <a:ext cx="11700" cy="3783600"/>
          </a:xfrm>
          <a:prstGeom prst="straightConnector1">
            <a:avLst/>
          </a:prstGeom>
          <a:noFill/>
          <a:ln cap="flat" cmpd="sng" w="28575">
            <a:solidFill>
              <a:srgbClr val="00C2C7"/>
            </a:solidFill>
            <a:prstDash val="solid"/>
            <a:round/>
            <a:headEnd len="med" w="med" type="none"/>
            <a:tailEnd len="med" w="med"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21"/>
          <p:cNvSpPr txBox="1"/>
          <p:nvPr>
            <p:ph idx="1" type="subTitle"/>
          </p:nvPr>
        </p:nvSpPr>
        <p:spPr>
          <a:xfrm>
            <a:off x="455250" y="1190850"/>
            <a:ext cx="8121900" cy="3280800"/>
          </a:xfrm>
          <a:prstGeom prst="rect">
            <a:avLst/>
          </a:prstGeom>
        </p:spPr>
        <p:txBody>
          <a:bodyPr anchorCtr="0" anchor="t" bIns="91425" lIns="91425" spcFirstLastPara="1" rIns="91425" wrap="square" tIns="91425">
            <a:noAutofit/>
          </a:bodyPr>
          <a:lstStyle/>
          <a:p>
            <a:pPr indent="0" lvl="0" marL="0" rtl="0" algn="just">
              <a:spcBef>
                <a:spcPts val="0"/>
              </a:spcBef>
              <a:spcAft>
                <a:spcPts val="0"/>
              </a:spcAft>
              <a:buClr>
                <a:schemeClr val="dk1"/>
              </a:buClr>
              <a:buSzPts val="1100"/>
              <a:buFont typeface="Arial"/>
              <a:buNone/>
            </a:pPr>
            <a:r>
              <a:rPr lang="it" sz="1400">
                <a:solidFill>
                  <a:schemeClr val="dk1"/>
                </a:solidFill>
                <a:latin typeface="Titillium Web"/>
                <a:ea typeface="Titillium Web"/>
                <a:cs typeface="Titillium Web"/>
                <a:sym typeface="Titillium Web"/>
              </a:rPr>
              <a:t>Al termine della fase di compilazione delle schermate, proseguendo nella pagina successiva, sarà proposto un riepilogo di tutte le informazioni inserite, al fine di una verifica finale da parte dell’utente. </a:t>
            </a:r>
            <a:endParaRPr sz="1400">
              <a:solidFill>
                <a:schemeClr val="dk1"/>
              </a:solidFill>
              <a:latin typeface="Titillium Web"/>
              <a:ea typeface="Titillium Web"/>
              <a:cs typeface="Titillium Web"/>
              <a:sym typeface="Titillium Web"/>
            </a:endParaRPr>
          </a:p>
          <a:p>
            <a:pPr indent="0" lvl="0" marL="0" rtl="0" algn="just">
              <a:spcBef>
                <a:spcPts val="0"/>
              </a:spcBef>
              <a:spcAft>
                <a:spcPts val="0"/>
              </a:spcAft>
              <a:buNone/>
            </a:pPr>
            <a:r>
              <a:t/>
            </a:r>
            <a:endParaRPr sz="1400">
              <a:solidFill>
                <a:schemeClr val="dk1"/>
              </a:solidFill>
              <a:latin typeface="Titillium Web"/>
              <a:ea typeface="Titillium Web"/>
              <a:cs typeface="Titillium Web"/>
              <a:sym typeface="Titillium Web"/>
            </a:endParaRPr>
          </a:p>
          <a:p>
            <a:pPr indent="0" lvl="0" marL="0" rtl="0" algn="just">
              <a:spcBef>
                <a:spcPts val="0"/>
              </a:spcBef>
              <a:spcAft>
                <a:spcPts val="0"/>
              </a:spcAft>
              <a:buClr>
                <a:schemeClr val="dk1"/>
              </a:buClr>
              <a:buSzPts val="1100"/>
              <a:buFont typeface="Arial"/>
              <a:buNone/>
            </a:pPr>
            <a:r>
              <a:rPr lang="it" sz="1400">
                <a:solidFill>
                  <a:schemeClr val="dk1"/>
                </a:solidFill>
                <a:latin typeface="Titillium Web"/>
                <a:ea typeface="Titillium Web"/>
                <a:cs typeface="Titillium Web"/>
                <a:sym typeface="Titillium Web"/>
              </a:rPr>
              <a:t>Se occorre modificare alcune informazioni, sarà necessario tornare indietro nella procedura di generazione utilizzando gli appositi bottoni in fondo alla pagina. Altrimenti, se le informazioni sono corrette, si può passare al punto successivo.</a:t>
            </a:r>
            <a:endParaRPr sz="1400">
              <a:solidFill>
                <a:schemeClr val="dk1"/>
              </a:solidFill>
              <a:latin typeface="Titillium Web"/>
              <a:ea typeface="Titillium Web"/>
              <a:cs typeface="Titillium Web"/>
              <a:sym typeface="Titillium Web"/>
            </a:endParaRPr>
          </a:p>
          <a:p>
            <a:pPr indent="0" lvl="0" marL="0" rtl="0" algn="l">
              <a:spcBef>
                <a:spcPts val="0"/>
              </a:spcBef>
              <a:spcAft>
                <a:spcPts val="0"/>
              </a:spcAft>
              <a:buClr>
                <a:schemeClr val="dk1"/>
              </a:buClr>
              <a:buSzPts val="1100"/>
              <a:buFont typeface="Arial"/>
              <a:buNone/>
            </a:pPr>
            <a:r>
              <a:t/>
            </a:r>
            <a:endParaRPr b="1" sz="1400">
              <a:solidFill>
                <a:schemeClr val="dk1"/>
              </a:solidFill>
              <a:latin typeface="Titillium Web"/>
              <a:ea typeface="Titillium Web"/>
              <a:cs typeface="Titillium Web"/>
              <a:sym typeface="Titillium Web"/>
            </a:endParaRPr>
          </a:p>
          <a:p>
            <a:pPr indent="0" lvl="0" marL="0" rtl="0" algn="l">
              <a:spcBef>
                <a:spcPts val="0"/>
              </a:spcBef>
              <a:spcAft>
                <a:spcPts val="0"/>
              </a:spcAft>
              <a:buClr>
                <a:schemeClr val="dk1"/>
              </a:buClr>
              <a:buSzPts val="1100"/>
              <a:buFont typeface="Arial"/>
              <a:buNone/>
            </a:pPr>
            <a:r>
              <a:rPr lang="it" sz="1400">
                <a:solidFill>
                  <a:schemeClr val="dk1"/>
                </a:solidFill>
                <a:latin typeface="Titillium Web"/>
                <a:ea typeface="Titillium Web"/>
                <a:cs typeface="Titillium Web"/>
                <a:sym typeface="Titillium Web"/>
              </a:rPr>
              <a:t>Cliccare sul tasto </a:t>
            </a:r>
            <a:r>
              <a:rPr b="1" lang="it" sz="1400">
                <a:solidFill>
                  <a:schemeClr val="dk1"/>
                </a:solidFill>
                <a:latin typeface="Titillium Web"/>
                <a:ea typeface="Titillium Web"/>
                <a:cs typeface="Titillium Web"/>
                <a:sym typeface="Titillium Web"/>
              </a:rPr>
              <a:t>“Genera CUP”</a:t>
            </a:r>
            <a:r>
              <a:rPr lang="it" sz="1400">
                <a:solidFill>
                  <a:schemeClr val="dk1"/>
                </a:solidFill>
                <a:latin typeface="Titillium Web"/>
                <a:ea typeface="Titillium Web"/>
                <a:cs typeface="Titillium Web"/>
                <a:sym typeface="Titillium Web"/>
              </a:rPr>
              <a:t> per terminare la procedura.</a:t>
            </a:r>
            <a:endParaRPr b="1" sz="1400">
              <a:solidFill>
                <a:schemeClr val="dk1"/>
              </a:solidFill>
              <a:latin typeface="Titillium Web"/>
              <a:ea typeface="Titillium Web"/>
              <a:cs typeface="Titillium Web"/>
              <a:sym typeface="Titillium Web"/>
            </a:endParaRPr>
          </a:p>
        </p:txBody>
      </p:sp>
      <p:sp>
        <p:nvSpPr>
          <p:cNvPr id="121" name="Google Shape;121;p21"/>
          <p:cNvSpPr txBox="1"/>
          <p:nvPr/>
        </p:nvSpPr>
        <p:spPr>
          <a:xfrm>
            <a:off x="386575" y="395205"/>
            <a:ext cx="6910500" cy="536100"/>
          </a:xfrm>
          <a:prstGeom prst="rect">
            <a:avLst/>
          </a:prstGeom>
          <a:noFill/>
          <a:ln>
            <a:noFill/>
          </a:ln>
        </p:spPr>
        <p:txBody>
          <a:bodyPr anchorCtr="0" anchor="ctr" bIns="91425" lIns="91425" spcFirstLastPara="1" rIns="91425" wrap="square" tIns="91425">
            <a:noAutofit/>
          </a:bodyPr>
          <a:lstStyle/>
          <a:p>
            <a:pPr indent="0" lvl="0" marL="0" marR="0" rtl="0" algn="l">
              <a:spcBef>
                <a:spcPts val="0"/>
              </a:spcBef>
              <a:spcAft>
                <a:spcPts val="0"/>
              </a:spcAft>
              <a:buNone/>
            </a:pPr>
            <a:r>
              <a:rPr b="1" lang="it" sz="2600">
                <a:solidFill>
                  <a:srgbClr val="0066CC"/>
                </a:solidFill>
                <a:latin typeface="Titillium Web"/>
                <a:ea typeface="Titillium Web"/>
                <a:cs typeface="Titillium Web"/>
                <a:sym typeface="Titillium Web"/>
              </a:rPr>
              <a:t>CUP | Richiedi il CUP - Compilazione 5/5</a:t>
            </a:r>
            <a:endParaRPr b="1" sz="2600">
              <a:solidFill>
                <a:srgbClr val="0066CC"/>
              </a:solidFill>
              <a:latin typeface="Titillium Web"/>
              <a:ea typeface="Titillium Web"/>
              <a:cs typeface="Titillium Web"/>
              <a:sym typeface="Titillium Web"/>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