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06" r:id="rId1"/>
  </p:sldMasterIdLst>
  <p:notesMasterIdLst>
    <p:notesMasterId r:id="rId8"/>
  </p:notesMasterIdLst>
  <p:sldIdLst>
    <p:sldId id="256" r:id="rId2"/>
    <p:sldId id="259" r:id="rId3"/>
    <p:sldId id="257" r:id="rId4"/>
    <p:sldId id="258" r:id="rId5"/>
    <p:sldId id="262" r:id="rId6"/>
    <p:sldId id="265" r:id="rId7"/>
  </p:sldIdLst>
  <p:sldSz cx="13004800" cy="9753600"/>
  <p:notesSz cx="6858000" cy="9144000"/>
  <p:embeddedFontLst>
    <p:embeddedFont>
      <p:font typeface="Times" panose="02020603050405020304" pitchFamily="18" charset="0"/>
      <p:regular r:id="rId9"/>
      <p:bold r:id="rId10"/>
      <p:italic r:id="rId11"/>
      <p:boldItalic r:id="rId12"/>
    </p:embeddedFont>
    <p:embeddedFont>
      <p:font typeface="Helvetica Neue" panose="020B0604020202020204" charset="0"/>
      <p:regular r:id="rId13"/>
      <p:bold r:id="rId14"/>
      <p:italic r:id="rId15"/>
      <p:boldItalic r:id="rId16"/>
    </p:embeddedFont>
    <p:embeddedFont>
      <p:font typeface="Calibri Light" panose="020F0302020204030204" pitchFamily="34" charset="0"/>
      <p:regular r:id="rId17"/>
      <p:italic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4" roundtripDataSignature="AMtx7mj1++kqfmnX/zBW3/vsJ2RvMa7kv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FF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B05082B-8B15-46FB-8886-4A1B007966EA}">
  <a:tblStyle styleId="{4B05082B-8B15-46FB-8886-4A1B007966EA}" styleName="Table_0"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 b="off" i="off"/>
      <a:tcStyle>
        <a:tcBdr/>
        <a:fill>
          <a:solidFill>
            <a:srgbClr val="E3E5E8"/>
          </a:solidFill>
        </a:fill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254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254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254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7" d="100"/>
          <a:sy n="47" d="100"/>
        </p:scale>
        <p:origin x="1272" y="40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13.fntdata"/><Relationship Id="rId34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36" Type="http://schemas.openxmlformats.org/officeDocument/2006/relationships/viewProps" Target="viewProps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font" Target="fonts/font14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299106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981113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361398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554379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051115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006583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66000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625600" y="1596249"/>
            <a:ext cx="9753600" cy="3395698"/>
          </a:xfrm>
        </p:spPr>
        <p:txBody>
          <a:bodyPr anchor="b"/>
          <a:lstStyle>
            <a:lvl1pPr algn="ctr">
              <a:defRPr sz="64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625600" y="5122898"/>
            <a:ext cx="9753600" cy="2354862"/>
          </a:xfrm>
        </p:spPr>
        <p:txBody>
          <a:bodyPr/>
          <a:lstStyle>
            <a:lvl1pPr marL="0" indent="0" algn="ctr">
              <a:buNone/>
              <a:defRPr sz="2560"/>
            </a:lvl1pPr>
            <a:lvl2pPr marL="487695" indent="0" algn="ctr">
              <a:buNone/>
              <a:defRPr sz="2133"/>
            </a:lvl2pPr>
            <a:lvl3pPr marL="975390" indent="0" algn="ctr">
              <a:buNone/>
              <a:defRPr sz="1920"/>
            </a:lvl3pPr>
            <a:lvl4pPr marL="1463086" indent="0" algn="ctr">
              <a:buNone/>
              <a:defRPr sz="1707"/>
            </a:lvl4pPr>
            <a:lvl5pPr marL="1950781" indent="0" algn="ctr">
              <a:buNone/>
              <a:defRPr sz="1707"/>
            </a:lvl5pPr>
            <a:lvl6pPr marL="2438476" indent="0" algn="ctr">
              <a:buNone/>
              <a:defRPr sz="1707"/>
            </a:lvl6pPr>
            <a:lvl7pPr marL="2926171" indent="0" algn="ctr">
              <a:buNone/>
              <a:defRPr sz="1707"/>
            </a:lvl7pPr>
            <a:lvl8pPr marL="3413867" indent="0" algn="ctr">
              <a:buNone/>
              <a:defRPr sz="1707"/>
            </a:lvl8pPr>
            <a:lvl9pPr marL="3901562" indent="0" algn="ctr">
              <a:buNone/>
              <a:defRPr sz="1707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6/7/2021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‹N›</a:t>
            </a:fld>
            <a:endParaRPr lang="en-US" sz="140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73543947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6/7/2021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‹N›</a:t>
            </a:fld>
            <a:endParaRPr lang="en-US" sz="140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1345821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9306560" y="519289"/>
            <a:ext cx="2804160" cy="82657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94080" y="519289"/>
            <a:ext cx="8249920" cy="82657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6/7/2021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‹N›</a:t>
            </a:fld>
            <a:endParaRPr lang="en-US" sz="140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50624767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" type="title">
  <p:cSld name="Titolo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1"/>
          <p:cNvSpPr txBox="1">
            <a:spLocks noGrp="1"/>
          </p:cNvSpPr>
          <p:nvPr>
            <p:ph type="body" idx="1"/>
          </p:nvPr>
        </p:nvSpPr>
        <p:spPr>
          <a:xfrm>
            <a:off x="698500" y="8657488"/>
            <a:ext cx="11607801" cy="461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4"/>
              <a:buFont typeface="Helvetica Neue"/>
              <a:buNone/>
              <a:defRPr sz="2304" b="1"/>
            </a:lvl1pPr>
            <a:lvl2pPr marL="914400" lvl="1" indent="-369189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marL="1371600" lvl="2" indent="-369189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marL="1828800" lvl="3" indent="-369189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marL="2286000" lvl="4" indent="-369189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marL="2743200" lvl="5" indent="-369189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11" name="Google Shape;11;p21"/>
          <p:cNvSpPr txBox="1">
            <a:spLocks noGrp="1"/>
          </p:cNvSpPr>
          <p:nvPr>
            <p:ph type="title"/>
          </p:nvPr>
        </p:nvSpPr>
        <p:spPr>
          <a:xfrm>
            <a:off x="698500" y="1854200"/>
            <a:ext cx="11609057" cy="33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00"/>
              <a:buFont typeface="Helvetica Neue"/>
              <a:buNone/>
              <a:defRPr sz="8200"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21"/>
          <p:cNvSpPr txBox="1">
            <a:spLocks noGrp="1"/>
          </p:cNvSpPr>
          <p:nvPr>
            <p:ph type="body" idx="2"/>
          </p:nvPr>
        </p:nvSpPr>
        <p:spPr>
          <a:xfrm>
            <a:off x="698500" y="5105400"/>
            <a:ext cx="11607800" cy="1456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Helvetica Neue"/>
              <a:buNone/>
              <a:defRPr sz="3800" b="1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Helvetica Neue"/>
              <a:buNone/>
              <a:defRPr sz="3800" b="1"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Helvetica Neue"/>
              <a:buNone/>
              <a:defRPr sz="3800" b="1"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Helvetica Neue"/>
              <a:buNone/>
              <a:defRPr sz="3800" b="1"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Helvetica Neue"/>
              <a:buNone/>
              <a:defRPr sz="3800" b="1"/>
            </a:lvl5pPr>
            <a:lvl6pPr marL="2743200" lvl="5" indent="-369189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13" name="Google Shape;13;p21"/>
          <p:cNvSpPr txBox="1">
            <a:spLocks noGrp="1"/>
          </p:cNvSpPr>
          <p:nvPr>
            <p:ph type="sldNum" idx="12"/>
          </p:nvPr>
        </p:nvSpPr>
        <p:spPr>
          <a:xfrm>
            <a:off x="6353454" y="9220199"/>
            <a:ext cx="297892" cy="287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1300"/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1300"/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1300"/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1300"/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1300"/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1300"/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1300"/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1300"/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1300"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82486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uota" type="tx">
  <p:cSld name="1_Vuota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2"/>
          <p:cNvSpPr txBox="1">
            <a:spLocks noGrp="1"/>
          </p:cNvSpPr>
          <p:nvPr>
            <p:ph type="sldNum" idx="12"/>
          </p:nvPr>
        </p:nvSpPr>
        <p:spPr>
          <a:xfrm>
            <a:off x="6350067" y="9220199"/>
            <a:ext cx="297892" cy="287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1300"/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1300"/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1300"/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1300"/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1300"/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1300"/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1300"/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1300"/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"/>
              <a:buNone/>
              <a:defRPr sz="1300"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92183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6/7/2021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‹N›</a:t>
            </a:fld>
            <a:endParaRPr lang="en-US" sz="140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4866707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87307" y="2431628"/>
            <a:ext cx="11216640" cy="4057226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87307" y="6527237"/>
            <a:ext cx="11216640" cy="2133599"/>
          </a:xfrm>
        </p:spPr>
        <p:txBody>
          <a:bodyPr/>
          <a:lstStyle>
            <a:lvl1pPr marL="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1pPr>
            <a:lvl2pPr marL="487695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2pPr>
            <a:lvl3pPr marL="97539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463086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4pPr>
            <a:lvl5pPr marL="1950781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5pPr>
            <a:lvl6pPr marL="2438476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6pPr>
            <a:lvl7pPr marL="2926171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7pPr>
            <a:lvl8pPr marL="3413867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8pPr>
            <a:lvl9pPr marL="3901562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6/7/2021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‹N›</a:t>
            </a:fld>
            <a:endParaRPr lang="en-US" sz="140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02752791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94080" y="2596444"/>
            <a:ext cx="5527040" cy="618857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83680" y="2596444"/>
            <a:ext cx="5527040" cy="618857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6/7/2021</a:t>
            </a:fld>
            <a:endParaRPr lang="en-US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‹N›</a:t>
            </a:fld>
            <a:endParaRPr lang="en-US" sz="140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62901863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95774" y="519290"/>
            <a:ext cx="11216640" cy="188524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95775" y="2390987"/>
            <a:ext cx="5501639" cy="1171786"/>
          </a:xfrm>
        </p:spPr>
        <p:txBody>
          <a:bodyPr anchor="b"/>
          <a:lstStyle>
            <a:lvl1pPr marL="0" indent="0">
              <a:buNone/>
              <a:defRPr sz="2560" b="1"/>
            </a:lvl1pPr>
            <a:lvl2pPr marL="487695" indent="0">
              <a:buNone/>
              <a:defRPr sz="2133" b="1"/>
            </a:lvl2pPr>
            <a:lvl3pPr marL="975390" indent="0">
              <a:buNone/>
              <a:defRPr sz="1920" b="1"/>
            </a:lvl3pPr>
            <a:lvl4pPr marL="1463086" indent="0">
              <a:buNone/>
              <a:defRPr sz="1707" b="1"/>
            </a:lvl4pPr>
            <a:lvl5pPr marL="1950781" indent="0">
              <a:buNone/>
              <a:defRPr sz="1707" b="1"/>
            </a:lvl5pPr>
            <a:lvl6pPr marL="2438476" indent="0">
              <a:buNone/>
              <a:defRPr sz="1707" b="1"/>
            </a:lvl6pPr>
            <a:lvl7pPr marL="2926171" indent="0">
              <a:buNone/>
              <a:defRPr sz="1707" b="1"/>
            </a:lvl7pPr>
            <a:lvl8pPr marL="3413867" indent="0">
              <a:buNone/>
              <a:defRPr sz="1707" b="1"/>
            </a:lvl8pPr>
            <a:lvl9pPr marL="3901562" indent="0">
              <a:buNone/>
              <a:defRPr sz="1707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95775" y="3562773"/>
            <a:ext cx="5501639" cy="524030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583680" y="2390987"/>
            <a:ext cx="5528734" cy="1171786"/>
          </a:xfrm>
        </p:spPr>
        <p:txBody>
          <a:bodyPr anchor="b"/>
          <a:lstStyle>
            <a:lvl1pPr marL="0" indent="0">
              <a:buNone/>
              <a:defRPr sz="2560" b="1"/>
            </a:lvl1pPr>
            <a:lvl2pPr marL="487695" indent="0">
              <a:buNone/>
              <a:defRPr sz="2133" b="1"/>
            </a:lvl2pPr>
            <a:lvl3pPr marL="975390" indent="0">
              <a:buNone/>
              <a:defRPr sz="1920" b="1"/>
            </a:lvl3pPr>
            <a:lvl4pPr marL="1463086" indent="0">
              <a:buNone/>
              <a:defRPr sz="1707" b="1"/>
            </a:lvl4pPr>
            <a:lvl5pPr marL="1950781" indent="0">
              <a:buNone/>
              <a:defRPr sz="1707" b="1"/>
            </a:lvl5pPr>
            <a:lvl6pPr marL="2438476" indent="0">
              <a:buNone/>
              <a:defRPr sz="1707" b="1"/>
            </a:lvl6pPr>
            <a:lvl7pPr marL="2926171" indent="0">
              <a:buNone/>
              <a:defRPr sz="1707" b="1"/>
            </a:lvl7pPr>
            <a:lvl8pPr marL="3413867" indent="0">
              <a:buNone/>
              <a:defRPr sz="1707" b="1"/>
            </a:lvl8pPr>
            <a:lvl9pPr marL="3901562" indent="0">
              <a:buNone/>
              <a:defRPr sz="1707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583680" y="3562773"/>
            <a:ext cx="5528734" cy="524030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6/7/2021</a:t>
            </a:fld>
            <a:endParaRPr lang="en-US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‹N›</a:t>
            </a:fld>
            <a:endParaRPr lang="en-US" sz="140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66416715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6/7/2021</a:t>
            </a:fld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‹N›</a:t>
            </a:fld>
            <a:endParaRPr lang="en-US" sz="140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75464223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6/7/2021</a:t>
            </a:fld>
            <a:endParaRPr lang="en-US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15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95774" y="650240"/>
            <a:ext cx="4194386" cy="2275840"/>
          </a:xfrm>
        </p:spPr>
        <p:txBody>
          <a:bodyPr anchor="b"/>
          <a:lstStyle>
            <a:lvl1pPr>
              <a:defRPr sz="3413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528734" y="1404338"/>
            <a:ext cx="6583680" cy="6931378"/>
          </a:xfrm>
        </p:spPr>
        <p:txBody>
          <a:bodyPr/>
          <a:lstStyle>
            <a:lvl1pPr>
              <a:defRPr sz="3413"/>
            </a:lvl1pPr>
            <a:lvl2pPr>
              <a:defRPr sz="2987"/>
            </a:lvl2pPr>
            <a:lvl3pPr>
              <a:defRPr sz="256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95774" y="2926080"/>
            <a:ext cx="4194386" cy="5420925"/>
          </a:xfrm>
        </p:spPr>
        <p:txBody>
          <a:bodyPr/>
          <a:lstStyle>
            <a:lvl1pPr marL="0" indent="0">
              <a:buNone/>
              <a:defRPr sz="1707"/>
            </a:lvl1pPr>
            <a:lvl2pPr marL="487695" indent="0">
              <a:buNone/>
              <a:defRPr sz="1493"/>
            </a:lvl2pPr>
            <a:lvl3pPr marL="975390" indent="0">
              <a:buNone/>
              <a:defRPr sz="1280"/>
            </a:lvl3pPr>
            <a:lvl4pPr marL="1463086" indent="0">
              <a:buNone/>
              <a:defRPr sz="1067"/>
            </a:lvl4pPr>
            <a:lvl5pPr marL="1950781" indent="0">
              <a:buNone/>
              <a:defRPr sz="1067"/>
            </a:lvl5pPr>
            <a:lvl6pPr marL="2438476" indent="0">
              <a:buNone/>
              <a:defRPr sz="1067"/>
            </a:lvl6pPr>
            <a:lvl7pPr marL="2926171" indent="0">
              <a:buNone/>
              <a:defRPr sz="1067"/>
            </a:lvl7pPr>
            <a:lvl8pPr marL="3413867" indent="0">
              <a:buNone/>
              <a:defRPr sz="1067"/>
            </a:lvl8pPr>
            <a:lvl9pPr marL="3901562" indent="0">
              <a:buNone/>
              <a:defRPr sz="1067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6/7/2021</a:t>
            </a:fld>
            <a:endParaRPr lang="en-US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‹N›</a:t>
            </a:fld>
            <a:endParaRPr lang="en-US" sz="140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86307311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95774" y="650240"/>
            <a:ext cx="4194386" cy="2275840"/>
          </a:xfrm>
        </p:spPr>
        <p:txBody>
          <a:bodyPr anchor="b"/>
          <a:lstStyle>
            <a:lvl1pPr>
              <a:defRPr sz="3413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528734" y="1404338"/>
            <a:ext cx="6583680" cy="6931378"/>
          </a:xfrm>
        </p:spPr>
        <p:txBody>
          <a:bodyPr/>
          <a:lstStyle>
            <a:lvl1pPr marL="0" indent="0">
              <a:buNone/>
              <a:defRPr sz="3413"/>
            </a:lvl1pPr>
            <a:lvl2pPr marL="487695" indent="0">
              <a:buNone/>
              <a:defRPr sz="2987"/>
            </a:lvl2pPr>
            <a:lvl3pPr marL="975390" indent="0">
              <a:buNone/>
              <a:defRPr sz="2560"/>
            </a:lvl3pPr>
            <a:lvl4pPr marL="1463086" indent="0">
              <a:buNone/>
              <a:defRPr sz="2133"/>
            </a:lvl4pPr>
            <a:lvl5pPr marL="1950781" indent="0">
              <a:buNone/>
              <a:defRPr sz="2133"/>
            </a:lvl5pPr>
            <a:lvl6pPr marL="2438476" indent="0">
              <a:buNone/>
              <a:defRPr sz="2133"/>
            </a:lvl6pPr>
            <a:lvl7pPr marL="2926171" indent="0">
              <a:buNone/>
              <a:defRPr sz="2133"/>
            </a:lvl7pPr>
            <a:lvl8pPr marL="3413867" indent="0">
              <a:buNone/>
              <a:defRPr sz="2133"/>
            </a:lvl8pPr>
            <a:lvl9pPr marL="3901562" indent="0">
              <a:buNone/>
              <a:defRPr sz="2133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95774" y="2926080"/>
            <a:ext cx="4194386" cy="5420925"/>
          </a:xfrm>
        </p:spPr>
        <p:txBody>
          <a:bodyPr/>
          <a:lstStyle>
            <a:lvl1pPr marL="0" indent="0">
              <a:buNone/>
              <a:defRPr sz="1707"/>
            </a:lvl1pPr>
            <a:lvl2pPr marL="487695" indent="0">
              <a:buNone/>
              <a:defRPr sz="1493"/>
            </a:lvl2pPr>
            <a:lvl3pPr marL="975390" indent="0">
              <a:buNone/>
              <a:defRPr sz="1280"/>
            </a:lvl3pPr>
            <a:lvl4pPr marL="1463086" indent="0">
              <a:buNone/>
              <a:defRPr sz="1067"/>
            </a:lvl4pPr>
            <a:lvl5pPr marL="1950781" indent="0">
              <a:buNone/>
              <a:defRPr sz="1067"/>
            </a:lvl5pPr>
            <a:lvl6pPr marL="2438476" indent="0">
              <a:buNone/>
              <a:defRPr sz="1067"/>
            </a:lvl6pPr>
            <a:lvl7pPr marL="2926171" indent="0">
              <a:buNone/>
              <a:defRPr sz="1067"/>
            </a:lvl7pPr>
            <a:lvl8pPr marL="3413867" indent="0">
              <a:buNone/>
              <a:defRPr sz="1067"/>
            </a:lvl8pPr>
            <a:lvl9pPr marL="3901562" indent="0">
              <a:buNone/>
              <a:defRPr sz="1067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D058F-B960-4439-B370-43D89816EE05}" type="datetimeFigureOut">
              <a:rPr lang="en-US" smtClean="0"/>
              <a:t>6/7/2021</a:t>
            </a:fld>
            <a:endParaRPr lang="en-US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‹N›</a:t>
            </a:fld>
            <a:endParaRPr lang="en-US" sz="140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54946461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94080" y="519290"/>
            <a:ext cx="11216640" cy="18852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94080" y="2596444"/>
            <a:ext cx="11216640" cy="61885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94080" y="9040143"/>
            <a:ext cx="292608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DFF08F-DC6B-4601-B491-B0F83F6DD2DA}" type="datetimeFigureOut">
              <a:rPr lang="en-US" smtClean="0"/>
              <a:pPr/>
              <a:t>6/7/2021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307840" y="9040143"/>
            <a:ext cx="438912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9184640" y="9040143"/>
            <a:ext cx="292608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‹N›</a:t>
            </a:fld>
            <a:endParaRPr lang="en-US" sz="140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85572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</p:sldLayoutIdLst>
  <p:hf sldNum="0" hdr="0" ftr="0" dt="0"/>
  <p:txStyles>
    <p:titleStyle>
      <a:lvl1pPr algn="l" defTabSz="975390" rtl="0" eaLnBrk="1" latinLnBrk="0" hangingPunct="1">
        <a:lnSpc>
          <a:spcPct val="90000"/>
        </a:lnSpc>
        <a:spcBef>
          <a:spcPct val="0"/>
        </a:spcBef>
        <a:buNone/>
        <a:defRPr sz="469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3848" indent="-243848" algn="l" defTabSz="975390" rtl="0" eaLnBrk="1" latinLnBrk="0" hangingPunct="1">
        <a:lnSpc>
          <a:spcPct val="90000"/>
        </a:lnSpc>
        <a:spcBef>
          <a:spcPts val="1067"/>
        </a:spcBef>
        <a:buFont typeface="Arial" panose="020B0604020202020204" pitchFamily="34" charset="0"/>
        <a:buChar char="•"/>
        <a:defRPr sz="2987" kern="1200">
          <a:solidFill>
            <a:schemeClr val="tx1"/>
          </a:solidFill>
          <a:latin typeface="+mn-lt"/>
          <a:ea typeface="+mn-ea"/>
          <a:cs typeface="+mn-cs"/>
        </a:defRPr>
      </a:lvl1pPr>
      <a:lvl2pPr marL="731543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38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1706933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2194629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682324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3170019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657714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4145410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1pPr>
      <a:lvl2pPr marL="487695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975390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3pPr>
      <a:lvl4pPr marL="1463086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1950781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438476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2926171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413867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3901562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4"/>
              <a:buFont typeface="Helvetica Neue"/>
              <a:buNone/>
            </a:pPr>
            <a:r>
              <a:rPr lang="en-US" sz="2304" b="1"/>
              <a:t>a.s. 2020_21</a:t>
            </a:r>
            <a:endParaRPr/>
          </a:p>
        </p:txBody>
      </p:sp>
      <p:sp>
        <p:nvSpPr>
          <p:cNvPr id="77" name="Google Shape;77;p1"/>
          <p:cNvSpPr txBox="1">
            <a:spLocks noGrp="1"/>
          </p:cNvSpPr>
          <p:nvPr>
            <p:ph type="title"/>
          </p:nvPr>
        </p:nvSpPr>
        <p:spPr>
          <a:xfrm>
            <a:off x="698500" y="1897038"/>
            <a:ext cx="11570837" cy="3208361"/>
          </a:xfrm>
          <a:prstGeom prst="rect">
            <a:avLst/>
          </a:prstGeom>
          <a:noFill/>
          <a:ln w="57150"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spcFirstLastPara="1" wrap="square" lIns="50800" tIns="50800" rIns="50800" bIns="50800" anchor="b" anchorCtr="0">
            <a:normAutofit/>
          </a:bodyPr>
          <a:lstStyle/>
          <a:p>
            <a:pPr lvl="0" algn="ctr">
              <a:buSzPts val="8200"/>
            </a:pPr>
            <a:r>
              <a:rPr lang="en-US" dirty="0">
                <a:solidFill>
                  <a:srgbClr val="00B050"/>
                </a:solidFill>
              </a:rPr>
              <a:t>Piano</a:t>
            </a:r>
            <a:r>
              <a:rPr lang="it-IT" dirty="0">
                <a:solidFill>
                  <a:srgbClr val="00B050"/>
                </a:solidFill>
              </a:rPr>
              <a:t> estate 2021</a:t>
            </a:r>
            <a:endParaRPr dirty="0">
              <a:solidFill>
                <a:srgbClr val="00B050"/>
              </a:solidFill>
            </a:endParaRPr>
          </a:p>
        </p:txBody>
      </p:sp>
      <p:sp>
        <p:nvSpPr>
          <p:cNvPr id="78" name="Google Shape;78;p1"/>
          <p:cNvSpPr txBox="1">
            <a:spLocks noGrp="1"/>
          </p:cNvSpPr>
          <p:nvPr>
            <p:ph type="body" idx="2"/>
          </p:nvPr>
        </p:nvSpPr>
        <p:spPr>
          <a:xfrm>
            <a:off x="698500" y="5105400"/>
            <a:ext cx="11607800" cy="2387221"/>
          </a:xfrm>
          <a:prstGeom prst="rect">
            <a:avLst/>
          </a:prstGeom>
          <a:noFill/>
          <a:ln w="76200"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spcFirstLastPara="1" wrap="square" lIns="50800" tIns="50800" rIns="50800" bIns="50800" anchor="t" anchorCtr="0">
            <a:normAutofit fontScale="77500" lnSpcReduction="20000"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Helvetica Neue"/>
              <a:buNone/>
            </a:pPr>
            <a:endParaRPr lang="it-IT" dirty="0" smtClean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Helvetica Neue"/>
              <a:buNone/>
            </a:pPr>
            <a:r>
              <a:rPr lang="it-IT" dirty="0" smtClean="0"/>
              <a:t>ISTITUTO COMPRENSIVO CIALDINI MEDA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Helvetica Neue"/>
              <a:buNone/>
            </a:pPr>
            <a:endParaRPr lang="it-IT" dirty="0" smtClean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Helvetica Neue"/>
              <a:buNone/>
            </a:pPr>
            <a:r>
              <a:rPr lang="it-IT" dirty="0" smtClean="0"/>
              <a:t>Scuola secondaria «</a:t>
            </a:r>
            <a:r>
              <a:rPr lang="it-IT" dirty="0" err="1" smtClean="0"/>
              <a:t>G.A.Traversi</a:t>
            </a:r>
            <a:r>
              <a:rPr lang="it-IT" dirty="0" smtClean="0"/>
              <a:t>»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Helvetica Neue"/>
              <a:buNone/>
            </a:pPr>
            <a:endParaRPr lang="it-IT"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Helvetica Neue"/>
              <a:buNone/>
            </a:pPr>
            <a:r>
              <a:rPr lang="it-IT" dirty="0" smtClean="0"/>
              <a:t>Scuola primaria «San Giorgio»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"/>
          <p:cNvSpPr txBox="1"/>
          <p:nvPr/>
        </p:nvSpPr>
        <p:spPr>
          <a:xfrm>
            <a:off x="859991" y="2046362"/>
            <a:ext cx="11607801" cy="6135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>
              <a:buSzPts val="2700"/>
            </a:pPr>
            <a:r>
              <a:rPr lang="it-IT" sz="2700" dirty="0" smtClean="0">
                <a:latin typeface="Helvetica Neue"/>
                <a:sym typeface="Helvetica Neue"/>
              </a:rPr>
              <a:t>Tempi: </a:t>
            </a:r>
            <a:r>
              <a:rPr lang="it-IT" sz="2800" dirty="0" smtClean="0"/>
              <a:t> </a:t>
            </a:r>
            <a:r>
              <a:rPr lang="it-IT" sz="2800" dirty="0"/>
              <a:t>giugno </a:t>
            </a:r>
            <a:r>
              <a:rPr lang="it-IT" sz="2800" dirty="0" smtClean="0"/>
              <a:t>- luglio </a:t>
            </a:r>
          </a:p>
          <a:p>
            <a:pPr>
              <a:buSzPts val="2700"/>
            </a:pPr>
            <a:endParaRPr lang="it-IT" sz="2800" dirty="0" smtClean="0"/>
          </a:p>
          <a:p>
            <a:pPr algn="just">
              <a:buSzPts val="2700"/>
            </a:pPr>
            <a:r>
              <a:rPr lang="it-IT" sz="2800" dirty="0" smtClean="0"/>
              <a:t>Le attività sono organizzate in moduli di </a:t>
            </a:r>
            <a:r>
              <a:rPr lang="it-IT" sz="2800" b="1" dirty="0" smtClean="0"/>
              <a:t>15 ore alla scuola secondaria e di 30 ore alla scuola primaria.</a:t>
            </a:r>
          </a:p>
          <a:p>
            <a:pPr algn="just">
              <a:buSzPts val="2700"/>
            </a:pPr>
            <a:endParaRPr lang="it-IT" sz="2800" dirty="0" smtClean="0">
              <a:latin typeface="Helvetica Neue"/>
              <a:sym typeface="Helvetica Neue"/>
            </a:endParaRPr>
          </a:p>
          <a:p>
            <a:pPr algn="just">
              <a:buSzPts val="2700"/>
            </a:pPr>
            <a:r>
              <a:rPr lang="it-IT" sz="2800" dirty="0" smtClean="0">
                <a:latin typeface="Helvetica Neue"/>
                <a:sym typeface="Helvetica Neue"/>
              </a:rPr>
              <a:t>I</a:t>
            </a:r>
            <a:r>
              <a:rPr lang="it-IT" sz="2800" dirty="0" smtClean="0">
                <a:latin typeface="Helvetica Neue"/>
                <a:ea typeface="Helvetica Neue"/>
                <a:cs typeface="Helvetica Neue"/>
                <a:sym typeface="Helvetica Neue"/>
              </a:rPr>
              <a:t>l </a:t>
            </a:r>
            <a:r>
              <a:rPr lang="it-IT" sz="2800" dirty="0">
                <a:latin typeface="Helvetica Neue"/>
                <a:ea typeface="Helvetica Neue"/>
                <a:cs typeface="Helvetica Neue"/>
                <a:sym typeface="Helvetica Neue"/>
              </a:rPr>
              <a:t>piano estate 2021 ha lo scopo di rinforzare e potenziare le competenze disciplinari e relazionali degli studenti, gettando un "ponte" verso il nuovo anno scolastico.</a:t>
            </a:r>
            <a:endParaRPr lang="it-IT" sz="2800" dirty="0">
              <a:latin typeface="Helvetica Neue"/>
              <a:ea typeface="Helvetica Neue"/>
              <a:sym typeface="Helvetica Neue"/>
            </a:endParaRPr>
          </a:p>
          <a:p>
            <a:pPr lvl="0">
              <a:buSzPts val="2700"/>
            </a:pPr>
            <a:endParaRPr lang="it-IT" sz="2800" dirty="0"/>
          </a:p>
          <a:p>
            <a:pPr algn="just">
              <a:buSzPts val="2700"/>
            </a:pPr>
            <a:r>
              <a:rPr lang="it-IT" sz="2800" dirty="0" smtClean="0"/>
              <a:t>I moduli sono unità didattiche  finalizzate a perseguire obiettivi di rinforzo </a:t>
            </a:r>
            <a:r>
              <a:rPr lang="it-IT" sz="2800" dirty="0"/>
              <a:t>e </a:t>
            </a:r>
            <a:r>
              <a:rPr lang="it-IT" sz="2800" dirty="0" smtClean="0"/>
              <a:t>potenziamento e  si configurano come forme di  personalizzazione dei </a:t>
            </a:r>
            <a:r>
              <a:rPr lang="it-IT" sz="2800" dirty="0"/>
              <a:t>percorsi di </a:t>
            </a:r>
            <a:r>
              <a:rPr lang="it-IT" sz="2800" dirty="0" smtClean="0"/>
              <a:t>apprendimento.</a:t>
            </a:r>
          </a:p>
          <a:p>
            <a:pPr algn="just">
              <a:buSzPts val="2700"/>
            </a:pPr>
            <a:endParaRPr lang="it-IT" sz="2800" dirty="0" smtClean="0"/>
          </a:p>
          <a:p>
            <a:pPr algn="just">
              <a:buSzPts val="2700"/>
            </a:pPr>
            <a:r>
              <a:rPr lang="it-IT" sz="2800" dirty="0" smtClean="0"/>
              <a:t> </a:t>
            </a:r>
            <a:endParaRPr lang="it-IT" sz="2700" dirty="0" smtClean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5" name="Google Shape;105;p4"/>
          <p:cNvSpPr txBox="1">
            <a:spLocks noGrp="1"/>
          </p:cNvSpPr>
          <p:nvPr>
            <p:ph type="body" idx="4294967295"/>
          </p:nvPr>
        </p:nvSpPr>
        <p:spPr>
          <a:xfrm>
            <a:off x="0" y="533400"/>
            <a:ext cx="11607800" cy="1455738"/>
          </a:xfrm>
          <a:prstGeom prst="rect">
            <a:avLst/>
          </a:prstGeom>
          <a:noFill/>
          <a:ln w="12700">
            <a:noFill/>
            <a:prstDash val="sysDash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7F"/>
              </a:buClr>
              <a:buSzPts val="3800"/>
              <a:buFont typeface="Helvetica Neue"/>
              <a:buNone/>
            </a:pPr>
            <a:r>
              <a:rPr lang="en-US" sz="3800" b="1" dirty="0" err="1" smtClean="0">
                <a:solidFill>
                  <a:srgbClr val="00B050"/>
                </a:solidFill>
              </a:rPr>
              <a:t>Organizzazione</a:t>
            </a:r>
            <a:r>
              <a:rPr lang="en-US" sz="3800" b="1" dirty="0" smtClean="0">
                <a:solidFill>
                  <a:srgbClr val="00B050"/>
                </a:solidFill>
              </a:rPr>
              <a:t> e </a:t>
            </a:r>
            <a:r>
              <a:rPr lang="en-US" sz="3800" b="1" dirty="0" err="1" smtClean="0">
                <a:solidFill>
                  <a:srgbClr val="00B050"/>
                </a:solidFill>
              </a:rPr>
              <a:t>obiettivi</a:t>
            </a:r>
            <a:r>
              <a:rPr lang="en-US" sz="3800" b="1" dirty="0" smtClean="0">
                <a:solidFill>
                  <a:srgbClr val="00B050"/>
                </a:solidFill>
              </a:rPr>
              <a:t> del piano</a:t>
            </a:r>
            <a:endParaRPr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3" name="Google Shape;83;p2"/>
          <p:cNvGraphicFramePr/>
          <p:nvPr>
            <p:extLst>
              <p:ext uri="{D42A27DB-BD31-4B8C-83A1-F6EECF244321}">
                <p14:modId xmlns:p14="http://schemas.microsoft.com/office/powerpoint/2010/main" val="496005943"/>
              </p:ext>
            </p:extLst>
          </p:nvPr>
        </p:nvGraphicFramePr>
        <p:xfrm>
          <a:off x="3149600" y="286602"/>
          <a:ext cx="8379725" cy="4275646"/>
        </p:xfrm>
        <a:graphic>
          <a:graphicData uri="http://schemas.openxmlformats.org/drawingml/2006/table">
            <a:tbl>
              <a:tblPr>
                <a:noFill/>
                <a:tableStyleId>{4B05082B-8B15-46FB-8886-4A1B007966EA}</a:tableStyleId>
              </a:tblPr>
              <a:tblGrid>
                <a:gridCol w="2022901"/>
                <a:gridCol w="2397674"/>
                <a:gridCol w="3959150"/>
              </a:tblGrid>
              <a:tr h="698707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23529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700"/>
                        <a:buFont typeface="Helvetica Neue"/>
                        <a:buNone/>
                      </a:pPr>
                      <a:r>
                        <a:rPr lang="en-US" sz="1700" b="1" u="none" strike="noStrike" cap="none" dirty="0" smtClean="0">
                          <a:solidFill>
                            <a:schemeClr val="tx1"/>
                          </a:solidFill>
                        </a:rPr>
                        <a:t>CLASSI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marL="50800" marR="50800" marT="50800" marB="5080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75390" rtl="0" eaLnBrk="1" fontAlgn="auto" latinLnBrk="0" hangingPunct="1">
                        <a:lnSpc>
                          <a:spcPct val="23529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700"/>
                        <a:buFont typeface="Helvetica Neue"/>
                        <a:buNone/>
                        <a:tabLst/>
                        <a:defRPr/>
                      </a:pPr>
                      <a:r>
                        <a:rPr lang="en-US" sz="1700" b="1" u="none" strike="noStrike" cap="none" dirty="0" smtClean="0">
                          <a:solidFill>
                            <a:schemeClr val="tx1"/>
                          </a:solidFill>
                        </a:rPr>
                        <a:t>DISCIPLINA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marL="50800" marR="50800" marT="50800" marB="5080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23529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700"/>
                        <a:buFont typeface="Helvetica Neue"/>
                        <a:buNone/>
                      </a:pPr>
                      <a:r>
                        <a:rPr lang="it-IT" b="1" dirty="0" smtClean="0">
                          <a:solidFill>
                            <a:schemeClr val="tx1"/>
                          </a:solidFill>
                        </a:rPr>
                        <a:t>FOCUS</a:t>
                      </a:r>
                      <a:endParaRPr lang="it-IT" b="1" dirty="0">
                        <a:solidFill>
                          <a:schemeClr val="tx1"/>
                        </a:solidFill>
                      </a:endParaRPr>
                    </a:p>
                  </a:txBody>
                  <a:tcPr marL="50800" marR="50800" marT="50800" marB="50800" anchor="ctr">
                    <a:solidFill>
                      <a:srgbClr val="00B050"/>
                    </a:solidFill>
                  </a:tcPr>
                </a:tc>
              </a:tr>
              <a:tr h="73393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23529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Helvetica Neue"/>
                        <a:buNone/>
                      </a:pPr>
                      <a:r>
                        <a:rPr lang="en-US" sz="1800" b="1" u="none" strike="noStrike" cap="none" dirty="0" smtClean="0"/>
                        <a:t>Prime</a:t>
                      </a:r>
                      <a:endParaRPr sz="1800" b="1" dirty="0"/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Helvetica Neue"/>
                        <a:buNone/>
                      </a:pPr>
                      <a:r>
                        <a:rPr lang="en-US" sz="1800" b="1" u="none" strike="noStrike" cap="none" dirty="0" err="1" smtClean="0"/>
                        <a:t>Inglese</a:t>
                      </a:r>
                      <a:r>
                        <a:rPr lang="it-IT" sz="1800" b="1" u="none" strike="noStrike" cap="none" dirty="0" smtClean="0"/>
                        <a:t> (2 moduli)</a:t>
                      </a:r>
                      <a:endParaRPr sz="1800" b="1" dirty="0"/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23529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Helvetica Neue"/>
                        <a:buNone/>
                      </a:pPr>
                      <a:r>
                        <a:rPr lang="it-IT" sz="1600" b="1" dirty="0" smtClean="0"/>
                        <a:t>Competenze</a:t>
                      </a:r>
                      <a:r>
                        <a:rPr lang="it-IT" sz="1600" b="1" baseline="0" dirty="0" smtClean="0"/>
                        <a:t> comunicative </a:t>
                      </a:r>
                      <a:endParaRPr sz="1600" b="1" dirty="0"/>
                    </a:p>
                  </a:txBody>
                  <a:tcPr marL="50800" marR="50800" marT="50800" marB="50800" anchor="ctr"/>
                </a:tc>
              </a:tr>
              <a:tr h="73393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23529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Helvetica Neue"/>
                        <a:buNone/>
                      </a:pPr>
                      <a:r>
                        <a:rPr lang="en-US" sz="1800" b="1" u="none" strike="noStrike" cap="none" dirty="0" smtClean="0"/>
                        <a:t>Prime/</a:t>
                      </a:r>
                      <a:r>
                        <a:rPr lang="en-US" sz="1800" b="1" u="none" strike="noStrike" cap="none" dirty="0" err="1" smtClean="0"/>
                        <a:t>seconde</a:t>
                      </a:r>
                      <a:endParaRPr sz="1800" b="1" dirty="0"/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Helvetica Neue"/>
                        <a:buNone/>
                      </a:pPr>
                      <a:r>
                        <a:rPr lang="en-US" sz="1800" b="1" u="none" strike="noStrike" cap="none" dirty="0" smtClean="0"/>
                        <a:t>Ed.</a:t>
                      </a:r>
                      <a:r>
                        <a:rPr lang="en-US" sz="1800" b="1" u="none" strike="noStrike" cap="none" baseline="0" dirty="0" smtClean="0"/>
                        <a:t> </a:t>
                      </a:r>
                      <a:r>
                        <a:rPr lang="en-US" sz="1800" b="1" u="none" strike="noStrike" cap="none" baseline="0" dirty="0" err="1" smtClean="0"/>
                        <a:t>motoria</a:t>
                      </a:r>
                      <a:endParaRPr sz="1800" b="1" dirty="0"/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23529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Helvetica Neue"/>
                        <a:buNone/>
                      </a:pPr>
                      <a:r>
                        <a:rPr lang="it-IT" sz="1600" b="1" dirty="0" smtClean="0"/>
                        <a:t>Abilità</a:t>
                      </a:r>
                      <a:r>
                        <a:rPr lang="it-IT" sz="1600" b="1" baseline="0" dirty="0" smtClean="0"/>
                        <a:t> motorie di base    </a:t>
                      </a:r>
                      <a:endParaRPr sz="1600" b="1" dirty="0"/>
                    </a:p>
                  </a:txBody>
                  <a:tcPr marL="50800" marR="50800" marT="50800" marB="50800" anchor="ctr"/>
                </a:tc>
              </a:tr>
              <a:tr h="70513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23529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Helvetica Neue"/>
                        <a:buNone/>
                      </a:pPr>
                      <a:r>
                        <a:rPr lang="it-IT" sz="1800" b="1" dirty="0" smtClean="0"/>
                        <a:t>Seconde</a:t>
                      </a:r>
                      <a:endParaRPr sz="1800" b="1" dirty="0"/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Helvetica Neue"/>
                        <a:buNone/>
                        <a:tabLst/>
                        <a:defRPr/>
                      </a:pPr>
                      <a:r>
                        <a:rPr lang="it-IT" sz="1800" b="1" dirty="0" smtClean="0"/>
                        <a:t>Italiano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Helvetica Neue"/>
                        <a:buNone/>
                      </a:pPr>
                      <a:endParaRPr sz="1800" b="1" dirty="0"/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23529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Helvetica Neue"/>
                        <a:buNone/>
                      </a:pPr>
                      <a:r>
                        <a:rPr lang="it-IT" sz="1600" b="1" dirty="0" smtClean="0"/>
                        <a:t>Competenze di lettura</a:t>
                      </a:r>
                      <a:endParaRPr sz="1600" b="1" dirty="0"/>
                    </a:p>
                  </a:txBody>
                  <a:tcPr marL="50800" marR="50800" marT="50800" marB="50800" anchor="ctr"/>
                </a:tc>
              </a:tr>
              <a:tr h="702312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23529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Helvetica Neue"/>
                        <a:buNone/>
                      </a:pPr>
                      <a:r>
                        <a:rPr lang="en-US" sz="1800" b="1" u="none" strike="noStrike" cap="none" dirty="0" err="1" smtClean="0"/>
                        <a:t>Seconde</a:t>
                      </a:r>
                      <a:endParaRPr sz="1800" b="1" dirty="0"/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Helvetica Neue"/>
                        <a:buNone/>
                      </a:pPr>
                      <a:r>
                        <a:rPr lang="en-US" sz="1800" b="1" u="none" strike="noStrike" cap="none" dirty="0" err="1" smtClean="0"/>
                        <a:t>Tecnologia</a:t>
                      </a:r>
                      <a:endParaRPr sz="1800" b="1" dirty="0"/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235294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Helvetica Neue"/>
                        <a:buNone/>
                      </a:pPr>
                      <a:r>
                        <a:rPr lang="it-IT" sz="1600" b="1" dirty="0" smtClean="0"/>
                        <a:t> Competenze</a:t>
                      </a:r>
                      <a:r>
                        <a:rPr lang="it-IT" sz="1600" b="1" baseline="0" dirty="0" smtClean="0"/>
                        <a:t> digitali e capacità di progettazione</a:t>
                      </a:r>
                      <a:endParaRPr sz="1600" b="1" dirty="0"/>
                    </a:p>
                  </a:txBody>
                  <a:tcPr marL="50800" marR="50800" marT="50800" marB="50800" anchor="ctr"/>
                </a:tc>
              </a:tr>
            </a:tbl>
          </a:graphicData>
        </a:graphic>
      </p:graphicFrame>
      <p:sp>
        <p:nvSpPr>
          <p:cNvPr id="85" name="Google Shape;85;p2"/>
          <p:cNvSpPr txBox="1"/>
          <p:nvPr/>
        </p:nvSpPr>
        <p:spPr>
          <a:xfrm>
            <a:off x="2215507" y="5071144"/>
            <a:ext cx="10513800" cy="3611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7F"/>
              </a:buClr>
              <a:buSzPts val="1600"/>
              <a:buFont typeface="Helvetica Neue"/>
              <a:buNone/>
            </a:pPr>
            <a:endParaRPr sz="1600" b="1" i="0" u="sng" strike="noStrike" cap="none" dirty="0" smtClean="0">
              <a:solidFill>
                <a:srgbClr val="004C7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7F"/>
              </a:buClr>
              <a:buSzPts val="1600"/>
              <a:buFont typeface="Helvetica Neue"/>
              <a:buNone/>
            </a:pPr>
            <a:r>
              <a:rPr lang="en-US" sz="1600" b="1" u="sng" dirty="0" smtClean="0">
                <a:solidFill>
                  <a:srgbClr val="00B05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INGLESE</a:t>
            </a:r>
            <a:r>
              <a:rPr lang="en-US" sz="1600" b="1" i="0" u="sng" strike="noStrike" cap="none" dirty="0" smtClean="0">
                <a:solidFill>
                  <a:srgbClr val="00B05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</a:t>
            </a:r>
            <a:endParaRPr dirty="0">
              <a:solidFill>
                <a:srgbClr val="00B05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"/>
              <a:buNone/>
            </a:pPr>
            <a:r>
              <a:rPr lang="en-US" sz="1600" b="1" i="0" u="none" strike="noStrike" cap="none" dirty="0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Video, film, canzoni per </a:t>
            </a:r>
            <a:r>
              <a:rPr lang="en-US" sz="1600" b="1" i="0" u="none" strike="noStrike" cap="none" dirty="0" err="1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incrementare</a:t>
            </a:r>
            <a:r>
              <a:rPr lang="en-US" sz="1600" b="1" i="0" u="none" strike="noStrike" cap="none" dirty="0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le </a:t>
            </a:r>
            <a:r>
              <a:rPr lang="en-US" sz="1600" b="1" i="0" u="none" strike="noStrike" cap="none" dirty="0" err="1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competenze</a:t>
            </a:r>
            <a:r>
              <a:rPr lang="en-US" sz="1600" b="1" i="0" u="none" strike="noStrike" cap="none" dirty="0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di </a:t>
            </a:r>
            <a:r>
              <a:rPr lang="en-US" sz="1600" b="1" i="0" u="none" strike="noStrike" cap="none" dirty="0" err="1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ascolto</a:t>
            </a:r>
            <a:r>
              <a:rPr lang="en-US" sz="1600" b="1" i="0" u="none" strike="noStrike" cap="none" dirty="0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e </a:t>
            </a:r>
            <a:r>
              <a:rPr lang="en-US" sz="1600" b="1" i="0" u="none" strike="noStrike" cap="none" dirty="0" err="1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rielaborazione</a:t>
            </a:r>
            <a:r>
              <a:rPr lang="en-US" sz="1600" b="1" i="0" u="none" strike="noStrike" cap="none" dirty="0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in lingua </a:t>
            </a:r>
            <a:r>
              <a:rPr lang="en-US" sz="1600" b="1" i="0" u="none" strike="noStrike" cap="none" dirty="0" err="1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inglese</a:t>
            </a:r>
            <a:r>
              <a:rPr lang="en-US" sz="1600" b="1" i="0" u="none" strike="noStrike" cap="none" dirty="0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"/>
              <a:buNone/>
            </a:pPr>
            <a:endParaRPr sz="1200" b="0" i="0" u="none" strike="noStrike" cap="none" dirty="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7F"/>
              </a:buClr>
              <a:buSzPts val="1600"/>
              <a:buFont typeface="Helvetica Neue"/>
              <a:buNone/>
            </a:pPr>
            <a:r>
              <a:rPr lang="en-US" sz="1600" b="1" u="sng" dirty="0" smtClean="0">
                <a:solidFill>
                  <a:srgbClr val="00B050"/>
                </a:solidFill>
                <a:latin typeface="Helvetica Neue"/>
                <a:sym typeface="Helvetica Neue"/>
              </a:rPr>
              <a:t>EDUCAZIONE MOTORIA</a:t>
            </a:r>
            <a:endParaRPr dirty="0">
              <a:solidFill>
                <a:srgbClr val="00B05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"/>
              <a:buNone/>
            </a:pPr>
            <a:r>
              <a:rPr lang="en-US" sz="1600" b="1" dirty="0" err="1" smtClean="0">
                <a:latin typeface="Helvetica Neue"/>
                <a:ea typeface="Helvetica Neue"/>
                <a:cs typeface="Helvetica Neue"/>
                <a:sym typeface="Helvetica Neue"/>
              </a:rPr>
              <a:t>Negli</a:t>
            </a:r>
            <a:r>
              <a:rPr lang="en-US" sz="1600" b="1" dirty="0" smtClean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600" b="1" dirty="0" err="1" smtClean="0">
                <a:latin typeface="Helvetica Neue"/>
                <a:ea typeface="Helvetica Neue"/>
                <a:cs typeface="Helvetica Neue"/>
                <a:sym typeface="Helvetica Neue"/>
              </a:rPr>
              <a:t>spazi</a:t>
            </a:r>
            <a:r>
              <a:rPr lang="en-US" sz="1600" b="1" dirty="0" smtClean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600" b="1" dirty="0" err="1" smtClean="0">
                <a:latin typeface="Helvetica Neue"/>
                <a:ea typeface="Helvetica Neue"/>
                <a:cs typeface="Helvetica Neue"/>
                <a:sym typeface="Helvetica Neue"/>
              </a:rPr>
              <a:t>all’aperto</a:t>
            </a:r>
            <a:r>
              <a:rPr lang="en-US" sz="1600" b="1" dirty="0" smtClean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600" b="1" dirty="0" err="1" smtClean="0">
                <a:latin typeface="Helvetica Neue"/>
                <a:ea typeface="Helvetica Neue"/>
                <a:cs typeface="Helvetica Neue"/>
                <a:sym typeface="Helvetica Neue"/>
              </a:rPr>
              <a:t>dei</a:t>
            </a:r>
            <a:r>
              <a:rPr lang="en-US" sz="1600" b="1" dirty="0" smtClean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600" b="1" dirty="0" err="1" smtClean="0">
                <a:latin typeface="Helvetica Neue"/>
                <a:ea typeface="Helvetica Neue"/>
                <a:cs typeface="Helvetica Neue"/>
                <a:sym typeface="Helvetica Neue"/>
              </a:rPr>
              <a:t>parco</a:t>
            </a:r>
            <a:r>
              <a:rPr lang="en-US" sz="1600" b="1" dirty="0" smtClean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600" b="1" dirty="0" err="1" smtClean="0">
                <a:latin typeface="Helvetica Neue"/>
                <a:ea typeface="Helvetica Neue"/>
                <a:cs typeface="Helvetica Neue"/>
                <a:sym typeface="Helvetica Neue"/>
              </a:rPr>
              <a:t>della</a:t>
            </a:r>
            <a:r>
              <a:rPr lang="en-US" sz="1600" b="1" dirty="0" smtClean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600" b="1" dirty="0" err="1" smtClean="0">
                <a:latin typeface="Helvetica Neue"/>
                <a:ea typeface="Helvetica Neue"/>
                <a:cs typeface="Helvetica Neue"/>
                <a:sym typeface="Helvetica Neue"/>
              </a:rPr>
              <a:t>Porada</a:t>
            </a:r>
            <a:r>
              <a:rPr lang="en-US" sz="1600" b="1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600" b="1" dirty="0" smtClean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600" b="1" dirty="0" err="1" smtClean="0">
                <a:latin typeface="Helvetica Neue"/>
                <a:ea typeface="Helvetica Neue"/>
                <a:cs typeface="Helvetica Neue"/>
                <a:sym typeface="Helvetica Neue"/>
              </a:rPr>
              <a:t>gli</a:t>
            </a:r>
            <a:r>
              <a:rPr lang="en-US" sz="1600" b="1" dirty="0" smtClean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600" b="1" dirty="0" err="1" smtClean="0">
                <a:latin typeface="Helvetica Neue"/>
                <a:ea typeface="Helvetica Neue"/>
                <a:cs typeface="Helvetica Neue"/>
                <a:sym typeface="Helvetica Neue"/>
              </a:rPr>
              <a:t>alunni</a:t>
            </a:r>
            <a:r>
              <a:rPr lang="en-US" sz="1600" b="1" dirty="0" smtClean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600" b="1" dirty="0" err="1" smtClean="0">
                <a:latin typeface="Helvetica Neue"/>
                <a:ea typeface="Helvetica Neue"/>
                <a:cs typeface="Helvetica Neue"/>
                <a:sym typeface="Helvetica Neue"/>
              </a:rPr>
              <a:t>mettereranno</a:t>
            </a:r>
            <a:r>
              <a:rPr lang="en-US" sz="1600" b="1" dirty="0" smtClean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600" b="1" dirty="0" err="1" smtClean="0">
                <a:latin typeface="Helvetica Neue"/>
                <a:ea typeface="Helvetica Neue"/>
                <a:cs typeface="Helvetica Neue"/>
                <a:sym typeface="Helvetica Neue"/>
              </a:rPr>
              <a:t>alla</a:t>
            </a:r>
            <a:r>
              <a:rPr lang="en-US" sz="1600" b="1" dirty="0" smtClean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600" b="1" dirty="0" err="1" smtClean="0">
                <a:latin typeface="Helvetica Neue"/>
                <a:ea typeface="Helvetica Neue"/>
                <a:cs typeface="Helvetica Neue"/>
                <a:sym typeface="Helvetica Neue"/>
              </a:rPr>
              <a:t>prova</a:t>
            </a:r>
            <a:r>
              <a:rPr lang="en-US" sz="1600" b="1" dirty="0" smtClean="0">
                <a:latin typeface="Helvetica Neue"/>
                <a:ea typeface="Helvetica Neue"/>
                <a:cs typeface="Helvetica Neue"/>
                <a:sym typeface="Helvetica Neue"/>
              </a:rPr>
              <a:t> le </a:t>
            </a:r>
            <a:r>
              <a:rPr lang="en-US" sz="1600" b="1" dirty="0" err="1" smtClean="0">
                <a:latin typeface="Helvetica Neue"/>
                <a:ea typeface="Helvetica Neue"/>
                <a:cs typeface="Helvetica Neue"/>
                <a:sym typeface="Helvetica Neue"/>
              </a:rPr>
              <a:t>abilità</a:t>
            </a:r>
            <a:r>
              <a:rPr lang="en-US" sz="1600" b="1" dirty="0" smtClean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600" b="1" dirty="0" err="1" smtClean="0">
                <a:latin typeface="Helvetica Neue"/>
                <a:ea typeface="Helvetica Neue"/>
                <a:cs typeface="Helvetica Neue"/>
                <a:sym typeface="Helvetica Neue"/>
              </a:rPr>
              <a:t>motorie</a:t>
            </a:r>
            <a:r>
              <a:rPr lang="en-US" sz="1600" b="1" dirty="0" smtClean="0">
                <a:latin typeface="Helvetica Neue"/>
                <a:ea typeface="Helvetica Neue"/>
                <a:cs typeface="Helvetica Neue"/>
                <a:sym typeface="Helvetica Neue"/>
              </a:rPr>
              <a:t> in diverse </a:t>
            </a:r>
            <a:r>
              <a:rPr lang="en-US" sz="1600" b="1" dirty="0" err="1" smtClean="0">
                <a:latin typeface="Helvetica Neue"/>
                <a:ea typeface="Helvetica Neue"/>
                <a:cs typeface="Helvetica Neue"/>
                <a:sym typeface="Helvetica Neue"/>
              </a:rPr>
              <a:t>attività</a:t>
            </a:r>
            <a:r>
              <a:rPr lang="en-US" sz="1600" b="1" dirty="0" smtClean="0">
                <a:latin typeface="Helvetica Neue"/>
                <a:ea typeface="Helvetica Neue"/>
                <a:cs typeface="Helvetica Neue"/>
                <a:sym typeface="Helvetica Neue"/>
              </a:rPr>
              <a:t> sportive.</a:t>
            </a:r>
            <a:r>
              <a:rPr lang="en-US" sz="1600" b="1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/>
            </a:r>
            <a:br>
              <a:rPr lang="en-US" sz="1600" b="1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-US" sz="1600" b="0" i="0" u="none" strike="noStrike" cap="none" dirty="0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sz="1200" b="0" i="0" u="none" strike="noStrike" cap="none" dirty="0">
              <a:solidFill>
                <a:srgbClr val="00B050"/>
              </a:solidFill>
              <a:latin typeface="Times"/>
              <a:ea typeface="Times"/>
              <a:cs typeface="Times"/>
              <a:sym typeface="Time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7F"/>
              </a:buClr>
              <a:buSzPts val="1600"/>
              <a:buFont typeface="Helvetica Neue"/>
              <a:buNone/>
            </a:pPr>
            <a:r>
              <a:rPr lang="en-US" sz="1600" b="1" i="0" u="sng" strike="noStrike" cap="none" dirty="0" smtClean="0">
                <a:solidFill>
                  <a:srgbClr val="00B05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LABORATORIO </a:t>
            </a:r>
            <a:r>
              <a:rPr lang="en-US" sz="1600" b="1" i="0" u="sng" strike="noStrike" cap="none" dirty="0">
                <a:solidFill>
                  <a:srgbClr val="00B05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 ITALIANO:</a:t>
            </a:r>
            <a:endParaRPr dirty="0">
              <a:solidFill>
                <a:srgbClr val="00B05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"/>
              <a:buNone/>
            </a:pPr>
            <a:r>
              <a:rPr lang="en-US" sz="1600" b="0" i="0" u="none" strike="noStrike" cap="none" dirty="0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“</a:t>
            </a:r>
            <a:r>
              <a:rPr lang="en-US" sz="1600" b="1" dirty="0" smtClean="0">
                <a:latin typeface="Helvetica Neue"/>
                <a:ea typeface="Helvetica Neue"/>
                <a:cs typeface="Helvetica Neue"/>
                <a:sym typeface="Helvetica Neue"/>
              </a:rPr>
              <a:t>Film e </a:t>
            </a:r>
            <a:r>
              <a:rPr lang="en-US" sz="1600" b="1" dirty="0" err="1" smtClean="0">
                <a:latin typeface="Helvetica Neue"/>
                <a:ea typeface="Helvetica Neue"/>
                <a:cs typeface="Helvetica Neue"/>
                <a:sym typeface="Helvetica Neue"/>
              </a:rPr>
              <a:t>letture</a:t>
            </a:r>
            <a:r>
              <a:rPr lang="en-US" sz="1600" b="1" dirty="0" smtClean="0">
                <a:latin typeface="Helvetica Neue"/>
                <a:ea typeface="Helvetica Neue"/>
                <a:cs typeface="Helvetica Neue"/>
                <a:sym typeface="Helvetica Neue"/>
              </a:rPr>
              <a:t> per </a:t>
            </a:r>
            <a:r>
              <a:rPr lang="en-US" sz="1600" b="1" dirty="0" err="1" smtClean="0">
                <a:latin typeface="Helvetica Neue"/>
                <a:ea typeface="Helvetica Neue"/>
                <a:cs typeface="Helvetica Neue"/>
                <a:sym typeface="Helvetica Neue"/>
              </a:rPr>
              <a:t>incontrare</a:t>
            </a:r>
            <a:r>
              <a:rPr lang="en-US" sz="1600" b="1" dirty="0" smtClean="0">
                <a:latin typeface="Helvetica Neue"/>
                <a:ea typeface="Helvetica Neue"/>
                <a:cs typeface="Helvetica Neue"/>
                <a:sym typeface="Helvetica Neue"/>
              </a:rPr>
              <a:t> e </a:t>
            </a:r>
            <a:r>
              <a:rPr lang="en-US" sz="1600" b="1" dirty="0" err="1" smtClean="0">
                <a:latin typeface="Helvetica Neue"/>
                <a:ea typeface="Helvetica Neue"/>
                <a:cs typeface="Helvetica Neue"/>
                <a:sym typeface="Helvetica Neue"/>
              </a:rPr>
              <a:t>approfondire</a:t>
            </a:r>
            <a:r>
              <a:rPr lang="en-US" sz="1600" b="1" dirty="0" smtClean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600" b="1" dirty="0" err="1" smtClean="0">
                <a:latin typeface="Helvetica Neue"/>
                <a:ea typeface="Helvetica Neue"/>
                <a:cs typeface="Helvetica Neue"/>
                <a:sym typeface="Helvetica Neue"/>
              </a:rPr>
              <a:t>il</a:t>
            </a:r>
            <a:r>
              <a:rPr lang="en-US" sz="1600" b="1" dirty="0" smtClean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600" b="1" dirty="0" err="1" smtClean="0">
                <a:latin typeface="Helvetica Neue"/>
                <a:ea typeface="Helvetica Neue"/>
                <a:cs typeface="Helvetica Neue"/>
                <a:sym typeface="Helvetica Neue"/>
              </a:rPr>
              <a:t>genere</a:t>
            </a:r>
            <a:r>
              <a:rPr lang="en-US" sz="1600" b="1" dirty="0" smtClean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600" b="1" dirty="0" err="1" smtClean="0">
                <a:latin typeface="Helvetica Neue"/>
                <a:ea typeface="Helvetica Neue"/>
                <a:cs typeface="Helvetica Neue"/>
                <a:sym typeface="Helvetica Neue"/>
              </a:rPr>
              <a:t>letterario</a:t>
            </a:r>
            <a:r>
              <a:rPr lang="en-US" sz="1600" b="1" dirty="0" smtClean="0">
                <a:latin typeface="Helvetica Neue"/>
                <a:ea typeface="Helvetica Neue"/>
                <a:cs typeface="Helvetica Neue"/>
                <a:sym typeface="Helvetica Neue"/>
              </a:rPr>
              <a:t> del </a:t>
            </a:r>
            <a:r>
              <a:rPr lang="en-US" sz="1600" b="1" dirty="0" err="1" smtClean="0">
                <a:latin typeface="Helvetica Neue"/>
                <a:ea typeface="Helvetica Neue"/>
                <a:cs typeface="Helvetica Neue"/>
                <a:sym typeface="Helvetica Neue"/>
              </a:rPr>
              <a:t>giallo</a:t>
            </a:r>
            <a:r>
              <a:rPr lang="en-US" sz="1600" b="1" dirty="0" smtClean="0">
                <a:latin typeface="Helvetica Neue"/>
                <a:ea typeface="Helvetica Neue"/>
                <a:cs typeface="Helvetica Neue"/>
                <a:sym typeface="Helvetica Neue"/>
              </a:rPr>
              <a:t> e </a:t>
            </a:r>
            <a:r>
              <a:rPr lang="en-US" sz="1600" b="1" dirty="0" err="1" smtClean="0">
                <a:latin typeface="Helvetica Neue"/>
                <a:ea typeface="Helvetica Neue"/>
                <a:cs typeface="Helvetica Neue"/>
                <a:sym typeface="Helvetica Neue"/>
              </a:rPr>
              <a:t>diventare</a:t>
            </a:r>
            <a:r>
              <a:rPr lang="en-US" sz="1600" b="1" dirty="0" smtClean="0">
                <a:latin typeface="Helvetica Neue"/>
                <a:ea typeface="Helvetica Neue"/>
                <a:cs typeface="Helvetica Neue"/>
                <a:sym typeface="Helvetica Neue"/>
              </a:rPr>
              <a:t> un </a:t>
            </a:r>
            <a:r>
              <a:rPr lang="en-US" sz="1600" b="1" dirty="0" err="1" smtClean="0">
                <a:latin typeface="Helvetica Neue"/>
                <a:ea typeface="Helvetica Neue"/>
                <a:cs typeface="Helvetica Neue"/>
                <a:sym typeface="Helvetica Neue"/>
              </a:rPr>
              <a:t>raffinato</a:t>
            </a:r>
            <a:r>
              <a:rPr lang="en-US" sz="1600" b="1" dirty="0" smtClean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600" b="1" dirty="0" err="1" smtClean="0">
                <a:latin typeface="Helvetica Neue"/>
                <a:ea typeface="Helvetica Neue"/>
                <a:cs typeface="Helvetica Neue"/>
                <a:sym typeface="Helvetica Neue"/>
              </a:rPr>
              <a:t>lettore</a:t>
            </a:r>
            <a:r>
              <a:rPr lang="en-US" sz="1600" b="1" dirty="0" smtClean="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200" b="1" i="0" u="none" strike="noStrike" cap="none" dirty="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endParaRPr sz="1200" b="1" i="0" u="none" strike="noStrike" cap="none" dirty="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endParaRPr sz="1200" b="0" i="0" u="none" strike="noStrike" cap="none" dirty="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7F"/>
              </a:buClr>
              <a:buSzPts val="1600"/>
              <a:buFont typeface="Helvetica Neue"/>
              <a:buNone/>
            </a:pPr>
            <a:r>
              <a:rPr lang="en-US" sz="1600" b="1" u="sng" dirty="0" smtClean="0">
                <a:solidFill>
                  <a:srgbClr val="00B05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TECNOLOGIE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7F"/>
              </a:buClr>
              <a:buSzPts val="1600"/>
              <a:buFont typeface="Helvetica Neue"/>
              <a:buNone/>
            </a:pPr>
            <a:r>
              <a:rPr lang="en-US" sz="1600" b="1" u="sng" dirty="0" err="1" smtClean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Nel</a:t>
            </a:r>
            <a:r>
              <a:rPr lang="en-US" sz="1600" b="1" u="sng" dirty="0" smtClean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600" b="1" u="sng" dirty="0" err="1" smtClean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laboratorio</a:t>
            </a:r>
            <a:r>
              <a:rPr lang="en-US" sz="1600" b="1" u="sng" dirty="0" smtClean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di tinkering </a:t>
            </a:r>
            <a:r>
              <a:rPr lang="en-US" sz="1600" b="1" u="sng" dirty="0" err="1" smtClean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si</a:t>
            </a:r>
            <a:r>
              <a:rPr lang="en-US" sz="1600" b="1" u="sng" dirty="0" smtClean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600" b="1" u="sng" dirty="0" err="1" smtClean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progettano</a:t>
            </a:r>
            <a:r>
              <a:rPr lang="en-US" sz="1600" b="1" u="sng" dirty="0" smtClean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e </a:t>
            </a:r>
            <a:r>
              <a:rPr lang="en-US" sz="1600" b="1" u="sng" dirty="0" err="1" smtClean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si</a:t>
            </a:r>
            <a:r>
              <a:rPr lang="en-US" sz="1600" b="1" u="sng" dirty="0" smtClean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600" b="1" u="sng" dirty="0" err="1" smtClean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realizzano</a:t>
            </a:r>
            <a:r>
              <a:rPr lang="en-US" sz="1600" b="1" u="sng" dirty="0" smtClean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</a:t>
            </a:r>
            <a:r>
              <a:rPr lang="en-US" sz="1600" b="1" u="sng" dirty="0" err="1" smtClean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oggetti</a:t>
            </a:r>
            <a:r>
              <a:rPr lang="en-US" sz="1600" b="1" u="sng" dirty="0" smtClean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in 3D</a:t>
            </a:r>
            <a:r>
              <a:rPr lang="en-US" sz="1600" b="1" i="0" u="sng" strike="noStrike" cap="none" dirty="0" smtClean="0">
                <a:solidFill>
                  <a:schemeClr val="tx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</a:t>
            </a:r>
            <a:endParaRPr sz="1200" b="1" i="0" u="none" strike="noStrike" cap="none" dirty="0">
              <a:solidFill>
                <a:schemeClr val="tx1"/>
              </a:solidFill>
              <a:latin typeface="Times"/>
              <a:ea typeface="Times"/>
              <a:cs typeface="Times"/>
              <a:sym typeface="Time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"/>
              <a:buNone/>
            </a:pPr>
            <a:r>
              <a:rPr lang="en-US" sz="1600" b="1" i="0" u="none" strike="noStrike" cap="none" dirty="0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sz="1200" b="1" i="0" u="none" strike="noStrike" cap="none" dirty="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86" name="Google Shape;86;p2"/>
          <p:cNvSpPr/>
          <p:nvPr/>
        </p:nvSpPr>
        <p:spPr>
          <a:xfrm>
            <a:off x="717632" y="611485"/>
            <a:ext cx="1936454" cy="3116822"/>
          </a:xfrm>
          <a:prstGeom prst="roundRect">
            <a:avLst>
              <a:gd name="adj" fmla="val 35221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Helvetica Neue"/>
              <a:buNone/>
            </a:pPr>
            <a:r>
              <a:rPr lang="en-US" sz="2400" dirty="0" err="1" smtClean="0">
                <a:solidFill>
                  <a:srgbClr val="FFFFFF"/>
                </a:solidFill>
                <a:latin typeface="Helvetica Neue"/>
                <a:sym typeface="Helvetica Neue"/>
              </a:rPr>
              <a:t>Scuola</a:t>
            </a:r>
            <a:r>
              <a:rPr lang="en-US" sz="2400" dirty="0" smtClean="0">
                <a:solidFill>
                  <a:srgbClr val="FFFFFF"/>
                </a:solidFill>
                <a:latin typeface="Helvetica Neue"/>
                <a:sym typeface="Helvetica Neue"/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  <a:latin typeface="Helvetica Neue"/>
                <a:sym typeface="Helvetica Neue"/>
              </a:rPr>
              <a:t>Traversi</a:t>
            </a:r>
            <a:endParaRPr sz="2400" dirty="0"/>
          </a:p>
        </p:txBody>
      </p:sp>
      <p:sp>
        <p:nvSpPr>
          <p:cNvPr id="87" name="Google Shape;87;p2"/>
          <p:cNvSpPr/>
          <p:nvPr/>
        </p:nvSpPr>
        <p:spPr>
          <a:xfrm>
            <a:off x="1087670" y="5639643"/>
            <a:ext cx="756054" cy="75405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94" y="0"/>
                </a:moveTo>
                <a:cubicBezTo>
                  <a:pt x="87" y="0"/>
                  <a:pt x="0" y="87"/>
                  <a:pt x="0" y="194"/>
                </a:cubicBezTo>
                <a:lnTo>
                  <a:pt x="0" y="21404"/>
                </a:lnTo>
                <a:cubicBezTo>
                  <a:pt x="0" y="21511"/>
                  <a:pt x="87" y="21600"/>
                  <a:pt x="194" y="21600"/>
                </a:cubicBezTo>
                <a:lnTo>
                  <a:pt x="21406" y="21600"/>
                </a:lnTo>
                <a:cubicBezTo>
                  <a:pt x="21513" y="21600"/>
                  <a:pt x="21600" y="21511"/>
                  <a:pt x="21600" y="21404"/>
                </a:cubicBezTo>
                <a:lnTo>
                  <a:pt x="21600" y="20822"/>
                </a:lnTo>
                <a:cubicBezTo>
                  <a:pt x="21600" y="20715"/>
                  <a:pt x="21513" y="20628"/>
                  <a:pt x="21406" y="20628"/>
                </a:cubicBezTo>
                <a:lnTo>
                  <a:pt x="1163" y="20628"/>
                </a:lnTo>
                <a:cubicBezTo>
                  <a:pt x="1057" y="20628"/>
                  <a:pt x="970" y="20539"/>
                  <a:pt x="970" y="20432"/>
                </a:cubicBezTo>
                <a:lnTo>
                  <a:pt x="970" y="194"/>
                </a:lnTo>
                <a:cubicBezTo>
                  <a:pt x="970" y="87"/>
                  <a:pt x="883" y="0"/>
                  <a:pt x="776" y="0"/>
                </a:cubicBezTo>
                <a:lnTo>
                  <a:pt x="194" y="0"/>
                </a:lnTo>
                <a:close/>
                <a:moveTo>
                  <a:pt x="19991" y="7364"/>
                </a:moveTo>
                <a:lnTo>
                  <a:pt x="17165" y="8228"/>
                </a:lnTo>
                <a:lnTo>
                  <a:pt x="17811" y="8832"/>
                </a:lnTo>
                <a:lnTo>
                  <a:pt x="13288" y="13689"/>
                </a:lnTo>
                <a:lnTo>
                  <a:pt x="10021" y="10341"/>
                </a:lnTo>
                <a:lnTo>
                  <a:pt x="2932" y="17951"/>
                </a:lnTo>
                <a:lnTo>
                  <a:pt x="3799" y="18763"/>
                </a:lnTo>
                <a:lnTo>
                  <a:pt x="10041" y="12061"/>
                </a:lnTo>
                <a:lnTo>
                  <a:pt x="13327" y="15430"/>
                </a:lnTo>
                <a:lnTo>
                  <a:pt x="13766" y="14916"/>
                </a:lnTo>
                <a:lnTo>
                  <a:pt x="18678" y="9644"/>
                </a:lnTo>
                <a:lnTo>
                  <a:pt x="19324" y="10250"/>
                </a:lnTo>
                <a:lnTo>
                  <a:pt x="19991" y="7364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solidFill>
              <a:srgbClr val="00B050"/>
            </a:solidFill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Helvetica Neue"/>
              <a:buNone/>
            </a:pPr>
            <a:endParaRPr sz="2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8" name="Google Shape;88;p2"/>
          <p:cNvSpPr/>
          <p:nvPr/>
        </p:nvSpPr>
        <p:spPr>
          <a:xfrm>
            <a:off x="1024905" y="4701086"/>
            <a:ext cx="756054" cy="68515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4969" y="0"/>
                </a:moveTo>
                <a:cubicBezTo>
                  <a:pt x="3275" y="0"/>
                  <a:pt x="1896" y="1522"/>
                  <a:pt x="1896" y="3392"/>
                </a:cubicBezTo>
                <a:cubicBezTo>
                  <a:pt x="1896" y="5262"/>
                  <a:pt x="3275" y="6783"/>
                  <a:pt x="4969" y="6783"/>
                </a:cubicBezTo>
                <a:lnTo>
                  <a:pt x="21600" y="6783"/>
                </a:lnTo>
                <a:lnTo>
                  <a:pt x="21600" y="5757"/>
                </a:lnTo>
                <a:lnTo>
                  <a:pt x="4969" y="5757"/>
                </a:lnTo>
                <a:cubicBezTo>
                  <a:pt x="3788" y="5757"/>
                  <a:pt x="2827" y="4696"/>
                  <a:pt x="2827" y="3392"/>
                </a:cubicBezTo>
                <a:cubicBezTo>
                  <a:pt x="2827" y="2087"/>
                  <a:pt x="3788" y="1026"/>
                  <a:pt x="4969" y="1026"/>
                </a:cubicBezTo>
                <a:lnTo>
                  <a:pt x="21600" y="1026"/>
                </a:lnTo>
                <a:lnTo>
                  <a:pt x="21600" y="0"/>
                </a:lnTo>
                <a:lnTo>
                  <a:pt x="4969" y="0"/>
                </a:lnTo>
                <a:close/>
                <a:moveTo>
                  <a:pt x="4969" y="1852"/>
                </a:moveTo>
                <a:lnTo>
                  <a:pt x="4969" y="2269"/>
                </a:lnTo>
                <a:lnTo>
                  <a:pt x="20792" y="2269"/>
                </a:lnTo>
                <a:cubicBezTo>
                  <a:pt x="20843" y="2123"/>
                  <a:pt x="20903" y="1984"/>
                  <a:pt x="20972" y="1852"/>
                </a:cubicBezTo>
                <a:lnTo>
                  <a:pt x="4969" y="1852"/>
                </a:lnTo>
                <a:close/>
                <a:moveTo>
                  <a:pt x="4969" y="3215"/>
                </a:moveTo>
                <a:lnTo>
                  <a:pt x="4969" y="3632"/>
                </a:lnTo>
                <a:lnTo>
                  <a:pt x="20613" y="3632"/>
                </a:lnTo>
                <a:cubicBezTo>
                  <a:pt x="20608" y="3553"/>
                  <a:pt x="20605" y="3472"/>
                  <a:pt x="20605" y="3392"/>
                </a:cubicBezTo>
                <a:cubicBezTo>
                  <a:pt x="20605" y="3332"/>
                  <a:pt x="20607" y="3273"/>
                  <a:pt x="20610" y="3215"/>
                </a:cubicBezTo>
                <a:lnTo>
                  <a:pt x="4969" y="3215"/>
                </a:lnTo>
                <a:close/>
                <a:moveTo>
                  <a:pt x="4969" y="4575"/>
                </a:moveTo>
                <a:lnTo>
                  <a:pt x="4969" y="4992"/>
                </a:lnTo>
                <a:lnTo>
                  <a:pt x="21006" y="4992"/>
                </a:lnTo>
                <a:cubicBezTo>
                  <a:pt x="20933" y="4861"/>
                  <a:pt x="20869" y="4722"/>
                  <a:pt x="20814" y="4575"/>
                </a:cubicBezTo>
                <a:lnTo>
                  <a:pt x="4969" y="4575"/>
                </a:lnTo>
                <a:close/>
                <a:moveTo>
                  <a:pt x="1447" y="7349"/>
                </a:moveTo>
                <a:cubicBezTo>
                  <a:pt x="649" y="7349"/>
                  <a:pt x="0" y="8067"/>
                  <a:pt x="0" y="8948"/>
                </a:cubicBezTo>
                <a:lnTo>
                  <a:pt x="0" y="12535"/>
                </a:lnTo>
                <a:cubicBezTo>
                  <a:pt x="0" y="13416"/>
                  <a:pt x="649" y="14132"/>
                  <a:pt x="1447" y="14132"/>
                </a:cubicBezTo>
                <a:lnTo>
                  <a:pt x="1849" y="14132"/>
                </a:lnTo>
                <a:cubicBezTo>
                  <a:pt x="2061" y="14132"/>
                  <a:pt x="2248" y="14009"/>
                  <a:pt x="2355" y="13825"/>
                </a:cubicBezTo>
                <a:lnTo>
                  <a:pt x="2537" y="13825"/>
                </a:lnTo>
                <a:cubicBezTo>
                  <a:pt x="2644" y="14009"/>
                  <a:pt x="2831" y="14132"/>
                  <a:pt x="3043" y="14132"/>
                </a:cubicBezTo>
                <a:lnTo>
                  <a:pt x="19539" y="14132"/>
                </a:lnTo>
                <a:lnTo>
                  <a:pt x="19539" y="13106"/>
                </a:lnTo>
                <a:lnTo>
                  <a:pt x="3279" y="13106"/>
                </a:lnTo>
                <a:cubicBezTo>
                  <a:pt x="3173" y="12922"/>
                  <a:pt x="2986" y="12799"/>
                  <a:pt x="2773" y="12799"/>
                </a:cubicBezTo>
                <a:lnTo>
                  <a:pt x="2119" y="12799"/>
                </a:lnTo>
                <a:cubicBezTo>
                  <a:pt x="1906" y="12799"/>
                  <a:pt x="1719" y="12922"/>
                  <a:pt x="1613" y="13106"/>
                </a:cubicBezTo>
                <a:lnTo>
                  <a:pt x="1447" y="13106"/>
                </a:lnTo>
                <a:cubicBezTo>
                  <a:pt x="1161" y="13106"/>
                  <a:pt x="929" y="12850"/>
                  <a:pt x="929" y="12535"/>
                </a:cubicBezTo>
                <a:lnTo>
                  <a:pt x="929" y="8948"/>
                </a:lnTo>
                <a:cubicBezTo>
                  <a:pt x="929" y="8632"/>
                  <a:pt x="1161" y="8375"/>
                  <a:pt x="1447" y="8375"/>
                </a:cubicBezTo>
                <a:lnTo>
                  <a:pt x="1618" y="8375"/>
                </a:lnTo>
                <a:cubicBezTo>
                  <a:pt x="1725" y="8554"/>
                  <a:pt x="1910" y="8672"/>
                  <a:pt x="2119" y="8672"/>
                </a:cubicBezTo>
                <a:lnTo>
                  <a:pt x="2773" y="8672"/>
                </a:lnTo>
                <a:cubicBezTo>
                  <a:pt x="2982" y="8672"/>
                  <a:pt x="3167" y="8554"/>
                  <a:pt x="3274" y="8375"/>
                </a:cubicBezTo>
                <a:lnTo>
                  <a:pt x="19539" y="8375"/>
                </a:lnTo>
                <a:lnTo>
                  <a:pt x="19539" y="7349"/>
                </a:lnTo>
                <a:lnTo>
                  <a:pt x="3043" y="7349"/>
                </a:lnTo>
                <a:cubicBezTo>
                  <a:pt x="2834" y="7349"/>
                  <a:pt x="2649" y="7467"/>
                  <a:pt x="2542" y="7647"/>
                </a:cubicBezTo>
                <a:lnTo>
                  <a:pt x="2350" y="7647"/>
                </a:lnTo>
                <a:cubicBezTo>
                  <a:pt x="2242" y="7467"/>
                  <a:pt x="2058" y="7349"/>
                  <a:pt x="1849" y="7349"/>
                </a:cubicBezTo>
                <a:lnTo>
                  <a:pt x="1447" y="7349"/>
                </a:lnTo>
                <a:close/>
                <a:moveTo>
                  <a:pt x="3264" y="9173"/>
                </a:moveTo>
                <a:lnTo>
                  <a:pt x="3264" y="9590"/>
                </a:lnTo>
                <a:lnTo>
                  <a:pt x="19087" y="9590"/>
                </a:lnTo>
                <a:cubicBezTo>
                  <a:pt x="19138" y="9444"/>
                  <a:pt x="19198" y="9305"/>
                  <a:pt x="19267" y="9173"/>
                </a:cubicBezTo>
                <a:lnTo>
                  <a:pt x="3264" y="9173"/>
                </a:lnTo>
                <a:close/>
                <a:moveTo>
                  <a:pt x="3264" y="10534"/>
                </a:moveTo>
                <a:lnTo>
                  <a:pt x="3264" y="10951"/>
                </a:lnTo>
                <a:lnTo>
                  <a:pt x="18908" y="10951"/>
                </a:lnTo>
                <a:cubicBezTo>
                  <a:pt x="18902" y="10872"/>
                  <a:pt x="18899" y="10791"/>
                  <a:pt x="18899" y="10711"/>
                </a:cubicBezTo>
                <a:cubicBezTo>
                  <a:pt x="18899" y="10651"/>
                  <a:pt x="18901" y="10593"/>
                  <a:pt x="18904" y="10534"/>
                </a:cubicBezTo>
                <a:lnTo>
                  <a:pt x="3264" y="10534"/>
                </a:lnTo>
                <a:close/>
                <a:moveTo>
                  <a:pt x="3264" y="11896"/>
                </a:moveTo>
                <a:lnTo>
                  <a:pt x="3264" y="12313"/>
                </a:lnTo>
                <a:lnTo>
                  <a:pt x="19301" y="12313"/>
                </a:lnTo>
                <a:cubicBezTo>
                  <a:pt x="19227" y="12182"/>
                  <a:pt x="19163" y="12043"/>
                  <a:pt x="19109" y="11896"/>
                </a:cubicBezTo>
                <a:lnTo>
                  <a:pt x="3264" y="11896"/>
                </a:lnTo>
                <a:close/>
                <a:moveTo>
                  <a:pt x="4969" y="14817"/>
                </a:moveTo>
                <a:cubicBezTo>
                  <a:pt x="3275" y="14817"/>
                  <a:pt x="1896" y="16339"/>
                  <a:pt x="1896" y="18208"/>
                </a:cubicBezTo>
                <a:cubicBezTo>
                  <a:pt x="1896" y="20078"/>
                  <a:pt x="3275" y="21600"/>
                  <a:pt x="4969" y="21600"/>
                </a:cubicBezTo>
                <a:lnTo>
                  <a:pt x="21600" y="21600"/>
                </a:lnTo>
                <a:lnTo>
                  <a:pt x="21600" y="20574"/>
                </a:lnTo>
                <a:lnTo>
                  <a:pt x="4969" y="20574"/>
                </a:lnTo>
                <a:cubicBezTo>
                  <a:pt x="3788" y="20574"/>
                  <a:pt x="2827" y="19513"/>
                  <a:pt x="2827" y="18208"/>
                </a:cubicBezTo>
                <a:cubicBezTo>
                  <a:pt x="2827" y="16904"/>
                  <a:pt x="3788" y="15843"/>
                  <a:pt x="4969" y="15843"/>
                </a:cubicBezTo>
                <a:lnTo>
                  <a:pt x="21600" y="15843"/>
                </a:lnTo>
                <a:lnTo>
                  <a:pt x="21600" y="14817"/>
                </a:lnTo>
                <a:lnTo>
                  <a:pt x="4969" y="14817"/>
                </a:lnTo>
                <a:close/>
                <a:moveTo>
                  <a:pt x="4969" y="16669"/>
                </a:moveTo>
                <a:lnTo>
                  <a:pt x="4969" y="17086"/>
                </a:lnTo>
                <a:lnTo>
                  <a:pt x="20792" y="17086"/>
                </a:lnTo>
                <a:cubicBezTo>
                  <a:pt x="20843" y="16940"/>
                  <a:pt x="20903" y="16800"/>
                  <a:pt x="20972" y="16669"/>
                </a:cubicBezTo>
                <a:lnTo>
                  <a:pt x="4969" y="16669"/>
                </a:lnTo>
                <a:close/>
                <a:moveTo>
                  <a:pt x="4969" y="18030"/>
                </a:moveTo>
                <a:lnTo>
                  <a:pt x="4969" y="18447"/>
                </a:lnTo>
                <a:lnTo>
                  <a:pt x="20613" y="18447"/>
                </a:lnTo>
                <a:cubicBezTo>
                  <a:pt x="20608" y="18368"/>
                  <a:pt x="20605" y="18289"/>
                  <a:pt x="20605" y="18208"/>
                </a:cubicBezTo>
                <a:cubicBezTo>
                  <a:pt x="20605" y="18149"/>
                  <a:pt x="20607" y="18089"/>
                  <a:pt x="20610" y="18030"/>
                </a:cubicBezTo>
                <a:lnTo>
                  <a:pt x="4969" y="18030"/>
                </a:lnTo>
                <a:close/>
                <a:moveTo>
                  <a:pt x="4969" y="19392"/>
                </a:moveTo>
                <a:lnTo>
                  <a:pt x="4969" y="19809"/>
                </a:lnTo>
                <a:lnTo>
                  <a:pt x="21006" y="19809"/>
                </a:lnTo>
                <a:cubicBezTo>
                  <a:pt x="20933" y="19678"/>
                  <a:pt x="20869" y="19539"/>
                  <a:pt x="20814" y="19392"/>
                </a:cubicBezTo>
                <a:lnTo>
                  <a:pt x="4969" y="1939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solidFill>
              <a:srgbClr val="00B050"/>
            </a:solidFill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Helvetica Neue"/>
              <a:buNone/>
            </a:pPr>
            <a:endParaRPr sz="2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9" name="Google Shape;89;p2"/>
          <p:cNvSpPr/>
          <p:nvPr/>
        </p:nvSpPr>
        <p:spPr>
          <a:xfrm>
            <a:off x="1058481" y="6811634"/>
            <a:ext cx="814428" cy="75405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7974" y="0"/>
                </a:moveTo>
                <a:lnTo>
                  <a:pt x="12381" y="2366"/>
                </a:lnTo>
                <a:lnTo>
                  <a:pt x="12373" y="2368"/>
                </a:lnTo>
                <a:cubicBezTo>
                  <a:pt x="11868" y="2611"/>
                  <a:pt x="11498" y="3043"/>
                  <a:pt x="11273" y="3649"/>
                </a:cubicBezTo>
                <a:cubicBezTo>
                  <a:pt x="11070" y="4192"/>
                  <a:pt x="11055" y="4701"/>
                  <a:pt x="11055" y="4845"/>
                </a:cubicBezTo>
                <a:lnTo>
                  <a:pt x="11055" y="5127"/>
                </a:lnTo>
                <a:lnTo>
                  <a:pt x="20346" y="1249"/>
                </a:lnTo>
                <a:lnTo>
                  <a:pt x="19907" y="1017"/>
                </a:lnTo>
                <a:lnTo>
                  <a:pt x="11770" y="4414"/>
                </a:lnTo>
                <a:cubicBezTo>
                  <a:pt x="12018" y="4052"/>
                  <a:pt x="12419" y="3735"/>
                  <a:pt x="12972" y="3468"/>
                </a:cubicBezTo>
                <a:lnTo>
                  <a:pt x="19369" y="735"/>
                </a:lnTo>
                <a:lnTo>
                  <a:pt x="18934" y="505"/>
                </a:lnTo>
                <a:lnTo>
                  <a:pt x="12837" y="3109"/>
                </a:lnTo>
                <a:lnTo>
                  <a:pt x="12830" y="3113"/>
                </a:lnTo>
                <a:cubicBezTo>
                  <a:pt x="12227" y="3403"/>
                  <a:pt x="11780" y="3756"/>
                  <a:pt x="11494" y="4167"/>
                </a:cubicBezTo>
                <a:cubicBezTo>
                  <a:pt x="11607" y="3668"/>
                  <a:pt x="11876" y="3033"/>
                  <a:pt x="12515" y="2723"/>
                </a:cubicBezTo>
                <a:lnTo>
                  <a:pt x="18411" y="230"/>
                </a:lnTo>
                <a:lnTo>
                  <a:pt x="17974" y="0"/>
                </a:lnTo>
                <a:close/>
                <a:moveTo>
                  <a:pt x="3633" y="2"/>
                </a:moveTo>
                <a:lnTo>
                  <a:pt x="3194" y="231"/>
                </a:lnTo>
                <a:lnTo>
                  <a:pt x="9084" y="2723"/>
                </a:lnTo>
                <a:cubicBezTo>
                  <a:pt x="9723" y="3033"/>
                  <a:pt x="9992" y="3668"/>
                  <a:pt x="10105" y="4167"/>
                </a:cubicBezTo>
                <a:cubicBezTo>
                  <a:pt x="9819" y="3756"/>
                  <a:pt x="9371" y="3403"/>
                  <a:pt x="8768" y="3113"/>
                </a:cubicBezTo>
                <a:lnTo>
                  <a:pt x="2670" y="507"/>
                </a:lnTo>
                <a:lnTo>
                  <a:pt x="2233" y="736"/>
                </a:lnTo>
                <a:lnTo>
                  <a:pt x="8626" y="3468"/>
                </a:lnTo>
                <a:cubicBezTo>
                  <a:pt x="9179" y="3735"/>
                  <a:pt x="9581" y="4051"/>
                  <a:pt x="9828" y="4414"/>
                </a:cubicBezTo>
                <a:lnTo>
                  <a:pt x="1694" y="1019"/>
                </a:lnTo>
                <a:lnTo>
                  <a:pt x="1254" y="1250"/>
                </a:lnTo>
                <a:lnTo>
                  <a:pt x="10543" y="5127"/>
                </a:lnTo>
                <a:lnTo>
                  <a:pt x="10543" y="4845"/>
                </a:lnTo>
                <a:cubicBezTo>
                  <a:pt x="10544" y="4701"/>
                  <a:pt x="10528" y="4192"/>
                  <a:pt x="10326" y="3649"/>
                </a:cubicBezTo>
                <a:cubicBezTo>
                  <a:pt x="10100" y="3043"/>
                  <a:pt x="9730" y="2611"/>
                  <a:pt x="9226" y="2368"/>
                </a:cubicBezTo>
                <a:lnTo>
                  <a:pt x="3633" y="2"/>
                </a:lnTo>
                <a:close/>
                <a:moveTo>
                  <a:pt x="0" y="1735"/>
                </a:moveTo>
                <a:lnTo>
                  <a:pt x="0" y="17289"/>
                </a:lnTo>
                <a:lnTo>
                  <a:pt x="8756" y="20993"/>
                </a:lnTo>
                <a:lnTo>
                  <a:pt x="8756" y="5441"/>
                </a:lnTo>
                <a:lnTo>
                  <a:pt x="0" y="1735"/>
                </a:lnTo>
                <a:close/>
                <a:moveTo>
                  <a:pt x="21600" y="1735"/>
                </a:moveTo>
                <a:lnTo>
                  <a:pt x="12844" y="5441"/>
                </a:lnTo>
                <a:lnTo>
                  <a:pt x="12844" y="20993"/>
                </a:lnTo>
                <a:lnTo>
                  <a:pt x="21600" y="17289"/>
                </a:lnTo>
                <a:lnTo>
                  <a:pt x="21600" y="1735"/>
                </a:lnTo>
                <a:close/>
                <a:moveTo>
                  <a:pt x="9325" y="5827"/>
                </a:moveTo>
                <a:lnTo>
                  <a:pt x="9325" y="21600"/>
                </a:lnTo>
                <a:lnTo>
                  <a:pt x="12275" y="21600"/>
                </a:lnTo>
                <a:lnTo>
                  <a:pt x="12275" y="5827"/>
                </a:lnTo>
                <a:lnTo>
                  <a:pt x="9325" y="5827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solidFill>
              <a:srgbClr val="00B050"/>
            </a:solidFill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Helvetica Neue"/>
              <a:buNone/>
            </a:pPr>
            <a:endParaRPr sz="2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0" name="Google Shape;90;p2"/>
          <p:cNvSpPr/>
          <p:nvPr/>
        </p:nvSpPr>
        <p:spPr>
          <a:xfrm>
            <a:off x="1150414" y="8072500"/>
            <a:ext cx="630545" cy="685152"/>
          </a:xfrm>
          <a:custGeom>
            <a:avLst/>
            <a:gdLst/>
            <a:ahLst/>
            <a:cxnLst/>
            <a:rect l="l" t="t" r="r" b="b"/>
            <a:pathLst>
              <a:path w="21535" h="21600" extrusionOk="0">
                <a:moveTo>
                  <a:pt x="178" y="0"/>
                </a:moveTo>
                <a:cubicBezTo>
                  <a:pt x="80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80" y="21600"/>
                  <a:pt x="178" y="21600"/>
                </a:cubicBezTo>
                <a:lnTo>
                  <a:pt x="17891" y="21600"/>
                </a:lnTo>
                <a:cubicBezTo>
                  <a:pt x="17989" y="21600"/>
                  <a:pt x="18069" y="21528"/>
                  <a:pt x="18069" y="21438"/>
                </a:cubicBezTo>
                <a:lnTo>
                  <a:pt x="18069" y="10414"/>
                </a:lnTo>
                <a:lnTo>
                  <a:pt x="13054" y="15043"/>
                </a:lnTo>
                <a:cubicBezTo>
                  <a:pt x="12867" y="15216"/>
                  <a:pt x="12647" y="15358"/>
                  <a:pt x="12407" y="15463"/>
                </a:cubicBezTo>
                <a:lnTo>
                  <a:pt x="8385" y="17111"/>
                </a:lnTo>
                <a:cubicBezTo>
                  <a:pt x="8235" y="17177"/>
                  <a:pt x="8078" y="17032"/>
                  <a:pt x="8149" y="16892"/>
                </a:cubicBezTo>
                <a:lnTo>
                  <a:pt x="9963" y="13105"/>
                </a:lnTo>
                <a:cubicBezTo>
                  <a:pt x="10077" y="12882"/>
                  <a:pt x="10231" y="12679"/>
                  <a:pt x="10420" y="12504"/>
                </a:cubicBezTo>
                <a:lnTo>
                  <a:pt x="17644" y="5837"/>
                </a:lnTo>
                <a:lnTo>
                  <a:pt x="11926" y="5837"/>
                </a:lnTo>
                <a:cubicBezTo>
                  <a:pt x="11828" y="5837"/>
                  <a:pt x="11748" y="5765"/>
                  <a:pt x="11748" y="5674"/>
                </a:cubicBezTo>
                <a:lnTo>
                  <a:pt x="11748" y="58"/>
                </a:lnTo>
                <a:cubicBezTo>
                  <a:pt x="11748" y="26"/>
                  <a:pt x="11720" y="0"/>
                  <a:pt x="11685" y="0"/>
                </a:cubicBezTo>
                <a:lnTo>
                  <a:pt x="178" y="0"/>
                </a:lnTo>
                <a:close/>
                <a:moveTo>
                  <a:pt x="12563" y="86"/>
                </a:moveTo>
                <a:cubicBezTo>
                  <a:pt x="12541" y="94"/>
                  <a:pt x="12525" y="114"/>
                  <a:pt x="12525" y="140"/>
                </a:cubicBezTo>
                <a:lnTo>
                  <a:pt x="12525" y="4958"/>
                </a:lnTo>
                <a:cubicBezTo>
                  <a:pt x="12525" y="5048"/>
                  <a:pt x="12605" y="5120"/>
                  <a:pt x="12703" y="5120"/>
                </a:cubicBezTo>
                <a:lnTo>
                  <a:pt x="17917" y="5120"/>
                </a:lnTo>
                <a:cubicBezTo>
                  <a:pt x="17974" y="5120"/>
                  <a:pt x="18001" y="5058"/>
                  <a:pt x="17962" y="5021"/>
                </a:cubicBezTo>
                <a:lnTo>
                  <a:pt x="12632" y="99"/>
                </a:lnTo>
                <a:cubicBezTo>
                  <a:pt x="12612" y="81"/>
                  <a:pt x="12585" y="78"/>
                  <a:pt x="12563" y="86"/>
                </a:cubicBezTo>
                <a:close/>
                <a:moveTo>
                  <a:pt x="20172" y="4728"/>
                </a:moveTo>
                <a:cubicBezTo>
                  <a:pt x="20023" y="4734"/>
                  <a:pt x="19872" y="4794"/>
                  <a:pt x="19753" y="4903"/>
                </a:cubicBezTo>
                <a:lnTo>
                  <a:pt x="18916" y="5676"/>
                </a:lnTo>
                <a:cubicBezTo>
                  <a:pt x="18892" y="5699"/>
                  <a:pt x="18892" y="5736"/>
                  <a:pt x="18916" y="5758"/>
                </a:cubicBezTo>
                <a:lnTo>
                  <a:pt x="20419" y="7147"/>
                </a:lnTo>
                <a:cubicBezTo>
                  <a:pt x="20443" y="7170"/>
                  <a:pt x="20483" y="7170"/>
                  <a:pt x="20508" y="7147"/>
                </a:cubicBezTo>
                <a:lnTo>
                  <a:pt x="21345" y="6372"/>
                </a:lnTo>
                <a:cubicBezTo>
                  <a:pt x="21583" y="6154"/>
                  <a:pt x="21600" y="5815"/>
                  <a:pt x="21383" y="5615"/>
                </a:cubicBezTo>
                <a:lnTo>
                  <a:pt x="20576" y="4868"/>
                </a:lnTo>
                <a:cubicBezTo>
                  <a:pt x="20468" y="4768"/>
                  <a:pt x="20321" y="4722"/>
                  <a:pt x="20172" y="4728"/>
                </a:cubicBezTo>
                <a:close/>
                <a:moveTo>
                  <a:pt x="18322" y="6249"/>
                </a:moveTo>
                <a:cubicBezTo>
                  <a:pt x="18306" y="6249"/>
                  <a:pt x="18290" y="6255"/>
                  <a:pt x="18277" y="6266"/>
                </a:cubicBezTo>
                <a:lnTo>
                  <a:pt x="11222" y="12779"/>
                </a:lnTo>
                <a:cubicBezTo>
                  <a:pt x="11198" y="12801"/>
                  <a:pt x="11198" y="12838"/>
                  <a:pt x="11222" y="12861"/>
                </a:cubicBezTo>
                <a:lnTo>
                  <a:pt x="12727" y="14249"/>
                </a:lnTo>
                <a:cubicBezTo>
                  <a:pt x="12751" y="14272"/>
                  <a:pt x="12789" y="14272"/>
                  <a:pt x="12814" y="14249"/>
                </a:cubicBezTo>
                <a:lnTo>
                  <a:pt x="19869" y="7737"/>
                </a:lnTo>
                <a:cubicBezTo>
                  <a:pt x="19893" y="7714"/>
                  <a:pt x="19893" y="7677"/>
                  <a:pt x="19869" y="7655"/>
                </a:cubicBezTo>
                <a:lnTo>
                  <a:pt x="18366" y="6266"/>
                </a:lnTo>
                <a:cubicBezTo>
                  <a:pt x="18354" y="6255"/>
                  <a:pt x="18338" y="6249"/>
                  <a:pt x="18322" y="6249"/>
                </a:cubicBezTo>
                <a:close/>
                <a:moveTo>
                  <a:pt x="10691" y="13419"/>
                </a:moveTo>
                <a:cubicBezTo>
                  <a:pt x="10671" y="13422"/>
                  <a:pt x="10653" y="13432"/>
                  <a:pt x="10644" y="13451"/>
                </a:cubicBezTo>
                <a:lnTo>
                  <a:pt x="9401" y="15879"/>
                </a:lnTo>
                <a:cubicBezTo>
                  <a:pt x="9375" y="15929"/>
                  <a:pt x="9430" y="15979"/>
                  <a:pt x="9483" y="15955"/>
                </a:cubicBezTo>
                <a:lnTo>
                  <a:pt x="12114" y="14808"/>
                </a:lnTo>
                <a:cubicBezTo>
                  <a:pt x="12154" y="14790"/>
                  <a:pt x="12161" y="14741"/>
                  <a:pt x="12130" y="14712"/>
                </a:cubicBezTo>
                <a:lnTo>
                  <a:pt x="10745" y="13434"/>
                </a:lnTo>
                <a:cubicBezTo>
                  <a:pt x="10730" y="13420"/>
                  <a:pt x="10710" y="13416"/>
                  <a:pt x="10691" y="1341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solidFill>
              <a:srgbClr val="00B050"/>
            </a:solidFill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Helvetica Neue"/>
              <a:buNone/>
            </a:pPr>
            <a:endParaRPr sz="2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" name="Google Shape;86;p2"/>
          <p:cNvSpPr/>
          <p:nvPr/>
        </p:nvSpPr>
        <p:spPr>
          <a:xfrm>
            <a:off x="600502" y="611485"/>
            <a:ext cx="2238232" cy="3269221"/>
          </a:xfrm>
          <a:prstGeom prst="roundRect">
            <a:avLst>
              <a:gd name="adj" fmla="val 35221"/>
            </a:avLst>
          </a:prstGeom>
          <a:solidFill>
            <a:srgbClr val="00B050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Helvetica Neue"/>
              <a:buNone/>
            </a:pPr>
            <a:r>
              <a:rPr lang="en-US" sz="2400" b="1" dirty="0" err="1" smtClean="0">
                <a:solidFill>
                  <a:schemeClr val="tx1"/>
                </a:solidFill>
                <a:latin typeface="Helvetica Neue"/>
                <a:sym typeface="Helvetica Neue"/>
              </a:rPr>
              <a:t>Scuola</a:t>
            </a:r>
            <a:r>
              <a:rPr lang="en-US" sz="2400" b="1" dirty="0" smtClean="0">
                <a:solidFill>
                  <a:schemeClr val="tx1"/>
                </a:solidFill>
                <a:latin typeface="Helvetica Neue"/>
                <a:sym typeface="Helvetica Neue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Helvetica Neue"/>
                <a:sym typeface="Helvetica Neue"/>
              </a:rPr>
              <a:t>Traversi</a:t>
            </a:r>
            <a:endParaRPr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7" name="Google Shape;97;p3"/>
          <p:cNvGraphicFramePr/>
          <p:nvPr>
            <p:extLst>
              <p:ext uri="{D42A27DB-BD31-4B8C-83A1-F6EECF244321}">
                <p14:modId xmlns:p14="http://schemas.microsoft.com/office/powerpoint/2010/main" val="2179799295"/>
              </p:ext>
            </p:extLst>
          </p:nvPr>
        </p:nvGraphicFramePr>
        <p:xfrm>
          <a:off x="3145991" y="818866"/>
          <a:ext cx="9160556" cy="3524509"/>
        </p:xfrm>
        <a:graphic>
          <a:graphicData uri="http://schemas.openxmlformats.org/drawingml/2006/table">
            <a:tbl>
              <a:tblPr>
                <a:noFill/>
                <a:tableStyleId>{4B05082B-8B15-46FB-8886-4A1B007966EA}</a:tableStyleId>
              </a:tblPr>
              <a:tblGrid>
                <a:gridCol w="3263042"/>
                <a:gridCol w="2462495"/>
                <a:gridCol w="3435019"/>
              </a:tblGrid>
              <a:tr h="667924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200"/>
                        <a:buFont typeface="Helvetica Neue"/>
                        <a:buNone/>
                      </a:pPr>
                      <a:r>
                        <a:rPr lang="it-IT" b="1" dirty="0" smtClean="0"/>
                        <a:t>CLASSI</a:t>
                      </a:r>
                      <a:endParaRPr b="1" dirty="0"/>
                    </a:p>
                  </a:txBody>
                  <a:tcPr marL="50800" marR="50800" marT="50800" marB="5080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b="1" dirty="0" smtClean="0"/>
                        <a:t>ORE</a:t>
                      </a:r>
                      <a:endParaRPr lang="it-IT" b="1" dirty="0"/>
                    </a:p>
                  </a:txBody>
                  <a:tcPr marL="50800" marR="50800" marT="50800" marB="5080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200"/>
                        <a:buFont typeface="Helvetica Neue"/>
                        <a:buNone/>
                      </a:pPr>
                      <a:r>
                        <a:rPr lang="it-IT" b="1" dirty="0" smtClean="0">
                          <a:solidFill>
                            <a:schemeClr val="tx1"/>
                          </a:solidFill>
                        </a:rPr>
                        <a:t>FOCUS</a:t>
                      </a:r>
                      <a:endParaRPr b="1" dirty="0">
                        <a:solidFill>
                          <a:schemeClr val="tx1"/>
                        </a:solidFill>
                      </a:endParaRPr>
                    </a:p>
                  </a:txBody>
                  <a:tcPr marL="50800" marR="50800" marT="50800" marB="50800" anchor="ctr">
                    <a:solidFill>
                      <a:srgbClr val="00B050"/>
                    </a:solidFill>
                  </a:tcPr>
                </a:tc>
              </a:tr>
              <a:tr h="63548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lang="en-US" sz="1800" u="none" strike="noStrike" cap="none" dirty="0" err="1" smtClean="0"/>
                        <a:t>Classi</a:t>
                      </a:r>
                      <a:r>
                        <a:rPr lang="en-US" sz="1800" u="none" strike="noStrike" cap="none" baseline="0" dirty="0" smtClean="0"/>
                        <a:t> </a:t>
                      </a:r>
                      <a:r>
                        <a:rPr lang="en-US" sz="1800" u="none" strike="noStrike" cap="none" baseline="0" dirty="0" err="1" smtClean="0"/>
                        <a:t>seconde</a:t>
                      </a:r>
                      <a:endParaRPr lang="en-US" dirty="0"/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lang="it-IT" dirty="0" smtClean="0"/>
                        <a:t>30 Ore</a:t>
                      </a:r>
                      <a:endParaRPr dirty="0"/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lang="it-IT" sz="1800" u="none" strike="noStrike" cap="none" dirty="0" smtClean="0"/>
                        <a:t>Lingua</a:t>
                      </a:r>
                      <a:r>
                        <a:rPr lang="it-IT" sz="1800" u="none" strike="noStrike" cap="none" baseline="0" dirty="0" smtClean="0"/>
                        <a:t> madre e multilinguismo</a:t>
                      </a:r>
                      <a:endParaRPr sz="1800" u="none" strike="noStrike" cap="none" dirty="0"/>
                    </a:p>
                  </a:txBody>
                  <a:tcPr marL="50800" marR="50800" marT="50800" marB="50800" anchor="ctr"/>
                </a:tc>
              </a:tr>
              <a:tr h="74036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lang="it-IT" sz="1800" dirty="0" smtClean="0"/>
                        <a:t>Classi</a:t>
                      </a:r>
                      <a:r>
                        <a:rPr lang="it-IT" sz="1800" baseline="0" dirty="0" smtClean="0"/>
                        <a:t> terze</a:t>
                      </a:r>
                      <a:endParaRPr lang="it-IT" sz="1800" dirty="0"/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lang="it-IT" dirty="0" smtClean="0"/>
                        <a:t>30 Ore</a:t>
                      </a:r>
                      <a:endParaRPr dirty="0"/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  <a:tabLst/>
                        <a:defRPr/>
                      </a:pPr>
                      <a:r>
                        <a:rPr lang="it-IT" sz="1800" u="none" strike="noStrike" cap="none" dirty="0" smtClean="0"/>
                        <a:t>Lingua</a:t>
                      </a:r>
                      <a:r>
                        <a:rPr lang="it-IT" sz="1800" u="none" strike="noStrike" cap="none" baseline="0" dirty="0" smtClean="0"/>
                        <a:t> madre e multilinguismo</a:t>
                      </a:r>
                      <a:endParaRPr lang="it-IT" sz="1800" u="none" strike="noStrike" cap="none" dirty="0" smtClean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endParaRPr sz="1800" u="none" strike="noStrike" cap="none" dirty="0"/>
                    </a:p>
                  </a:txBody>
                  <a:tcPr marL="50800" marR="50800" marT="50800" marB="50800" anchor="ctr"/>
                </a:tc>
              </a:tr>
              <a:tr h="74036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lang="en-US" sz="1800" u="none" strike="noStrike" cap="none" dirty="0" err="1" smtClean="0"/>
                        <a:t>Classi</a:t>
                      </a:r>
                      <a:r>
                        <a:rPr lang="en-US" sz="1800" u="none" strike="noStrike" cap="none" baseline="0" dirty="0" smtClean="0"/>
                        <a:t> </a:t>
                      </a:r>
                      <a:r>
                        <a:rPr lang="en-US" sz="1800" u="none" strike="noStrike" cap="none" baseline="0" dirty="0" err="1" smtClean="0"/>
                        <a:t>quarte</a:t>
                      </a:r>
                      <a:r>
                        <a:rPr lang="en-US" sz="1800" u="none" strike="noStrike" cap="none" baseline="0" dirty="0" smtClean="0"/>
                        <a:t>  </a:t>
                      </a:r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lang="it-IT" dirty="0" smtClean="0"/>
                        <a:t>30 Ore</a:t>
                      </a:r>
                      <a:endParaRPr dirty="0"/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  <a:tabLst/>
                        <a:defRPr/>
                      </a:pPr>
                      <a:r>
                        <a:rPr lang="it-IT" sz="1800" u="none" strike="noStrike" cap="none" dirty="0" smtClean="0"/>
                        <a:t>Lingua</a:t>
                      </a:r>
                      <a:r>
                        <a:rPr lang="it-IT" sz="1800" u="none" strike="noStrike" cap="none" baseline="0" dirty="0" smtClean="0"/>
                        <a:t> madre e multilinguismo</a:t>
                      </a:r>
                      <a:endParaRPr lang="it-IT" sz="1800" u="none" strike="noStrike" cap="none" dirty="0" smtClean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endParaRPr sz="1800" u="none" strike="noStrike" cap="none" dirty="0"/>
                    </a:p>
                  </a:txBody>
                  <a:tcPr marL="50800" marR="50800" marT="50800" marB="50800" anchor="ctr"/>
                </a:tc>
              </a:tr>
              <a:tr h="74036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lang="en-US" sz="1800" u="none" strike="noStrike" cap="none" baseline="0" dirty="0" smtClean="0"/>
                        <a:t>Classi  </a:t>
                      </a:r>
                      <a:r>
                        <a:rPr lang="en-US" sz="1800" u="none" strike="noStrike" cap="none" baseline="0" dirty="0" err="1" smtClean="0"/>
                        <a:t>quinte</a:t>
                      </a:r>
                      <a:endParaRPr lang="en-US" sz="1800" u="none" strike="noStrike" cap="none" baseline="0" dirty="0" smtClean="0"/>
                    </a:p>
                  </a:txBody>
                  <a:tcPr marL="50800" marR="50800" marT="50800" marB="5080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r>
                        <a:rPr lang="it-IT" dirty="0" smtClean="0"/>
                        <a:t>30 ore</a:t>
                      </a:r>
                      <a:endParaRPr dirty="0"/>
                    </a:p>
                  </a:txBody>
                  <a:tcPr marL="50800" marR="50800" marT="50800" marB="50800" anchor="ctr"/>
                </a:tc>
                <a:tc>
                  <a:txBody>
                    <a:bodyPr/>
                    <a:lstStyle/>
                    <a:p>
                      <a:pPr marL="0" marR="0" lvl="0" indent="0" algn="ctr" defTabSz="9753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  <a:tabLst/>
                        <a:defRPr/>
                      </a:pPr>
                      <a:r>
                        <a:rPr lang="it-IT" sz="1800" u="none" strike="noStrike" cap="none" dirty="0" smtClean="0"/>
                        <a:t>Lingua</a:t>
                      </a:r>
                      <a:r>
                        <a:rPr lang="it-IT" sz="1800" u="none" strike="noStrike" cap="none" baseline="0" dirty="0" smtClean="0"/>
                        <a:t> madre e multilinguismo</a:t>
                      </a:r>
                      <a:endParaRPr lang="it-IT" sz="1800" u="none" strike="noStrike" cap="none" dirty="0" smtClean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Helvetica Neue"/>
                        <a:buNone/>
                      </a:pPr>
                      <a:endParaRPr sz="1800" u="none" strike="noStrike" cap="none" dirty="0"/>
                    </a:p>
                  </a:txBody>
                  <a:tcPr marL="50800" marR="50800" marT="50800" marB="50800" anchor="ctr"/>
                </a:tc>
              </a:tr>
            </a:tbl>
          </a:graphicData>
        </a:graphic>
      </p:graphicFrame>
      <p:sp>
        <p:nvSpPr>
          <p:cNvPr id="8" name="Google Shape;86;p2"/>
          <p:cNvSpPr/>
          <p:nvPr/>
        </p:nvSpPr>
        <p:spPr>
          <a:xfrm>
            <a:off x="717632" y="611485"/>
            <a:ext cx="1936454" cy="3116822"/>
          </a:xfrm>
          <a:prstGeom prst="roundRect">
            <a:avLst>
              <a:gd name="adj" fmla="val 35221"/>
            </a:avLst>
          </a:prstGeom>
          <a:solidFill>
            <a:srgbClr val="00B050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Helvetica Neue"/>
              <a:buNone/>
            </a:pPr>
            <a:r>
              <a:rPr lang="en-US" sz="2400" b="1" dirty="0" err="1" smtClean="0">
                <a:solidFill>
                  <a:schemeClr val="tx1"/>
                </a:solidFill>
                <a:latin typeface="Helvetica Neue"/>
                <a:sym typeface="Helvetica Neue"/>
              </a:rPr>
              <a:t>Scuola</a:t>
            </a:r>
            <a:r>
              <a:rPr lang="en-US" sz="2400" b="1" dirty="0" smtClean="0">
                <a:solidFill>
                  <a:schemeClr val="tx1"/>
                </a:solidFill>
                <a:latin typeface="Helvetica Neue"/>
                <a:sym typeface="Helvetica Neue"/>
              </a:rPr>
              <a:t>  San Giorgio</a:t>
            </a:r>
            <a:endParaRPr sz="2400" b="1" dirty="0">
              <a:solidFill>
                <a:schemeClr val="tx1"/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2416304" y="4230806"/>
            <a:ext cx="9833615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sz="1800" dirty="0" smtClean="0">
              <a:solidFill>
                <a:srgbClr val="00B050"/>
              </a:solidFill>
              <a:latin typeface="Helvetica Neue" panose="020B0604020202020204" charset="0"/>
            </a:endParaRPr>
          </a:p>
          <a:p>
            <a:pPr algn="ctr"/>
            <a:r>
              <a:rPr lang="it-IT" sz="1800" b="1" dirty="0" smtClean="0">
                <a:solidFill>
                  <a:srgbClr val="00B050"/>
                </a:solidFill>
                <a:latin typeface="Helvetica Neue" panose="020B0604020202020204" charset="0"/>
              </a:rPr>
              <a:t>COMPETENZE PERSEGUITE IN OGNI MODULO</a:t>
            </a:r>
          </a:p>
          <a:p>
            <a:endParaRPr lang="it-IT" sz="1800" dirty="0" smtClean="0">
              <a:solidFill>
                <a:schemeClr val="tx1"/>
              </a:solidFill>
              <a:latin typeface="Helvetica Neue" panose="020B0604020202020204" charset="0"/>
            </a:endParaRPr>
          </a:p>
          <a:p>
            <a:pPr algn="just"/>
            <a:r>
              <a:rPr lang="it-IT" sz="2000" b="1" dirty="0" smtClean="0">
                <a:solidFill>
                  <a:schemeClr val="tx1"/>
                </a:solidFill>
                <a:latin typeface="Helvetica Neue" panose="020B0604020202020204" charset="0"/>
              </a:rPr>
              <a:t>Competenza </a:t>
            </a:r>
            <a:r>
              <a:rPr lang="it-IT" sz="2000" b="1" dirty="0">
                <a:solidFill>
                  <a:schemeClr val="tx1"/>
                </a:solidFill>
                <a:latin typeface="Helvetica Neue" panose="020B0604020202020204" charset="0"/>
              </a:rPr>
              <a:t>alfabetica funzionale </a:t>
            </a:r>
            <a:r>
              <a:rPr lang="it-IT" sz="2000" dirty="0" smtClean="0">
                <a:solidFill>
                  <a:schemeClr val="tx1"/>
                </a:solidFill>
                <a:latin typeface="Helvetica Neue" panose="020B0604020202020204" charset="0"/>
              </a:rPr>
              <a:t>:  </a:t>
            </a:r>
            <a:r>
              <a:rPr lang="it-IT" sz="2000" dirty="0">
                <a:solidFill>
                  <a:schemeClr val="tx1"/>
                </a:solidFill>
                <a:latin typeface="Helvetica Neue" panose="020B0604020202020204" charset="0"/>
              </a:rPr>
              <a:t>potenziamento della lingua italiana per favorire la comunicazione e l’arricchimento lessicale </a:t>
            </a:r>
            <a:r>
              <a:rPr lang="it-IT" sz="2000" dirty="0" smtClean="0">
                <a:solidFill>
                  <a:schemeClr val="tx1"/>
                </a:solidFill>
                <a:latin typeface="Helvetica Neue" panose="020B0604020202020204" charset="0"/>
              </a:rPr>
              <a:t>attraverso l’analisi </a:t>
            </a:r>
            <a:r>
              <a:rPr lang="it-IT" sz="2000" dirty="0">
                <a:solidFill>
                  <a:schemeClr val="tx1"/>
                </a:solidFill>
                <a:latin typeface="Helvetica Neue" panose="020B0604020202020204" charset="0"/>
              </a:rPr>
              <a:t>di </a:t>
            </a:r>
            <a:r>
              <a:rPr lang="it-IT" sz="2000" dirty="0" smtClean="0">
                <a:solidFill>
                  <a:schemeClr val="tx1"/>
                </a:solidFill>
                <a:latin typeface="Helvetica Neue" panose="020B0604020202020204" charset="0"/>
              </a:rPr>
              <a:t>testi e video; al termine dell’attività gli alunni realizzeranno  un </a:t>
            </a:r>
            <a:r>
              <a:rPr lang="it-IT" sz="2000" dirty="0">
                <a:solidFill>
                  <a:schemeClr val="tx1"/>
                </a:solidFill>
                <a:latin typeface="Helvetica Neue" panose="020B0604020202020204" charset="0"/>
              </a:rPr>
              <a:t>prodotto (breve testo, dialogo, canto, disegno ...) e </a:t>
            </a:r>
            <a:r>
              <a:rPr lang="it-IT" sz="2000" dirty="0" smtClean="0">
                <a:solidFill>
                  <a:schemeClr val="tx1"/>
                </a:solidFill>
                <a:latin typeface="Helvetica Neue" panose="020B0604020202020204" charset="0"/>
              </a:rPr>
              <a:t> la sua </a:t>
            </a:r>
            <a:r>
              <a:rPr lang="it-IT" sz="2000" dirty="0">
                <a:solidFill>
                  <a:schemeClr val="tx1"/>
                </a:solidFill>
                <a:latin typeface="Helvetica Neue" panose="020B0604020202020204" charset="0"/>
              </a:rPr>
              <a:t>rappresentazione. </a:t>
            </a:r>
            <a:endParaRPr lang="it-IT" sz="2000" dirty="0" smtClean="0">
              <a:solidFill>
                <a:schemeClr val="tx1"/>
              </a:solidFill>
              <a:latin typeface="Helvetica Neue" panose="020B0604020202020204" charset="0"/>
            </a:endParaRPr>
          </a:p>
          <a:p>
            <a:pPr algn="just"/>
            <a:endParaRPr lang="it-IT" sz="2000" dirty="0" smtClean="0">
              <a:solidFill>
                <a:schemeClr val="tx1"/>
              </a:solidFill>
              <a:latin typeface="Helvetica Neue" panose="020B0604020202020204" charset="0"/>
            </a:endParaRPr>
          </a:p>
          <a:p>
            <a:pPr algn="just"/>
            <a:r>
              <a:rPr lang="it-IT" sz="2000" b="1" dirty="0" smtClean="0">
                <a:solidFill>
                  <a:schemeClr val="tx1"/>
                </a:solidFill>
                <a:latin typeface="Helvetica Neue" panose="020B0604020202020204" charset="0"/>
              </a:rPr>
              <a:t>Competenza multilinguistica: </a:t>
            </a:r>
            <a:r>
              <a:rPr lang="it-IT" sz="2000" dirty="0" smtClean="0">
                <a:solidFill>
                  <a:schemeClr val="tx1"/>
                </a:solidFill>
                <a:latin typeface="Helvetica Neue" panose="020B0604020202020204" charset="0"/>
              </a:rPr>
              <a:t>potenziamento </a:t>
            </a:r>
            <a:r>
              <a:rPr lang="it-IT" sz="2000" dirty="0">
                <a:solidFill>
                  <a:schemeClr val="tx1"/>
                </a:solidFill>
                <a:latin typeface="Helvetica Neue" panose="020B0604020202020204" charset="0"/>
              </a:rPr>
              <a:t>della lingua </a:t>
            </a:r>
            <a:r>
              <a:rPr lang="it-IT" sz="2000" dirty="0" smtClean="0">
                <a:solidFill>
                  <a:schemeClr val="tx1"/>
                </a:solidFill>
                <a:latin typeface="Helvetica Neue" panose="020B0604020202020204" charset="0"/>
              </a:rPr>
              <a:t>inglese,  </a:t>
            </a:r>
            <a:r>
              <a:rPr lang="it-IT" sz="2000" dirty="0">
                <a:solidFill>
                  <a:schemeClr val="tx1"/>
                </a:solidFill>
                <a:latin typeface="Helvetica Neue" panose="020B0604020202020204" charset="0"/>
              </a:rPr>
              <a:t>vocaboli, strutture e funzioni linguistico- comunicative legate al mondo delle emozioni. </a:t>
            </a:r>
            <a:endParaRPr lang="it-IT" sz="2000" dirty="0" smtClean="0">
              <a:solidFill>
                <a:schemeClr val="tx1"/>
              </a:solidFill>
              <a:latin typeface="Helvetica Neue" panose="020B0604020202020204" charset="0"/>
            </a:endParaRPr>
          </a:p>
          <a:p>
            <a:pPr algn="just"/>
            <a:endParaRPr lang="it-IT" sz="2000" dirty="0" smtClean="0">
              <a:solidFill>
                <a:schemeClr val="tx1"/>
              </a:solidFill>
              <a:latin typeface="Helvetica Neue" panose="020B0604020202020204" charset="0"/>
            </a:endParaRPr>
          </a:p>
          <a:p>
            <a:pPr algn="just"/>
            <a:r>
              <a:rPr lang="it-IT" sz="2000" b="1" dirty="0" smtClean="0">
                <a:solidFill>
                  <a:schemeClr val="tx1"/>
                </a:solidFill>
                <a:latin typeface="Helvetica Neue" panose="020B0604020202020204" charset="0"/>
              </a:rPr>
              <a:t>Competenza </a:t>
            </a:r>
            <a:r>
              <a:rPr lang="it-IT" sz="2000" b="1" dirty="0">
                <a:solidFill>
                  <a:schemeClr val="tx1"/>
                </a:solidFill>
                <a:latin typeface="Helvetica Neue" panose="020B0604020202020204" charset="0"/>
              </a:rPr>
              <a:t>personale, sociale </a:t>
            </a:r>
            <a:r>
              <a:rPr lang="it-IT" sz="2000" b="1" dirty="0" smtClean="0">
                <a:solidFill>
                  <a:schemeClr val="tx1"/>
                </a:solidFill>
                <a:latin typeface="Helvetica Neue" panose="020B0604020202020204" charset="0"/>
              </a:rPr>
              <a:t>potenziamento </a:t>
            </a:r>
            <a:r>
              <a:rPr lang="it-IT" sz="2000" b="1" dirty="0">
                <a:solidFill>
                  <a:schemeClr val="tx1"/>
                </a:solidFill>
                <a:latin typeface="Helvetica Neue" panose="020B0604020202020204" charset="0"/>
              </a:rPr>
              <a:t>sulle competenze </a:t>
            </a:r>
            <a:r>
              <a:rPr lang="it-IT" sz="2000" b="1" dirty="0" smtClean="0">
                <a:solidFill>
                  <a:schemeClr val="tx1"/>
                </a:solidFill>
                <a:latin typeface="Helvetica Neue" panose="020B0604020202020204" charset="0"/>
              </a:rPr>
              <a:t>trasversali</a:t>
            </a:r>
            <a:r>
              <a:rPr lang="it-IT" sz="2000" dirty="0" smtClean="0">
                <a:solidFill>
                  <a:schemeClr val="tx1"/>
                </a:solidFill>
                <a:latin typeface="Helvetica Neue" panose="020B0604020202020204" charset="0"/>
              </a:rPr>
              <a:t>: valorizzazione </a:t>
            </a:r>
            <a:r>
              <a:rPr lang="it-IT" sz="2000" dirty="0">
                <a:solidFill>
                  <a:schemeClr val="tx1"/>
                </a:solidFill>
                <a:latin typeface="Helvetica Neue" panose="020B0604020202020204" charset="0"/>
              </a:rPr>
              <a:t>della comunicazione </a:t>
            </a:r>
            <a:r>
              <a:rPr lang="it-IT" sz="2000" dirty="0" smtClean="0">
                <a:solidFill>
                  <a:schemeClr val="tx1"/>
                </a:solidFill>
                <a:latin typeface="Helvetica Neue" panose="020B0604020202020204" charset="0"/>
              </a:rPr>
              <a:t>interpersonale</a:t>
            </a:r>
            <a:r>
              <a:rPr lang="it-IT" sz="2000" dirty="0">
                <a:solidFill>
                  <a:schemeClr val="tx1"/>
                </a:solidFill>
                <a:latin typeface="Helvetica Neue" panose="020B0604020202020204" charset="0"/>
              </a:rPr>
              <a:t> </a:t>
            </a:r>
            <a:r>
              <a:rPr lang="it-IT" sz="2000" dirty="0" smtClean="0">
                <a:solidFill>
                  <a:schemeClr val="tx1"/>
                </a:solidFill>
                <a:latin typeface="Helvetica Neue" panose="020B0604020202020204" charset="0"/>
              </a:rPr>
              <a:t>attraverso brevi </a:t>
            </a:r>
            <a:r>
              <a:rPr lang="it-IT" sz="2000" dirty="0">
                <a:solidFill>
                  <a:schemeClr val="tx1"/>
                </a:solidFill>
                <a:latin typeface="Helvetica Neue" panose="020B0604020202020204" charset="0"/>
              </a:rPr>
              <a:t>drammatizzazioni teatrali e giochi di ruolo per imparare ad assumere la prospettiva </a:t>
            </a:r>
            <a:r>
              <a:rPr lang="it-IT" sz="2000" dirty="0" smtClean="0">
                <a:solidFill>
                  <a:schemeClr val="tx1"/>
                </a:solidFill>
                <a:latin typeface="Helvetica Neue" panose="020B0604020202020204" charset="0"/>
              </a:rPr>
              <a:t>dell’altro.</a:t>
            </a:r>
          </a:p>
          <a:p>
            <a:endParaRPr lang="it-IT" sz="1800" dirty="0">
              <a:solidFill>
                <a:schemeClr val="tx1"/>
              </a:solidFill>
              <a:latin typeface="Helvetica Neue" panose="020B0604020202020204" charset="0"/>
            </a:endParaRPr>
          </a:p>
          <a:p>
            <a:endParaRPr lang="it-IT" sz="1800" dirty="0" smtClean="0">
              <a:solidFill>
                <a:schemeClr val="tx1"/>
              </a:solidFill>
              <a:latin typeface="Helvetica Neue" panose="020B0604020202020204" charset="0"/>
            </a:endParaRPr>
          </a:p>
          <a:p>
            <a:endParaRPr lang="it-IT" sz="1800" dirty="0">
              <a:solidFill>
                <a:schemeClr val="tx1"/>
              </a:solidFill>
              <a:latin typeface="Helvetica Neue" panose="020B0604020202020204" charset="0"/>
            </a:endParaRPr>
          </a:p>
          <a:p>
            <a:endParaRPr lang="it-IT" sz="1800" dirty="0" smtClean="0">
              <a:solidFill>
                <a:schemeClr val="tx1"/>
              </a:solidFill>
              <a:latin typeface="Helvetica Neue" panose="020B0604020202020204" charset="0"/>
            </a:endParaRPr>
          </a:p>
          <a:p>
            <a:endParaRPr lang="it-IT" sz="1800" dirty="0" smtClean="0">
              <a:solidFill>
                <a:schemeClr val="tx1"/>
              </a:solidFill>
              <a:latin typeface="Helvetica Neue" panose="020B0604020202020204" charset="0"/>
            </a:endParaRPr>
          </a:p>
          <a:p>
            <a:endParaRPr lang="it-IT" sz="1800" dirty="0">
              <a:solidFill>
                <a:schemeClr val="tx1"/>
              </a:solidFill>
            </a:endParaRPr>
          </a:p>
          <a:p>
            <a:endParaRPr lang="it-IT" sz="1800" dirty="0">
              <a:solidFill>
                <a:schemeClr val="tx1"/>
              </a:solidFill>
            </a:endParaRPr>
          </a:p>
        </p:txBody>
      </p:sp>
      <p:cxnSp>
        <p:nvCxnSpPr>
          <p:cNvPr id="4" name="Connettore 4 3"/>
          <p:cNvCxnSpPr/>
          <p:nvPr/>
        </p:nvCxnSpPr>
        <p:spPr>
          <a:xfrm rot="5400000" flipH="1" flipV="1">
            <a:off x="14644048" y="1596788"/>
            <a:ext cx="12700" cy="12700"/>
          </a:xfrm>
          <a:prstGeom prst="bentConnector3">
            <a:avLst>
              <a:gd name="adj1" fmla="val 180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2 5"/>
          <p:cNvCxnSpPr/>
          <p:nvPr/>
        </p:nvCxnSpPr>
        <p:spPr>
          <a:xfrm flipH="1">
            <a:off x="2634018" y="5172501"/>
            <a:ext cx="2006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Google Shape;87;p2"/>
          <p:cNvSpPr/>
          <p:nvPr/>
        </p:nvSpPr>
        <p:spPr>
          <a:xfrm>
            <a:off x="1087670" y="5639643"/>
            <a:ext cx="756054" cy="75405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94" y="0"/>
                </a:moveTo>
                <a:cubicBezTo>
                  <a:pt x="87" y="0"/>
                  <a:pt x="0" y="87"/>
                  <a:pt x="0" y="194"/>
                </a:cubicBezTo>
                <a:lnTo>
                  <a:pt x="0" y="21404"/>
                </a:lnTo>
                <a:cubicBezTo>
                  <a:pt x="0" y="21511"/>
                  <a:pt x="87" y="21600"/>
                  <a:pt x="194" y="21600"/>
                </a:cubicBezTo>
                <a:lnTo>
                  <a:pt x="21406" y="21600"/>
                </a:lnTo>
                <a:cubicBezTo>
                  <a:pt x="21513" y="21600"/>
                  <a:pt x="21600" y="21511"/>
                  <a:pt x="21600" y="21404"/>
                </a:cubicBezTo>
                <a:lnTo>
                  <a:pt x="21600" y="20822"/>
                </a:lnTo>
                <a:cubicBezTo>
                  <a:pt x="21600" y="20715"/>
                  <a:pt x="21513" y="20628"/>
                  <a:pt x="21406" y="20628"/>
                </a:cubicBezTo>
                <a:lnTo>
                  <a:pt x="1163" y="20628"/>
                </a:lnTo>
                <a:cubicBezTo>
                  <a:pt x="1057" y="20628"/>
                  <a:pt x="970" y="20539"/>
                  <a:pt x="970" y="20432"/>
                </a:cubicBezTo>
                <a:lnTo>
                  <a:pt x="970" y="194"/>
                </a:lnTo>
                <a:cubicBezTo>
                  <a:pt x="970" y="87"/>
                  <a:pt x="883" y="0"/>
                  <a:pt x="776" y="0"/>
                </a:cubicBezTo>
                <a:lnTo>
                  <a:pt x="194" y="0"/>
                </a:lnTo>
                <a:close/>
                <a:moveTo>
                  <a:pt x="19991" y="7364"/>
                </a:moveTo>
                <a:lnTo>
                  <a:pt x="17165" y="8228"/>
                </a:lnTo>
                <a:lnTo>
                  <a:pt x="17811" y="8832"/>
                </a:lnTo>
                <a:lnTo>
                  <a:pt x="13288" y="13689"/>
                </a:lnTo>
                <a:lnTo>
                  <a:pt x="10021" y="10341"/>
                </a:lnTo>
                <a:lnTo>
                  <a:pt x="2932" y="17951"/>
                </a:lnTo>
                <a:lnTo>
                  <a:pt x="3799" y="18763"/>
                </a:lnTo>
                <a:lnTo>
                  <a:pt x="10041" y="12061"/>
                </a:lnTo>
                <a:lnTo>
                  <a:pt x="13327" y="15430"/>
                </a:lnTo>
                <a:lnTo>
                  <a:pt x="13766" y="14916"/>
                </a:lnTo>
                <a:lnTo>
                  <a:pt x="18678" y="9644"/>
                </a:lnTo>
                <a:lnTo>
                  <a:pt x="19324" y="10250"/>
                </a:lnTo>
                <a:lnTo>
                  <a:pt x="19991" y="7364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solidFill>
              <a:srgbClr val="00B050"/>
            </a:solidFill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Helvetica Neue"/>
              <a:buNone/>
            </a:pPr>
            <a:endParaRPr sz="2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" name="Google Shape;88;p2"/>
          <p:cNvSpPr/>
          <p:nvPr/>
        </p:nvSpPr>
        <p:spPr>
          <a:xfrm>
            <a:off x="1024905" y="4701086"/>
            <a:ext cx="756054" cy="68515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4969" y="0"/>
                </a:moveTo>
                <a:cubicBezTo>
                  <a:pt x="3275" y="0"/>
                  <a:pt x="1896" y="1522"/>
                  <a:pt x="1896" y="3392"/>
                </a:cubicBezTo>
                <a:cubicBezTo>
                  <a:pt x="1896" y="5262"/>
                  <a:pt x="3275" y="6783"/>
                  <a:pt x="4969" y="6783"/>
                </a:cubicBezTo>
                <a:lnTo>
                  <a:pt x="21600" y="6783"/>
                </a:lnTo>
                <a:lnTo>
                  <a:pt x="21600" y="5757"/>
                </a:lnTo>
                <a:lnTo>
                  <a:pt x="4969" y="5757"/>
                </a:lnTo>
                <a:cubicBezTo>
                  <a:pt x="3788" y="5757"/>
                  <a:pt x="2827" y="4696"/>
                  <a:pt x="2827" y="3392"/>
                </a:cubicBezTo>
                <a:cubicBezTo>
                  <a:pt x="2827" y="2087"/>
                  <a:pt x="3788" y="1026"/>
                  <a:pt x="4969" y="1026"/>
                </a:cubicBezTo>
                <a:lnTo>
                  <a:pt x="21600" y="1026"/>
                </a:lnTo>
                <a:lnTo>
                  <a:pt x="21600" y="0"/>
                </a:lnTo>
                <a:lnTo>
                  <a:pt x="4969" y="0"/>
                </a:lnTo>
                <a:close/>
                <a:moveTo>
                  <a:pt x="4969" y="1852"/>
                </a:moveTo>
                <a:lnTo>
                  <a:pt x="4969" y="2269"/>
                </a:lnTo>
                <a:lnTo>
                  <a:pt x="20792" y="2269"/>
                </a:lnTo>
                <a:cubicBezTo>
                  <a:pt x="20843" y="2123"/>
                  <a:pt x="20903" y="1984"/>
                  <a:pt x="20972" y="1852"/>
                </a:cubicBezTo>
                <a:lnTo>
                  <a:pt x="4969" y="1852"/>
                </a:lnTo>
                <a:close/>
                <a:moveTo>
                  <a:pt x="4969" y="3215"/>
                </a:moveTo>
                <a:lnTo>
                  <a:pt x="4969" y="3632"/>
                </a:lnTo>
                <a:lnTo>
                  <a:pt x="20613" y="3632"/>
                </a:lnTo>
                <a:cubicBezTo>
                  <a:pt x="20608" y="3553"/>
                  <a:pt x="20605" y="3472"/>
                  <a:pt x="20605" y="3392"/>
                </a:cubicBezTo>
                <a:cubicBezTo>
                  <a:pt x="20605" y="3332"/>
                  <a:pt x="20607" y="3273"/>
                  <a:pt x="20610" y="3215"/>
                </a:cubicBezTo>
                <a:lnTo>
                  <a:pt x="4969" y="3215"/>
                </a:lnTo>
                <a:close/>
                <a:moveTo>
                  <a:pt x="4969" y="4575"/>
                </a:moveTo>
                <a:lnTo>
                  <a:pt x="4969" y="4992"/>
                </a:lnTo>
                <a:lnTo>
                  <a:pt x="21006" y="4992"/>
                </a:lnTo>
                <a:cubicBezTo>
                  <a:pt x="20933" y="4861"/>
                  <a:pt x="20869" y="4722"/>
                  <a:pt x="20814" y="4575"/>
                </a:cubicBezTo>
                <a:lnTo>
                  <a:pt x="4969" y="4575"/>
                </a:lnTo>
                <a:close/>
                <a:moveTo>
                  <a:pt x="1447" y="7349"/>
                </a:moveTo>
                <a:cubicBezTo>
                  <a:pt x="649" y="7349"/>
                  <a:pt x="0" y="8067"/>
                  <a:pt x="0" y="8948"/>
                </a:cubicBezTo>
                <a:lnTo>
                  <a:pt x="0" y="12535"/>
                </a:lnTo>
                <a:cubicBezTo>
                  <a:pt x="0" y="13416"/>
                  <a:pt x="649" y="14132"/>
                  <a:pt x="1447" y="14132"/>
                </a:cubicBezTo>
                <a:lnTo>
                  <a:pt x="1849" y="14132"/>
                </a:lnTo>
                <a:cubicBezTo>
                  <a:pt x="2061" y="14132"/>
                  <a:pt x="2248" y="14009"/>
                  <a:pt x="2355" y="13825"/>
                </a:cubicBezTo>
                <a:lnTo>
                  <a:pt x="2537" y="13825"/>
                </a:lnTo>
                <a:cubicBezTo>
                  <a:pt x="2644" y="14009"/>
                  <a:pt x="2831" y="14132"/>
                  <a:pt x="3043" y="14132"/>
                </a:cubicBezTo>
                <a:lnTo>
                  <a:pt x="19539" y="14132"/>
                </a:lnTo>
                <a:lnTo>
                  <a:pt x="19539" y="13106"/>
                </a:lnTo>
                <a:lnTo>
                  <a:pt x="3279" y="13106"/>
                </a:lnTo>
                <a:cubicBezTo>
                  <a:pt x="3173" y="12922"/>
                  <a:pt x="2986" y="12799"/>
                  <a:pt x="2773" y="12799"/>
                </a:cubicBezTo>
                <a:lnTo>
                  <a:pt x="2119" y="12799"/>
                </a:lnTo>
                <a:cubicBezTo>
                  <a:pt x="1906" y="12799"/>
                  <a:pt x="1719" y="12922"/>
                  <a:pt x="1613" y="13106"/>
                </a:cubicBezTo>
                <a:lnTo>
                  <a:pt x="1447" y="13106"/>
                </a:lnTo>
                <a:cubicBezTo>
                  <a:pt x="1161" y="13106"/>
                  <a:pt x="929" y="12850"/>
                  <a:pt x="929" y="12535"/>
                </a:cubicBezTo>
                <a:lnTo>
                  <a:pt x="929" y="8948"/>
                </a:lnTo>
                <a:cubicBezTo>
                  <a:pt x="929" y="8632"/>
                  <a:pt x="1161" y="8375"/>
                  <a:pt x="1447" y="8375"/>
                </a:cubicBezTo>
                <a:lnTo>
                  <a:pt x="1618" y="8375"/>
                </a:lnTo>
                <a:cubicBezTo>
                  <a:pt x="1725" y="8554"/>
                  <a:pt x="1910" y="8672"/>
                  <a:pt x="2119" y="8672"/>
                </a:cubicBezTo>
                <a:lnTo>
                  <a:pt x="2773" y="8672"/>
                </a:lnTo>
                <a:cubicBezTo>
                  <a:pt x="2982" y="8672"/>
                  <a:pt x="3167" y="8554"/>
                  <a:pt x="3274" y="8375"/>
                </a:cubicBezTo>
                <a:lnTo>
                  <a:pt x="19539" y="8375"/>
                </a:lnTo>
                <a:lnTo>
                  <a:pt x="19539" y="7349"/>
                </a:lnTo>
                <a:lnTo>
                  <a:pt x="3043" y="7349"/>
                </a:lnTo>
                <a:cubicBezTo>
                  <a:pt x="2834" y="7349"/>
                  <a:pt x="2649" y="7467"/>
                  <a:pt x="2542" y="7647"/>
                </a:cubicBezTo>
                <a:lnTo>
                  <a:pt x="2350" y="7647"/>
                </a:lnTo>
                <a:cubicBezTo>
                  <a:pt x="2242" y="7467"/>
                  <a:pt x="2058" y="7349"/>
                  <a:pt x="1849" y="7349"/>
                </a:cubicBezTo>
                <a:lnTo>
                  <a:pt x="1447" y="7349"/>
                </a:lnTo>
                <a:close/>
                <a:moveTo>
                  <a:pt x="3264" y="9173"/>
                </a:moveTo>
                <a:lnTo>
                  <a:pt x="3264" y="9590"/>
                </a:lnTo>
                <a:lnTo>
                  <a:pt x="19087" y="9590"/>
                </a:lnTo>
                <a:cubicBezTo>
                  <a:pt x="19138" y="9444"/>
                  <a:pt x="19198" y="9305"/>
                  <a:pt x="19267" y="9173"/>
                </a:cubicBezTo>
                <a:lnTo>
                  <a:pt x="3264" y="9173"/>
                </a:lnTo>
                <a:close/>
                <a:moveTo>
                  <a:pt x="3264" y="10534"/>
                </a:moveTo>
                <a:lnTo>
                  <a:pt x="3264" y="10951"/>
                </a:lnTo>
                <a:lnTo>
                  <a:pt x="18908" y="10951"/>
                </a:lnTo>
                <a:cubicBezTo>
                  <a:pt x="18902" y="10872"/>
                  <a:pt x="18899" y="10791"/>
                  <a:pt x="18899" y="10711"/>
                </a:cubicBezTo>
                <a:cubicBezTo>
                  <a:pt x="18899" y="10651"/>
                  <a:pt x="18901" y="10593"/>
                  <a:pt x="18904" y="10534"/>
                </a:cubicBezTo>
                <a:lnTo>
                  <a:pt x="3264" y="10534"/>
                </a:lnTo>
                <a:close/>
                <a:moveTo>
                  <a:pt x="3264" y="11896"/>
                </a:moveTo>
                <a:lnTo>
                  <a:pt x="3264" y="12313"/>
                </a:lnTo>
                <a:lnTo>
                  <a:pt x="19301" y="12313"/>
                </a:lnTo>
                <a:cubicBezTo>
                  <a:pt x="19227" y="12182"/>
                  <a:pt x="19163" y="12043"/>
                  <a:pt x="19109" y="11896"/>
                </a:cubicBezTo>
                <a:lnTo>
                  <a:pt x="3264" y="11896"/>
                </a:lnTo>
                <a:close/>
                <a:moveTo>
                  <a:pt x="4969" y="14817"/>
                </a:moveTo>
                <a:cubicBezTo>
                  <a:pt x="3275" y="14817"/>
                  <a:pt x="1896" y="16339"/>
                  <a:pt x="1896" y="18208"/>
                </a:cubicBezTo>
                <a:cubicBezTo>
                  <a:pt x="1896" y="20078"/>
                  <a:pt x="3275" y="21600"/>
                  <a:pt x="4969" y="21600"/>
                </a:cubicBezTo>
                <a:lnTo>
                  <a:pt x="21600" y="21600"/>
                </a:lnTo>
                <a:lnTo>
                  <a:pt x="21600" y="20574"/>
                </a:lnTo>
                <a:lnTo>
                  <a:pt x="4969" y="20574"/>
                </a:lnTo>
                <a:cubicBezTo>
                  <a:pt x="3788" y="20574"/>
                  <a:pt x="2827" y="19513"/>
                  <a:pt x="2827" y="18208"/>
                </a:cubicBezTo>
                <a:cubicBezTo>
                  <a:pt x="2827" y="16904"/>
                  <a:pt x="3788" y="15843"/>
                  <a:pt x="4969" y="15843"/>
                </a:cubicBezTo>
                <a:lnTo>
                  <a:pt x="21600" y="15843"/>
                </a:lnTo>
                <a:lnTo>
                  <a:pt x="21600" y="14817"/>
                </a:lnTo>
                <a:lnTo>
                  <a:pt x="4969" y="14817"/>
                </a:lnTo>
                <a:close/>
                <a:moveTo>
                  <a:pt x="4969" y="16669"/>
                </a:moveTo>
                <a:lnTo>
                  <a:pt x="4969" y="17086"/>
                </a:lnTo>
                <a:lnTo>
                  <a:pt x="20792" y="17086"/>
                </a:lnTo>
                <a:cubicBezTo>
                  <a:pt x="20843" y="16940"/>
                  <a:pt x="20903" y="16800"/>
                  <a:pt x="20972" y="16669"/>
                </a:cubicBezTo>
                <a:lnTo>
                  <a:pt x="4969" y="16669"/>
                </a:lnTo>
                <a:close/>
                <a:moveTo>
                  <a:pt x="4969" y="18030"/>
                </a:moveTo>
                <a:lnTo>
                  <a:pt x="4969" y="18447"/>
                </a:lnTo>
                <a:lnTo>
                  <a:pt x="20613" y="18447"/>
                </a:lnTo>
                <a:cubicBezTo>
                  <a:pt x="20608" y="18368"/>
                  <a:pt x="20605" y="18289"/>
                  <a:pt x="20605" y="18208"/>
                </a:cubicBezTo>
                <a:cubicBezTo>
                  <a:pt x="20605" y="18149"/>
                  <a:pt x="20607" y="18089"/>
                  <a:pt x="20610" y="18030"/>
                </a:cubicBezTo>
                <a:lnTo>
                  <a:pt x="4969" y="18030"/>
                </a:lnTo>
                <a:close/>
                <a:moveTo>
                  <a:pt x="4969" y="19392"/>
                </a:moveTo>
                <a:lnTo>
                  <a:pt x="4969" y="19809"/>
                </a:lnTo>
                <a:lnTo>
                  <a:pt x="21006" y="19809"/>
                </a:lnTo>
                <a:cubicBezTo>
                  <a:pt x="20933" y="19678"/>
                  <a:pt x="20869" y="19539"/>
                  <a:pt x="20814" y="19392"/>
                </a:cubicBezTo>
                <a:lnTo>
                  <a:pt x="4969" y="1939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solidFill>
              <a:srgbClr val="00B050"/>
            </a:solidFill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Helvetica Neue"/>
              <a:buNone/>
            </a:pPr>
            <a:endParaRPr sz="2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" name="Google Shape;89;p2"/>
          <p:cNvSpPr/>
          <p:nvPr/>
        </p:nvSpPr>
        <p:spPr>
          <a:xfrm>
            <a:off x="1058481" y="6811634"/>
            <a:ext cx="814428" cy="75405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7974" y="0"/>
                </a:moveTo>
                <a:lnTo>
                  <a:pt x="12381" y="2366"/>
                </a:lnTo>
                <a:lnTo>
                  <a:pt x="12373" y="2368"/>
                </a:lnTo>
                <a:cubicBezTo>
                  <a:pt x="11868" y="2611"/>
                  <a:pt x="11498" y="3043"/>
                  <a:pt x="11273" y="3649"/>
                </a:cubicBezTo>
                <a:cubicBezTo>
                  <a:pt x="11070" y="4192"/>
                  <a:pt x="11055" y="4701"/>
                  <a:pt x="11055" y="4845"/>
                </a:cubicBezTo>
                <a:lnTo>
                  <a:pt x="11055" y="5127"/>
                </a:lnTo>
                <a:lnTo>
                  <a:pt x="20346" y="1249"/>
                </a:lnTo>
                <a:lnTo>
                  <a:pt x="19907" y="1017"/>
                </a:lnTo>
                <a:lnTo>
                  <a:pt x="11770" y="4414"/>
                </a:lnTo>
                <a:cubicBezTo>
                  <a:pt x="12018" y="4052"/>
                  <a:pt x="12419" y="3735"/>
                  <a:pt x="12972" y="3468"/>
                </a:cubicBezTo>
                <a:lnTo>
                  <a:pt x="19369" y="735"/>
                </a:lnTo>
                <a:lnTo>
                  <a:pt x="18934" y="505"/>
                </a:lnTo>
                <a:lnTo>
                  <a:pt x="12837" y="3109"/>
                </a:lnTo>
                <a:lnTo>
                  <a:pt x="12830" y="3113"/>
                </a:lnTo>
                <a:cubicBezTo>
                  <a:pt x="12227" y="3403"/>
                  <a:pt x="11780" y="3756"/>
                  <a:pt x="11494" y="4167"/>
                </a:cubicBezTo>
                <a:cubicBezTo>
                  <a:pt x="11607" y="3668"/>
                  <a:pt x="11876" y="3033"/>
                  <a:pt x="12515" y="2723"/>
                </a:cubicBezTo>
                <a:lnTo>
                  <a:pt x="18411" y="230"/>
                </a:lnTo>
                <a:lnTo>
                  <a:pt x="17974" y="0"/>
                </a:lnTo>
                <a:close/>
                <a:moveTo>
                  <a:pt x="3633" y="2"/>
                </a:moveTo>
                <a:lnTo>
                  <a:pt x="3194" y="231"/>
                </a:lnTo>
                <a:lnTo>
                  <a:pt x="9084" y="2723"/>
                </a:lnTo>
                <a:cubicBezTo>
                  <a:pt x="9723" y="3033"/>
                  <a:pt x="9992" y="3668"/>
                  <a:pt x="10105" y="4167"/>
                </a:cubicBezTo>
                <a:cubicBezTo>
                  <a:pt x="9819" y="3756"/>
                  <a:pt x="9371" y="3403"/>
                  <a:pt x="8768" y="3113"/>
                </a:cubicBezTo>
                <a:lnTo>
                  <a:pt x="2670" y="507"/>
                </a:lnTo>
                <a:lnTo>
                  <a:pt x="2233" y="736"/>
                </a:lnTo>
                <a:lnTo>
                  <a:pt x="8626" y="3468"/>
                </a:lnTo>
                <a:cubicBezTo>
                  <a:pt x="9179" y="3735"/>
                  <a:pt x="9581" y="4051"/>
                  <a:pt x="9828" y="4414"/>
                </a:cubicBezTo>
                <a:lnTo>
                  <a:pt x="1694" y="1019"/>
                </a:lnTo>
                <a:lnTo>
                  <a:pt x="1254" y="1250"/>
                </a:lnTo>
                <a:lnTo>
                  <a:pt x="10543" y="5127"/>
                </a:lnTo>
                <a:lnTo>
                  <a:pt x="10543" y="4845"/>
                </a:lnTo>
                <a:cubicBezTo>
                  <a:pt x="10544" y="4701"/>
                  <a:pt x="10528" y="4192"/>
                  <a:pt x="10326" y="3649"/>
                </a:cubicBezTo>
                <a:cubicBezTo>
                  <a:pt x="10100" y="3043"/>
                  <a:pt x="9730" y="2611"/>
                  <a:pt x="9226" y="2368"/>
                </a:cubicBezTo>
                <a:lnTo>
                  <a:pt x="3633" y="2"/>
                </a:lnTo>
                <a:close/>
                <a:moveTo>
                  <a:pt x="0" y="1735"/>
                </a:moveTo>
                <a:lnTo>
                  <a:pt x="0" y="17289"/>
                </a:lnTo>
                <a:lnTo>
                  <a:pt x="8756" y="20993"/>
                </a:lnTo>
                <a:lnTo>
                  <a:pt x="8756" y="5441"/>
                </a:lnTo>
                <a:lnTo>
                  <a:pt x="0" y="1735"/>
                </a:lnTo>
                <a:close/>
                <a:moveTo>
                  <a:pt x="21600" y="1735"/>
                </a:moveTo>
                <a:lnTo>
                  <a:pt x="12844" y="5441"/>
                </a:lnTo>
                <a:lnTo>
                  <a:pt x="12844" y="20993"/>
                </a:lnTo>
                <a:lnTo>
                  <a:pt x="21600" y="17289"/>
                </a:lnTo>
                <a:lnTo>
                  <a:pt x="21600" y="1735"/>
                </a:lnTo>
                <a:close/>
                <a:moveTo>
                  <a:pt x="9325" y="5827"/>
                </a:moveTo>
                <a:lnTo>
                  <a:pt x="9325" y="21600"/>
                </a:lnTo>
                <a:lnTo>
                  <a:pt x="12275" y="21600"/>
                </a:lnTo>
                <a:lnTo>
                  <a:pt x="12275" y="5827"/>
                </a:lnTo>
                <a:lnTo>
                  <a:pt x="9325" y="5827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solidFill>
              <a:srgbClr val="00B050"/>
            </a:solidFill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Helvetica Neue"/>
              <a:buNone/>
            </a:pPr>
            <a:endParaRPr sz="2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" name="Google Shape;90;p2"/>
          <p:cNvSpPr/>
          <p:nvPr/>
        </p:nvSpPr>
        <p:spPr>
          <a:xfrm>
            <a:off x="1150414" y="8072500"/>
            <a:ext cx="630545" cy="685152"/>
          </a:xfrm>
          <a:custGeom>
            <a:avLst/>
            <a:gdLst/>
            <a:ahLst/>
            <a:cxnLst/>
            <a:rect l="l" t="t" r="r" b="b"/>
            <a:pathLst>
              <a:path w="21535" h="21600" extrusionOk="0">
                <a:moveTo>
                  <a:pt x="178" y="0"/>
                </a:moveTo>
                <a:cubicBezTo>
                  <a:pt x="80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80" y="21600"/>
                  <a:pt x="178" y="21600"/>
                </a:cubicBezTo>
                <a:lnTo>
                  <a:pt x="17891" y="21600"/>
                </a:lnTo>
                <a:cubicBezTo>
                  <a:pt x="17989" y="21600"/>
                  <a:pt x="18069" y="21528"/>
                  <a:pt x="18069" y="21438"/>
                </a:cubicBezTo>
                <a:lnTo>
                  <a:pt x="18069" y="10414"/>
                </a:lnTo>
                <a:lnTo>
                  <a:pt x="13054" y="15043"/>
                </a:lnTo>
                <a:cubicBezTo>
                  <a:pt x="12867" y="15216"/>
                  <a:pt x="12647" y="15358"/>
                  <a:pt x="12407" y="15463"/>
                </a:cubicBezTo>
                <a:lnTo>
                  <a:pt x="8385" y="17111"/>
                </a:lnTo>
                <a:cubicBezTo>
                  <a:pt x="8235" y="17177"/>
                  <a:pt x="8078" y="17032"/>
                  <a:pt x="8149" y="16892"/>
                </a:cubicBezTo>
                <a:lnTo>
                  <a:pt x="9963" y="13105"/>
                </a:lnTo>
                <a:cubicBezTo>
                  <a:pt x="10077" y="12882"/>
                  <a:pt x="10231" y="12679"/>
                  <a:pt x="10420" y="12504"/>
                </a:cubicBezTo>
                <a:lnTo>
                  <a:pt x="17644" y="5837"/>
                </a:lnTo>
                <a:lnTo>
                  <a:pt x="11926" y="5837"/>
                </a:lnTo>
                <a:cubicBezTo>
                  <a:pt x="11828" y="5837"/>
                  <a:pt x="11748" y="5765"/>
                  <a:pt x="11748" y="5674"/>
                </a:cubicBezTo>
                <a:lnTo>
                  <a:pt x="11748" y="58"/>
                </a:lnTo>
                <a:cubicBezTo>
                  <a:pt x="11748" y="26"/>
                  <a:pt x="11720" y="0"/>
                  <a:pt x="11685" y="0"/>
                </a:cubicBezTo>
                <a:lnTo>
                  <a:pt x="178" y="0"/>
                </a:lnTo>
                <a:close/>
                <a:moveTo>
                  <a:pt x="12563" y="86"/>
                </a:moveTo>
                <a:cubicBezTo>
                  <a:pt x="12541" y="94"/>
                  <a:pt x="12525" y="114"/>
                  <a:pt x="12525" y="140"/>
                </a:cubicBezTo>
                <a:lnTo>
                  <a:pt x="12525" y="4958"/>
                </a:lnTo>
                <a:cubicBezTo>
                  <a:pt x="12525" y="5048"/>
                  <a:pt x="12605" y="5120"/>
                  <a:pt x="12703" y="5120"/>
                </a:cubicBezTo>
                <a:lnTo>
                  <a:pt x="17917" y="5120"/>
                </a:lnTo>
                <a:cubicBezTo>
                  <a:pt x="17974" y="5120"/>
                  <a:pt x="18001" y="5058"/>
                  <a:pt x="17962" y="5021"/>
                </a:cubicBezTo>
                <a:lnTo>
                  <a:pt x="12632" y="99"/>
                </a:lnTo>
                <a:cubicBezTo>
                  <a:pt x="12612" y="81"/>
                  <a:pt x="12585" y="78"/>
                  <a:pt x="12563" y="86"/>
                </a:cubicBezTo>
                <a:close/>
                <a:moveTo>
                  <a:pt x="20172" y="4728"/>
                </a:moveTo>
                <a:cubicBezTo>
                  <a:pt x="20023" y="4734"/>
                  <a:pt x="19872" y="4794"/>
                  <a:pt x="19753" y="4903"/>
                </a:cubicBezTo>
                <a:lnTo>
                  <a:pt x="18916" y="5676"/>
                </a:lnTo>
                <a:cubicBezTo>
                  <a:pt x="18892" y="5699"/>
                  <a:pt x="18892" y="5736"/>
                  <a:pt x="18916" y="5758"/>
                </a:cubicBezTo>
                <a:lnTo>
                  <a:pt x="20419" y="7147"/>
                </a:lnTo>
                <a:cubicBezTo>
                  <a:pt x="20443" y="7170"/>
                  <a:pt x="20483" y="7170"/>
                  <a:pt x="20508" y="7147"/>
                </a:cubicBezTo>
                <a:lnTo>
                  <a:pt x="21345" y="6372"/>
                </a:lnTo>
                <a:cubicBezTo>
                  <a:pt x="21583" y="6154"/>
                  <a:pt x="21600" y="5815"/>
                  <a:pt x="21383" y="5615"/>
                </a:cubicBezTo>
                <a:lnTo>
                  <a:pt x="20576" y="4868"/>
                </a:lnTo>
                <a:cubicBezTo>
                  <a:pt x="20468" y="4768"/>
                  <a:pt x="20321" y="4722"/>
                  <a:pt x="20172" y="4728"/>
                </a:cubicBezTo>
                <a:close/>
                <a:moveTo>
                  <a:pt x="18322" y="6249"/>
                </a:moveTo>
                <a:cubicBezTo>
                  <a:pt x="18306" y="6249"/>
                  <a:pt x="18290" y="6255"/>
                  <a:pt x="18277" y="6266"/>
                </a:cubicBezTo>
                <a:lnTo>
                  <a:pt x="11222" y="12779"/>
                </a:lnTo>
                <a:cubicBezTo>
                  <a:pt x="11198" y="12801"/>
                  <a:pt x="11198" y="12838"/>
                  <a:pt x="11222" y="12861"/>
                </a:cubicBezTo>
                <a:lnTo>
                  <a:pt x="12727" y="14249"/>
                </a:lnTo>
                <a:cubicBezTo>
                  <a:pt x="12751" y="14272"/>
                  <a:pt x="12789" y="14272"/>
                  <a:pt x="12814" y="14249"/>
                </a:cubicBezTo>
                <a:lnTo>
                  <a:pt x="19869" y="7737"/>
                </a:lnTo>
                <a:cubicBezTo>
                  <a:pt x="19893" y="7714"/>
                  <a:pt x="19893" y="7677"/>
                  <a:pt x="19869" y="7655"/>
                </a:cubicBezTo>
                <a:lnTo>
                  <a:pt x="18366" y="6266"/>
                </a:lnTo>
                <a:cubicBezTo>
                  <a:pt x="18354" y="6255"/>
                  <a:pt x="18338" y="6249"/>
                  <a:pt x="18322" y="6249"/>
                </a:cubicBezTo>
                <a:close/>
                <a:moveTo>
                  <a:pt x="10691" y="13419"/>
                </a:moveTo>
                <a:cubicBezTo>
                  <a:pt x="10671" y="13422"/>
                  <a:pt x="10653" y="13432"/>
                  <a:pt x="10644" y="13451"/>
                </a:cubicBezTo>
                <a:lnTo>
                  <a:pt x="9401" y="15879"/>
                </a:lnTo>
                <a:cubicBezTo>
                  <a:pt x="9375" y="15929"/>
                  <a:pt x="9430" y="15979"/>
                  <a:pt x="9483" y="15955"/>
                </a:cubicBezTo>
                <a:lnTo>
                  <a:pt x="12114" y="14808"/>
                </a:lnTo>
                <a:cubicBezTo>
                  <a:pt x="12154" y="14790"/>
                  <a:pt x="12161" y="14741"/>
                  <a:pt x="12130" y="14712"/>
                </a:cubicBezTo>
                <a:lnTo>
                  <a:pt x="10745" y="13434"/>
                </a:lnTo>
                <a:cubicBezTo>
                  <a:pt x="10730" y="13420"/>
                  <a:pt x="10710" y="13416"/>
                  <a:pt x="10691" y="1341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solidFill>
              <a:srgbClr val="00B050"/>
            </a:solidFill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Helvetica Neue"/>
              <a:buNone/>
            </a:pPr>
            <a:endParaRPr sz="2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7"/>
          <p:cNvSpPr txBox="1"/>
          <p:nvPr/>
        </p:nvSpPr>
        <p:spPr>
          <a:xfrm>
            <a:off x="859991" y="-598547"/>
            <a:ext cx="11607801" cy="134447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lvl="0">
              <a:buSzPts val="2700"/>
            </a:pPr>
            <a:endParaRPr lang="en-US" sz="2700" dirty="0" smtClean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>
              <a:buSzPts val="2700"/>
            </a:pPr>
            <a:endParaRPr lang="en-US" sz="27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>
              <a:buSzPts val="2700"/>
            </a:pPr>
            <a:endParaRPr lang="en-US" sz="2700" dirty="0" smtClean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>
              <a:buSzPts val="2700"/>
            </a:pPr>
            <a:endParaRPr lang="en-US" sz="27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>
              <a:buSzPts val="2700"/>
            </a:pPr>
            <a:endParaRPr lang="en-US" sz="2700" dirty="0" smtClean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>
              <a:buSzPts val="2700"/>
            </a:pPr>
            <a:endParaRPr lang="en-US" sz="27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algn="just">
              <a:buSzPts val="2700"/>
            </a:pPr>
            <a:r>
              <a:rPr lang="en-US" sz="2700" b="1" dirty="0" err="1" smtClean="0">
                <a:latin typeface="Helvetica Neue"/>
                <a:ea typeface="Helvetica Neue"/>
                <a:cs typeface="Helvetica Neue"/>
                <a:sym typeface="Helvetica Neue"/>
              </a:rPr>
              <a:t>Fase</a:t>
            </a:r>
            <a:r>
              <a:rPr lang="en-US" sz="2700" b="1" dirty="0" smtClean="0">
                <a:latin typeface="Helvetica Neue"/>
                <a:ea typeface="Helvetica Neue"/>
                <a:cs typeface="Helvetica Neue"/>
                <a:sym typeface="Helvetica Neue"/>
              </a:rPr>
              <a:t> 1</a:t>
            </a:r>
            <a:r>
              <a:rPr lang="en-US" sz="2700" dirty="0" smtClean="0">
                <a:latin typeface="Helvetica Neue"/>
                <a:ea typeface="Helvetica Neue"/>
                <a:cs typeface="Helvetica Neue"/>
                <a:sym typeface="Helvetica Neue"/>
              </a:rPr>
              <a:t>: </a:t>
            </a:r>
            <a:r>
              <a:rPr lang="en-US" sz="2700" dirty="0" err="1" smtClean="0">
                <a:latin typeface="Helvetica Neue"/>
                <a:ea typeface="Helvetica Neue"/>
                <a:cs typeface="Helvetica Neue"/>
                <a:sym typeface="Helvetica Neue"/>
              </a:rPr>
              <a:t>mese</a:t>
            </a:r>
            <a:r>
              <a:rPr lang="en-US" sz="2700" dirty="0" smtClean="0">
                <a:latin typeface="Helvetica Neue"/>
                <a:ea typeface="Helvetica Neue"/>
                <a:cs typeface="Helvetica Neue"/>
                <a:sym typeface="Helvetica Neue"/>
              </a:rPr>
              <a:t> di </a:t>
            </a:r>
            <a:r>
              <a:rPr lang="en-US" sz="2700" dirty="0" err="1" smtClean="0">
                <a:latin typeface="Helvetica Neue"/>
                <a:ea typeface="Helvetica Neue"/>
                <a:cs typeface="Helvetica Neue"/>
                <a:sym typeface="Helvetica Neue"/>
              </a:rPr>
              <a:t>maggio</a:t>
            </a:r>
            <a:r>
              <a:rPr lang="en-US" sz="2700" dirty="0" smtClean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</a:p>
          <a:p>
            <a:pPr lvl="0" algn="just">
              <a:buSzPts val="2700"/>
            </a:pPr>
            <a:endParaRPr lang="en-US" sz="2700" dirty="0" smtClean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457200" algn="just">
              <a:buSzPts val="2700"/>
              <a:buFont typeface="Arial" panose="020B0604020202020204" pitchFamily="34" charset="0"/>
              <a:buChar char="•"/>
            </a:pPr>
            <a:r>
              <a:rPr lang="en-US" sz="2700" dirty="0">
                <a:latin typeface="Helvetica Neue"/>
                <a:ea typeface="Helvetica Neue"/>
                <a:cs typeface="Helvetica Neue"/>
                <a:sym typeface="Helvetica Neue"/>
              </a:rPr>
              <a:t>L</a:t>
            </a:r>
            <a:r>
              <a:rPr lang="en-US" sz="2700" dirty="0" smtClean="0">
                <a:latin typeface="Helvetica Neue"/>
                <a:ea typeface="Helvetica Neue"/>
                <a:cs typeface="Helvetica Neue"/>
                <a:sym typeface="Helvetica Neue"/>
              </a:rPr>
              <a:t>a </a:t>
            </a:r>
            <a:r>
              <a:rPr lang="en-US" sz="2700" dirty="0" err="1" smtClean="0">
                <a:latin typeface="Helvetica Neue"/>
                <a:ea typeface="Helvetica Neue"/>
                <a:cs typeface="Helvetica Neue"/>
                <a:sym typeface="Helvetica Neue"/>
              </a:rPr>
              <a:t>scuola</a:t>
            </a:r>
            <a:r>
              <a:rPr lang="en-US" sz="2700" dirty="0" smtClean="0">
                <a:latin typeface="Helvetica Neue"/>
                <a:ea typeface="Helvetica Neue"/>
                <a:cs typeface="Helvetica Neue"/>
                <a:sym typeface="Helvetica Neue"/>
              </a:rPr>
              <a:t> ha </a:t>
            </a:r>
            <a:r>
              <a:rPr lang="en-US" sz="2700" dirty="0" err="1" smtClean="0">
                <a:latin typeface="Helvetica Neue"/>
                <a:ea typeface="Helvetica Neue"/>
                <a:cs typeface="Helvetica Neue"/>
                <a:sym typeface="Helvetica Neue"/>
              </a:rPr>
              <a:t>effettuato</a:t>
            </a:r>
            <a:r>
              <a:rPr lang="en-US" sz="2700" dirty="0" smtClean="0">
                <a:latin typeface="Helvetica Neue"/>
                <a:ea typeface="Helvetica Neue"/>
                <a:cs typeface="Helvetica Neue"/>
                <a:sym typeface="Helvetica Neue"/>
              </a:rPr>
              <a:t> un </a:t>
            </a:r>
            <a:r>
              <a:rPr lang="en-US" sz="2700" dirty="0" err="1" smtClean="0">
                <a:latin typeface="Helvetica Neue"/>
                <a:ea typeface="Helvetica Neue"/>
                <a:cs typeface="Helvetica Neue"/>
                <a:sym typeface="Helvetica Neue"/>
              </a:rPr>
              <a:t>sondaggio</a:t>
            </a:r>
            <a:r>
              <a:rPr lang="en-US" sz="2700" dirty="0" smtClean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700" dirty="0" err="1" smtClean="0">
                <a:latin typeface="Helvetica Neue"/>
                <a:ea typeface="Helvetica Neue"/>
                <a:cs typeface="Helvetica Neue"/>
                <a:sym typeface="Helvetica Neue"/>
              </a:rPr>
              <a:t>esplorativo</a:t>
            </a:r>
            <a:r>
              <a:rPr lang="en-US" sz="2700" dirty="0" smtClean="0">
                <a:latin typeface="Helvetica Neue"/>
                <a:ea typeface="Helvetica Neue"/>
                <a:cs typeface="Helvetica Neue"/>
                <a:sym typeface="Helvetica Neue"/>
              </a:rPr>
              <a:t> per </a:t>
            </a:r>
            <a:r>
              <a:rPr lang="en-US" sz="2700" dirty="0" err="1" smtClean="0">
                <a:latin typeface="Helvetica Neue"/>
                <a:ea typeface="Helvetica Neue"/>
                <a:cs typeface="Helvetica Neue"/>
                <a:sym typeface="Helvetica Neue"/>
              </a:rPr>
              <a:t>individuare</a:t>
            </a:r>
            <a:r>
              <a:rPr lang="en-US" sz="2700" dirty="0" smtClean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</a:p>
          <a:p>
            <a:pPr lvl="0" algn="just">
              <a:buSzPts val="2700"/>
            </a:pPr>
            <a:r>
              <a:rPr lang="en-US" sz="2700" dirty="0" err="1" smtClean="0">
                <a:latin typeface="Helvetica Neue"/>
                <a:ea typeface="Helvetica Neue"/>
                <a:cs typeface="Helvetica Neue"/>
                <a:sym typeface="Helvetica Neue"/>
              </a:rPr>
              <a:t>l’interesse</a:t>
            </a:r>
            <a:r>
              <a:rPr lang="en-US" sz="2700" dirty="0" smtClean="0">
                <a:latin typeface="Helvetica Neue"/>
                <a:ea typeface="Helvetica Neue"/>
                <a:cs typeface="Helvetica Neue"/>
                <a:sym typeface="Helvetica Neue"/>
              </a:rPr>
              <a:t> di </a:t>
            </a:r>
            <a:r>
              <a:rPr lang="en-US" sz="2700" dirty="0" err="1" smtClean="0">
                <a:latin typeface="Helvetica Neue"/>
                <a:ea typeface="Helvetica Neue"/>
                <a:cs typeface="Helvetica Neue"/>
                <a:sym typeface="Helvetica Neue"/>
              </a:rPr>
              <a:t>alunni</a:t>
            </a:r>
            <a:r>
              <a:rPr lang="en-US" sz="2700" dirty="0" smtClean="0">
                <a:latin typeface="Helvetica Neue"/>
                <a:ea typeface="Helvetica Neue"/>
                <a:cs typeface="Helvetica Neue"/>
                <a:sym typeface="Helvetica Neue"/>
              </a:rPr>
              <a:t> e </a:t>
            </a:r>
            <a:r>
              <a:rPr lang="en-US" sz="2700" dirty="0" err="1" smtClean="0">
                <a:latin typeface="Helvetica Neue"/>
                <a:ea typeface="Helvetica Neue"/>
                <a:cs typeface="Helvetica Neue"/>
                <a:sym typeface="Helvetica Neue"/>
              </a:rPr>
              <a:t>docenti</a:t>
            </a:r>
            <a:r>
              <a:rPr lang="en-US" sz="2700" dirty="0" smtClean="0">
                <a:latin typeface="Helvetica Neue"/>
                <a:ea typeface="Helvetica Neue"/>
                <a:cs typeface="Helvetica Neue"/>
                <a:sym typeface="Helvetica Neue"/>
              </a:rPr>
              <a:t> a </a:t>
            </a:r>
            <a:r>
              <a:rPr lang="en-US" sz="2700" dirty="0" err="1" smtClean="0">
                <a:latin typeface="Helvetica Neue"/>
                <a:ea typeface="Helvetica Neue"/>
                <a:cs typeface="Helvetica Neue"/>
                <a:sym typeface="Helvetica Neue"/>
              </a:rPr>
              <a:t>partecipare</a:t>
            </a:r>
            <a:r>
              <a:rPr lang="en-US" sz="2700" dirty="0" smtClean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700" dirty="0" err="1" smtClean="0">
                <a:latin typeface="Helvetica Neue"/>
                <a:ea typeface="Helvetica Neue"/>
                <a:cs typeface="Helvetica Neue"/>
                <a:sym typeface="Helvetica Neue"/>
              </a:rPr>
              <a:t>alle</a:t>
            </a:r>
            <a:r>
              <a:rPr lang="en-US" sz="2700" dirty="0" smtClean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700" dirty="0" err="1" smtClean="0">
                <a:latin typeface="Helvetica Neue"/>
                <a:ea typeface="Helvetica Neue"/>
                <a:cs typeface="Helvetica Neue"/>
                <a:sym typeface="Helvetica Neue"/>
              </a:rPr>
              <a:t>attività</a:t>
            </a:r>
            <a:r>
              <a:rPr lang="it-IT" sz="2700" dirty="0" smtClean="0">
                <a:latin typeface="Helvetica Neue"/>
                <a:ea typeface="Helvetica Neue"/>
                <a:cs typeface="Helvetica Neue"/>
                <a:sym typeface="Helvetica Neue"/>
              </a:rPr>
              <a:t>. </a:t>
            </a:r>
          </a:p>
          <a:p>
            <a:pPr lvl="0" algn="just">
              <a:buSzPts val="2700"/>
            </a:pPr>
            <a:endParaRPr lang="it-IT" sz="2700" dirty="0" smtClean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457200" algn="just">
              <a:buSzPts val="2700"/>
              <a:buFont typeface="Arial" panose="020B0604020202020204" pitchFamily="34" charset="0"/>
              <a:buChar char="•"/>
            </a:pPr>
            <a:r>
              <a:rPr lang="it-IT" sz="2700" dirty="0">
                <a:latin typeface="Helvetica Neue"/>
                <a:ea typeface="Helvetica Neue"/>
                <a:cs typeface="Helvetica Neue"/>
                <a:sym typeface="Helvetica Neue"/>
              </a:rPr>
              <a:t>I</a:t>
            </a:r>
            <a:r>
              <a:rPr lang="it-IT" sz="2700" dirty="0" smtClean="0">
                <a:latin typeface="Helvetica Neue"/>
                <a:ea typeface="Helvetica Neue"/>
                <a:cs typeface="Helvetica Neue"/>
                <a:sym typeface="Helvetica Neue"/>
              </a:rPr>
              <a:t>l Collegio dei docenti ha elaborato il piano delle </a:t>
            </a:r>
            <a:r>
              <a:rPr lang="it-IT" sz="2700" dirty="0" smtClean="0">
                <a:latin typeface="Helvetica Neue"/>
                <a:ea typeface="Helvetica Neue"/>
                <a:cs typeface="Helvetica Neue"/>
                <a:sym typeface="Helvetica Neue"/>
              </a:rPr>
              <a:t>attività.</a:t>
            </a:r>
            <a:endParaRPr lang="it-IT" sz="2700" dirty="0" smtClean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457200" algn="just">
              <a:buSzPts val="2700"/>
              <a:buFont typeface="Arial" panose="020B0604020202020204" pitchFamily="34" charset="0"/>
              <a:buChar char="•"/>
            </a:pPr>
            <a:r>
              <a:rPr lang="it-IT" sz="2700" dirty="0">
                <a:latin typeface="Helvetica Neue"/>
                <a:ea typeface="Helvetica Neue"/>
                <a:cs typeface="Helvetica Neue"/>
                <a:sym typeface="Helvetica Neue"/>
              </a:rPr>
              <a:t>I</a:t>
            </a:r>
            <a:r>
              <a:rPr lang="it-IT" sz="2700" dirty="0" smtClean="0">
                <a:latin typeface="Helvetica Neue"/>
                <a:ea typeface="Helvetica Neue"/>
                <a:cs typeface="Helvetica Neue"/>
                <a:sym typeface="Helvetica Neue"/>
              </a:rPr>
              <a:t>l Consiglio d’istituto ha approvato il piano.</a:t>
            </a:r>
          </a:p>
          <a:p>
            <a:pPr lvl="0" algn="just">
              <a:buSzPts val="2700"/>
            </a:pPr>
            <a:endParaRPr lang="it-IT" sz="27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algn="just">
              <a:buSzPts val="2700"/>
            </a:pPr>
            <a:r>
              <a:rPr lang="it-IT" sz="2700" dirty="0" smtClean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it-IT" sz="2700" b="1" dirty="0" smtClean="0">
                <a:latin typeface="Helvetica Neue"/>
                <a:ea typeface="Helvetica Neue"/>
                <a:cs typeface="Helvetica Neue"/>
                <a:sym typeface="Helvetica Neue"/>
              </a:rPr>
              <a:t>Fase 2 </a:t>
            </a:r>
            <a:r>
              <a:rPr lang="it-IT" sz="2700" dirty="0" smtClean="0">
                <a:latin typeface="Helvetica Neue"/>
                <a:ea typeface="Helvetica Neue"/>
                <a:cs typeface="Helvetica Neue"/>
                <a:sym typeface="Helvetica Neue"/>
              </a:rPr>
              <a:t>: mese di giugno</a:t>
            </a:r>
          </a:p>
          <a:p>
            <a:pPr lvl="0" algn="just">
              <a:buSzPts val="2700"/>
            </a:pPr>
            <a:endParaRPr lang="it-IT" sz="2700" dirty="0" smtClean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457200" algn="just">
              <a:buSzPts val="2700"/>
              <a:buFont typeface="Arial" panose="020B0604020202020204" pitchFamily="34" charset="0"/>
              <a:buChar char="•"/>
            </a:pPr>
            <a:r>
              <a:rPr lang="it-IT" sz="2700" dirty="0" smtClean="0">
                <a:latin typeface="Helvetica Neue"/>
                <a:ea typeface="Helvetica Neue"/>
                <a:cs typeface="Helvetica Neue"/>
                <a:sym typeface="Helvetica Neue"/>
              </a:rPr>
              <a:t> Assegnazione </a:t>
            </a:r>
            <a:r>
              <a:rPr lang="it-IT" sz="2800" dirty="0" smtClean="0">
                <a:latin typeface="Helvetica Neue"/>
                <a:ea typeface="Helvetica Neue"/>
                <a:cs typeface="Helvetica Neue"/>
                <a:sym typeface="Helvetica Neue"/>
              </a:rPr>
              <a:t>degli alunni interessati ai moduli proposti.</a:t>
            </a:r>
          </a:p>
          <a:p>
            <a:pPr lvl="0" algn="just">
              <a:buSzPts val="2700"/>
            </a:pPr>
            <a:endParaRPr lang="it-IT" sz="28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457200" algn="just">
              <a:buSzPts val="2700"/>
              <a:buFont typeface="Arial" panose="020B0604020202020204" pitchFamily="34" charset="0"/>
              <a:buChar char="•"/>
            </a:pPr>
            <a:r>
              <a:rPr lang="it-IT" sz="2800" dirty="0" smtClean="0">
                <a:latin typeface="Helvetica Neue"/>
                <a:ea typeface="Helvetica Neue"/>
                <a:cs typeface="Helvetica Neue"/>
                <a:sym typeface="Helvetica Neue"/>
              </a:rPr>
              <a:t> Realizzazione delle attività.</a:t>
            </a:r>
          </a:p>
          <a:p>
            <a:pPr lvl="0">
              <a:buSzPts val="2700"/>
            </a:pPr>
            <a:endParaRPr lang="it-IT" sz="2700" dirty="0" smtClean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>
              <a:buSzPts val="2700"/>
            </a:pPr>
            <a:endParaRPr lang="it-IT" sz="2700" dirty="0" smtClean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>
              <a:buSzPts val="2700"/>
            </a:pPr>
            <a:endParaRPr lang="it-IT" sz="27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>
              <a:buSzPts val="2700"/>
            </a:pPr>
            <a:endParaRPr lang="it-IT" sz="2700" dirty="0" smtClean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>
              <a:buSzPts val="2700"/>
            </a:pPr>
            <a:endParaRPr lang="it-IT" sz="27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>
              <a:buSzPts val="2700"/>
            </a:pPr>
            <a:endParaRPr lang="it-IT" sz="2700" dirty="0" smtClean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>
              <a:buSzPts val="2700"/>
            </a:pPr>
            <a:endParaRPr lang="it-IT" sz="27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>
              <a:buSzPts val="2700"/>
            </a:pPr>
            <a:endParaRPr lang="it-IT" sz="2700" dirty="0" smtClean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>
              <a:buSzPts val="2700"/>
            </a:pPr>
            <a:endParaRPr lang="it-IT" sz="27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>
              <a:buSzPts val="2700"/>
            </a:pPr>
            <a:endParaRPr lang="it-IT" sz="2700" dirty="0" smtClean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>
              <a:buSzPts val="2700"/>
            </a:pPr>
            <a:endParaRPr lang="it-IT" sz="2700" dirty="0" smtClean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"/>
              <a:buNone/>
            </a:pPr>
            <a:endParaRPr sz="2700" b="0" i="0" u="none" strike="noStrike" cap="non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2" name="Google Shape;132;p7"/>
          <p:cNvSpPr txBox="1">
            <a:spLocks noGrp="1"/>
          </p:cNvSpPr>
          <p:nvPr>
            <p:ph type="body" idx="4294967295"/>
          </p:nvPr>
        </p:nvSpPr>
        <p:spPr>
          <a:xfrm>
            <a:off x="0" y="533400"/>
            <a:ext cx="11607800" cy="1455738"/>
          </a:xfrm>
          <a:prstGeom prst="rect">
            <a:avLst/>
          </a:prstGeom>
          <a:noFill/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A8D"/>
              </a:buClr>
              <a:buSzPts val="3800"/>
              <a:buFont typeface="Helvetica Neue"/>
              <a:buNone/>
            </a:pPr>
            <a:r>
              <a:rPr lang="en-US" sz="3800" b="1" dirty="0" smtClean="0">
                <a:solidFill>
                  <a:srgbClr val="00B050"/>
                </a:solidFill>
              </a:rPr>
              <a:t>   </a:t>
            </a:r>
            <a:r>
              <a:rPr lang="en-US" sz="3800" b="1" dirty="0" err="1" smtClean="0">
                <a:solidFill>
                  <a:srgbClr val="00B050"/>
                </a:solidFill>
              </a:rPr>
              <a:t>Fasi</a:t>
            </a:r>
            <a:r>
              <a:rPr lang="en-US" sz="3800" b="1" dirty="0" smtClean="0">
                <a:solidFill>
                  <a:srgbClr val="00B050"/>
                </a:solidFill>
              </a:rPr>
              <a:t> </a:t>
            </a:r>
            <a:r>
              <a:rPr lang="en-US" sz="3800" b="1" dirty="0" err="1" smtClean="0">
                <a:solidFill>
                  <a:srgbClr val="00B050"/>
                </a:solidFill>
              </a:rPr>
              <a:t>organizzative</a:t>
            </a:r>
            <a:endParaRPr lang="en-US" sz="3800" b="1" dirty="0" smtClean="0">
              <a:solidFill>
                <a:srgbClr val="00B050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A8D"/>
              </a:buClr>
              <a:buSzPts val="3800"/>
              <a:buFont typeface="Helvetica Neue"/>
              <a:buNone/>
            </a:pPr>
            <a:r>
              <a:rPr lang="it-IT" sz="3800" b="1" dirty="0" smtClean="0">
                <a:solidFill>
                  <a:srgbClr val="00B050"/>
                </a:solidFill>
              </a:rPr>
              <a:t> </a:t>
            </a:r>
            <a:endParaRPr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0"/>
          <p:cNvSpPr txBox="1"/>
          <p:nvPr/>
        </p:nvSpPr>
        <p:spPr>
          <a:xfrm>
            <a:off x="859991" y="2461859"/>
            <a:ext cx="11607801" cy="5304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"/>
              <a:buNone/>
            </a:pPr>
            <a:r>
              <a:rPr lang="en-US" sz="2700" dirty="0" smtClean="0">
                <a:latin typeface="Helvetica Neue"/>
                <a:sym typeface="Helvetica Neue"/>
              </a:rPr>
              <a:t>Sulla base </a:t>
            </a:r>
            <a:r>
              <a:rPr lang="en-US" sz="2700" dirty="0" err="1" smtClean="0">
                <a:latin typeface="Helvetica Neue"/>
                <a:sym typeface="Helvetica Neue"/>
              </a:rPr>
              <a:t>delle</a:t>
            </a:r>
            <a:r>
              <a:rPr lang="en-US" sz="2700" dirty="0" smtClean="0">
                <a:latin typeface="Helvetica Neue"/>
                <a:sym typeface="Helvetica Neue"/>
              </a:rPr>
              <a:t> </a:t>
            </a:r>
            <a:r>
              <a:rPr lang="en-US" sz="2700" dirty="0" err="1" smtClean="0">
                <a:latin typeface="Helvetica Neue"/>
                <a:sym typeface="Helvetica Neue"/>
              </a:rPr>
              <a:t>risorse</a:t>
            </a:r>
            <a:r>
              <a:rPr lang="en-US" sz="2700" dirty="0" smtClean="0">
                <a:latin typeface="Helvetica Neue"/>
                <a:sym typeface="Helvetica Neue"/>
              </a:rPr>
              <a:t> </a:t>
            </a:r>
            <a:r>
              <a:rPr lang="en-US" sz="2700" dirty="0" err="1" smtClean="0">
                <a:latin typeface="Helvetica Neue"/>
                <a:sym typeface="Helvetica Neue"/>
              </a:rPr>
              <a:t>disponibili</a:t>
            </a:r>
            <a:r>
              <a:rPr lang="en-US" sz="2700" dirty="0" smtClean="0">
                <a:latin typeface="Helvetica Neue"/>
                <a:sym typeface="Helvetica Neue"/>
              </a:rPr>
              <a:t> </a:t>
            </a:r>
            <a:r>
              <a:rPr lang="en-US" sz="2700" dirty="0" err="1" smtClean="0">
                <a:latin typeface="Helvetica Neue"/>
                <a:sym typeface="Helvetica Neue"/>
              </a:rPr>
              <a:t>ogni</a:t>
            </a:r>
            <a:r>
              <a:rPr lang="en-US" sz="2700" dirty="0" smtClean="0">
                <a:latin typeface="Helvetica Neue"/>
                <a:sym typeface="Helvetica Neue"/>
              </a:rPr>
              <a:t> </a:t>
            </a:r>
            <a:r>
              <a:rPr lang="en-US" sz="2700" dirty="0" err="1" smtClean="0">
                <a:latin typeface="Helvetica Neue"/>
                <a:sym typeface="Helvetica Neue"/>
              </a:rPr>
              <a:t>alunno</a:t>
            </a:r>
            <a:r>
              <a:rPr lang="en-US" sz="2700" dirty="0" smtClean="0">
                <a:latin typeface="Helvetica Neue"/>
                <a:sym typeface="Helvetica Neue"/>
              </a:rPr>
              <a:t> </a:t>
            </a:r>
            <a:r>
              <a:rPr lang="en-US" sz="2700" dirty="0" err="1" smtClean="0">
                <a:latin typeface="Helvetica Neue"/>
                <a:sym typeface="Helvetica Neue"/>
              </a:rPr>
              <a:t>richiedente</a:t>
            </a:r>
            <a:r>
              <a:rPr lang="en-US" sz="2700" dirty="0" smtClean="0">
                <a:latin typeface="Helvetica Neue"/>
                <a:sym typeface="Helvetica Neue"/>
              </a:rPr>
              <a:t> é </a:t>
            </a:r>
            <a:r>
              <a:rPr lang="en-US" sz="2700" dirty="0" err="1" smtClean="0">
                <a:latin typeface="Helvetica Neue"/>
                <a:sym typeface="Helvetica Neue"/>
              </a:rPr>
              <a:t>stato</a:t>
            </a:r>
            <a:r>
              <a:rPr lang="en-US" sz="2700" dirty="0" smtClean="0">
                <a:latin typeface="Helvetica Neue"/>
                <a:sym typeface="Helvetica Neue"/>
              </a:rPr>
              <a:t> </a:t>
            </a:r>
            <a:r>
              <a:rPr lang="en-US" sz="2700" dirty="0" err="1" smtClean="0">
                <a:latin typeface="Helvetica Neue"/>
                <a:sym typeface="Helvetica Neue"/>
              </a:rPr>
              <a:t>iscritto</a:t>
            </a:r>
            <a:r>
              <a:rPr lang="en-US" sz="2700" dirty="0" smtClean="0">
                <a:latin typeface="Helvetica Neue"/>
                <a:sym typeface="Helvetica Neue"/>
              </a:rPr>
              <a:t> ad un modulo.  </a:t>
            </a:r>
            <a:r>
              <a:rPr lang="en-US" sz="2700" dirty="0" err="1" smtClean="0">
                <a:latin typeface="Helvetica Neue"/>
                <a:sym typeface="Helvetica Neue"/>
              </a:rPr>
              <a:t>Tutte</a:t>
            </a:r>
            <a:r>
              <a:rPr lang="en-US" sz="2700" dirty="0" smtClean="0">
                <a:latin typeface="Helvetica Neue"/>
                <a:sym typeface="Helvetica Neue"/>
              </a:rPr>
              <a:t> le </a:t>
            </a:r>
            <a:r>
              <a:rPr lang="en-US" sz="2700" dirty="0" err="1" smtClean="0">
                <a:latin typeface="Helvetica Neue"/>
                <a:sym typeface="Helvetica Neue"/>
              </a:rPr>
              <a:t>richieste</a:t>
            </a:r>
            <a:r>
              <a:rPr lang="en-US" sz="2700" dirty="0" smtClean="0">
                <a:latin typeface="Helvetica Neue"/>
                <a:sym typeface="Helvetica Neue"/>
              </a:rPr>
              <a:t> </a:t>
            </a:r>
            <a:r>
              <a:rPr lang="en-US" sz="2700" dirty="0" err="1" smtClean="0">
                <a:latin typeface="Helvetica Neue"/>
                <a:sym typeface="Helvetica Neue"/>
              </a:rPr>
              <a:t>sono</a:t>
            </a:r>
            <a:r>
              <a:rPr lang="en-US" sz="2700" dirty="0" smtClean="0">
                <a:latin typeface="Helvetica Neue"/>
                <a:sym typeface="Helvetica Neue"/>
              </a:rPr>
              <a:t> state </a:t>
            </a:r>
            <a:r>
              <a:rPr lang="en-US" sz="2700" dirty="0" err="1" smtClean="0">
                <a:latin typeface="Helvetica Neue"/>
                <a:sym typeface="Helvetica Neue"/>
              </a:rPr>
              <a:t>accolte</a:t>
            </a:r>
            <a:r>
              <a:rPr lang="en-US" sz="2700" dirty="0" smtClean="0">
                <a:latin typeface="Helvetica Neue"/>
                <a:sym typeface="Helvetica Neue"/>
              </a:rPr>
              <a:t>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"/>
              <a:buNone/>
            </a:pPr>
            <a:r>
              <a:rPr lang="en-US" sz="2700" dirty="0" err="1" smtClean="0">
                <a:latin typeface="Helvetica Neue"/>
                <a:sym typeface="Helvetica Neue"/>
              </a:rPr>
              <a:t>Ogni</a:t>
            </a:r>
            <a:r>
              <a:rPr lang="en-US" sz="2700" dirty="0" smtClean="0">
                <a:latin typeface="Helvetica Neue"/>
                <a:sym typeface="Helvetica Neue"/>
              </a:rPr>
              <a:t> modulo é </a:t>
            </a:r>
            <a:r>
              <a:rPr lang="en-US" sz="2700" dirty="0" err="1" smtClean="0">
                <a:latin typeface="Helvetica Neue"/>
                <a:sym typeface="Helvetica Neue"/>
              </a:rPr>
              <a:t>composto</a:t>
            </a:r>
            <a:r>
              <a:rPr lang="en-US" sz="2700" dirty="0" smtClean="0">
                <a:latin typeface="Helvetica Neue"/>
                <a:sym typeface="Helvetica Neue"/>
              </a:rPr>
              <a:t> da 10 </a:t>
            </a:r>
            <a:r>
              <a:rPr lang="en-US" sz="2700" smtClean="0">
                <a:latin typeface="Helvetica Neue"/>
                <a:sym typeface="Helvetica Neue"/>
              </a:rPr>
              <a:t>/ 15 </a:t>
            </a:r>
            <a:r>
              <a:rPr lang="en-US" sz="2700" dirty="0" err="1" smtClean="0">
                <a:latin typeface="Helvetica Neue"/>
                <a:sym typeface="Helvetica Neue"/>
              </a:rPr>
              <a:t>alunni</a:t>
            </a:r>
            <a:r>
              <a:rPr lang="en-US" sz="2700" dirty="0" smtClean="0">
                <a:latin typeface="Helvetica Neue"/>
                <a:sym typeface="Helvetica Neue"/>
              </a:rPr>
              <a:t>.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</a:pPr>
            <a:endParaRPr sz="2700" b="0" i="0" u="none" strike="noStrike" cap="none" dirty="0" smtClean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"/>
              <a:buNone/>
            </a:pPr>
            <a:endParaRPr sz="2700" b="0" i="0" u="none" strike="noStrike" cap="none" dirty="0" smtClean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 panose="020B0604020202020204" pitchFamily="34" charset="0"/>
              <a:buChar char="•"/>
            </a:pPr>
            <a:r>
              <a:rPr lang="en-US" sz="2700" b="0" i="0" u="none" strike="noStrike" cap="none" dirty="0" err="1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Sono</a:t>
            </a:r>
            <a:r>
              <a:rPr lang="en-US" sz="2700" b="0" i="0" u="none" strike="noStrike" cap="none" dirty="0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</a:t>
            </a:r>
            <a:r>
              <a:rPr lang="en-US" sz="2700" b="0" i="0" u="none" strike="noStrike" cap="none" dirty="0" err="1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stati</a:t>
            </a:r>
            <a:r>
              <a:rPr lang="en-US" sz="2700" b="0" i="0" u="none" strike="noStrike" cap="none" dirty="0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700" b="0" i="0" u="none" strike="noStrike" cap="none" dirty="0" err="1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invitati</a:t>
            </a:r>
            <a:r>
              <a:rPr lang="en-US" sz="2700" b="0" i="0" u="none" strike="noStrike" cap="none" dirty="0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ad </a:t>
            </a:r>
            <a:r>
              <a:rPr lang="en-US" sz="2700" b="0" i="0" u="none" strike="noStrike" cap="none" dirty="0" err="1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iscriversi</a:t>
            </a:r>
            <a:r>
              <a:rPr lang="en-US" sz="2700" b="0" i="0" u="none" strike="noStrike" cap="none" dirty="0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700" dirty="0" err="1" smtClean="0">
                <a:latin typeface="Helvetica Neue"/>
                <a:ea typeface="Helvetica Neue"/>
                <a:cs typeface="Helvetica Neue"/>
                <a:sym typeface="Helvetica Neue"/>
              </a:rPr>
              <a:t>coloro</a:t>
            </a:r>
            <a:r>
              <a:rPr lang="en-US" sz="2700" dirty="0" smtClean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700" b="0" i="0" u="none" strike="noStrike" cap="none" dirty="0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700" b="0" i="0" u="none" strike="noStrike" cap="none" dirty="0" err="1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che</a:t>
            </a:r>
            <a:r>
              <a:rPr lang="en-US" sz="2700" b="0" i="0" u="none" strike="noStrike" cap="none" dirty="0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700" b="0" i="0" u="none" strike="noStrike" cap="none" dirty="0" err="1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hanno</a:t>
            </a:r>
            <a:r>
              <a:rPr lang="en-US" sz="2700" b="0" i="0" u="none" strike="noStrike" cap="none" dirty="0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700" b="0" i="0" u="none" strike="noStrike" cap="none" dirty="0" err="1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manifestato</a:t>
            </a:r>
            <a:r>
              <a:rPr lang="en-US" sz="2700" b="0" i="0" u="none" strike="noStrike" cap="none" dirty="0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</a:t>
            </a:r>
            <a:r>
              <a:rPr lang="en-US" sz="2700" b="0" i="0" u="none" strike="noStrike" cap="none" dirty="0" err="1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interesse</a:t>
            </a:r>
            <a:r>
              <a:rPr lang="en-US" sz="2700" dirty="0" smtClean="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r>
              <a:rPr lang="en-US" sz="2700" b="0" i="0" u="none" strike="noStrike" cap="none" dirty="0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Wingdings" panose="05000000000000000000" pitchFamily="2" charset="2"/>
              <a:buChar char="q"/>
            </a:pPr>
            <a:endParaRPr sz="2700" b="0" i="0" u="none" strike="noStrike" cap="none" dirty="0" smtClean="0">
              <a:solidFill>
                <a:schemeClr val="tx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457200">
              <a:buSzPts val="2700"/>
              <a:buFont typeface="Arial" panose="020B0604020202020204" pitchFamily="34" charset="0"/>
              <a:buChar char="•"/>
            </a:pPr>
            <a:r>
              <a:rPr lang="en-US" sz="2700" b="0" i="0" u="none" strike="noStrike" cap="none" dirty="0" err="1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Nel</a:t>
            </a:r>
            <a:r>
              <a:rPr lang="en-US" sz="2700" b="0" i="0" u="none" strike="noStrike" cap="none" dirty="0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700" b="0" i="0" u="none" strike="noStrike" cap="none" dirty="0" err="1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caso</a:t>
            </a:r>
            <a:r>
              <a:rPr lang="en-US" sz="2700" b="0" i="0" u="none" strike="noStrike" cap="none" dirty="0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700" dirty="0" smtClean="0">
                <a:latin typeface="Helvetica Neue"/>
                <a:ea typeface="Helvetica Neue"/>
                <a:cs typeface="Helvetica Neue"/>
                <a:sym typeface="Helvetica Neue"/>
              </a:rPr>
              <a:t>un </a:t>
            </a:r>
            <a:r>
              <a:rPr lang="en-US" sz="2700" b="0" i="0" u="none" strike="noStrike" cap="none" dirty="0" err="1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alunno</a:t>
            </a:r>
            <a:r>
              <a:rPr lang="en-US" sz="2700" b="0" i="0" u="none" strike="noStrike" cap="none" dirty="0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700" b="0" i="0" u="none" strike="noStrike" cap="none" dirty="0" err="1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abbia</a:t>
            </a:r>
            <a:r>
              <a:rPr lang="en-US" sz="2700" b="0" i="0" u="none" strike="noStrike" cap="none" dirty="0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700" b="0" i="0" u="none" strike="noStrike" cap="none" dirty="0" err="1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aderito</a:t>
            </a:r>
            <a:r>
              <a:rPr lang="en-US" sz="2700" b="0" i="0" u="none" strike="noStrike" cap="none" dirty="0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 </a:t>
            </a:r>
            <a:r>
              <a:rPr lang="en-US" sz="2700" b="0" i="0" u="none" strike="noStrike" cap="none" dirty="0" err="1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più</a:t>
            </a:r>
            <a:r>
              <a:rPr lang="en-US" sz="2700" b="0" i="0" u="none" strike="noStrike" cap="none" dirty="0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moduli,  </a:t>
            </a:r>
            <a:r>
              <a:rPr lang="en-US" sz="2700" dirty="0" err="1">
                <a:latin typeface="Helvetica Neue"/>
                <a:ea typeface="Helvetica Neue"/>
                <a:cs typeface="Helvetica Neue"/>
                <a:sym typeface="Helvetica Neue"/>
              </a:rPr>
              <a:t>l</a:t>
            </a:r>
            <a:r>
              <a:rPr lang="en-US" sz="2700" b="0" i="0" u="none" strike="noStrike" cap="none" dirty="0" err="1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’attività</a:t>
            </a:r>
            <a:r>
              <a:rPr lang="en-US" sz="2700" b="0" i="0" u="none" strike="noStrike" cap="none" dirty="0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é </a:t>
            </a:r>
            <a:r>
              <a:rPr lang="en-US" sz="2700" b="0" i="0" u="none" strike="noStrike" cap="none" dirty="0" err="1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stata</a:t>
            </a:r>
            <a:r>
              <a:rPr lang="en-US" sz="2700" b="0" i="0" u="none" strike="noStrike" cap="none" dirty="0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700" b="0" i="0" u="none" strike="noStrike" cap="none" dirty="0" err="1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assegnata</a:t>
            </a:r>
            <a:r>
              <a:rPr lang="en-US" sz="2700" b="0" i="0" u="none" strike="noStrike" cap="none" dirty="0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700" b="0" i="0" u="none" strike="noStrike" cap="none" dirty="0" err="1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sulla</a:t>
            </a:r>
            <a:r>
              <a:rPr lang="en-US" sz="2700" b="0" i="0" u="none" strike="noStrike" cap="none" dirty="0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700" dirty="0" smtClean="0">
                <a:latin typeface="Helvetica Neue"/>
                <a:ea typeface="Helvetica Neue"/>
                <a:cs typeface="Helvetica Neue"/>
                <a:sym typeface="Helvetica Neue"/>
              </a:rPr>
              <a:t> base </a:t>
            </a:r>
            <a:r>
              <a:rPr lang="en-US" sz="2700" dirty="0" err="1" smtClean="0">
                <a:latin typeface="Helvetica Neue"/>
                <a:ea typeface="Helvetica Neue"/>
                <a:cs typeface="Helvetica Neue"/>
                <a:sym typeface="Helvetica Neue"/>
              </a:rPr>
              <a:t>delle</a:t>
            </a:r>
            <a:r>
              <a:rPr lang="en-US" sz="2700" dirty="0" smtClean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700" dirty="0" err="1" smtClean="0">
                <a:latin typeface="Helvetica Neue"/>
                <a:ea typeface="Helvetica Neue"/>
                <a:cs typeface="Helvetica Neue"/>
                <a:sym typeface="Helvetica Neue"/>
              </a:rPr>
              <a:t>osservazioni</a:t>
            </a:r>
            <a:r>
              <a:rPr lang="en-US" sz="2700" dirty="0" smtClean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700" dirty="0" err="1" smtClean="0">
                <a:latin typeface="Helvetica Neue"/>
                <a:ea typeface="Helvetica Neue"/>
                <a:cs typeface="Helvetica Neue"/>
                <a:sym typeface="Helvetica Neue"/>
              </a:rPr>
              <a:t>dei</a:t>
            </a:r>
            <a:r>
              <a:rPr lang="en-US" sz="2700" dirty="0" smtClean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700" dirty="0" err="1" smtClean="0">
                <a:latin typeface="Helvetica Neue"/>
                <a:ea typeface="Helvetica Neue"/>
                <a:cs typeface="Helvetica Neue"/>
                <a:sym typeface="Helvetica Neue"/>
              </a:rPr>
              <a:t>docenti</a:t>
            </a:r>
            <a:r>
              <a:rPr lang="en-US" sz="2700" dirty="0" smtClean="0">
                <a:latin typeface="Helvetica Neue"/>
                <a:ea typeface="Helvetica Neue"/>
                <a:cs typeface="Helvetica Neue"/>
                <a:sym typeface="Helvetica Neue"/>
              </a:rPr>
              <a:t>. </a:t>
            </a:r>
            <a:endParaRPr lang="en-US" sz="27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>
              <a:buSzPts val="2700"/>
            </a:pPr>
            <a:endParaRPr lang="en-US" sz="2700" b="0" i="0" u="none" strike="noStrike" cap="none" dirty="0" smtClean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32509" lvl="0" indent="-332509">
              <a:buSzPts val="2700"/>
              <a:buFont typeface="Helvetica Neue"/>
              <a:buAutoNum type="arabicPeriod"/>
            </a:pPr>
            <a:endParaRPr lang="en-US" sz="2700" dirty="0">
              <a:latin typeface="Helvetica Neue"/>
              <a:sym typeface="Helvetica Neue"/>
            </a:endParaRPr>
          </a:p>
          <a:p>
            <a:pPr marL="332509" lvl="0" indent="-332509">
              <a:buSzPts val="2700"/>
              <a:buFont typeface="Helvetica Neue"/>
              <a:buAutoNum type="arabicPeriod"/>
            </a:pPr>
            <a:endParaRPr dirty="0"/>
          </a:p>
        </p:txBody>
      </p:sp>
      <p:sp>
        <p:nvSpPr>
          <p:cNvPr id="159" name="Google Shape;159;p10"/>
          <p:cNvSpPr txBox="1">
            <a:spLocks noGrp="1"/>
          </p:cNvSpPr>
          <p:nvPr>
            <p:ph type="body" idx="4294967295"/>
          </p:nvPr>
        </p:nvSpPr>
        <p:spPr>
          <a:xfrm>
            <a:off x="0" y="533400"/>
            <a:ext cx="11607800" cy="1455738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spcFirstLastPara="1" wrap="square" lIns="50800" tIns="50800" rIns="50800" bIns="50800" anchor="t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AD01"/>
              </a:buClr>
              <a:buSzPts val="3800"/>
              <a:buFont typeface="Helvetica Neue"/>
              <a:buNone/>
            </a:pPr>
            <a:r>
              <a:rPr lang="en-US" sz="3800" b="1" dirty="0" err="1">
                <a:solidFill>
                  <a:srgbClr val="00B050"/>
                </a:solidFill>
              </a:rPr>
              <a:t>Criteri</a:t>
            </a:r>
            <a:r>
              <a:rPr lang="en-US" sz="3800" b="1" dirty="0">
                <a:solidFill>
                  <a:srgbClr val="00B050"/>
                </a:solidFill>
              </a:rPr>
              <a:t> di </a:t>
            </a:r>
            <a:r>
              <a:rPr lang="en-US" sz="3800" b="1" dirty="0" err="1">
                <a:solidFill>
                  <a:srgbClr val="00B050"/>
                </a:solidFill>
              </a:rPr>
              <a:t>accesso</a:t>
            </a:r>
            <a:r>
              <a:rPr lang="en-US" sz="3800" b="1" dirty="0">
                <a:solidFill>
                  <a:srgbClr val="00B050"/>
                </a:solidFill>
              </a:rPr>
              <a:t> </a:t>
            </a:r>
            <a:endParaRPr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192</TotalTime>
  <Words>459</Words>
  <Application>Microsoft Office PowerPoint</Application>
  <PresentationFormat>Personalizzato</PresentationFormat>
  <Paragraphs>117</Paragraphs>
  <Slides>6</Slides>
  <Notes>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3" baseType="lpstr">
      <vt:lpstr>Arial</vt:lpstr>
      <vt:lpstr>Times</vt:lpstr>
      <vt:lpstr>Helvetica Neue</vt:lpstr>
      <vt:lpstr>Calibri Light</vt:lpstr>
      <vt:lpstr>Calibri</vt:lpstr>
      <vt:lpstr>Wingdings</vt:lpstr>
      <vt:lpstr>Tema di Office</vt:lpstr>
      <vt:lpstr>Piano estate 2021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Organizzazione laboratori</dc:title>
  <dc:creator>SEGRETERIA</dc:creator>
  <cp:lastModifiedBy>SEGRETERIA</cp:lastModifiedBy>
  <cp:revision>44</cp:revision>
  <dcterms:modified xsi:type="dcterms:W3CDTF">2021-06-07T19:58:22Z</dcterms:modified>
</cp:coreProperties>
</file>