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</p:sldMasterIdLst>
  <p:notesMasterIdLst>
    <p:notesMasterId r:id="rId20"/>
  </p:notesMasterIdLst>
  <p:sldIdLst>
    <p:sldId id="256" r:id="rId2"/>
    <p:sldId id="274" r:id="rId3"/>
    <p:sldId id="25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2" r:id="rId17"/>
    <p:sldId id="270" r:id="rId18"/>
    <p:sldId id="271" r:id="rId19"/>
  </p:sldIdLst>
  <p:sldSz cx="9144000" cy="6858000" type="screen4x3"/>
  <p:notesSz cx="6870700" cy="965358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584778BA-438C-4D62-B6B7-DACB6EACD1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482600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E94049-1405-4C13-A9C7-FBEEA64FD7E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92550" y="0"/>
            <a:ext cx="2976563" cy="482600"/>
          </a:xfrm>
          <a:prstGeom prst="rect">
            <a:avLst/>
          </a:prstGeom>
        </p:spPr>
        <p:txBody>
          <a:bodyPr vert="horz" lIns="94421" tIns="47210" rIns="94421" bIns="4721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CA09A2-559F-45E4-8764-771DD8DF484C}" type="datetimeFigureOut">
              <a:rPr lang="it-IT"/>
              <a:pPr>
                <a:defRPr/>
              </a:pPr>
              <a:t>06/01/2020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14C73A13-B9E3-49F8-A845-67A925E516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22350" y="723900"/>
            <a:ext cx="4826000" cy="3619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21" tIns="47210" rIns="94421" bIns="4721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BFA3C959-7DC1-4B11-8502-B828993B6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388" y="4584700"/>
            <a:ext cx="5495925" cy="4344988"/>
          </a:xfrm>
          <a:prstGeom prst="rect">
            <a:avLst/>
          </a:prstGeom>
        </p:spPr>
        <p:txBody>
          <a:bodyPr vert="horz" lIns="94421" tIns="47210" rIns="94421" bIns="4721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8D4111-7551-41C0-8FC7-12A35F1D94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69400"/>
            <a:ext cx="2976563" cy="482600"/>
          </a:xfrm>
          <a:prstGeom prst="rect">
            <a:avLst/>
          </a:prstGeom>
        </p:spPr>
        <p:txBody>
          <a:bodyPr vert="horz" lIns="94421" tIns="47210" rIns="94421" bIns="4721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C22F38E-C237-43EE-B3F0-F76C10BA2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92550" y="9169400"/>
            <a:ext cx="2976563" cy="482600"/>
          </a:xfrm>
          <a:prstGeom prst="rect">
            <a:avLst/>
          </a:prstGeom>
        </p:spPr>
        <p:txBody>
          <a:bodyPr vert="horz" wrap="square" lIns="94421" tIns="47210" rIns="94421" bIns="472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15BFEC4-7D26-4D47-816B-E2A2D21E91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>
            <a:extLst>
              <a:ext uri="{FF2B5EF4-FFF2-40B4-BE49-F238E27FC236}">
                <a16:creationId xmlns:a16="http://schemas.microsoft.com/office/drawing/2014/main" id="{8A06EF8B-E80B-4691-9729-772091703E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>
            <a:extLst>
              <a:ext uri="{FF2B5EF4-FFF2-40B4-BE49-F238E27FC236}">
                <a16:creationId xmlns:a16="http://schemas.microsoft.com/office/drawing/2014/main" id="{82D5A800-6328-4A92-BF6A-F6A3AAFBE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1508" name="Segnaposto numero diapositiva 3">
            <a:extLst>
              <a:ext uri="{FF2B5EF4-FFF2-40B4-BE49-F238E27FC236}">
                <a16:creationId xmlns:a16="http://schemas.microsoft.com/office/drawing/2014/main" id="{15CFE754-B8B8-41D9-A091-60436BEBF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69ED18-C842-4610-8BD6-1C3E867A2BD8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immagine diapositiva 1">
            <a:extLst>
              <a:ext uri="{FF2B5EF4-FFF2-40B4-BE49-F238E27FC236}">
                <a16:creationId xmlns:a16="http://schemas.microsoft.com/office/drawing/2014/main" id="{C5C11768-2AC8-4056-9492-E3C03E6A12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Segnaposto note 2">
            <a:extLst>
              <a:ext uri="{FF2B5EF4-FFF2-40B4-BE49-F238E27FC236}">
                <a16:creationId xmlns:a16="http://schemas.microsoft.com/office/drawing/2014/main" id="{1F30A9F2-98A2-4CED-9BE6-59433A5D06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9940" name="Segnaposto numero diapositiva 3">
            <a:extLst>
              <a:ext uri="{FF2B5EF4-FFF2-40B4-BE49-F238E27FC236}">
                <a16:creationId xmlns:a16="http://schemas.microsoft.com/office/drawing/2014/main" id="{D200BFF5-02A8-40A0-A2A2-B3A4C2255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28189A-E0CD-43B8-B8E7-3E67B57A382E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>
            <a:extLst>
              <a:ext uri="{FF2B5EF4-FFF2-40B4-BE49-F238E27FC236}">
                <a16:creationId xmlns:a16="http://schemas.microsoft.com/office/drawing/2014/main" id="{6EF0918E-A2E0-43E9-8158-74E3B457D3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>
            <a:extLst>
              <a:ext uri="{FF2B5EF4-FFF2-40B4-BE49-F238E27FC236}">
                <a16:creationId xmlns:a16="http://schemas.microsoft.com/office/drawing/2014/main" id="{A3096E93-D40A-451D-97C0-D7DF5EC000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1988" name="Segnaposto numero diapositiva 3">
            <a:extLst>
              <a:ext uri="{FF2B5EF4-FFF2-40B4-BE49-F238E27FC236}">
                <a16:creationId xmlns:a16="http://schemas.microsoft.com/office/drawing/2014/main" id="{98482ECE-1867-4420-9E6A-CA6C7B41D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39A2FE-DBD9-4162-903E-351742BB8914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immagine diapositiva 1">
            <a:extLst>
              <a:ext uri="{FF2B5EF4-FFF2-40B4-BE49-F238E27FC236}">
                <a16:creationId xmlns:a16="http://schemas.microsoft.com/office/drawing/2014/main" id="{483CEB43-C93E-4905-AC2C-3F33BCAACB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Segnaposto note 2">
            <a:extLst>
              <a:ext uri="{FF2B5EF4-FFF2-40B4-BE49-F238E27FC236}">
                <a16:creationId xmlns:a16="http://schemas.microsoft.com/office/drawing/2014/main" id="{CD457A5C-4403-4101-BCEC-22D6CF607B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4036" name="Segnaposto numero diapositiva 3">
            <a:extLst>
              <a:ext uri="{FF2B5EF4-FFF2-40B4-BE49-F238E27FC236}">
                <a16:creationId xmlns:a16="http://schemas.microsoft.com/office/drawing/2014/main" id="{FA3D4C6F-C011-4AE0-98F2-D625C675C0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81ED84-8AD6-47DC-BA41-0A3A4AB45FE0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>
            <a:extLst>
              <a:ext uri="{FF2B5EF4-FFF2-40B4-BE49-F238E27FC236}">
                <a16:creationId xmlns:a16="http://schemas.microsoft.com/office/drawing/2014/main" id="{94E0BFE1-1AE0-4DCA-8FC8-600106E5C8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>
            <a:extLst>
              <a:ext uri="{FF2B5EF4-FFF2-40B4-BE49-F238E27FC236}">
                <a16:creationId xmlns:a16="http://schemas.microsoft.com/office/drawing/2014/main" id="{2EBC3DB0-4EB1-4FF5-BDD4-EF72CF42B5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6084" name="Segnaposto numero diapositiva 3">
            <a:extLst>
              <a:ext uri="{FF2B5EF4-FFF2-40B4-BE49-F238E27FC236}">
                <a16:creationId xmlns:a16="http://schemas.microsoft.com/office/drawing/2014/main" id="{4CB4C059-20AD-4A8B-BD64-FBA9F9920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55C2C3-D3FD-4215-BCDB-585CE4CFF6C3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>
            <a:extLst>
              <a:ext uri="{FF2B5EF4-FFF2-40B4-BE49-F238E27FC236}">
                <a16:creationId xmlns:a16="http://schemas.microsoft.com/office/drawing/2014/main" id="{F5238693-C6EC-4151-8FAD-24FC05D2B6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>
            <a:extLst>
              <a:ext uri="{FF2B5EF4-FFF2-40B4-BE49-F238E27FC236}">
                <a16:creationId xmlns:a16="http://schemas.microsoft.com/office/drawing/2014/main" id="{03F795D1-E76C-4D73-91B1-D81338E35A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48132" name="Segnaposto numero diapositiva 3">
            <a:extLst>
              <a:ext uri="{FF2B5EF4-FFF2-40B4-BE49-F238E27FC236}">
                <a16:creationId xmlns:a16="http://schemas.microsoft.com/office/drawing/2014/main" id="{0A787CB7-81BC-4E17-9A80-DB7E07C4C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DDF9B5-ABF9-47BB-B76F-23E77874CE26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>
            <a:extLst>
              <a:ext uri="{FF2B5EF4-FFF2-40B4-BE49-F238E27FC236}">
                <a16:creationId xmlns:a16="http://schemas.microsoft.com/office/drawing/2014/main" id="{44DC6280-AB0D-4E1F-97D2-5538DB7FE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egnaposto note 2">
            <a:extLst>
              <a:ext uri="{FF2B5EF4-FFF2-40B4-BE49-F238E27FC236}">
                <a16:creationId xmlns:a16="http://schemas.microsoft.com/office/drawing/2014/main" id="{5BDFCB24-45E8-466F-AF24-EA0FD81BBF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0180" name="Segnaposto numero diapositiva 3">
            <a:extLst>
              <a:ext uri="{FF2B5EF4-FFF2-40B4-BE49-F238E27FC236}">
                <a16:creationId xmlns:a16="http://schemas.microsoft.com/office/drawing/2014/main" id="{21AEAA18-B0E7-4BA0-8255-0DB4006D9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CEF693-CB64-4142-BD82-52F8925A584C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>
            <a:extLst>
              <a:ext uri="{FF2B5EF4-FFF2-40B4-BE49-F238E27FC236}">
                <a16:creationId xmlns:a16="http://schemas.microsoft.com/office/drawing/2014/main" id="{58636F00-49F1-4D05-8C5A-A2A5A472EE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>
            <a:extLst>
              <a:ext uri="{FF2B5EF4-FFF2-40B4-BE49-F238E27FC236}">
                <a16:creationId xmlns:a16="http://schemas.microsoft.com/office/drawing/2014/main" id="{ADD854E3-A589-4E62-A5F5-B9CDF8FE7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2228" name="Segnaposto numero diapositiva 3">
            <a:extLst>
              <a:ext uri="{FF2B5EF4-FFF2-40B4-BE49-F238E27FC236}">
                <a16:creationId xmlns:a16="http://schemas.microsoft.com/office/drawing/2014/main" id="{99B80CE4-2C65-43F2-8438-536BFB8140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D2D738-C87F-4D27-9982-395EA2575479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>
            <a:extLst>
              <a:ext uri="{FF2B5EF4-FFF2-40B4-BE49-F238E27FC236}">
                <a16:creationId xmlns:a16="http://schemas.microsoft.com/office/drawing/2014/main" id="{79A62FEF-1145-4C3F-999B-65A6DF40DE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egnaposto note 2">
            <a:extLst>
              <a:ext uri="{FF2B5EF4-FFF2-40B4-BE49-F238E27FC236}">
                <a16:creationId xmlns:a16="http://schemas.microsoft.com/office/drawing/2014/main" id="{064ACF43-3AC7-442F-BD8C-6B2AD6C666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4276" name="Segnaposto numero diapositiva 3">
            <a:extLst>
              <a:ext uri="{FF2B5EF4-FFF2-40B4-BE49-F238E27FC236}">
                <a16:creationId xmlns:a16="http://schemas.microsoft.com/office/drawing/2014/main" id="{00841D97-7884-432B-B790-C300AE7D14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EDDBC9-4183-4F25-BCAE-BF8E477872BA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immagine diapositiva 1">
            <a:extLst>
              <a:ext uri="{FF2B5EF4-FFF2-40B4-BE49-F238E27FC236}">
                <a16:creationId xmlns:a16="http://schemas.microsoft.com/office/drawing/2014/main" id="{2F9E7503-93FE-44EE-8AF5-A987B52D1E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egnaposto note 2">
            <a:extLst>
              <a:ext uri="{FF2B5EF4-FFF2-40B4-BE49-F238E27FC236}">
                <a16:creationId xmlns:a16="http://schemas.microsoft.com/office/drawing/2014/main" id="{712793BD-C47F-47A6-A4B2-8E83641BC7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56324" name="Segnaposto numero diapositiva 3">
            <a:extLst>
              <a:ext uri="{FF2B5EF4-FFF2-40B4-BE49-F238E27FC236}">
                <a16:creationId xmlns:a16="http://schemas.microsoft.com/office/drawing/2014/main" id="{CD07D283-7622-42A5-B202-9C6DFAF839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75C04A-A38F-4A2D-83A6-91BB0AA8E40F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immagine diapositiva 1">
            <a:extLst>
              <a:ext uri="{FF2B5EF4-FFF2-40B4-BE49-F238E27FC236}">
                <a16:creationId xmlns:a16="http://schemas.microsoft.com/office/drawing/2014/main" id="{856A577C-A675-4317-A292-FC253F359C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egnaposto note 2">
            <a:extLst>
              <a:ext uri="{FF2B5EF4-FFF2-40B4-BE49-F238E27FC236}">
                <a16:creationId xmlns:a16="http://schemas.microsoft.com/office/drawing/2014/main" id="{5C0FAA4D-E074-4F29-9E91-C49E0C7C8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3556" name="Segnaposto numero diapositiva 3">
            <a:extLst>
              <a:ext uri="{FF2B5EF4-FFF2-40B4-BE49-F238E27FC236}">
                <a16:creationId xmlns:a16="http://schemas.microsoft.com/office/drawing/2014/main" id="{5C084EED-342E-4ABD-8651-5A0AC67F2F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7CDA4D-63F5-42B5-8505-9F59BD36FF01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>
            <a:extLst>
              <a:ext uri="{FF2B5EF4-FFF2-40B4-BE49-F238E27FC236}">
                <a16:creationId xmlns:a16="http://schemas.microsoft.com/office/drawing/2014/main" id="{14EDC5AA-6E38-418F-95B1-AD4A67D3C2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egnaposto note 2">
            <a:extLst>
              <a:ext uri="{FF2B5EF4-FFF2-40B4-BE49-F238E27FC236}">
                <a16:creationId xmlns:a16="http://schemas.microsoft.com/office/drawing/2014/main" id="{02042410-5D39-4B11-B548-2F7CF0439E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5604" name="Segnaposto numero diapositiva 3">
            <a:extLst>
              <a:ext uri="{FF2B5EF4-FFF2-40B4-BE49-F238E27FC236}">
                <a16:creationId xmlns:a16="http://schemas.microsoft.com/office/drawing/2014/main" id="{894BB5E2-15FE-447F-B965-9154DE95D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446C46-9171-46D1-9355-11BCEAE9D3B9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A25C100A-1DDD-4E83-A0B8-DA7B5B0A97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10DDF473-5831-4D5A-A6EE-501CFA8931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E80D5B17-34CF-406D-A4F0-E758F67B7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0D6C78-F493-40CF-9868-CC262C8C21BF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immagine diapositiva 1">
            <a:extLst>
              <a:ext uri="{FF2B5EF4-FFF2-40B4-BE49-F238E27FC236}">
                <a16:creationId xmlns:a16="http://schemas.microsoft.com/office/drawing/2014/main" id="{12E1DA77-6A4E-4F10-81F0-A689D4E314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egnaposto note 2">
            <a:extLst>
              <a:ext uri="{FF2B5EF4-FFF2-40B4-BE49-F238E27FC236}">
                <a16:creationId xmlns:a16="http://schemas.microsoft.com/office/drawing/2014/main" id="{3F9EAAD0-261C-4E46-B40D-F3E68C43A1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9700" name="Segnaposto numero diapositiva 3">
            <a:extLst>
              <a:ext uri="{FF2B5EF4-FFF2-40B4-BE49-F238E27FC236}">
                <a16:creationId xmlns:a16="http://schemas.microsoft.com/office/drawing/2014/main" id="{13327DB5-9AA3-4D29-9A3F-51977EAC6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AC9FB9-A2FF-427C-8C99-232971A49194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>
            <a:extLst>
              <a:ext uri="{FF2B5EF4-FFF2-40B4-BE49-F238E27FC236}">
                <a16:creationId xmlns:a16="http://schemas.microsoft.com/office/drawing/2014/main" id="{920C075C-AE15-4962-9571-B746C758B64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egnaposto note 2">
            <a:extLst>
              <a:ext uri="{FF2B5EF4-FFF2-40B4-BE49-F238E27FC236}">
                <a16:creationId xmlns:a16="http://schemas.microsoft.com/office/drawing/2014/main" id="{38BBCD0E-93AC-4092-8391-AF3077984A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1748" name="Segnaposto numero diapositiva 3">
            <a:extLst>
              <a:ext uri="{FF2B5EF4-FFF2-40B4-BE49-F238E27FC236}">
                <a16:creationId xmlns:a16="http://schemas.microsoft.com/office/drawing/2014/main" id="{671B0784-0E56-481B-AA3D-CA1BBEBAB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C94456-A28E-46B0-853A-059BC0D4A3D0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immagine diapositiva 1">
            <a:extLst>
              <a:ext uri="{FF2B5EF4-FFF2-40B4-BE49-F238E27FC236}">
                <a16:creationId xmlns:a16="http://schemas.microsoft.com/office/drawing/2014/main" id="{E03D1C09-AD10-4F6E-9E5B-5D1806B7CF5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egnaposto note 2">
            <a:extLst>
              <a:ext uri="{FF2B5EF4-FFF2-40B4-BE49-F238E27FC236}">
                <a16:creationId xmlns:a16="http://schemas.microsoft.com/office/drawing/2014/main" id="{25FEA7BE-362F-4DED-AFAE-BAE6629EAF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3796" name="Segnaposto numero diapositiva 3">
            <a:extLst>
              <a:ext uri="{FF2B5EF4-FFF2-40B4-BE49-F238E27FC236}">
                <a16:creationId xmlns:a16="http://schemas.microsoft.com/office/drawing/2014/main" id="{AE617B26-ADA9-4889-9033-5DB399F35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83E67C-0384-4569-A869-5E91060EFA7D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immagine diapositiva 1">
            <a:extLst>
              <a:ext uri="{FF2B5EF4-FFF2-40B4-BE49-F238E27FC236}">
                <a16:creationId xmlns:a16="http://schemas.microsoft.com/office/drawing/2014/main" id="{05AE1B83-CB23-4899-AD96-ADFA72996D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egnaposto note 2">
            <a:extLst>
              <a:ext uri="{FF2B5EF4-FFF2-40B4-BE49-F238E27FC236}">
                <a16:creationId xmlns:a16="http://schemas.microsoft.com/office/drawing/2014/main" id="{66B02BEF-A35B-49C7-ABE5-0D844932D0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5844" name="Segnaposto numero diapositiva 3">
            <a:extLst>
              <a:ext uri="{FF2B5EF4-FFF2-40B4-BE49-F238E27FC236}">
                <a16:creationId xmlns:a16="http://schemas.microsoft.com/office/drawing/2014/main" id="{43C7C7FA-E863-4DAF-B4D9-2858A8BD0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A54C5-1115-409D-990D-7316292150AE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>
            <a:extLst>
              <a:ext uri="{FF2B5EF4-FFF2-40B4-BE49-F238E27FC236}">
                <a16:creationId xmlns:a16="http://schemas.microsoft.com/office/drawing/2014/main" id="{FC02D693-667E-45D5-971E-6DDCDACF6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egnaposto note 2">
            <a:extLst>
              <a:ext uri="{FF2B5EF4-FFF2-40B4-BE49-F238E27FC236}">
                <a16:creationId xmlns:a16="http://schemas.microsoft.com/office/drawing/2014/main" id="{3CABBC85-52C7-4FDE-8A9D-52FFF4714E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37892" name="Segnaposto numero diapositiva 3">
            <a:extLst>
              <a:ext uri="{FF2B5EF4-FFF2-40B4-BE49-F238E27FC236}">
                <a16:creationId xmlns:a16="http://schemas.microsoft.com/office/drawing/2014/main" id="{8A61703A-C47A-466B-9C80-FE81245FDC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54C2C1-46E3-4113-8F3B-9E1AAC8E5077}" type="slidenum">
              <a:rPr lang="it-IT" altLang="it-IT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>
            <a:extLst>
              <a:ext uri="{FF2B5EF4-FFF2-40B4-BE49-F238E27FC236}">
                <a16:creationId xmlns:a16="http://schemas.microsoft.com/office/drawing/2014/main" id="{177EBF10-59C9-4D9B-A426-003D3AAC4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343A3D-40BE-4680-8ABF-883C41E6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FEBACE-DC2D-42FD-B3B5-FEBF5895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F78010-288B-419B-B24C-5AAD3138C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D1019-3E2B-423B-8309-B4D36F3BA4D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2666350"/>
      </p:ext>
    </p:extLst>
  </p:cSld>
  <p:clrMapOvr>
    <a:masterClrMapping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FB128928-5213-48FC-BC42-F25614A73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9B0ADF-3D93-4D6D-919D-B3F6AB14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420E59B-8462-4005-B58D-99EB9202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FB0517-6464-4CE2-AC36-73931A45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724FF-918B-4A6A-BE6B-1A47E437E1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330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E214E6CD-B083-4182-AF90-534A7743E5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39F477E-8DD7-4F26-BD3B-96E71EE3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0F83F14-EA63-4918-AB9F-58482299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2E6E6F2-AC63-4422-940E-1CA4F59F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5EF82-3CBC-42A5-8873-53406C120D4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7172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>
            <a:extLst>
              <a:ext uri="{FF2B5EF4-FFF2-40B4-BE49-F238E27FC236}">
                <a16:creationId xmlns:a16="http://schemas.microsoft.com/office/drawing/2014/main" id="{FE54A4DC-FD80-4EE6-82AB-BE06A3A9E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7C571918-E677-46C0-BF4B-A0DCB3AB4E26}"/>
              </a:ext>
            </a:extLst>
          </p:cNvPr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A56BC7C-FF6E-4536-80BF-35A5F28ABF62}"/>
              </a:ext>
            </a:extLst>
          </p:cNvPr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hangingPunct="1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3A0B4B00-CCBB-4A9F-9E25-3B2B3157A3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D19CBC9-4DD6-4784-A962-134EB1BBFE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9195D20-F35B-40A6-8A6C-56CB005C6C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22D0-0645-4B5E-93E0-50EF649DBD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4132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269057DE-631D-4B2B-8EDB-07775E2D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E586D24-DB5A-42C2-9278-F125676C0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3D3C299-8701-417D-AE5E-EE31E31A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41B0F56-6174-4F6E-B06D-9DDB7F4AF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B4998-AE32-461E-B97C-7687E47DF79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587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>
            <a:extLst>
              <a:ext uri="{FF2B5EF4-FFF2-40B4-BE49-F238E27FC236}">
                <a16:creationId xmlns:a16="http://schemas.microsoft.com/office/drawing/2014/main" id="{2B3DA302-F269-4645-9127-56F77D2DD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ED922BE2-6585-494F-9B68-F8DADEA9D9A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5356091E-DC35-413B-8F19-5523A8EF91B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88FAF630-7F28-4632-8129-BC26138CFB8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D988-D6AD-45E9-B484-551D7C3AD6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8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>
            <a:extLst>
              <a:ext uri="{FF2B5EF4-FFF2-40B4-BE49-F238E27FC236}">
                <a16:creationId xmlns:a16="http://schemas.microsoft.com/office/drawing/2014/main" id="{26DC7798-D988-437A-8B73-C0DE5D5A7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7AC03608-C2A8-48CD-8823-515D5A28A8EB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1450646-AD32-49AB-B3CA-E79A47A23D0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BB879CF-D87C-4CC9-9AF1-13D69167E55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C9FEB-9548-4B59-B525-2326ECEBD44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4888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>
            <a:extLst>
              <a:ext uri="{FF2B5EF4-FFF2-40B4-BE49-F238E27FC236}">
                <a16:creationId xmlns:a16="http://schemas.microsoft.com/office/drawing/2014/main" id="{9874B955-096A-4109-A74B-C6D5CD34F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23D832-EFB8-4BBF-9FAD-C37182F89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B2A6E1D-CCAC-4D16-AB2F-AFA8D84418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71963D-AE8B-4D50-A996-056EA27957E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BE90-2427-4DF1-A323-F2197E3B68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40380635"/>
      </p:ext>
    </p:extLst>
  </p:cSld>
  <p:clrMapOvr>
    <a:masterClrMapping/>
  </p:clrMapOvr>
  <p:transition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>
            <a:extLst>
              <a:ext uri="{FF2B5EF4-FFF2-40B4-BE49-F238E27FC236}">
                <a16:creationId xmlns:a16="http://schemas.microsoft.com/office/drawing/2014/main" id="{4F227A1B-FDD6-4CBC-831B-08169061C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49E6169-8B7C-497A-88AA-4B17194ADD2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35B43EB-03BB-41DB-8061-D6DD5C6AD74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F4295D-8A81-484F-8ABA-4A90831091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9207-9DFD-4FD7-8EE5-511EB09338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5561125"/>
      </p:ext>
    </p:extLst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>
            <a:extLst>
              <a:ext uri="{FF2B5EF4-FFF2-40B4-BE49-F238E27FC236}">
                <a16:creationId xmlns:a16="http://schemas.microsoft.com/office/drawing/2014/main" id="{2F9A8C63-BD72-4561-9E9A-84FEBBE5B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AA122C-C00B-4DDE-9AF8-D0814DCE477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FACD218-50D1-40F8-8E87-45C2A2F468E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C3A19C-65B4-45E7-8D99-4F104B39AD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CC856-4626-4E16-906F-8F1818755A8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6560264"/>
      </p:ext>
    </p:extLst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>
            <a:extLst>
              <a:ext uri="{FF2B5EF4-FFF2-40B4-BE49-F238E27FC236}">
                <a16:creationId xmlns:a16="http://schemas.microsoft.com/office/drawing/2014/main" id="{B061BDD6-FF6C-4F89-A78A-FBF535FEE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9E254E5-0880-42E7-8B1D-E1DF6C4D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573659A-0FE7-4902-AC86-4B631A3D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4EFB68-06E7-4830-A43F-8010781D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C2D17-3B1A-4795-9F28-50B57F40EAB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6620012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52FF2088-5278-4453-8701-960ED694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54A987D-1F98-4ACC-90F5-6A427161DC4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86BB9F-7FB8-4389-AF4A-25FE3EE973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449A04F-250E-4EFE-A336-C1318F6583F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AA1EC-E0DB-4A17-B1A5-7CA9ED0C1CC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3628101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>
            <a:extLst>
              <a:ext uri="{FF2B5EF4-FFF2-40B4-BE49-F238E27FC236}">
                <a16:creationId xmlns:a16="http://schemas.microsoft.com/office/drawing/2014/main" id="{DB202CAF-83ED-4C80-AA3B-53874CF56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074BEC7D-6FD2-4CA6-A06C-011EACA9B4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1FBA7E2-0CB6-45DD-BAEF-75B91ABB08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F58FE2B-74CA-48A4-946B-5689BE414A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7A7F-2F22-49D0-8808-D2755695336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4108951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>
            <a:extLst>
              <a:ext uri="{FF2B5EF4-FFF2-40B4-BE49-F238E27FC236}">
                <a16:creationId xmlns:a16="http://schemas.microsoft.com/office/drawing/2014/main" id="{611C87A9-879B-47CD-B2D1-26C1E8454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EDFF2B43-1523-4F09-AF10-E12FD1C4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6271E58-BEF2-442C-8ADB-685F7FA0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3F2373B-A7B9-4AAA-9110-D7402835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F673-26CC-42B6-B723-A6124A6971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883705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>
            <a:extLst>
              <a:ext uri="{FF2B5EF4-FFF2-40B4-BE49-F238E27FC236}">
                <a16:creationId xmlns:a16="http://schemas.microsoft.com/office/drawing/2014/main" id="{E38E73BB-B223-4194-A230-3CDBF9B0B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6F04C88A-C959-41D8-A846-04F659B7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DD70CB37-82DE-42C0-9EB8-562F24E1F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F2DEC10-582E-4DD0-9C33-E351AAA0E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A25C-29F9-4FF6-A3A3-C24F71B9F0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0107469"/>
      </p:ext>
    </p:extLst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F18E77CA-D1F0-4A53-86D9-B5D21C55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1D2B89B-BFAD-40C4-B044-0F87B7F914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E1D4764-F96F-491D-B2BB-CF3528726E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15FF70B-659F-48CF-A08B-C94EB2B785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3CD54-17FD-4AE1-9731-58106EB8FC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694884"/>
      </p:ext>
    </p:extLst>
  </p:cSld>
  <p:clrMapOvr>
    <a:masterClrMapping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>
            <a:extLst>
              <a:ext uri="{FF2B5EF4-FFF2-40B4-BE49-F238E27FC236}">
                <a16:creationId xmlns:a16="http://schemas.microsoft.com/office/drawing/2014/main" id="{532B8A5D-B7C1-4DF8-9EC6-30551A671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4F724C6-89EE-4DD7-A5A4-10CE22C6A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2751E3-279A-49F0-A050-36C93EAE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B70E7B7-D5E5-4CBE-BADB-32CB9BC9C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58FAA-0178-4F8A-B39B-3404A458653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1972927"/>
      </p:ext>
    </p:extLst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0AA13334-E0C4-4307-BD13-EBEDE5DAE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9CA92-C78D-4DE5-B74F-2A0834B8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F06C-046D-450F-8120-97833A8E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4B49-9D22-45C1-AA60-D1768731D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CCE7A-4CBE-4D6F-BDC5-538AA3BE2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9580-054A-4C88-886D-FCF221B1C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E84197-63BF-4454-B50E-2EECF1BEC5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  <p:sldLayoutId id="2147484158" r:id="rId12"/>
    <p:sldLayoutId id="2147484159" r:id="rId13"/>
    <p:sldLayoutId id="2147484160" r:id="rId14"/>
    <p:sldLayoutId id="2147484161" r:id="rId15"/>
    <p:sldLayoutId id="2147484162" r:id="rId16"/>
    <p:sldLayoutId id="2147484163" r:id="rId17"/>
  </p:sldLayoutIdLst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7" Type="http://schemas.openxmlformats.org/officeDocument/2006/relationships/image" Target="../media/image26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5.jpeg" /><Relationship Id="rId4" Type="http://schemas.openxmlformats.org/officeDocument/2006/relationships/image" Target="../media/image34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3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2C53A7A-0EA1-4371-B0EE-704FD2E838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4438" y="1500188"/>
            <a:ext cx="7327900" cy="4786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sz="3200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</a:br>
            <a:br>
              <a:rPr lang="it-IT" sz="3200" dirty="0">
                <a:solidFill>
                  <a:schemeClr val="tx2">
                    <a:satMod val="130000"/>
                  </a:schemeClr>
                </a:solidFill>
                <a:latin typeface="Corbel" panose="020B0503020204020204" pitchFamily="34" charset="0"/>
              </a:rPr>
            </a:br>
            <a:r>
              <a:rPr lang="it-IT" sz="4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ISTITUTO COMPRENSIVO DI SOLIERA</a:t>
            </a:r>
            <a:b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b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it-IT" sz="2400" b="1" cap="none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Dirigente scolastico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: prof.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Ssa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 TIZIANA SEGALINI</a:t>
            </a:r>
            <a:b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it-IT" sz="2400" b="1" cap="none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Vicario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: PROF. ROBERTO GOLDONI</a:t>
            </a:r>
            <a:b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b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br>
              <a:rPr lang="it-IT" sz="32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it-IT" sz="3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SCUOLA DELL’INFANZIA “BIXIO”</a:t>
            </a:r>
            <a:br>
              <a:rPr lang="it-IT" sz="3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Tel. 059 567 527</a:t>
            </a:r>
            <a:b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b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it-IT" sz="3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SCUOLA DELL’INFANZIA “MURATORI”</a:t>
            </a:r>
            <a:br>
              <a:rPr lang="it-IT" sz="30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</a:b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Gabriola" panose="04040605051002020D02" pitchFamily="82" charset="0"/>
              </a:rPr>
              <a:t>Tel. 059 850 174 – 059 958 590</a:t>
            </a:r>
            <a:br>
              <a:rPr lang="it-IT" sz="2400" b="1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</a:rPr>
            </a:br>
            <a:br>
              <a:rPr lang="it-IT" sz="3000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</a:br>
            <a:endParaRPr lang="it-IT" sz="3000" dirty="0">
              <a:solidFill>
                <a:schemeClr val="tx2">
                  <a:satMod val="13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ransition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1F24AB7-3B9A-4B85-BF49-BB8CAC99A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25"/>
            <a:ext cx="7772400" cy="666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PROGETTI d’istituto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2F2727D-DEC3-4694-AAF8-09F6FAA1B48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39750" y="1285875"/>
            <a:ext cx="6059488" cy="5278438"/>
          </a:xfrm>
        </p:spPr>
        <p:txBody>
          <a:bodyPr>
            <a:normAutofit fontScale="775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GIOCO-MOTRICITA’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MUOVITI-MUOVITI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MUSICA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GRAFICO-PITTORICO-PLASTICO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LETTO-SCRITTURA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UN LIBRO DA LEGGERE E DA CREARE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PSICOMOTRICITA’ CON PROGETTO FOCUS 0/6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ALIMENTAZIONE: MANGIA GIUSTO, MUOVITI CON GUSTO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DISAGIO E DIVERSITA’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CONTINUITA’ NIDO/INFANZIA/PRIMARIA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EDUCAZIONE STRADALE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400" dirty="0">
                <a:solidFill>
                  <a:schemeClr val="tx2"/>
                </a:solidFill>
                <a:latin typeface="Maiandra GD" pitchFamily="34" charset="0"/>
              </a:rPr>
              <a:t>INGLESE</a:t>
            </a:r>
          </a:p>
        </p:txBody>
      </p:sp>
      <p:pic>
        <p:nvPicPr>
          <p:cNvPr id="38919" name="Picture 7" descr="Risultati immagini per progetti infanzia">
            <a:extLst>
              <a:ext uri="{FF2B5EF4-FFF2-40B4-BE49-F238E27FC236}">
                <a16:creationId xmlns:a16="http://schemas.microsoft.com/office/drawing/2014/main" id="{BE31966E-F710-4180-870E-814CF30FA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44" y="5311288"/>
            <a:ext cx="2101278" cy="1400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1" name="Picture 9" descr="Risultati immagini per progetti infanzia">
            <a:extLst>
              <a:ext uri="{FF2B5EF4-FFF2-40B4-BE49-F238E27FC236}">
                <a16:creationId xmlns:a16="http://schemas.microsoft.com/office/drawing/2014/main" id="{5ECADA45-5F39-4790-BCF8-3A65F3CC4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712" y="2534839"/>
            <a:ext cx="3490135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 descr="Risultati immagini per motoria infanzia">
            <a:extLst>
              <a:ext uri="{FF2B5EF4-FFF2-40B4-BE49-F238E27FC236}">
                <a16:creationId xmlns:a16="http://schemas.microsoft.com/office/drawing/2014/main" id="{BC6590EE-2C97-4E0F-980A-0EFF42D0A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41" y="1195137"/>
            <a:ext cx="1399595" cy="1394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9" name="Picture 17" descr="Risultati immagini per leggere alla scuola dell' infanzia">
            <a:extLst>
              <a:ext uri="{FF2B5EF4-FFF2-40B4-BE49-F238E27FC236}">
                <a16:creationId xmlns:a16="http://schemas.microsoft.com/office/drawing/2014/main" id="{D32314AE-4D77-4D15-B4DC-229B7B84E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478" y="3927382"/>
            <a:ext cx="2540028" cy="1423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3" name="Picture 21" descr="Risultati immagini per bambino che nuota">
            <a:extLst>
              <a:ext uri="{FF2B5EF4-FFF2-40B4-BE49-F238E27FC236}">
                <a16:creationId xmlns:a16="http://schemas.microsoft.com/office/drawing/2014/main" id="{F2A9C951-B1D0-48EC-8330-179A29643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0"/>
          <a:stretch/>
        </p:blipFill>
        <p:spPr bwMode="auto">
          <a:xfrm>
            <a:off x="6484890" y="811920"/>
            <a:ext cx="2088231" cy="1380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581D521-809A-4248-B720-C20DD36B4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25"/>
            <a:ext cx="7772400" cy="1154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VERIFICHE E COLLOQUI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D1CBD47-3D68-4B41-97EE-1E0DD6EF24C3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85800" y="1773238"/>
            <a:ext cx="7772400" cy="40179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VERIFICA della programmazione didattica a fine gennaio e al termine dell’anno scolastico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COLLOQUI nei mesi di febbraio/marzo, salvo necessità espresse sia dalla famiglia che dalle insegnanti</a:t>
            </a:r>
          </a:p>
        </p:txBody>
      </p:sp>
      <p:pic>
        <p:nvPicPr>
          <p:cNvPr id="40969" name="Picture 9" descr="Risultati immagini per colloqui genitori insegnanti">
            <a:extLst>
              <a:ext uri="{FF2B5EF4-FFF2-40B4-BE49-F238E27FC236}">
                <a16:creationId xmlns:a16="http://schemas.microsoft.com/office/drawing/2014/main" id="{FE3F4FA5-FEA3-458E-A670-36E7B2F6E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5147638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B672EA4-90D3-431E-82A6-48490A569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1625" y="500063"/>
            <a:ext cx="6656388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DOCUMENTAZIONE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3B3B7E3-1FEC-4671-A382-AA14B2808A0C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71563" y="1773238"/>
            <a:ext cx="7386637" cy="43307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Gli elaborati e le produzioni didattiche dei bambini, vengono consegnati in giugno, alla fine dell’anno scolastico </a:t>
            </a:r>
          </a:p>
        </p:txBody>
      </p:sp>
      <p:pic>
        <p:nvPicPr>
          <p:cNvPr id="43013" name="Picture 5" descr="Risultati immagini per disegni dei bambini di 3 anni">
            <a:extLst>
              <a:ext uri="{FF2B5EF4-FFF2-40B4-BE49-F238E27FC236}">
                <a16:creationId xmlns:a16="http://schemas.microsoft.com/office/drawing/2014/main" id="{E9085843-DD82-4B12-B518-6BEC8D962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499204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575CCF3-B047-4570-8588-7F03F8233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63" y="357188"/>
            <a:ext cx="7477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MODALITA’ E TEMPI DELLE ISCRIZIONI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0D1E314-89EE-4FB5-9AC9-58C23426CFF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71563" y="1500188"/>
            <a:ext cx="7386637" cy="2360612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7 - 31 GENNAIO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La scheda per l’iscrizione, completa di tutti gli eventuali allegati, va consegnata presso la segreteria dell’Istituto</a:t>
            </a:r>
          </a:p>
        </p:txBody>
      </p:sp>
      <p:pic>
        <p:nvPicPr>
          <p:cNvPr id="45060" name="Picture 5" descr="Risultati immagini per iscrizioni alla scuola infanzia">
            <a:extLst>
              <a:ext uri="{FF2B5EF4-FFF2-40B4-BE49-F238E27FC236}">
                <a16:creationId xmlns:a16="http://schemas.microsoft.com/office/drawing/2014/main" id="{FED11F84-17F9-4C22-B46C-D7D658CC1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716338"/>
            <a:ext cx="2800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5CC78C3-10B7-4678-9958-3B49941FE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ANAGRAFE</a:t>
            </a:r>
            <a:b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</a:br>
            <a:b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</a:br>
            <a:endParaRPr lang="it-IT" sz="2800" u="sng" dirty="0">
              <a:solidFill>
                <a:schemeClr val="tx2">
                  <a:satMod val="130000"/>
                </a:schemeClr>
              </a:solidFill>
              <a:latin typeface="Maiandra GD" pitchFamily="34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6259207-BB31-4FAD-9367-6D1F78002FF0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00125" y="1571625"/>
            <a:ext cx="7386638" cy="4926013"/>
          </a:xfrm>
        </p:spPr>
        <p:txBody>
          <a:bodyPr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Nati nel 2016: </a:t>
            </a:r>
            <a:r>
              <a:rPr lang="it-IT" altLang="it-IT" sz="2800" cap="none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n</a:t>
            </a:r>
            <a:r>
              <a:rPr lang="it-IT" alt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° 117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it-IT" altLang="it-IT" sz="4000" u="sng" dirty="0">
                <a:solidFill>
                  <a:schemeClr val="tx2"/>
                </a:solidFill>
                <a:latin typeface="Maiandra GD" panose="020E0502030308020204" pitchFamily="34" charset="0"/>
              </a:rPr>
              <a:t>SCUOLE SUL TERRITORIO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Statali Muratori e </a:t>
            </a:r>
            <a:r>
              <a:rPr lang="it-IT" altLang="it-IT" dirty="0" err="1">
                <a:solidFill>
                  <a:schemeClr val="tx2"/>
                </a:solidFill>
                <a:latin typeface="Maiandra GD" panose="020E0502030308020204" pitchFamily="34" charset="0"/>
              </a:rPr>
              <a:t>bixio</a:t>
            </a: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Sozzigalli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Limidi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Ganaceto </a:t>
            </a:r>
          </a:p>
        </p:txBody>
      </p:sp>
      <p:pic>
        <p:nvPicPr>
          <p:cNvPr id="47109" name="Picture 5" descr="Risultati immagini per infanzia Muratori soliera">
            <a:extLst>
              <a:ext uri="{FF2B5EF4-FFF2-40B4-BE49-F238E27FC236}">
                <a16:creationId xmlns:a16="http://schemas.microsoft.com/office/drawing/2014/main" id="{CBF34766-D756-4E49-9417-5521FE348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06052"/>
            <a:ext cx="2232248" cy="149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Risultati immagini per infanzia Muratori soliera">
            <a:extLst>
              <a:ext uri="{FF2B5EF4-FFF2-40B4-BE49-F238E27FC236}">
                <a16:creationId xmlns:a16="http://schemas.microsoft.com/office/drawing/2014/main" id="{84CB0361-8DFA-4F66-892E-D0C7A414B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212"/>
          <a:stretch/>
        </p:blipFill>
        <p:spPr bwMode="auto">
          <a:xfrm>
            <a:off x="685800" y="4006052"/>
            <a:ext cx="2700683" cy="1446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2FF5E1B-8403-4BDF-9415-6C9EAAF35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476250"/>
            <a:ext cx="7477125" cy="919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ISTITUTO COMPRENSIVO </a:t>
            </a:r>
            <a:r>
              <a:rPr lang="it-IT" sz="2800" u="sng" dirty="0" err="1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DI</a:t>
            </a: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 SOLIERA</a:t>
            </a: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86CDC92E-5D6A-48A2-8D02-467F4E5CEDC4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00125" y="1395413"/>
            <a:ext cx="3732213" cy="28114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SCUOLA INFANZIA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MURATORI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sz="900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3 anni </a:t>
            </a:r>
            <a:r>
              <a:rPr lang="it-IT" altLang="it-IT" dirty="0">
                <a:solidFill>
                  <a:srgbClr val="FF0000"/>
                </a:solidFill>
                <a:latin typeface="Maiandra GD" panose="020E0502030308020204" pitchFamily="34" charset="0"/>
              </a:rPr>
              <a:t>ROSSA</a:t>
            </a: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      28 </a:t>
            </a:r>
            <a:r>
              <a:rPr lang="it-IT" altLang="it-IT" dirty="0" err="1">
                <a:solidFill>
                  <a:schemeClr val="tx2"/>
                </a:solidFill>
                <a:latin typeface="Maiandra GD" panose="020E0502030308020204" pitchFamily="34" charset="0"/>
              </a:rPr>
              <a:t>pOSTI</a:t>
            </a: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3 anni </a:t>
            </a:r>
            <a:r>
              <a:rPr lang="it-IT" altLang="it-IT" dirty="0">
                <a:solidFill>
                  <a:schemeClr val="bg2">
                    <a:lumMod val="75000"/>
                  </a:schemeClr>
                </a:solidFill>
                <a:latin typeface="Maiandra GD" panose="020E0502030308020204" pitchFamily="34" charset="0"/>
              </a:rPr>
              <a:t>blu</a:t>
            </a: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          28 Posti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3 anni</a:t>
            </a:r>
            <a:r>
              <a:rPr lang="it-IT" altLang="it-IT" dirty="0">
                <a:solidFill>
                  <a:srgbClr val="FFC000"/>
                </a:solidFill>
                <a:latin typeface="Maiandra GD" panose="020E0502030308020204" pitchFamily="34" charset="0"/>
              </a:rPr>
              <a:t> GIALLA </a:t>
            </a: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28 Posti</a:t>
            </a:r>
            <a:r>
              <a:rPr lang="it-IT" altLang="it-IT" dirty="0">
                <a:solidFill>
                  <a:schemeClr val="accent4">
                    <a:lumMod val="60000"/>
                    <a:lumOff val="40000"/>
                  </a:schemeClr>
                </a:solidFill>
                <a:latin typeface="Maiandra GD" panose="020E0502030308020204" pitchFamily="34" charset="0"/>
              </a:rPr>
              <a:t>  </a:t>
            </a: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B6CF0E8B-4BB4-4931-8DF8-B7EF536507AC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4787900" y="1395413"/>
            <a:ext cx="3689350" cy="26098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SCUOLA INFANZIA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BIXIO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 3 anni STELLA 28 Posti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</p:txBody>
      </p:sp>
      <p:pic>
        <p:nvPicPr>
          <p:cNvPr id="49158" name="Picture 6" descr="Immagine correlata">
            <a:extLst>
              <a:ext uri="{FF2B5EF4-FFF2-40B4-BE49-F238E27FC236}">
                <a16:creationId xmlns:a16="http://schemas.microsoft.com/office/drawing/2014/main" id="{9A934028-0F91-4789-8392-741B15E7C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728" y="4365104"/>
            <a:ext cx="3783219" cy="2390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AC16968E-B44D-448D-8339-65139F40D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25"/>
            <a:ext cx="7772400" cy="1154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FORMAZIONE SEZIONI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FA13E29-4DEE-4AB1-8033-1417B74716B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46088" y="1844675"/>
            <a:ext cx="6669087" cy="43656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sz="2200" dirty="0">
                <a:solidFill>
                  <a:schemeClr val="tx2"/>
                </a:solidFill>
                <a:latin typeface="Maiandra GD" panose="020E0502030308020204" pitchFamily="34" charset="0"/>
              </a:rPr>
              <a:t>Raccolta di informazioni sugli alunni dalle educatrici del nido, per chi lo ha frequentato. 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2200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sz="2200" dirty="0">
                <a:solidFill>
                  <a:schemeClr val="tx2"/>
                </a:solidFill>
                <a:latin typeface="Maiandra GD" panose="020E0502030308020204" pitchFamily="34" charset="0"/>
              </a:rPr>
              <a:t> Formazione delle sezioni: eterogenee al loro interno ed omogenee fra loro, salvaguardando, in parte, relazioni e provenienza.  I bambini provenienti da casa vengono inseriti nei gruppi nella stessa proporzione (gruppi amicali richiesti dai genitori). I fratelli gemelli vengono divisi in due sezioni.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2200" dirty="0">
                <a:solidFill>
                  <a:schemeClr val="tx2"/>
                </a:solidFill>
                <a:latin typeface="Maiandra GD" panose="020E0502030308020204" pitchFamily="34" charset="0"/>
              </a:rPr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sz="2200" dirty="0">
                <a:solidFill>
                  <a:schemeClr val="tx2"/>
                </a:solidFill>
                <a:latin typeface="Maiandra GD" panose="020E0502030308020204" pitchFamily="34" charset="0"/>
              </a:rPr>
              <a:t> Sorteggio e abbinamento dei gruppi alle sezioni</a:t>
            </a:r>
          </a:p>
        </p:txBody>
      </p:sp>
      <p:pic>
        <p:nvPicPr>
          <p:cNvPr id="51207" name="Picture 7" descr="Risultati immagini per neonato maschio disegno">
            <a:extLst>
              <a:ext uri="{FF2B5EF4-FFF2-40B4-BE49-F238E27FC236}">
                <a16:creationId xmlns:a16="http://schemas.microsoft.com/office/drawing/2014/main" id="{911B1342-E20F-4246-91E2-AC43E18FF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12976"/>
            <a:ext cx="2190336" cy="1458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1" name="Picture 11" descr="Risultati immagini per neonato fumetto">
            <a:extLst>
              <a:ext uri="{FF2B5EF4-FFF2-40B4-BE49-F238E27FC236}">
                <a16:creationId xmlns:a16="http://schemas.microsoft.com/office/drawing/2014/main" id="{514AF220-ED18-404D-8E57-6BD61B2D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11" y="1412776"/>
            <a:ext cx="1641748" cy="16417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5" name="Picture 15" descr="Risultati immagini per bambini disegno e illustrazione">
            <a:extLst>
              <a:ext uri="{FF2B5EF4-FFF2-40B4-BE49-F238E27FC236}">
                <a16:creationId xmlns:a16="http://schemas.microsoft.com/office/drawing/2014/main" id="{D7D9E36E-1DF7-417D-BAE0-9D83C3C00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7"/>
          <a:stretch/>
        </p:blipFill>
        <p:spPr bwMode="auto">
          <a:xfrm>
            <a:off x="6578759" y="5176183"/>
            <a:ext cx="2395251" cy="1091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27F4E26-36D0-4BB5-B536-4E213936D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25"/>
            <a:ext cx="7772400" cy="10096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INVITO PER I GENITORI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8F1F106-1C64-45F7-8A00-28D393E06D3F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00125" y="1773238"/>
            <a:ext cx="7386638" cy="2232025"/>
          </a:xfrm>
        </p:spPr>
        <p:txBody>
          <a:bodyPr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altLang="it-IT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SABATO 11 GENNAIO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Le scuole dell’infanzia “Bixio” e “Muratori”, sono aperte dalle ore 10.00 alle ore 12.00 per accogliere bambini e genitori in visita nelle strutture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Vi aspettiamo numerosi !!!</a:t>
            </a:r>
          </a:p>
        </p:txBody>
      </p:sp>
      <p:pic>
        <p:nvPicPr>
          <p:cNvPr id="53252" name="Picture 5" descr="Risultati immagini per bambini e famiglia a scuola">
            <a:extLst>
              <a:ext uri="{FF2B5EF4-FFF2-40B4-BE49-F238E27FC236}">
                <a16:creationId xmlns:a16="http://schemas.microsoft.com/office/drawing/2014/main" id="{CDCD94B3-E900-4295-93E2-5786682B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3716338"/>
            <a:ext cx="33353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Risultati immagini per frasi su educazione">
            <a:extLst>
              <a:ext uri="{FF2B5EF4-FFF2-40B4-BE49-F238E27FC236}">
                <a16:creationId xmlns:a16="http://schemas.microsoft.com/office/drawing/2014/main" id="{571F8479-5C3C-4EAE-8B93-A7B1D7BD597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965813" cy="5832648"/>
          </a:xfr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Risultati immagini per frasi su educazione dei bambini">
            <a:extLst>
              <a:ext uri="{FF2B5EF4-FFF2-40B4-BE49-F238E27FC236}">
                <a16:creationId xmlns:a16="http://schemas.microsoft.com/office/drawing/2014/main" id="{68F356C9-5428-486D-BF38-21763E88D8A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22"/>
          <a:stretch>
            <a:fillRect/>
          </a:stretch>
        </p:blipFill>
        <p:spPr bwMode="auto">
          <a:xfrm>
            <a:off x="1403350" y="1341438"/>
            <a:ext cx="7070725" cy="388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8329FF8-AF46-480C-879C-C6B0DFB36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500063"/>
            <a:ext cx="7477125" cy="893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sz="2800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</a:br>
            <a:r>
              <a:rPr lang="it-IT" sz="32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OBIETTIVI FORMATIVI GENERALI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A6E0401-765A-412F-9096-70E46FA33F41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857375" y="2143125"/>
            <a:ext cx="5618163" cy="3890963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3000" dirty="0">
                <a:solidFill>
                  <a:schemeClr val="tx2"/>
                </a:solidFill>
                <a:latin typeface="Maiandra GD" panose="020E0502030308020204" pitchFamily="34" charset="0"/>
              </a:rPr>
              <a:t>Conquista dell’autonomia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sz="3000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3000" dirty="0">
                <a:solidFill>
                  <a:schemeClr val="tx2"/>
                </a:solidFill>
                <a:latin typeface="Maiandra GD" panose="020E0502030308020204" pitchFamily="34" charset="0"/>
              </a:rPr>
              <a:t>Maturazione dell’identità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sz="3000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3000" dirty="0">
                <a:solidFill>
                  <a:schemeClr val="tx2"/>
                </a:solidFill>
                <a:latin typeface="Maiandra GD" panose="020E0502030308020204" pitchFamily="34" charset="0"/>
              </a:rPr>
              <a:t>Sviluppo delle competenze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endParaRPr lang="it-IT" altLang="it-IT" sz="3000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3000" dirty="0">
                <a:solidFill>
                  <a:schemeClr val="tx2"/>
                </a:solidFill>
                <a:latin typeface="Maiandra GD" panose="020E0502030308020204" pitchFamily="34" charset="0"/>
              </a:rPr>
              <a:t>Senso della cittadinanza</a:t>
            </a:r>
          </a:p>
        </p:txBody>
      </p:sp>
      <p:pic>
        <p:nvPicPr>
          <p:cNvPr id="24581" name="Picture 5" descr="Risultati immagini per conquista dell'autonomia nel bambino">
            <a:extLst>
              <a:ext uri="{FF2B5EF4-FFF2-40B4-BE49-F238E27FC236}">
                <a16:creationId xmlns:a16="http://schemas.microsoft.com/office/drawing/2014/main" id="{570C5ABA-1665-44B3-B57D-E8043AEA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1515846" cy="1512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Risultati immagini per bambino che legge">
            <a:extLst>
              <a:ext uri="{FF2B5EF4-FFF2-40B4-BE49-F238E27FC236}">
                <a16:creationId xmlns:a16="http://schemas.microsoft.com/office/drawing/2014/main" id="{49407B80-52AD-4949-B536-5CD8824E0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04" y="3862156"/>
            <a:ext cx="1336142" cy="141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11" descr="Immagine correlata">
            <a:extLst>
              <a:ext uri="{FF2B5EF4-FFF2-40B4-BE49-F238E27FC236}">
                <a16:creationId xmlns:a16="http://schemas.microsoft.com/office/drawing/2014/main" id="{B46494ED-AA8B-4F3F-9211-1C48FED1F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0" y="2744788"/>
            <a:ext cx="18288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3" descr="Risultati immagini per cittadinanza alla scuola infanzia">
            <a:extLst>
              <a:ext uri="{FF2B5EF4-FFF2-40B4-BE49-F238E27FC236}">
                <a16:creationId xmlns:a16="http://schemas.microsoft.com/office/drawing/2014/main" id="{9CE03BD6-8B27-48D8-AF78-80C195EFB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296" y="4710774"/>
            <a:ext cx="1822903" cy="1751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160E22A-CE59-46CB-8F4A-D7AD623BA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63" y="500063"/>
            <a:ext cx="7477125" cy="893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it-IT" sz="2800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</a:br>
            <a:r>
              <a:rPr lang="it-IT" sz="32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METODOLOGIE ESSENZIALI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B3106761-7BA5-4AFC-A4AE-30001AF8E3D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508000" y="2000250"/>
            <a:ext cx="5759450" cy="4106863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LA RELAZIONE: l’apprendimento avviene solo nei contesti affettivi positivi e rassicuranti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2400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IL GIOCO: costituisce una delle più nobili attività umane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sz="2400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L’ESPLORAZIONE: non si apprende se non ciò che si esplora e si sperimenta, in prima persona.</a:t>
            </a:r>
          </a:p>
        </p:txBody>
      </p:sp>
      <p:pic>
        <p:nvPicPr>
          <p:cNvPr id="26628" name="Picture 7" descr="Risultati immagini per relazione alla scuola infanzia">
            <a:extLst>
              <a:ext uri="{FF2B5EF4-FFF2-40B4-BE49-F238E27FC236}">
                <a16:creationId xmlns:a16="http://schemas.microsoft.com/office/drawing/2014/main" id="{1867E588-AAAA-458E-B62C-68DC426AD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63725"/>
            <a:ext cx="259238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 descr="Immagine correlata">
            <a:extLst>
              <a:ext uri="{FF2B5EF4-FFF2-40B4-BE49-F238E27FC236}">
                <a16:creationId xmlns:a16="http://schemas.microsoft.com/office/drawing/2014/main" id="{66BEB2CB-8E0A-4060-9685-9AF249B4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187700"/>
            <a:ext cx="1938338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1" descr="Risultati immagini per scuola infanzia">
            <a:extLst>
              <a:ext uri="{FF2B5EF4-FFF2-40B4-BE49-F238E27FC236}">
                <a16:creationId xmlns:a16="http://schemas.microsoft.com/office/drawing/2014/main" id="{8E121912-C6FA-449F-B870-9F0C8D1D1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689475"/>
            <a:ext cx="25193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id="{031CB4F8-08E5-45CC-851D-2249E558612D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04888" y="981075"/>
            <a:ext cx="3616325" cy="44973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>
                <a:solidFill>
                  <a:schemeClr val="tx2"/>
                </a:solidFill>
                <a:latin typeface="Maiandra GD" panose="020E0502030308020204" pitchFamily="34" charset="0"/>
              </a:rPr>
              <a:t>SCUOLA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>
                <a:solidFill>
                  <a:schemeClr val="tx2"/>
                </a:solidFill>
                <a:latin typeface="Maiandra GD" panose="020E0502030308020204" pitchFamily="34" charset="0"/>
              </a:rPr>
              <a:t>DELL’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>
                <a:solidFill>
                  <a:schemeClr val="tx2"/>
                </a:solidFill>
                <a:latin typeface="Maiandra GD" panose="020E0502030308020204" pitchFamily="34" charset="0"/>
              </a:rPr>
              <a:t>INFANZIA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E9FBFFFD-9E21-4DF7-86AE-145CE1AEDC6A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5076825" y="925513"/>
            <a:ext cx="3617913" cy="3149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>
                <a:solidFill>
                  <a:schemeClr val="tx2"/>
                </a:solidFill>
                <a:latin typeface="Maiandra GD" panose="020E0502030308020204" pitchFamily="34" charset="0"/>
              </a:rPr>
              <a:t>SCUOLA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>
                <a:solidFill>
                  <a:schemeClr val="tx2"/>
                </a:solidFill>
                <a:latin typeface="Maiandra GD" panose="020E0502030308020204" pitchFamily="34" charset="0"/>
              </a:rPr>
              <a:t>DEL FARE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>
                <a:solidFill>
                  <a:schemeClr val="tx2"/>
                </a:solidFill>
                <a:latin typeface="Maiandra GD" panose="020E0502030308020204" pitchFamily="34" charset="0"/>
              </a:rPr>
              <a:t>E </a:t>
            </a:r>
          </a:p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it-IT" altLang="it-IT" sz="3600" dirty="0">
                <a:solidFill>
                  <a:schemeClr val="tx2"/>
                </a:solidFill>
                <a:latin typeface="Maiandra GD" panose="020E0502030308020204" pitchFamily="34" charset="0"/>
              </a:rPr>
              <a:t>DELL’ESSERE</a:t>
            </a:r>
          </a:p>
        </p:txBody>
      </p:sp>
      <p:sp>
        <p:nvSpPr>
          <p:cNvPr id="28676" name="WordArt 7">
            <a:extLst>
              <a:ext uri="{FF2B5EF4-FFF2-40B4-BE49-F238E27FC236}">
                <a16:creationId xmlns:a16="http://schemas.microsoft.com/office/drawing/2014/main" id="{ED95D6DA-76AC-4B84-8799-0FC279902B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500313"/>
            <a:ext cx="668338" cy="471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Maiandra GD" panose="020E0502030308020204" pitchFamily="34" charset="0"/>
              </a:rPr>
              <a:t>=</a:t>
            </a:r>
          </a:p>
        </p:txBody>
      </p:sp>
      <p:pic>
        <p:nvPicPr>
          <p:cNvPr id="28677" name="Picture 6" descr="Risultati immagini per scuola infanzia">
            <a:extLst>
              <a:ext uri="{FF2B5EF4-FFF2-40B4-BE49-F238E27FC236}">
                <a16:creationId xmlns:a16="http://schemas.microsoft.com/office/drawing/2014/main" id="{C008EFC4-2798-4F07-B519-68268415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3068638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Risultati immagini per scuola infanzia">
            <a:extLst>
              <a:ext uri="{FF2B5EF4-FFF2-40B4-BE49-F238E27FC236}">
                <a16:creationId xmlns:a16="http://schemas.microsoft.com/office/drawing/2014/main" id="{B56851F9-77A0-4DEF-A9BE-C4326E34B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21088"/>
            <a:ext cx="2664296" cy="1716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0EA065D0-F080-4123-B62C-7CD74A274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0125" y="357188"/>
            <a:ext cx="7477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AMBITI DELL’ESPERIENZA EDUCATIVA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7FA67DB1-CD83-41E9-A9EA-DE5BB4DB4AAA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68313" y="1571625"/>
            <a:ext cx="6091237" cy="4854575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IL SE’ E L’ALTRO: le grandi domande, il senso morale e il vivere insieme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IL CORPO IN MOVIMENTO: identità, autonomia e salute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LINGUAGGI, CREATIVITA’ ED ESPRESSIONE: gestualità, arte, musica e multimedialità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I DISCORSI E LE PAROLE: comunicazione, lingua e cultura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LA CONOSCENZA DEL MONDO: ordine, misura, spazio, tempo e natura.</a:t>
            </a:r>
          </a:p>
        </p:txBody>
      </p:sp>
      <p:pic>
        <p:nvPicPr>
          <p:cNvPr id="30725" name="Picture 5" descr="Risultati immagini per bambini disegno e illustrazione">
            <a:extLst>
              <a:ext uri="{FF2B5EF4-FFF2-40B4-BE49-F238E27FC236}">
                <a16:creationId xmlns:a16="http://schemas.microsoft.com/office/drawing/2014/main" id="{1C6AC176-819A-404C-A92F-C240B217A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01"/>
          <a:stretch/>
        </p:blipFill>
        <p:spPr bwMode="auto">
          <a:xfrm>
            <a:off x="6386630" y="3157237"/>
            <a:ext cx="1080119" cy="1273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Risultati immagini per bambini disegno e illustrazione">
            <a:extLst>
              <a:ext uri="{FF2B5EF4-FFF2-40B4-BE49-F238E27FC236}">
                <a16:creationId xmlns:a16="http://schemas.microsoft.com/office/drawing/2014/main" id="{B766A05E-1B4D-4139-AFD4-9F35CC1EB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8" t="24487" r="49202"/>
          <a:stretch/>
        </p:blipFill>
        <p:spPr bwMode="auto">
          <a:xfrm>
            <a:off x="7557189" y="1949199"/>
            <a:ext cx="1162892" cy="1208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9" descr="Risultati immagini per bambini disegno e illustrazione">
            <a:extLst>
              <a:ext uri="{FF2B5EF4-FFF2-40B4-BE49-F238E27FC236}">
                <a16:creationId xmlns:a16="http://schemas.microsoft.com/office/drawing/2014/main" id="{2D90945D-437A-443F-84CA-E3805D1E6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8" t="17217" r="18002" b="6457"/>
          <a:stretch/>
        </p:blipFill>
        <p:spPr bwMode="auto">
          <a:xfrm>
            <a:off x="5899681" y="5300501"/>
            <a:ext cx="1393723" cy="1125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Risultati immagini per bambini disegno e illustrazione">
            <a:extLst>
              <a:ext uri="{FF2B5EF4-FFF2-40B4-BE49-F238E27FC236}">
                <a16:creationId xmlns:a16="http://schemas.microsoft.com/office/drawing/2014/main" id="{998AF409-E3B1-4A30-BD4D-085B9728C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2" t="58257" r="17636"/>
          <a:stretch/>
        </p:blipFill>
        <p:spPr bwMode="auto">
          <a:xfrm>
            <a:off x="5899681" y="1418770"/>
            <a:ext cx="1318816" cy="993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5" name="Picture 15" descr="Risultati immagini per bambini disegno e illustrazione">
            <a:extLst>
              <a:ext uri="{FF2B5EF4-FFF2-40B4-BE49-F238E27FC236}">
                <a16:creationId xmlns:a16="http://schemas.microsoft.com/office/drawing/2014/main" id="{03C96895-120D-4FF8-8480-253B25568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37226" r="40231" b="10857"/>
          <a:stretch/>
        </p:blipFill>
        <p:spPr bwMode="auto">
          <a:xfrm>
            <a:off x="7466749" y="4129502"/>
            <a:ext cx="1026544" cy="1430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  <p:bldP spid="972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F9A1184-06E4-4269-BE93-FD6D44B5E1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25"/>
            <a:ext cx="7772400" cy="1081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GLI SPAZI</a:t>
            </a:r>
          </a:p>
        </p:txBody>
      </p:sp>
      <p:pic>
        <p:nvPicPr>
          <p:cNvPr id="32773" name="Picture 5" descr="Risultati immagini per spazi scuola infanzia">
            <a:extLst>
              <a:ext uri="{FF2B5EF4-FFF2-40B4-BE49-F238E27FC236}">
                <a16:creationId xmlns:a16="http://schemas.microsoft.com/office/drawing/2014/main" id="{DC545893-51E5-45D2-B04B-2FA5089B6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888432" cy="2497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3">
            <a:extLst>
              <a:ext uri="{FF2B5EF4-FFF2-40B4-BE49-F238E27FC236}">
                <a16:creationId xmlns:a16="http://schemas.microsoft.com/office/drawing/2014/main" id="{88503D93-57A6-4E7B-B670-AFD4F276BEB6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323850" y="1557338"/>
            <a:ext cx="8208963" cy="42481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Gli spazi della sezione sono organizzati in modo da apparire ai bambini rassicuranti e familiari, ma soprattutto per essere accessibili e facilmente fruibili al fine di favorire la loro autonomia fisica e psicologica</a:t>
            </a:r>
          </a:p>
        </p:txBody>
      </p:sp>
    </p:spTree>
  </p:cSld>
  <p:clrMapOvr>
    <a:masterClrMapping/>
  </p:clrMapOvr>
  <p:transition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76CF259-A93C-4614-9A57-8B7A785347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19125"/>
            <a:ext cx="7772400" cy="7937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I TEMPI</a:t>
            </a:r>
            <a:r>
              <a:rPr lang="it-IT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F0A8984F-E2A5-495A-8BC9-2AF1E780C035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468313" y="1773238"/>
            <a:ext cx="6119812" cy="4338637"/>
          </a:xfrm>
        </p:spPr>
        <p:txBody>
          <a:bodyPr>
            <a:normAutofit fontScale="925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8.00-8.45 accoglienza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8.45-9.00 colazione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9.00-11.30 attività didattiche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11.30-12.00 bagno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11.45-12.00 prima uscita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12.00-13.00 pranzo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12.45-13.00 seconda uscita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13.00-15.00 riposo pomeridiano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15.00-15.30 merenda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15.30-16.00 attività ludiche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altLang="it-IT" sz="2400" dirty="0">
                <a:solidFill>
                  <a:schemeClr val="tx2"/>
                </a:solidFill>
                <a:latin typeface="Maiandra GD" panose="020E0502030308020204" pitchFamily="34" charset="0"/>
              </a:rPr>
              <a:t>Ore 15.45-16.00 uscita</a:t>
            </a:r>
          </a:p>
        </p:txBody>
      </p:sp>
      <p:pic>
        <p:nvPicPr>
          <p:cNvPr id="34823" name="Picture 7" descr="Risultati immagini per bambini disegno e illustrazione">
            <a:extLst>
              <a:ext uri="{FF2B5EF4-FFF2-40B4-BE49-F238E27FC236}">
                <a16:creationId xmlns:a16="http://schemas.microsoft.com/office/drawing/2014/main" id="{3F77A86C-B4A3-452D-98CF-D435AF67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3063030" cy="3001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240C3FF-E207-4D1B-AA82-7EBA0558C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747712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SERVIZI </a:t>
            </a:r>
            <a:b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</a:br>
            <a:r>
              <a:rPr lang="it-IT" sz="2800" u="sng" dirty="0">
                <a:solidFill>
                  <a:schemeClr val="tx2">
                    <a:satMod val="130000"/>
                  </a:schemeClr>
                </a:solidFill>
                <a:latin typeface="Maiandra GD" pitchFamily="34" charset="0"/>
              </a:rPr>
              <a:t>gestiti dalle Terre D’Argine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B838D51-0DCB-403B-A71A-BF8BF3F0BBD8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1000125" y="2071688"/>
            <a:ext cx="5732463" cy="4035425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PRE-SCUOLA dalle 7.30 alle 8.00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POST-SCUOLA dalle 16.00 alle 18.15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MENSA con la preparazione pasti nella cucina interna DA CUOCHE DELLA CIR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altLang="it-IT" dirty="0">
              <a:solidFill>
                <a:schemeClr val="tx2"/>
              </a:solidFill>
              <a:latin typeface="Maiandra GD" panose="020E0502030308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dirty="0">
                <a:solidFill>
                  <a:schemeClr val="tx2"/>
                </a:solidFill>
                <a:latin typeface="Maiandra GD" panose="020E0502030308020204" pitchFamily="34" charset="0"/>
              </a:rPr>
              <a:t>TRASPORTO  all’entrata e all’uscita per gli orari dalle 8.00 alle 16.00</a:t>
            </a:r>
          </a:p>
        </p:txBody>
      </p:sp>
      <p:pic>
        <p:nvPicPr>
          <p:cNvPr id="36868" name="Picture 5" descr="Risultati immagini per accoglienza a scuola infanzia">
            <a:extLst>
              <a:ext uri="{FF2B5EF4-FFF2-40B4-BE49-F238E27FC236}">
                <a16:creationId xmlns:a16="http://schemas.microsoft.com/office/drawing/2014/main" id="{19E39572-9FE5-44C7-AF4B-88063D21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9" b="5872"/>
          <a:stretch>
            <a:fillRect/>
          </a:stretch>
        </p:blipFill>
        <p:spPr bwMode="auto">
          <a:xfrm>
            <a:off x="5683250" y="5583238"/>
            <a:ext cx="18811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Risultati immagini per post scuola">
            <a:extLst>
              <a:ext uri="{FF2B5EF4-FFF2-40B4-BE49-F238E27FC236}">
                <a16:creationId xmlns:a16="http://schemas.microsoft.com/office/drawing/2014/main" id="{0FB40E59-780A-45FB-9FF0-0C6A62AA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438275"/>
            <a:ext cx="19018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3" descr="Immagine correlata">
            <a:extLst>
              <a:ext uri="{FF2B5EF4-FFF2-40B4-BE49-F238E27FC236}">
                <a16:creationId xmlns:a16="http://schemas.microsoft.com/office/drawing/2014/main" id="{F9762FEF-0E89-4605-90B2-972C4C364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3787775"/>
            <a:ext cx="11811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5849</TotalTime>
  <Words>531</Words>
  <Application>Microsoft Office PowerPoint</Application>
  <PresentationFormat>Presentazione su schermo (4:3)</PresentationFormat>
  <Paragraphs>127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Goccia</vt:lpstr>
      <vt:lpstr>  ISTITUTO COMPRENSIVO DI SOLIERA  Dirigente scolastico: prof. Ssa TIZIANA SEGALINI Vicario: PROF. ROBERTO GOLDONI   SCUOLA DELL’INFANZIA “BIXIO” Tel. 059 567 527  SCUOLA DELL’INFANZIA “MURATORI” Tel. 059 850 174 – 059 958 590  </vt:lpstr>
      <vt:lpstr>Presentazione standard di PowerPoint</vt:lpstr>
      <vt:lpstr> OBIETTIVI FORMATIVI GENERALI</vt:lpstr>
      <vt:lpstr> METODOLOGIE ESSENZIALI</vt:lpstr>
      <vt:lpstr>Presentazione standard di PowerPoint</vt:lpstr>
      <vt:lpstr>AMBITI DELL’ESPERIENZA EDUCATIVA</vt:lpstr>
      <vt:lpstr>GLI SPAZI</vt:lpstr>
      <vt:lpstr>I TEMPI </vt:lpstr>
      <vt:lpstr>SERVIZI  gestiti dalle Terre D’Argine</vt:lpstr>
      <vt:lpstr>PROGETTI d’istituto</vt:lpstr>
      <vt:lpstr>VERIFICHE E COLLOQUI</vt:lpstr>
      <vt:lpstr>DOCUMENTAZIONE</vt:lpstr>
      <vt:lpstr>MODALITA’ E TEMPI DELLE ISCRIZIONI</vt:lpstr>
      <vt:lpstr>ANAGRAFE  </vt:lpstr>
      <vt:lpstr>ISTITUTO COMPRENSIVO DI SOLIERA</vt:lpstr>
      <vt:lpstr>FORMAZIONE SEZIONI</vt:lpstr>
      <vt:lpstr>INVITO PER I GENITORI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Compaq_Proprietario</dc:creator>
  <cp:lastModifiedBy>Utente sconosciuto</cp:lastModifiedBy>
  <cp:revision>93</cp:revision>
  <dcterms:created xsi:type="dcterms:W3CDTF">2012-01-11T17:51:04Z</dcterms:created>
  <dcterms:modified xsi:type="dcterms:W3CDTF">2020-01-06T16:57:17Z</dcterms:modified>
</cp:coreProperties>
</file>