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57" r:id="rId1"/>
  </p:sldMasterIdLst>
  <p:notesMasterIdLst>
    <p:notesMasterId r:id="rId11"/>
  </p:notesMasterIdLst>
  <p:handoutMasterIdLst>
    <p:handoutMasterId r:id="rId12"/>
  </p:handoutMasterIdLst>
  <p:sldIdLst>
    <p:sldId id="256" r:id="rId2"/>
    <p:sldId id="446" r:id="rId3"/>
    <p:sldId id="453" r:id="rId4"/>
    <p:sldId id="455" r:id="rId5"/>
    <p:sldId id="449" r:id="rId6"/>
    <p:sldId id="448" r:id="rId7"/>
    <p:sldId id="454" r:id="rId8"/>
    <p:sldId id="451" r:id="rId9"/>
    <p:sldId id="452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  <p:clrMru>
    <a:srgbClr val="FF0000"/>
    <a:srgbClr val="FF0066"/>
    <a:srgbClr val="000066"/>
    <a:srgbClr val="006699"/>
    <a:srgbClr val="FFCCFF"/>
    <a:srgbClr val="336699"/>
    <a:srgbClr val="5F5F5F"/>
    <a:srgbClr val="C0C0C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Stile medio 2 - Colore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Stile medio 2 - Colore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Stile medio 2 - Color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012ECD-51FC-41F1-AA8D-1B2483CD663E}" styleName="Stile chiaro 2 - Colore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 horzBarState="maximized">
    <p:restoredLeft sz="17500" autoAdjust="0"/>
    <p:restoredTop sz="94280" autoAdjust="0"/>
  </p:normalViewPr>
  <p:slideViewPr>
    <p:cSldViewPr>
      <p:cViewPr>
        <p:scale>
          <a:sx n="70" d="100"/>
          <a:sy n="70" d="100"/>
        </p:scale>
        <p:origin x="-1152" y="-1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2598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02" name="Rectangle 2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204803" name="Rectangle 3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20480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20480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EBC0A783-DD1D-4C91-B2E2-D3BD52B80B24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4" name="Rectangle 2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20835" name="Rectangle 3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1268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0837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/>
              <a:t>Fare clic per modificare gli stili del testo dello schema</a:t>
            </a:r>
          </a:p>
          <a:p>
            <a:pPr lvl="1"/>
            <a:r>
              <a:rPr lang="it-IT" noProof="0"/>
              <a:t>Secondo livello</a:t>
            </a:r>
          </a:p>
          <a:p>
            <a:pPr lvl="2"/>
            <a:r>
              <a:rPr lang="it-IT" noProof="0"/>
              <a:t>Terzo livello</a:t>
            </a:r>
          </a:p>
          <a:p>
            <a:pPr lvl="3"/>
            <a:r>
              <a:rPr lang="it-IT" noProof="0"/>
              <a:t>Quarto livello</a:t>
            </a:r>
          </a:p>
          <a:p>
            <a:pPr lvl="4"/>
            <a:r>
              <a:rPr lang="it-IT" noProof="0"/>
              <a:t>Quinto livello</a:t>
            </a:r>
          </a:p>
        </p:txBody>
      </p:sp>
      <p:sp>
        <p:nvSpPr>
          <p:cNvPr id="120838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20839" name="Rectangle 7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pPr>
              <a:defRPr/>
            </a:pPr>
            <a:fld id="{04CE362C-A9F8-431D-B261-1529830DDA12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CCF566C-5FD0-4A18-8B18-CE35F884A381}" type="slidenum">
              <a:rPr lang="it-IT" altLang="it-IT" smtClean="0"/>
              <a:pPr/>
              <a:t>1</a:t>
            </a:fld>
            <a:endParaRPr lang="it-IT" altLang="it-IT" smtClean="0"/>
          </a:p>
        </p:txBody>
      </p:sp>
      <p:sp>
        <p:nvSpPr>
          <p:cNvPr id="12291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it-IT" altLang="it-IT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51AD8E-A2E2-4084-B567-21E2F922E161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328B30-6B5E-41E6-AE61-179E669E58B3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2E93A5-D813-48D9-873D-016462D72870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9D17A51-5F11-4A0A-B4CD-C4174F73B445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44A4D5-3C65-480B-8B94-F4B0E7E46134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70822F-1B24-41F2-8AB1-72CD7BA5EEE7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8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9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3C8810-AC52-41BC-BDC2-0FCA73F53DDA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AE3FE7-AB7F-4A2B-BD76-6752B11E4100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3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D025629-FB1D-4D0B-983E-2879E3A137C6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8F61235-2923-4A2D-B378-F0E49065A8AF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stili del testo dello schema</a:t>
            </a:r>
          </a:p>
        </p:txBody>
      </p:sp>
      <p:sp>
        <p:nvSpPr>
          <p:cNvPr id="5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AFD489-AA1A-49EC-B178-D71DFB7014A2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162820" name="Rectangle 4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2821" name="Rectangle 5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2822" name="Rectangle 6">
            <a:extLst>
              <a:ext uri="{FF2B5EF4-FFF2-40B4-BE49-F238E27FC236}"/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EEA9C2B9-7607-4FB7-942A-0B297D27C914}" type="slidenum">
              <a:rPr lang="it-IT" altLang="it-IT"/>
              <a:pPr>
                <a:defRPr/>
              </a:pPr>
              <a:t>‹N›</a:t>
            </a:fld>
            <a:endParaRPr lang="it-IT" alt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ttangolo 2"/>
          <p:cNvSpPr>
            <a:spLocks noChangeArrowheads="1"/>
          </p:cNvSpPr>
          <p:nvPr/>
        </p:nvSpPr>
        <p:spPr bwMode="auto">
          <a:xfrm>
            <a:off x="692150" y="5762625"/>
            <a:ext cx="7759700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1" hangingPunct="1"/>
            <a:r>
              <a:rPr lang="it-IT" altLang="it-IT" b="1">
                <a:solidFill>
                  <a:srgbClr val="000066"/>
                </a:solidFill>
              </a:rPr>
              <a:t>ABSTRACT </a:t>
            </a:r>
          </a:p>
          <a:p>
            <a:pPr algn="ctr" eaLnBrk="1" hangingPunct="1"/>
            <a:r>
              <a:rPr lang="it-IT" altLang="it-IT" b="1">
                <a:solidFill>
                  <a:srgbClr val="000066"/>
                </a:solidFill>
              </a:rPr>
              <a:t>ES: Un percorso di </a:t>
            </a:r>
            <a:r>
              <a:rPr lang="it-IT" altLang="it-IT" b="1" i="1">
                <a:solidFill>
                  <a:srgbClr val="000066"/>
                </a:solidFill>
              </a:rPr>
              <a:t>media-education</a:t>
            </a:r>
            <a:r>
              <a:rPr lang="it-IT" altLang="it-IT" b="1">
                <a:solidFill>
                  <a:srgbClr val="000066"/>
                </a:solidFill>
              </a:rPr>
              <a:t> per una cittadinanza in rete sostenibile e consapevole</a:t>
            </a:r>
          </a:p>
        </p:txBody>
      </p:sp>
      <p:sp>
        <p:nvSpPr>
          <p:cNvPr id="2051" name="CasellaDiTesto 2"/>
          <p:cNvSpPr txBox="1">
            <a:spLocks noChangeArrowheads="1"/>
          </p:cNvSpPr>
          <p:nvPr/>
        </p:nvSpPr>
        <p:spPr bwMode="auto">
          <a:xfrm>
            <a:off x="2627313" y="3357563"/>
            <a:ext cx="2736850" cy="922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it-IT"/>
              <a:t>EVENTUALE IMMAGINE RAPPRESENTATIVA</a:t>
            </a:r>
          </a:p>
        </p:txBody>
      </p:sp>
      <p:sp>
        <p:nvSpPr>
          <p:cNvPr id="2052" name="CasellaDiTesto 4"/>
          <p:cNvSpPr txBox="1">
            <a:spLocks noChangeArrowheads="1"/>
          </p:cNvSpPr>
          <p:nvPr/>
        </p:nvSpPr>
        <p:spPr bwMode="auto">
          <a:xfrm>
            <a:off x="611188" y="620713"/>
            <a:ext cx="1152525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it-IT"/>
              <a:t>LOGO SCUOLA</a:t>
            </a:r>
          </a:p>
        </p:txBody>
      </p:sp>
      <p:sp>
        <p:nvSpPr>
          <p:cNvPr id="2053" name="CasellaDiTesto 5"/>
          <p:cNvSpPr txBox="1">
            <a:spLocks noChangeArrowheads="1"/>
          </p:cNvSpPr>
          <p:nvPr/>
        </p:nvSpPr>
        <p:spPr bwMode="auto">
          <a:xfrm>
            <a:off x="6732588" y="620713"/>
            <a:ext cx="2232025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it-IT" sz="1600">
                <a:solidFill>
                  <a:srgbClr val="002060"/>
                </a:solidFill>
              </a:rPr>
              <a:t>Festival nazionale SL,</a:t>
            </a:r>
          </a:p>
          <a:p>
            <a:r>
              <a:rPr lang="it-IT" sz="1600">
                <a:solidFill>
                  <a:srgbClr val="002060"/>
                </a:solidFill>
              </a:rPr>
              <a:t>Rimini 22-24.04.2020</a:t>
            </a:r>
          </a:p>
        </p:txBody>
      </p:sp>
      <p:sp>
        <p:nvSpPr>
          <p:cNvPr id="2054" name="CasellaDiTesto 6"/>
          <p:cNvSpPr txBox="1">
            <a:spLocks noChangeArrowheads="1"/>
          </p:cNvSpPr>
          <p:nvPr/>
        </p:nvSpPr>
        <p:spPr bwMode="auto">
          <a:xfrm>
            <a:off x="2771775" y="620713"/>
            <a:ext cx="3455988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it-IT"/>
              <a:t>NOME SCUOLA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egnaposto numero diapositiva 1"/>
          <p:cNvSpPr>
            <a:spLocks noGrp="1" noChangeArrowheads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825BAA20-9B1A-4490-9664-3E452BA655DB}" type="slidenum">
              <a:rPr lang="it-IT" altLang="it-IT" smtClean="0"/>
              <a:pPr/>
              <a:t>2</a:t>
            </a:fld>
            <a:endParaRPr lang="it-IT" altLang="it-IT" smtClean="0"/>
          </a:p>
        </p:txBody>
      </p:sp>
      <p:sp>
        <p:nvSpPr>
          <p:cNvPr id="3075" name="CasellaDiTesto 5"/>
          <p:cNvSpPr txBox="1">
            <a:spLocks noChangeArrowheads="1"/>
          </p:cNvSpPr>
          <p:nvPr/>
        </p:nvSpPr>
        <p:spPr bwMode="auto">
          <a:xfrm>
            <a:off x="755650" y="376238"/>
            <a:ext cx="7272338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altLang="it-IT" sz="3600" b="1">
                <a:latin typeface="Indie Flower" pitchFamily="2" charset="0"/>
              </a:rPr>
              <a:t>1. Motivazione iniziale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Segnaposto numero diapositiva 1"/>
          <p:cNvSpPr>
            <a:spLocks noGrp="1" noChangeArrowheads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F3A7C409-81BF-4DE4-9656-A439650AA9F7}" type="slidenum">
              <a:rPr lang="it-IT" altLang="it-IT" smtClean="0"/>
              <a:pPr/>
              <a:t>3</a:t>
            </a:fld>
            <a:endParaRPr lang="it-IT" altLang="it-IT" smtClean="0"/>
          </a:p>
        </p:txBody>
      </p:sp>
      <p:sp>
        <p:nvSpPr>
          <p:cNvPr id="4099" name="CasellaDiTesto 5"/>
          <p:cNvSpPr txBox="1">
            <a:spLocks noChangeArrowheads="1"/>
          </p:cNvSpPr>
          <p:nvPr/>
        </p:nvSpPr>
        <p:spPr bwMode="auto">
          <a:xfrm>
            <a:off x="179388" y="161925"/>
            <a:ext cx="8640762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altLang="it-IT" sz="3600" b="1">
                <a:latin typeface="Indie Flower" pitchFamily="2" charset="0"/>
              </a:rPr>
              <a:t>2. Identificazione del problema e obiettivi del progetto</a:t>
            </a:r>
          </a:p>
          <a:p>
            <a:pPr algn="ctr"/>
            <a:r>
              <a:rPr lang="it-IT" sz="2400" i="1"/>
              <a:t>(A quali bisogni del territorio risponde?)</a:t>
            </a:r>
            <a:endParaRPr lang="it-IT" altLang="it-IT" sz="2400" b="1">
              <a:latin typeface="Indie Flower" pitchFamily="2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egnaposto numero diapositiva 1"/>
          <p:cNvSpPr>
            <a:spLocks noGrp="1" noChangeArrowheads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C7A9E344-E5BB-452E-9D62-9F3F2C0DF3F2}" type="slidenum">
              <a:rPr lang="it-IT" altLang="it-IT" smtClean="0"/>
              <a:pPr/>
              <a:t>4</a:t>
            </a:fld>
            <a:endParaRPr lang="it-IT" altLang="it-IT" smtClean="0"/>
          </a:p>
        </p:txBody>
      </p:sp>
      <p:sp>
        <p:nvSpPr>
          <p:cNvPr id="5123" name="CasellaDiTesto 5"/>
          <p:cNvSpPr txBox="1">
            <a:spLocks noChangeArrowheads="1"/>
          </p:cNvSpPr>
          <p:nvPr/>
        </p:nvSpPr>
        <p:spPr bwMode="auto">
          <a:xfrm>
            <a:off x="900113" y="206375"/>
            <a:ext cx="7272337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altLang="it-IT" sz="3600" b="1">
                <a:latin typeface="Indie Flower" pitchFamily="2" charset="0"/>
              </a:rPr>
              <a:t>3. </a:t>
            </a:r>
            <a:r>
              <a:rPr lang="it-IT" sz="3600" b="1">
                <a:latin typeface="Indie Flower" pitchFamily="2" charset="0"/>
              </a:rPr>
              <a:t>Strategia adottata</a:t>
            </a:r>
          </a:p>
          <a:p>
            <a:pPr algn="ctr"/>
            <a:r>
              <a:rPr lang="it-IT" sz="2400" i="1"/>
              <a:t>(Come raggiungere l’obiettivo/gli obiettivi?)</a:t>
            </a:r>
            <a:endParaRPr lang="it-IT" sz="2400" b="1">
              <a:latin typeface="Indie Flower" pitchFamily="2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Segnaposto numero diapositiva 1"/>
          <p:cNvSpPr>
            <a:spLocks noGrp="1" noChangeArrowheads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7E28F113-3D38-4C4D-A3CB-6FAF60B07F97}" type="slidenum">
              <a:rPr lang="it-IT" altLang="it-IT" smtClean="0"/>
              <a:pPr/>
              <a:t>5</a:t>
            </a:fld>
            <a:endParaRPr lang="it-IT" altLang="it-IT" smtClean="0"/>
          </a:p>
        </p:txBody>
      </p:sp>
      <p:sp>
        <p:nvSpPr>
          <p:cNvPr id="6147" name="CasellaDiTesto 5"/>
          <p:cNvSpPr txBox="1">
            <a:spLocks noChangeArrowheads="1"/>
          </p:cNvSpPr>
          <p:nvPr/>
        </p:nvSpPr>
        <p:spPr bwMode="auto">
          <a:xfrm>
            <a:off x="487363" y="103188"/>
            <a:ext cx="7993062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altLang="it-IT" sz="3600" b="1">
                <a:latin typeface="Indie Flower" pitchFamily="2" charset="0"/>
              </a:rPr>
              <a:t>4. Fasi di realizzazione</a:t>
            </a:r>
          </a:p>
          <a:p>
            <a:pPr algn="ctr"/>
            <a:r>
              <a:rPr lang="it-IT" sz="2400" i="1">
                <a:cs typeface="Arial" charset="0"/>
              </a:rPr>
              <a:t>(Timeline: cosa, chi, quando?)</a:t>
            </a:r>
            <a:r>
              <a:rPr lang="it-IT" altLang="it-IT" sz="2400" b="1">
                <a:cs typeface="Arial" charset="0"/>
              </a:rPr>
              <a:t> </a:t>
            </a:r>
          </a:p>
        </p:txBody>
      </p:sp>
      <p:sp>
        <p:nvSpPr>
          <p:cNvPr id="6148" name="Rectangle 50"/>
          <p:cNvSpPr>
            <a:spLocks noChangeArrowheads="1"/>
          </p:cNvSpPr>
          <p:nvPr/>
        </p:nvSpPr>
        <p:spPr bwMode="auto">
          <a:xfrm>
            <a:off x="457200" y="979488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it-IT" altLang="it-IT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Segnaposto numero diapositiva 1"/>
          <p:cNvSpPr>
            <a:spLocks noGrp="1" noChangeArrowheads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4030B04F-7519-4C5A-BAE2-B4343A0B2D7B}" type="slidenum">
              <a:rPr lang="it-IT" altLang="it-IT" smtClean="0"/>
              <a:pPr/>
              <a:t>6</a:t>
            </a:fld>
            <a:endParaRPr lang="it-IT" altLang="it-IT" smtClean="0"/>
          </a:p>
        </p:txBody>
      </p:sp>
      <p:sp>
        <p:nvSpPr>
          <p:cNvPr id="7171" name="CasellaDiTesto 5"/>
          <p:cNvSpPr txBox="1">
            <a:spLocks noChangeArrowheads="1"/>
          </p:cNvSpPr>
          <p:nvPr/>
        </p:nvSpPr>
        <p:spPr bwMode="auto">
          <a:xfrm>
            <a:off x="684213" y="339725"/>
            <a:ext cx="7937500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altLang="it-IT" sz="3600" b="1">
                <a:latin typeface="Indie Flower" pitchFamily="2" charset="0"/>
              </a:rPr>
              <a:t>5. Traguardi di competenza</a:t>
            </a:r>
          </a:p>
          <a:p>
            <a:pPr algn="ctr"/>
            <a:r>
              <a:rPr lang="it-IT" sz="2400" i="1"/>
              <a:t>Quali competenze disciplinari sviluppa?</a:t>
            </a:r>
            <a:endParaRPr lang="it-IT" altLang="it-IT" sz="2400" b="1">
              <a:latin typeface="Indie Flower" pitchFamily="2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egnaposto numero diapositiva 1"/>
          <p:cNvSpPr>
            <a:spLocks noGrp="1" noChangeArrowheads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680028E2-89D7-4AE9-BF9B-FB3AC47ADADD}" type="slidenum">
              <a:rPr lang="it-IT" altLang="it-IT" smtClean="0"/>
              <a:pPr/>
              <a:t>7</a:t>
            </a:fld>
            <a:endParaRPr lang="it-IT" altLang="it-IT" smtClean="0"/>
          </a:p>
        </p:txBody>
      </p:sp>
      <p:sp>
        <p:nvSpPr>
          <p:cNvPr id="8195" name="CasellaDiTesto 2"/>
          <p:cNvSpPr txBox="1">
            <a:spLocks noChangeArrowheads="1"/>
          </p:cNvSpPr>
          <p:nvPr/>
        </p:nvSpPr>
        <p:spPr bwMode="auto">
          <a:xfrm>
            <a:off x="935038" y="260350"/>
            <a:ext cx="7272337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altLang="it-IT" sz="3600" b="1">
                <a:latin typeface="Indie Flower" pitchFamily="2" charset="0"/>
              </a:rPr>
              <a:t>6. Risultati raggiunti</a:t>
            </a:r>
          </a:p>
          <a:p>
            <a:pPr algn="ctr"/>
            <a:r>
              <a:rPr lang="it-IT" sz="2400" i="1"/>
              <a:t>(Benefici sociali/risposte ai bisogni di partenza)</a:t>
            </a:r>
            <a:endParaRPr lang="it-IT" altLang="it-IT" sz="2400" b="1">
              <a:latin typeface="Indie Flower" pitchFamily="2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Segnaposto numero diapositiva 1"/>
          <p:cNvSpPr>
            <a:spLocks noGrp="1" noChangeArrowheads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7214221F-8BB0-4032-AE61-529CB855C7E1}" type="slidenum">
              <a:rPr lang="it-IT" altLang="it-IT" smtClean="0"/>
              <a:pPr/>
              <a:t>8</a:t>
            </a:fld>
            <a:endParaRPr lang="it-IT" altLang="it-IT" smtClean="0"/>
          </a:p>
        </p:txBody>
      </p:sp>
      <p:sp>
        <p:nvSpPr>
          <p:cNvPr id="9219" name="CasellaDiTesto 5"/>
          <p:cNvSpPr txBox="1">
            <a:spLocks noChangeArrowheads="1"/>
          </p:cNvSpPr>
          <p:nvPr/>
        </p:nvSpPr>
        <p:spPr bwMode="auto">
          <a:xfrm>
            <a:off x="107950" y="206375"/>
            <a:ext cx="8785225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altLang="it-IT" sz="3600" b="1">
                <a:latin typeface="Indie Flower" pitchFamily="2" charset="0"/>
              </a:rPr>
              <a:t>7. Valutazione</a:t>
            </a:r>
          </a:p>
          <a:p>
            <a:pPr algn="ctr"/>
            <a:r>
              <a:rPr lang="it-IT" sz="2400" i="1"/>
              <a:t>(Che cosa valutiamo e con quali strumenti?)</a:t>
            </a:r>
            <a:endParaRPr lang="it-IT" altLang="it-IT" sz="2400" b="1">
              <a:latin typeface="Indie Flower" pitchFamily="2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egnaposto numero diapositiva 1"/>
          <p:cNvSpPr>
            <a:spLocks noGrp="1" noChangeArrowheads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3BA57562-CBB8-460F-B1FB-CBCF6F94FD12}" type="slidenum">
              <a:rPr lang="it-IT" altLang="it-IT" smtClean="0"/>
              <a:pPr/>
              <a:t>9</a:t>
            </a:fld>
            <a:endParaRPr lang="it-IT" altLang="it-IT" smtClean="0"/>
          </a:p>
        </p:txBody>
      </p:sp>
      <p:sp>
        <p:nvSpPr>
          <p:cNvPr id="10243" name="CasellaDiTesto 5"/>
          <p:cNvSpPr txBox="1">
            <a:spLocks noChangeArrowheads="1"/>
          </p:cNvSpPr>
          <p:nvPr/>
        </p:nvSpPr>
        <p:spPr bwMode="auto">
          <a:xfrm>
            <a:off x="250825" y="350838"/>
            <a:ext cx="8569325" cy="101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it-IT" altLang="it-IT" sz="3600" b="1">
                <a:latin typeface="Indie Flower" pitchFamily="2" charset="0"/>
              </a:rPr>
              <a:t>Eventuale video di presentazione del progetto</a:t>
            </a:r>
          </a:p>
          <a:p>
            <a:pPr algn="ctr"/>
            <a:r>
              <a:rPr lang="it-IT" altLang="it-IT" sz="2400" i="1">
                <a:cs typeface="Arial" charset="0"/>
              </a:rPr>
              <a:t>(durata massima: 2 minuti) </a:t>
            </a:r>
          </a:p>
        </p:txBody>
      </p:sp>
      <p:sp>
        <p:nvSpPr>
          <p:cNvPr id="10244" name="Rettangolo 6"/>
          <p:cNvSpPr>
            <a:spLocks noChangeArrowheads="1"/>
          </p:cNvSpPr>
          <p:nvPr/>
        </p:nvSpPr>
        <p:spPr bwMode="auto">
          <a:xfrm>
            <a:off x="971550" y="1552575"/>
            <a:ext cx="74168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it-IT" altLang="it-IT"/>
              <a:t>LINK O ALTRO  </a:t>
            </a:r>
          </a:p>
          <a:p>
            <a:endParaRPr lang="it-IT" altLang="it-IT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truttura predefinita">
  <a:themeElements>
    <a:clrScheme name="Struttura predefinit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 classico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ruttura predefinit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i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i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Sapone</Template>
  <TotalTime>5951</TotalTime>
  <Words>132</Words>
  <Application>Microsoft Office PowerPoint</Application>
  <PresentationFormat>Presentazione su schermo (4:3)</PresentationFormat>
  <Paragraphs>32</Paragraphs>
  <Slides>9</Slides>
  <Notes>1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9</vt:i4>
      </vt:variant>
    </vt:vector>
  </HeadingPairs>
  <TitlesOfParts>
    <vt:vector size="13" baseType="lpstr">
      <vt:lpstr>Arial</vt:lpstr>
      <vt:lpstr>Times New Roman</vt:lpstr>
      <vt:lpstr>Indie Flower</vt:lpstr>
      <vt:lpstr>Struttura predefinita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Tiziana_</dc:creator>
  <cp:lastModifiedBy>ufficio</cp:lastModifiedBy>
  <cp:revision>315</cp:revision>
  <dcterms:created xsi:type="dcterms:W3CDTF">2007-08-05T14:04:06Z</dcterms:created>
  <dcterms:modified xsi:type="dcterms:W3CDTF">2020-01-14T13:00:56Z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TC011408341040</vt:lpwstr>
  </property>
</Properties>
</file>

<file path=docProps/thumbnail.jpeg>
</file>