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11"/>
  </p:notesMasterIdLst>
  <p:handoutMasterIdLst>
    <p:handoutMasterId r:id="rId12"/>
  </p:handoutMasterIdLst>
  <p:sldIdLst>
    <p:sldId id="256" r:id="rId2"/>
    <p:sldId id="446" r:id="rId3"/>
    <p:sldId id="453" r:id="rId4"/>
    <p:sldId id="455" r:id="rId5"/>
    <p:sldId id="449" r:id="rId6"/>
    <p:sldId id="448" r:id="rId7"/>
    <p:sldId id="454" r:id="rId8"/>
    <p:sldId id="451" r:id="rId9"/>
    <p:sldId id="452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FF0066"/>
    <a:srgbClr val="000066"/>
    <a:srgbClr val="006699"/>
    <a:srgbClr val="FFCCFF"/>
    <a:srgbClr val="336699"/>
    <a:srgbClr val="5F5F5F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7500" autoAdjust="0"/>
    <p:restoredTop sz="94280" autoAdjust="0"/>
  </p:normalViewPr>
  <p:slideViewPr>
    <p:cSldViewPr>
      <p:cViewPr>
        <p:scale>
          <a:sx n="70" d="100"/>
          <a:sy n="70" d="100"/>
        </p:scale>
        <p:origin x="-115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4803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480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480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BC0A783-DD1D-4C91-B2E2-D3BD52B80B2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0835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120838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0839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4CE362C-A9F8-431D-B261-1529830DDA1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CF566C-5FD0-4A18-8B18-CE35F884A381}" type="slidenum">
              <a:rPr lang="it-IT" altLang="it-IT" smtClean="0"/>
              <a:pPr/>
              <a:t>1</a:t>
            </a:fld>
            <a:endParaRPr lang="it-IT" altLang="it-IT" smtClean="0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1AD8E-A2E2-4084-B567-21E2F922E16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28B30-6B5E-41E6-AE61-179E669E58B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93A5-D813-48D9-873D-016462D7287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17A51-5F11-4A0A-B4CD-C4174F73B44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4A4D5-3C65-480B-8B94-F4B0E7E4613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0822F-1B24-41F2-8AB1-72CD7BA5EEE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C8810-AC52-41BC-BDC2-0FCA73F53DD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E3FE7-AB7F-4A2B-BD76-6752B11E410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25629-FB1D-4D0B-983E-2879E3A137C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61235-2923-4A2D-B378-F0E49065A8A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FD489-AA1A-49EC-B178-D71DFB7014A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62820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2821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2822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EA9C2B9-7607-4FB7-942A-0B297D27C91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ttangolo 2"/>
          <p:cNvSpPr>
            <a:spLocks noChangeArrowheads="1"/>
          </p:cNvSpPr>
          <p:nvPr/>
        </p:nvSpPr>
        <p:spPr bwMode="auto">
          <a:xfrm>
            <a:off x="692150" y="5762625"/>
            <a:ext cx="7759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b="1">
                <a:solidFill>
                  <a:srgbClr val="000066"/>
                </a:solidFill>
              </a:rPr>
              <a:t>ABSTRACT </a:t>
            </a:r>
          </a:p>
          <a:p>
            <a:pPr algn="ctr" eaLnBrk="1" hangingPunct="1"/>
            <a:r>
              <a:rPr lang="it-IT" altLang="it-IT" b="1">
                <a:solidFill>
                  <a:srgbClr val="000066"/>
                </a:solidFill>
              </a:rPr>
              <a:t>ES: Un percorso di </a:t>
            </a:r>
            <a:r>
              <a:rPr lang="it-IT" altLang="it-IT" b="1" i="1">
                <a:solidFill>
                  <a:srgbClr val="000066"/>
                </a:solidFill>
              </a:rPr>
              <a:t>media-education</a:t>
            </a:r>
            <a:r>
              <a:rPr lang="it-IT" altLang="it-IT" b="1">
                <a:solidFill>
                  <a:srgbClr val="000066"/>
                </a:solidFill>
              </a:rPr>
              <a:t> per una cittadinanza in rete sostenibile e consapevole</a:t>
            </a:r>
          </a:p>
        </p:txBody>
      </p:sp>
      <p:sp>
        <p:nvSpPr>
          <p:cNvPr id="2051" name="CasellaDiTesto 2"/>
          <p:cNvSpPr txBox="1">
            <a:spLocks noChangeArrowheads="1"/>
          </p:cNvSpPr>
          <p:nvPr/>
        </p:nvSpPr>
        <p:spPr bwMode="auto">
          <a:xfrm>
            <a:off x="2627313" y="3357563"/>
            <a:ext cx="27368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EVENTUALE IMMAGINE RAPPRESENTATIVA</a:t>
            </a:r>
          </a:p>
        </p:txBody>
      </p:sp>
      <p:sp>
        <p:nvSpPr>
          <p:cNvPr id="2052" name="CasellaDiTesto 4"/>
          <p:cNvSpPr txBox="1">
            <a:spLocks noChangeArrowheads="1"/>
          </p:cNvSpPr>
          <p:nvPr/>
        </p:nvSpPr>
        <p:spPr bwMode="auto">
          <a:xfrm>
            <a:off x="611188" y="620713"/>
            <a:ext cx="1152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LOGO SCUOLA</a:t>
            </a:r>
          </a:p>
        </p:txBody>
      </p:sp>
      <p:sp>
        <p:nvSpPr>
          <p:cNvPr id="2053" name="CasellaDiTesto 5"/>
          <p:cNvSpPr txBox="1">
            <a:spLocks noChangeArrowheads="1"/>
          </p:cNvSpPr>
          <p:nvPr/>
        </p:nvSpPr>
        <p:spPr bwMode="auto">
          <a:xfrm>
            <a:off x="6732588" y="620713"/>
            <a:ext cx="223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>
                <a:solidFill>
                  <a:srgbClr val="002060"/>
                </a:solidFill>
              </a:rPr>
              <a:t>Festival nazionale SL,</a:t>
            </a:r>
          </a:p>
          <a:p>
            <a:r>
              <a:rPr lang="it-IT" sz="1600">
                <a:solidFill>
                  <a:srgbClr val="002060"/>
                </a:solidFill>
              </a:rPr>
              <a:t>Rimini 22-24.04.2020</a:t>
            </a:r>
          </a:p>
        </p:txBody>
      </p:sp>
      <p:sp>
        <p:nvSpPr>
          <p:cNvPr id="2054" name="CasellaDiTesto 6"/>
          <p:cNvSpPr txBox="1">
            <a:spLocks noChangeArrowheads="1"/>
          </p:cNvSpPr>
          <p:nvPr/>
        </p:nvSpPr>
        <p:spPr bwMode="auto">
          <a:xfrm>
            <a:off x="2771775" y="620713"/>
            <a:ext cx="34559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NOME SCUOLA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5BAA20-9B1A-4490-9664-3E452BA655DB}" type="slidenum">
              <a:rPr lang="it-IT" altLang="it-IT" smtClean="0"/>
              <a:pPr/>
              <a:t>2</a:t>
            </a:fld>
            <a:endParaRPr lang="it-IT" altLang="it-IT" smtClean="0"/>
          </a:p>
        </p:txBody>
      </p:sp>
      <p:sp>
        <p:nvSpPr>
          <p:cNvPr id="3075" name="CasellaDiTesto 5"/>
          <p:cNvSpPr txBox="1">
            <a:spLocks noChangeArrowheads="1"/>
          </p:cNvSpPr>
          <p:nvPr/>
        </p:nvSpPr>
        <p:spPr bwMode="auto">
          <a:xfrm>
            <a:off x="755650" y="376238"/>
            <a:ext cx="72723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1. Motivazione iniziale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A7C409-81BF-4DE4-9656-A439650AA9F7}" type="slidenum">
              <a:rPr lang="it-IT" altLang="it-IT" smtClean="0"/>
              <a:pPr/>
              <a:t>3</a:t>
            </a:fld>
            <a:endParaRPr lang="it-IT" altLang="it-IT" smtClean="0"/>
          </a:p>
        </p:txBody>
      </p:sp>
      <p:sp>
        <p:nvSpPr>
          <p:cNvPr id="4099" name="CasellaDiTesto 5"/>
          <p:cNvSpPr txBox="1">
            <a:spLocks noChangeArrowheads="1"/>
          </p:cNvSpPr>
          <p:nvPr/>
        </p:nvSpPr>
        <p:spPr bwMode="auto">
          <a:xfrm>
            <a:off x="179388" y="161925"/>
            <a:ext cx="86407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2. Identificazione del problema e obiettivi del progetto</a:t>
            </a:r>
          </a:p>
          <a:p>
            <a:pPr algn="ctr"/>
            <a:r>
              <a:rPr lang="it-IT" sz="2400" i="1"/>
              <a:t>(A quali bisogni del territorio risponde?)</a:t>
            </a:r>
            <a:endParaRPr lang="it-IT" altLang="it-IT" sz="2400" b="1">
              <a:latin typeface="Indie Flower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A9E344-E5BB-452E-9D62-9F3F2C0DF3F2}" type="slidenum">
              <a:rPr lang="it-IT" altLang="it-IT" smtClean="0"/>
              <a:pPr/>
              <a:t>4</a:t>
            </a:fld>
            <a:endParaRPr lang="it-IT" altLang="it-IT" smtClean="0"/>
          </a:p>
        </p:txBody>
      </p:sp>
      <p:sp>
        <p:nvSpPr>
          <p:cNvPr id="5123" name="CasellaDiTesto 5"/>
          <p:cNvSpPr txBox="1">
            <a:spLocks noChangeArrowheads="1"/>
          </p:cNvSpPr>
          <p:nvPr/>
        </p:nvSpPr>
        <p:spPr bwMode="auto">
          <a:xfrm>
            <a:off x="900113" y="206375"/>
            <a:ext cx="72723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3. </a:t>
            </a:r>
            <a:r>
              <a:rPr lang="it-IT" sz="3600" b="1">
                <a:latin typeface="Indie Flower" pitchFamily="2" charset="0"/>
              </a:rPr>
              <a:t>Strategia adottata</a:t>
            </a:r>
          </a:p>
          <a:p>
            <a:pPr algn="ctr"/>
            <a:r>
              <a:rPr lang="it-IT" sz="2400" i="1"/>
              <a:t>(Come raggiungere l’obiettivo/gli obiettivi?)</a:t>
            </a:r>
            <a:endParaRPr lang="it-IT" sz="2400" b="1">
              <a:latin typeface="Indie Flower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28F113-3D38-4C4D-A3CB-6FAF60B07F97}" type="slidenum">
              <a:rPr lang="it-IT" altLang="it-IT" smtClean="0"/>
              <a:pPr/>
              <a:t>5</a:t>
            </a:fld>
            <a:endParaRPr lang="it-IT" altLang="it-IT" smtClean="0"/>
          </a:p>
        </p:txBody>
      </p:sp>
      <p:sp>
        <p:nvSpPr>
          <p:cNvPr id="6147" name="CasellaDiTesto 5"/>
          <p:cNvSpPr txBox="1">
            <a:spLocks noChangeArrowheads="1"/>
          </p:cNvSpPr>
          <p:nvPr/>
        </p:nvSpPr>
        <p:spPr bwMode="auto">
          <a:xfrm>
            <a:off x="487363" y="103188"/>
            <a:ext cx="7993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4. Fasi di realizzazione</a:t>
            </a:r>
          </a:p>
          <a:p>
            <a:pPr algn="ctr"/>
            <a:r>
              <a:rPr lang="it-IT" sz="2400" i="1">
                <a:cs typeface="Arial" charset="0"/>
              </a:rPr>
              <a:t>(Timeline: cosa, chi, quando?)</a:t>
            </a:r>
            <a:r>
              <a:rPr lang="it-IT" altLang="it-IT" sz="2400" b="1">
                <a:cs typeface="Arial" charset="0"/>
              </a:rPr>
              <a:t> </a:t>
            </a:r>
          </a:p>
        </p:txBody>
      </p:sp>
      <p:sp>
        <p:nvSpPr>
          <p:cNvPr id="6148" name="Rectangle 50"/>
          <p:cNvSpPr>
            <a:spLocks noChangeArrowheads="1"/>
          </p:cNvSpPr>
          <p:nvPr/>
        </p:nvSpPr>
        <p:spPr bwMode="auto">
          <a:xfrm>
            <a:off x="457200" y="9794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30B04F-7519-4C5A-BAE2-B4343A0B2D7B}" type="slidenum">
              <a:rPr lang="it-IT" altLang="it-IT" smtClean="0"/>
              <a:pPr/>
              <a:t>6</a:t>
            </a:fld>
            <a:endParaRPr lang="it-IT" altLang="it-IT" smtClean="0"/>
          </a:p>
        </p:txBody>
      </p:sp>
      <p:sp>
        <p:nvSpPr>
          <p:cNvPr id="7171" name="CasellaDiTesto 5"/>
          <p:cNvSpPr txBox="1">
            <a:spLocks noChangeArrowheads="1"/>
          </p:cNvSpPr>
          <p:nvPr/>
        </p:nvSpPr>
        <p:spPr bwMode="auto">
          <a:xfrm>
            <a:off x="684213" y="339725"/>
            <a:ext cx="7937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5. Traguardi di competenza</a:t>
            </a:r>
          </a:p>
          <a:p>
            <a:pPr algn="ctr"/>
            <a:r>
              <a:rPr lang="it-IT" sz="2400" i="1"/>
              <a:t>Quali competenze disciplinari sviluppa?</a:t>
            </a:r>
            <a:endParaRPr lang="it-IT" altLang="it-IT" sz="2400" b="1">
              <a:latin typeface="Indie Flower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0028E2-89D7-4AE9-BF9B-FB3AC47ADADD}" type="slidenum">
              <a:rPr lang="it-IT" altLang="it-IT" smtClean="0"/>
              <a:pPr/>
              <a:t>7</a:t>
            </a:fld>
            <a:endParaRPr lang="it-IT" altLang="it-IT" smtClean="0"/>
          </a:p>
        </p:txBody>
      </p:sp>
      <p:sp>
        <p:nvSpPr>
          <p:cNvPr id="8195" name="CasellaDiTesto 2"/>
          <p:cNvSpPr txBox="1">
            <a:spLocks noChangeArrowheads="1"/>
          </p:cNvSpPr>
          <p:nvPr/>
        </p:nvSpPr>
        <p:spPr bwMode="auto">
          <a:xfrm>
            <a:off x="935038" y="260350"/>
            <a:ext cx="72723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6. Risultati raggiunti</a:t>
            </a:r>
          </a:p>
          <a:p>
            <a:pPr algn="ctr"/>
            <a:r>
              <a:rPr lang="it-IT" sz="2400" i="1"/>
              <a:t>(Benefici sociali/risposte ai bisogni di partenza)</a:t>
            </a:r>
            <a:endParaRPr lang="it-IT" altLang="it-IT" sz="2400" b="1">
              <a:latin typeface="Indie Flower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14221F-8BB0-4032-AE61-529CB855C7E1}" type="slidenum">
              <a:rPr lang="it-IT" altLang="it-IT" smtClean="0"/>
              <a:pPr/>
              <a:t>8</a:t>
            </a:fld>
            <a:endParaRPr lang="it-IT" altLang="it-IT" smtClean="0"/>
          </a:p>
        </p:txBody>
      </p:sp>
      <p:sp>
        <p:nvSpPr>
          <p:cNvPr id="9219" name="CasellaDiTesto 5"/>
          <p:cNvSpPr txBox="1">
            <a:spLocks noChangeArrowheads="1"/>
          </p:cNvSpPr>
          <p:nvPr/>
        </p:nvSpPr>
        <p:spPr bwMode="auto">
          <a:xfrm>
            <a:off x="107950" y="206375"/>
            <a:ext cx="8785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7. Valutazione</a:t>
            </a:r>
          </a:p>
          <a:p>
            <a:pPr algn="ctr"/>
            <a:r>
              <a:rPr lang="it-IT" sz="2400" i="1"/>
              <a:t>(Che cosa valutiamo e con quali strumenti?)</a:t>
            </a:r>
            <a:endParaRPr lang="it-IT" altLang="it-IT" sz="2400" b="1">
              <a:latin typeface="Indie Flower" pitchFamily="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A57562-CBB8-460F-B1FB-CBCF6F94FD12}" type="slidenum">
              <a:rPr lang="it-IT" altLang="it-IT" smtClean="0"/>
              <a:pPr/>
              <a:t>9</a:t>
            </a:fld>
            <a:endParaRPr lang="it-IT" altLang="it-IT" smtClean="0"/>
          </a:p>
        </p:txBody>
      </p:sp>
      <p:sp>
        <p:nvSpPr>
          <p:cNvPr id="10243" name="CasellaDiTesto 5"/>
          <p:cNvSpPr txBox="1">
            <a:spLocks noChangeArrowheads="1"/>
          </p:cNvSpPr>
          <p:nvPr/>
        </p:nvSpPr>
        <p:spPr bwMode="auto">
          <a:xfrm>
            <a:off x="250825" y="350838"/>
            <a:ext cx="8569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latin typeface="Indie Flower" pitchFamily="2" charset="0"/>
              </a:rPr>
              <a:t>Eventuale video di presentazione del progetto</a:t>
            </a:r>
          </a:p>
          <a:p>
            <a:pPr algn="ctr"/>
            <a:r>
              <a:rPr lang="it-IT" altLang="it-IT" sz="2400" i="1">
                <a:cs typeface="Arial" charset="0"/>
              </a:rPr>
              <a:t>(durata massima: 2 minuti) </a:t>
            </a:r>
          </a:p>
        </p:txBody>
      </p:sp>
      <p:sp>
        <p:nvSpPr>
          <p:cNvPr id="10244" name="Rettangolo 6"/>
          <p:cNvSpPr>
            <a:spLocks noChangeArrowheads="1"/>
          </p:cNvSpPr>
          <p:nvPr/>
        </p:nvSpPr>
        <p:spPr bwMode="auto">
          <a:xfrm>
            <a:off x="971550" y="1552575"/>
            <a:ext cx="741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/>
              <a:t>LINK O ALTRO  </a:t>
            </a:r>
          </a:p>
          <a:p>
            <a:endParaRPr lang="it-IT" alt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Sapone</Template>
  <TotalTime>5951</TotalTime>
  <Words>132</Words>
  <Application>Microsoft Office PowerPoint</Application>
  <PresentationFormat>Presentazione su schermo (4:3)</PresentationFormat>
  <Paragraphs>32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Indie Flower</vt:lpstr>
      <vt:lpstr>Struttura predefinita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Tiziana_</dc:creator>
  <cp:lastModifiedBy>ufficio</cp:lastModifiedBy>
  <cp:revision>315</cp:revision>
  <dcterms:created xsi:type="dcterms:W3CDTF">2007-08-05T14:04:06Z</dcterms:created>
  <dcterms:modified xsi:type="dcterms:W3CDTF">2020-01-14T13:00:56Z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TC011408341040</vt:lpwstr>
  </property>
</Properties>
</file>