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3" userDrawn="1">
          <p15:clr>
            <a:srgbClr val="A4A3A4"/>
          </p15:clr>
        </p15:guide>
        <p15:guide id="2" pos="1355" userDrawn="1">
          <p15:clr>
            <a:srgbClr val="A4A3A4"/>
          </p15:clr>
        </p15:guide>
        <p15:guide id="3" orient="horz" pos="2381" userDrawn="1">
          <p15:clr>
            <a:srgbClr val="A4A3A4"/>
          </p15:clr>
        </p15:guide>
        <p15:guide id="4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A4F"/>
    <a:srgbClr val="8D1949"/>
    <a:srgbClr val="8D2950"/>
    <a:srgbClr val="455C24"/>
    <a:srgbClr val="294968"/>
    <a:srgbClr val="FB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4" autoAdjust="0"/>
  </p:normalViewPr>
  <p:slideViewPr>
    <p:cSldViewPr snapToGrid="0" snapToObjects="1">
      <p:cViewPr varScale="1">
        <p:scale>
          <a:sx n="76" d="100"/>
          <a:sy n="76" d="100"/>
        </p:scale>
        <p:origin x="2554" y="10"/>
      </p:cViewPr>
      <p:guideLst>
        <p:guide orient="horz" pos="1873"/>
        <p:guide pos="1355"/>
        <p:guide orient="horz" pos="2381"/>
        <p:guide pos="1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04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2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34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1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12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29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14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29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98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00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2249-F6FD-414E-9A87-88F72D9AF0AF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0AE9-0F3D-4240-95A7-94CE93DE24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22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88AA9372-E4F4-6CE4-02B0-4A8F3B6E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7"/>
            <a:ext cx="5327650" cy="773241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95414" y="5844471"/>
            <a:ext cx="4233241" cy="1668300"/>
          </a:xfrm>
          <a:prstGeom prst="rect">
            <a:avLst/>
          </a:prstGeom>
        </p:spPr>
        <p:txBody>
          <a:bodyPr wrap="square" lIns="57300" tIns="28650" rIns="57300" bIns="28650">
            <a:spAutoFit/>
          </a:bodyPr>
          <a:lstStyle/>
          <a:p>
            <a:r>
              <a:rPr lang="it-IT" sz="1495" b="1" dirty="0">
                <a:solidFill>
                  <a:srgbClr val="8E2A4F"/>
                </a:solidFill>
                <a:latin typeface="Avenir Book"/>
                <a:cs typeface="Avenir Book"/>
              </a:rPr>
              <a:t>Vi aspettiamo sabato </a:t>
            </a:r>
            <a:r>
              <a:rPr lang="it-IT" sz="1495" b="1" dirty="0" smtClean="0">
                <a:solidFill>
                  <a:srgbClr val="8E2A4F"/>
                </a:solidFill>
                <a:latin typeface="Avenir Book"/>
                <a:cs typeface="Avenir Book"/>
              </a:rPr>
              <a:t>21 maggio dalle ore 09:00 alle ore 12:30 e domenica 22 maggio dalle ore 09:00 alle ore 12:00 al </a:t>
            </a:r>
            <a:r>
              <a:rPr lang="it-IT" sz="1495" b="1" dirty="0" smtClean="0">
                <a:solidFill>
                  <a:srgbClr val="8E2A4F"/>
                </a:solidFill>
                <a:latin typeface="Avenir Book"/>
                <a:cs typeface="Avenir Book"/>
              </a:rPr>
              <a:t>M</a:t>
            </a:r>
            <a:r>
              <a:rPr lang="it-IT" sz="1495" b="1" dirty="0" smtClean="0">
                <a:solidFill>
                  <a:srgbClr val="8E2A4F"/>
                </a:solidFill>
                <a:latin typeface="Avenir Book"/>
                <a:cs typeface="Avenir Book"/>
              </a:rPr>
              <a:t>ercato Coperto di Campagna Amica di Perugia in via della Madonna Alta n. </a:t>
            </a:r>
            <a:r>
              <a:rPr lang="it-IT" sz="1495" b="1" smtClean="0">
                <a:solidFill>
                  <a:srgbClr val="8E2A4F"/>
                </a:solidFill>
                <a:latin typeface="Avenir Book"/>
                <a:cs typeface="Avenir Book"/>
              </a:rPr>
              <a:t>112 per </a:t>
            </a:r>
            <a:r>
              <a:rPr lang="it-IT" sz="1495" b="1" dirty="0">
                <a:solidFill>
                  <a:srgbClr val="8E2A4F"/>
                </a:solidFill>
                <a:latin typeface="Avenir Book"/>
                <a:cs typeface="Avenir Book"/>
              </a:rPr>
              <a:t>la grande </a:t>
            </a:r>
            <a:r>
              <a:rPr lang="it-IT" sz="1495" b="1">
                <a:solidFill>
                  <a:srgbClr val="8E2A4F"/>
                </a:solidFill>
                <a:latin typeface="Avenir Book"/>
                <a:cs typeface="Avenir Book"/>
              </a:rPr>
              <a:t>festa </a:t>
            </a:r>
            <a:r>
              <a:rPr lang="it-IT" sz="1495" b="1" smtClean="0">
                <a:solidFill>
                  <a:srgbClr val="8E2A4F"/>
                </a:solidFill>
                <a:latin typeface="Avenir Book"/>
                <a:cs typeface="Avenir Book"/>
              </a:rPr>
              <a:t>dell’Economia </a:t>
            </a:r>
            <a:r>
              <a:rPr lang="it-IT" sz="1495" b="1" dirty="0">
                <a:solidFill>
                  <a:srgbClr val="8E2A4F"/>
                </a:solidFill>
                <a:latin typeface="Avenir Book"/>
                <a:cs typeface="Avenir Book"/>
              </a:rPr>
              <a:t>C</a:t>
            </a:r>
            <a:r>
              <a:rPr lang="it-IT" sz="1495" b="1" smtClean="0">
                <a:solidFill>
                  <a:srgbClr val="8E2A4F"/>
                </a:solidFill>
                <a:latin typeface="Avenir Book"/>
                <a:cs typeface="Avenir Book"/>
              </a:rPr>
              <a:t>ircolare</a:t>
            </a:r>
            <a:endParaRPr lang="it-IT" sz="1495" b="1" dirty="0">
              <a:solidFill>
                <a:srgbClr val="8E2A4F"/>
              </a:solidFill>
              <a:latin typeface="Avenir Book"/>
              <a:cs typeface="Avenir Book"/>
            </a:endParaRPr>
          </a:p>
          <a:p>
            <a:endParaRPr lang="it-IT" sz="1495" b="1" dirty="0">
              <a:solidFill>
                <a:srgbClr val="8E2A4F"/>
              </a:solidFill>
              <a:latin typeface="Avenir Book"/>
              <a:cs typeface="Avenir Boo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2545" y="2532628"/>
            <a:ext cx="134955" cy="161286"/>
          </a:xfrm>
          <a:prstGeom prst="rect">
            <a:avLst/>
          </a:prstGeom>
          <a:noFill/>
        </p:spPr>
        <p:txBody>
          <a:bodyPr wrap="none" lIns="57300" tIns="28650" rIns="57300" bIns="28650" rtlCol="0">
            <a:spAutoFit/>
          </a:bodyPr>
          <a:lstStyle/>
          <a:p>
            <a:r>
              <a:rPr lang="it-IT" sz="672" dirty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738287" y="7178031"/>
            <a:ext cx="115784" cy="161286"/>
          </a:xfrm>
          <a:prstGeom prst="rect">
            <a:avLst/>
          </a:prstGeom>
          <a:noFill/>
        </p:spPr>
        <p:txBody>
          <a:bodyPr wrap="none" lIns="57300" tIns="28650" rIns="57300" bIns="28650" rtlCol="0">
            <a:spAutoFit/>
          </a:bodyPr>
          <a:lstStyle/>
          <a:p>
            <a:endParaRPr lang="it-IT" sz="672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FACBFBC-731D-474B-99C8-9A0626B93406}"/>
              </a:ext>
            </a:extLst>
          </p:cNvPr>
          <p:cNvSpPr txBox="1"/>
          <p:nvPr/>
        </p:nvSpPr>
        <p:spPr>
          <a:xfrm>
            <a:off x="4908336" y="-444087"/>
            <a:ext cx="184731" cy="195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672"/>
          </a:p>
        </p:txBody>
      </p:sp>
    </p:spTree>
    <p:extLst>
      <p:ext uri="{BB962C8B-B14F-4D97-AF65-F5344CB8AC3E}">
        <p14:creationId xmlns:p14="http://schemas.microsoft.com/office/powerpoint/2010/main" val="1422468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44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Umbria - Marusca Tomassini</cp:lastModifiedBy>
  <cp:revision>86</cp:revision>
  <dcterms:created xsi:type="dcterms:W3CDTF">2019-01-18T09:26:33Z</dcterms:created>
  <dcterms:modified xsi:type="dcterms:W3CDTF">2022-05-05T10:33:38Z</dcterms:modified>
</cp:coreProperties>
</file>