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0" r:id="rId2"/>
    <p:sldId id="262" r:id="rId3"/>
  </p:sldIdLst>
  <p:sldSz cx="9906000" cy="6858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CCCCFF"/>
    <a:srgbClr val="33CC33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4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1800000" cy="180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19BC1-7A58-4EDD-90E2-BDBA713C372D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54100" y="1279525"/>
            <a:ext cx="49911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B7C1E-69A8-4D10-9FC7-F09CF1D26C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731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62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30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55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798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963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796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027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874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096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186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95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296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leopardisaltara.edu.i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sic823004@pec.istruzione.it" TargetMode="External"/><Relationship Id="rId5" Type="http://schemas.openxmlformats.org/officeDocument/2006/relationships/hyperlink" Target="mailto:psic823004@istruzione.it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256">
              <a:schemeClr val="bg1"/>
            </a:gs>
            <a:gs pos="0">
              <a:srgbClr val="9999FF"/>
            </a:gs>
            <a:gs pos="96000">
              <a:srgbClr val="33CC33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43292" y="713232"/>
            <a:ext cx="3444239" cy="192938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ArchUp">
              <a:avLst>
                <a:gd name="adj" fmla="val 12378925"/>
              </a:avLst>
            </a:prstTxWarp>
            <a:spAutoFit/>
          </a:bodyPr>
          <a:lstStyle/>
          <a:p>
            <a:pPr algn="ctr"/>
            <a:r>
              <a:rPr lang="it-IT" sz="5400" b="1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DAY</a:t>
            </a:r>
          </a:p>
        </p:txBody>
      </p:sp>
      <p:pic>
        <p:nvPicPr>
          <p:cNvPr id="7" name="Picture 2" descr="100th Day Of School Cartoon Colored Clipart 15529452 Vector ..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483" y="1499724"/>
            <a:ext cx="2816351" cy="2459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magine 9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3"/>
          <a:stretch/>
        </p:blipFill>
        <p:spPr>
          <a:xfrm>
            <a:off x="4999" y="3902964"/>
            <a:ext cx="9908621" cy="2951339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442" y="61559"/>
            <a:ext cx="3145210" cy="1173405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3248950" y="1052055"/>
            <a:ext cx="3444239" cy="192938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ArchDown">
              <a:avLst>
                <a:gd name="adj" fmla="val 1107907"/>
              </a:avLst>
            </a:prstTxWarp>
            <a:spAutoFit/>
          </a:bodyPr>
          <a:lstStyle/>
          <a:p>
            <a:pPr algn="ctr"/>
            <a:r>
              <a:rPr lang="it-IT" sz="4800" b="1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INFANZIA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2618" y="54551"/>
            <a:ext cx="327018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SCUOLA DELL’INFANZIA</a:t>
            </a:r>
          </a:p>
          <a:p>
            <a:pPr algn="ctr">
              <a:lnSpc>
                <a:spcPct val="150000"/>
              </a:lnSpc>
            </a:pPr>
            <a:r>
              <a:rPr lang="it-IT" sz="1600" b="1" dirty="0">
                <a:latin typeface="Comic Sans MS" panose="030F0702030302020204" pitchFamily="66" charset="0"/>
                <a:ea typeface="Verdana" panose="020B0604030504040204" pitchFamily="34" charset="0"/>
              </a:rPr>
              <a:t>C. COLLODI</a:t>
            </a:r>
          </a:p>
          <a:p>
            <a:pPr algn="ctr"/>
            <a:r>
              <a:rPr lang="it-IT" sz="900" b="1" dirty="0">
                <a:latin typeface="Comic Sans MS" panose="030F0702030302020204" pitchFamily="66" charset="0"/>
                <a:ea typeface="Verdana" panose="020B0604030504040204" pitchFamily="34" charset="0"/>
              </a:rPr>
              <a:t>VIA DELLA SCUOLA 1 - CALCINELLI</a:t>
            </a:r>
          </a:p>
          <a:p>
            <a:pPr algn="ctr"/>
            <a:r>
              <a:rPr lang="it-IT" sz="1400" b="1" dirty="0">
                <a:latin typeface="Comic Sans MS" panose="030F0702030302020204" pitchFamily="66" charset="0"/>
                <a:ea typeface="Verdana" panose="020B0604030504040204" pitchFamily="34" charset="0"/>
              </a:rPr>
              <a:t>MERCOLEDI’ 11 DICEMBRE 2024</a:t>
            </a:r>
          </a:p>
          <a:p>
            <a:pPr algn="ctr"/>
            <a:r>
              <a:rPr lang="it-IT" sz="1200" b="1" dirty="0">
                <a:latin typeface="Comic Sans MS" panose="030F0702030302020204" pitchFamily="66" charset="0"/>
                <a:ea typeface="Verdana" panose="020B0604030504040204" pitchFamily="34" charset="0"/>
              </a:rPr>
              <a:t>DALLE ORE 17:30 ALLE ORE 19:00</a:t>
            </a:r>
          </a:p>
          <a:p>
            <a:pPr algn="ctr"/>
            <a:endParaRPr lang="it-IT" sz="400" b="1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1600" b="1" dirty="0">
                <a:latin typeface="Comic Sans MS" panose="030F0702030302020204" pitchFamily="66" charset="0"/>
                <a:ea typeface="Verdana" panose="020B0604030504040204" pitchFamily="34" charset="0"/>
              </a:rPr>
              <a:t>DON BOSCO</a:t>
            </a:r>
          </a:p>
          <a:p>
            <a:pPr algn="ctr"/>
            <a:r>
              <a:rPr lang="it-IT" sz="900" b="1" dirty="0">
                <a:latin typeface="Comic Sans MS" panose="030F0702030302020204" pitchFamily="66" charset="0"/>
                <a:ea typeface="Verdana" panose="020B0604030504040204" pitchFamily="34" charset="0"/>
              </a:rPr>
              <a:t>PIAZZA DEL POPOLO 1 – VILLANOVA</a:t>
            </a:r>
          </a:p>
          <a:p>
            <a:pPr algn="ctr"/>
            <a:r>
              <a:rPr lang="it-IT" sz="1400" b="1" dirty="0">
                <a:latin typeface="Comic Sans MS" panose="030F0702030302020204" pitchFamily="66" charset="0"/>
                <a:ea typeface="Verdana" panose="020B0604030504040204" pitchFamily="34" charset="0"/>
              </a:rPr>
              <a:t>GIOVEDI’ 12 DICEMBRE 2024</a:t>
            </a:r>
          </a:p>
          <a:p>
            <a:pPr algn="ctr"/>
            <a:r>
              <a:rPr lang="it-IT" sz="1200" b="1" dirty="0">
                <a:latin typeface="Comic Sans MS" panose="030F0702030302020204" pitchFamily="66" charset="0"/>
                <a:ea typeface="Verdana" panose="020B0604030504040204" pitchFamily="34" charset="0"/>
              </a:rPr>
              <a:t>DALLE ORE 17:30 ALLE ORE 19:00</a:t>
            </a:r>
          </a:p>
          <a:p>
            <a:pPr algn="ctr"/>
            <a:endParaRPr lang="it-IT" sz="400" b="1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1600" b="1" dirty="0">
                <a:latin typeface="Comic Sans MS" panose="030F0702030302020204" pitchFamily="66" charset="0"/>
                <a:ea typeface="Verdana" panose="020B0604030504040204" pitchFamily="34" charset="0"/>
              </a:rPr>
              <a:t>G. RODARI</a:t>
            </a:r>
          </a:p>
          <a:p>
            <a:pPr algn="ctr"/>
            <a:r>
              <a:rPr lang="it-IT" sz="900" b="1" dirty="0">
                <a:latin typeface="Comic Sans MS" panose="030F0702030302020204" pitchFamily="66" charset="0"/>
                <a:ea typeface="Verdana" panose="020B0604030504040204" pitchFamily="34" charset="0"/>
              </a:rPr>
              <a:t>VIA DELLE SCUOLE 31 – TAVERNELLE</a:t>
            </a:r>
          </a:p>
          <a:p>
            <a:pPr algn="ctr"/>
            <a:r>
              <a:rPr lang="it-IT" sz="1400" b="1" dirty="0">
                <a:latin typeface="Comic Sans MS" panose="030F0702030302020204" pitchFamily="66" charset="0"/>
                <a:ea typeface="Verdana" panose="020B0604030504040204" pitchFamily="34" charset="0"/>
              </a:rPr>
              <a:t>GIOVEDI’ 12 DICEMBRE 2024</a:t>
            </a:r>
          </a:p>
          <a:p>
            <a:pPr algn="ctr"/>
            <a:r>
              <a:rPr lang="it-IT" sz="1200" b="1" dirty="0">
                <a:latin typeface="Comic Sans MS" panose="030F0702030302020204" pitchFamily="66" charset="0"/>
                <a:ea typeface="Verdana" panose="020B0604030504040204" pitchFamily="34" charset="0"/>
              </a:rPr>
              <a:t>DALLE ORE 17:30 ALLE ORE 19:00</a:t>
            </a:r>
          </a:p>
          <a:p>
            <a:pPr algn="ctr"/>
            <a:endParaRPr lang="it-IT" sz="400" b="1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sz="1600" b="1" dirty="0">
                <a:latin typeface="Comic Sans MS" panose="030F0702030302020204" pitchFamily="66" charset="0"/>
                <a:ea typeface="Verdana" panose="020B0604030504040204" pitchFamily="34" charset="0"/>
              </a:rPr>
              <a:t>M. MONTESSORI</a:t>
            </a:r>
          </a:p>
          <a:p>
            <a:pPr algn="ctr"/>
            <a:r>
              <a:rPr lang="it-IT" sz="900" b="1" dirty="0">
                <a:latin typeface="Comic Sans MS" panose="030F0702030302020204" pitchFamily="66" charset="0"/>
                <a:ea typeface="Verdana" panose="020B0604030504040204" pitchFamily="34" charset="0"/>
              </a:rPr>
              <a:t>VIA DEI PIOPPI 4 – TAVERNELLE</a:t>
            </a:r>
          </a:p>
          <a:p>
            <a:pPr algn="ctr"/>
            <a:r>
              <a:rPr lang="it-IT" sz="1400" b="1" dirty="0">
                <a:latin typeface="Comic Sans MS" panose="030F0702030302020204" pitchFamily="66" charset="0"/>
                <a:ea typeface="Verdana" panose="020B0604030504040204" pitchFamily="34" charset="0"/>
              </a:rPr>
              <a:t>MERCOLEDI’ 11 DICEMBRE 2024</a:t>
            </a:r>
          </a:p>
          <a:p>
            <a:pPr algn="ctr"/>
            <a:r>
              <a:rPr lang="it-IT" sz="1200" b="1" dirty="0">
                <a:latin typeface="Comic Sans MS" panose="030F0702030302020204" pitchFamily="66" charset="0"/>
                <a:ea typeface="Verdana" panose="020B0604030504040204" pitchFamily="34" charset="0"/>
              </a:rPr>
              <a:t>DALLE ORE 17:30 ALLE ORE 19:00</a:t>
            </a:r>
          </a:p>
          <a:p>
            <a:pPr algn="ctr"/>
            <a:endParaRPr lang="it-IT" sz="1200" b="1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/>
            <a:endParaRPr lang="it-IT" sz="1200" b="1" dirty="0">
              <a:latin typeface="Comic Sans MS" panose="030F0702030302020204" pitchFamily="66" charset="0"/>
              <a:ea typeface="Verdana" panose="020B0604030504040204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850080" y="1244856"/>
            <a:ext cx="2270173" cy="113877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SCUOLA</a:t>
            </a:r>
          </a:p>
          <a:p>
            <a:pPr algn="ctr"/>
            <a:r>
              <a:rPr lang="it-IT" sz="2800" b="1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6917183" y="4000929"/>
            <a:ext cx="29283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/>
              <a:t>Via Marconi 1 – 61036 COLLI AL METAURO (PU)</a:t>
            </a:r>
          </a:p>
          <a:p>
            <a:r>
              <a:rPr lang="it-IT" sz="1100" dirty="0"/>
              <a:t>TEL:0721/892980 - FAX: 0721/892987</a:t>
            </a:r>
          </a:p>
          <a:p>
            <a:r>
              <a:rPr lang="it-IT" sz="1100" dirty="0"/>
              <a:t>E-mail: </a:t>
            </a:r>
            <a:r>
              <a:rPr lang="it-IT" sz="1100" dirty="0">
                <a:hlinkClick r:id="rId5"/>
              </a:rPr>
              <a:t>psic823004@istruzione.it</a:t>
            </a:r>
            <a:endParaRPr lang="it-IT" sz="1100" dirty="0"/>
          </a:p>
          <a:p>
            <a:r>
              <a:rPr lang="it-IT" sz="1100" dirty="0"/>
              <a:t>PEC: </a:t>
            </a:r>
            <a:r>
              <a:rPr lang="it-IT" sz="1100" dirty="0">
                <a:hlinkClick r:id="rId6"/>
              </a:rPr>
              <a:t>psic823004@pec.istruzione.it</a:t>
            </a:r>
            <a:endParaRPr lang="it-IT" sz="1100" dirty="0"/>
          </a:p>
          <a:p>
            <a:r>
              <a:rPr lang="it-IT" sz="1100" dirty="0"/>
              <a:t>Sito web: </a:t>
            </a:r>
            <a:r>
              <a:rPr lang="it-IT" sz="1100" dirty="0">
                <a:hlinkClick r:id="rId7"/>
              </a:rPr>
              <a:t>www.leopardisaltara.edu.it</a:t>
            </a:r>
            <a:endParaRPr lang="it-IT" sz="1100" dirty="0"/>
          </a:p>
          <a:p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3046350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912">
              <a:srgbClr val="9999FF">
                <a:alpha val="19000"/>
              </a:srgbClr>
            </a:gs>
            <a:gs pos="0">
              <a:schemeClr val="accent1">
                <a:lumMod val="5000"/>
                <a:lumOff val="95000"/>
              </a:schemeClr>
            </a:gs>
            <a:gs pos="35000">
              <a:srgbClr val="9999FF">
                <a:alpha val="16000"/>
              </a:srgb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874" y="61559"/>
            <a:ext cx="3145210" cy="1173405"/>
          </a:xfrm>
          <a:prstGeom prst="rect">
            <a:avLst/>
          </a:prstGeom>
        </p:spPr>
      </p:pic>
      <p:sp>
        <p:nvSpPr>
          <p:cNvPr id="14" name="Rettangolo 13"/>
          <p:cNvSpPr/>
          <p:nvPr/>
        </p:nvSpPr>
        <p:spPr>
          <a:xfrm>
            <a:off x="3243292" y="713232"/>
            <a:ext cx="3444239" cy="192938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ArchUp">
              <a:avLst>
                <a:gd name="adj" fmla="val 12378925"/>
              </a:avLst>
            </a:prstTxWarp>
            <a:spAutoFit/>
          </a:bodyPr>
          <a:lstStyle/>
          <a:p>
            <a:pPr algn="ctr"/>
            <a:r>
              <a:rPr lang="it-IT" sz="5400" b="1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DAY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207176" y="206514"/>
            <a:ext cx="2377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Comic Sans MS" panose="030F0702030302020204" pitchFamily="66" charset="0"/>
              </a:rPr>
              <a:t>dal LUNEDI’ al VENERDI’</a:t>
            </a:r>
          </a:p>
          <a:p>
            <a:pPr algn="ctr"/>
            <a:r>
              <a:rPr lang="it-IT" sz="1600" dirty="0">
                <a:latin typeface="Comic Sans MS" panose="030F0702030302020204" pitchFamily="66" charset="0"/>
              </a:rPr>
              <a:t>dalle 8:00 alle 16:00</a:t>
            </a:r>
          </a:p>
          <a:p>
            <a:pPr algn="ctr"/>
            <a:endParaRPr lang="it-IT" sz="1400" dirty="0">
              <a:latin typeface="Comic Sans MS" panose="030F0702030302020204" pitchFamily="66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" t="18611" r="1102" b="17500"/>
          <a:stretch/>
        </p:blipFill>
        <p:spPr>
          <a:xfrm>
            <a:off x="0" y="2295525"/>
            <a:ext cx="9906000" cy="455295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3" name="CasellaDiTesto 12"/>
          <p:cNvSpPr txBox="1"/>
          <p:nvPr/>
        </p:nvSpPr>
        <p:spPr>
          <a:xfrm>
            <a:off x="2589114" y="1415812"/>
            <a:ext cx="5038344" cy="270843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I NOSTRI PUNTI DI FORZA</a:t>
            </a:r>
          </a:p>
          <a:p>
            <a:pPr algn="ctr">
              <a:lnSpc>
                <a:spcPct val="150000"/>
              </a:lnSpc>
            </a:pPr>
            <a:r>
              <a:rPr lang="it-IT" sz="14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Laboratori didattici	Sezioni accoglienti con spazi verdi</a:t>
            </a:r>
          </a:p>
          <a:p>
            <a:pPr algn="ctr">
              <a:lnSpc>
                <a:spcPct val="150000"/>
              </a:lnSpc>
            </a:pPr>
            <a:r>
              <a:rPr lang="it-IT" sz="14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Apertura al territorio e uscite didattiche</a:t>
            </a:r>
          </a:p>
          <a:p>
            <a:pPr algn="ctr">
              <a:lnSpc>
                <a:spcPct val="150000"/>
              </a:lnSpc>
            </a:pPr>
            <a:endParaRPr lang="it-IT" sz="600" dirty="0">
              <a:latin typeface="Comic Sans MS" panose="030F0702030302020204" pitchFamily="66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it-IT" sz="1600" b="1" dirty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LA NOSTRA OFFERTA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3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Inserimento sereno e graduale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3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Progetti espressivi, creativi e musicali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3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Continuità con la scuola primaria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3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Attività legate all’educazione motoria e alla lingua inglese</a:t>
            </a:r>
          </a:p>
          <a:p>
            <a:pPr>
              <a:lnSpc>
                <a:spcPct val="150000"/>
              </a:lnSpc>
            </a:pPr>
            <a:endParaRPr lang="it-IT" sz="600" dirty="0">
              <a:latin typeface="Comic Sans MS" panose="030F0702030302020204" pitchFamily="66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05945">
            <a:off x="126327" y="1388920"/>
            <a:ext cx="2707777" cy="203083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1159">
            <a:off x="7301792" y="1909244"/>
            <a:ext cx="2337777" cy="175333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2" name="Picture 2" descr="Bandiera del Regno Unito - Wikipedi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57127">
            <a:off x="6355664" y="3394263"/>
            <a:ext cx="625377" cy="31268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8" descr="Immagini di Basket Ball Outline - Download gratuiti su Freepik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8799" y="3250870"/>
            <a:ext cx="514953" cy="51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Musical Instrument Cartoon Images - Free Download on Freepik"/>
          <p:cNvPicPr>
            <a:picLocks noChangeAspect="1" noChangeArrowheads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04" r="25993" b="73872"/>
          <a:stretch/>
        </p:blipFill>
        <p:spPr bwMode="auto">
          <a:xfrm rot="19904531">
            <a:off x="6240103" y="2590716"/>
            <a:ext cx="817218" cy="590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9701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519</TotalTime>
  <Words>188</Words>
  <Application>Microsoft Office PowerPoint</Application>
  <PresentationFormat>A4 (21x29,7 cm)</PresentationFormat>
  <Paragraphs>41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Tahoma</vt:lpstr>
      <vt:lpstr>Verdana</vt:lpstr>
      <vt:lpstr>Wingdings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delmo</dc:creator>
  <cp:lastModifiedBy>Davide Alpi</cp:lastModifiedBy>
  <cp:revision>47</cp:revision>
  <dcterms:created xsi:type="dcterms:W3CDTF">2023-11-14T15:59:56Z</dcterms:created>
  <dcterms:modified xsi:type="dcterms:W3CDTF">2024-11-24T16:45:33Z</dcterms:modified>
</cp:coreProperties>
</file>