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362ADE-B23D-4A1F-A727-6FB62F74E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C25D3D-7C49-42CD-883C-44520002A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6820F5-D0E8-4E92-91D2-E7C8E68A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7550-201C-4AD3-93E8-5227A30D87B8}" type="datetimeFigureOut">
              <a:rPr lang="it-IT" smtClean="0"/>
              <a:t>28/06/2018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487639-6280-48FF-9182-DF6E0595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4E2BF8-EF02-4FAF-8C1A-038DBA182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FB41-DCC5-4551-88ED-03B9A19AF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54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2E15DA-C1D8-40D0-AD61-F1F72C1A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8AB426-85AC-4D79-949C-5557BEFF6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83CA12-50AA-414E-BCBC-E4F278DD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7550-201C-4AD3-93E8-5227A30D87B8}" type="datetimeFigureOut">
              <a:rPr lang="it-IT" smtClean="0"/>
              <a:t>28/06/2018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0B51A3-89EE-4B31-9049-D11BD64A2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E62A26-A153-49F0-B601-70D082EF4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FB41-DCC5-4551-88ED-03B9A19AF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93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2A50E6A-9F96-42BB-9BE9-2AFBF3E42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6F34490-0734-4C5D-B5CC-8F599D145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B7200B-57D3-4ED1-961C-BF1118AF9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7550-201C-4AD3-93E8-5227A30D87B8}" type="datetimeFigureOut">
              <a:rPr lang="it-IT" smtClean="0"/>
              <a:t>28/06/2018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9D422C-64B3-43DD-B88B-B968C3352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F2873A-5CB8-4F25-BE9F-A39CAF8D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FB41-DCC5-4551-88ED-03B9A19AF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783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2FC70F-2776-4486-9737-E705E54F8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5BAF5A-DDED-4901-93BC-B9B789F07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1B24A5-8AA0-4BA5-B062-91FF09CB4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7550-201C-4AD3-93E8-5227A30D87B8}" type="datetimeFigureOut">
              <a:rPr lang="it-IT" smtClean="0"/>
              <a:t>28/06/2018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7B1F061-17E3-4BDE-943D-A515441B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2E96B0-5B0D-475C-A1AE-2D347D3FF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FB41-DCC5-4551-88ED-03B9A19AF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600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67FDE1-F4EC-400A-95E2-F0713D913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85E9E7D-0A5A-4BD6-99FD-4DD610E5D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6E5BE2-49E4-4ABB-B1ED-31E82EADC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7550-201C-4AD3-93E8-5227A30D87B8}" type="datetimeFigureOut">
              <a:rPr lang="it-IT" smtClean="0"/>
              <a:t>28/06/2018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D36C6B-2709-4BE2-BDB0-FD7CE66A4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087B1B-4B53-457C-A0E1-607E95B41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FB41-DCC5-4551-88ED-03B9A19AF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16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BA99E0-8E08-4769-AE9C-02A580FA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8CDB2C-8F83-43F4-BB96-EFE10D218D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378EFFA-5F6C-42C3-AA7C-23EFFAD1E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513FC44-3C8E-441F-B37E-D75FB0C5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7550-201C-4AD3-93E8-5227A30D87B8}" type="datetimeFigureOut">
              <a:rPr lang="it-IT" smtClean="0"/>
              <a:t>28/06/2018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016041-CAE4-4E44-85F0-1857EFEB5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D96BAB-FC0E-4E88-955A-79ED4148C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FB41-DCC5-4551-88ED-03B9A19AF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23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94CA22-40A2-4778-B247-6EDE817D6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2177D83-6119-4E72-A5F7-38926198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9F5A7B1-BB14-41A5-ADA7-3F907F508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CC262F4-D3EA-4494-9DE7-C29C69823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FA513AD-D83B-4851-B55A-7D790D6E3B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99CDD93-989B-4131-8CC2-8AF28FD0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7550-201C-4AD3-93E8-5227A30D87B8}" type="datetimeFigureOut">
              <a:rPr lang="it-IT" smtClean="0"/>
              <a:t>28/06/2018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21A5A2D-3DB3-4B94-8623-1215666F5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0A92515-F01A-411C-88E8-A6E6148D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FB41-DCC5-4551-88ED-03B9A19AF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57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8D1B78-8AF0-4AEC-993F-6B07519FF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5C5BCB9-A223-46C5-948E-A37D2589E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7550-201C-4AD3-93E8-5227A30D87B8}" type="datetimeFigureOut">
              <a:rPr lang="it-IT" smtClean="0"/>
              <a:t>28/06/2018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AC23E23-2BBD-4906-A965-FFFFC290B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34027D8-7EF2-4860-A115-5B832D530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FB41-DCC5-4551-88ED-03B9A19AF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175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3B6303F-9374-444B-93D0-9C0467BE4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7550-201C-4AD3-93E8-5227A30D87B8}" type="datetimeFigureOut">
              <a:rPr lang="it-IT" smtClean="0"/>
              <a:t>28/06/2018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094411E-6F0A-44F3-A005-60C65A353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05FED6-9EC6-479E-B84E-EAC49A4DE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FB41-DCC5-4551-88ED-03B9A19AF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56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DC3776-8E9C-41E4-BA0B-61335097E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68DCBF-454E-4120-875F-020572563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D1BC31A-6111-4D9C-BC37-6ABA14BB0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7A6B5BF-9A1E-41D2-8678-681C3EE43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7550-201C-4AD3-93E8-5227A30D87B8}" type="datetimeFigureOut">
              <a:rPr lang="it-IT" smtClean="0"/>
              <a:t>28/06/2018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3811D30-EECF-4B99-A77D-20DF68CA9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AC5BF1D-67E7-4850-AAEA-304974AD7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FB41-DCC5-4551-88ED-03B9A19AF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85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C73445-6754-4DD2-B9F0-32344B5D2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642A358-B752-4124-9F8B-8C5092EEF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49ECA3C-6B94-49F1-B3B3-10F278E0E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FEC4882-287A-4031-A731-38D4772A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7550-201C-4AD3-93E8-5227A30D87B8}" type="datetimeFigureOut">
              <a:rPr lang="it-IT" smtClean="0"/>
              <a:t>28/06/2018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CECCE92-0665-48A8-9CAD-C372B50D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894B814-CBFF-4368-83A1-B4AF161D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FB41-DCC5-4551-88ED-03B9A19AF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924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44E8E38-D4F6-4DA9-866D-E2B58200D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F51B1F-6A27-46FF-B7A5-18B0B1CD6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CF3A67-E289-4B56-9A75-C4FF37201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7550-201C-4AD3-93E8-5227A30D87B8}" type="datetimeFigureOut">
              <a:rPr lang="it-IT" smtClean="0"/>
              <a:t>28/06/2018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39A4F9-2419-407E-A5BC-62F9DD671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D87B26-FDB1-4CEB-8C8D-8AD557241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CFB41-DCC5-4551-88ED-03B9A19AF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92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0FF81963-76E7-40FC-B400-7BF4AF812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88913"/>
            <a:ext cx="8893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900">
              <a:latin typeface="Times New Roman" panose="02020603050405020304" pitchFamily="18" charset="0"/>
            </a:endParaRPr>
          </a:p>
        </p:txBody>
      </p:sp>
      <p:graphicFrame>
        <p:nvGraphicFramePr>
          <p:cNvPr id="3280" name="Group 208">
            <a:extLst>
              <a:ext uri="{FF2B5EF4-FFF2-40B4-BE49-F238E27FC236}">
                <a16:creationId xmlns:a16="http://schemas.microsoft.com/office/drawing/2014/main" id="{953577B3-6823-4BA8-A810-6BEF256E0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005721"/>
              </p:ext>
            </p:extLst>
          </p:nvPr>
        </p:nvGraphicFramePr>
        <p:xfrm>
          <a:off x="1809750" y="571501"/>
          <a:ext cx="8572500" cy="5860302"/>
        </p:xfrm>
        <a:graphic>
          <a:graphicData uri="http://schemas.openxmlformats.org/drawingml/2006/table">
            <a:tbl>
              <a:tblPr/>
              <a:tblGrid>
                <a:gridCol w="1549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7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4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5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LIVELLO INIZIALE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4-5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LIVELLO BASE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LIVELLO INTERMEDIO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7-8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LIVELLO AVANZATO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9-10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Possedere le abilità tecniche (utilizzare in modo integrato più codici e tecniche della comunicazione multimediale)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Utilizza semplici software multimediali a scopo ludico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Times New Roman" pitchFamily="18" charset="0"/>
                          <a:cs typeface="Times New Roman" pitchFamily="18" charset="0"/>
                        </a:rPr>
                        <a:t>Utilizza semplici programmi di videoscrittura </a:t>
                      </a:r>
                    </a:p>
                    <a:p>
                      <a:endParaRPr lang="it-IT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Utilizza i software fondamentali, i fogli di calcolo, programmi di presentazione e gli elaboratori di testo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Utilizza i software fondamentali, i fogli di calcolo, programmi di presentazione, gli elaboratori di testo in modo integrato, efficace e consapevole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4861"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Times New Roman" pitchFamily="18" charset="0"/>
                          <a:cs typeface="Times New Roman" pitchFamily="18" charset="0"/>
                        </a:rPr>
                        <a:t>Cercare, scegliere e valutare le informazioni in rete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Cerca le informazioni in rete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Cerca e sceglie le informazioni in rete per scopo didattico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Cerca, sceglie e valuta le informazioni in rete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Naviga in rete per cercare informazioni in modo consapevole e valutandone pertinenza e coerenza allo scopo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4861"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Times New Roman" pitchFamily="18" charset="0"/>
                          <a:cs typeface="Times New Roman" pitchFamily="18" charset="0"/>
                        </a:rPr>
                        <a:t>Utilizzare in maniera responsabile e funzionale gli strumenti multimediali non nuocendo a se stesso e agli altri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Utilizza gli strumenti multimediali sotto la guida di un adulto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Utilizza in maniera autonoma gli strumenti multimediali sotto la supervisione di un adulto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Times New Roman" pitchFamily="18" charset="0"/>
                          <a:cs typeface="Times New Roman" pitchFamily="18" charset="0"/>
                        </a:rPr>
                        <a:t>Conosce i rischi ed i pericoli in cui si potrebbe incorrere navigando in rete  ma non sempre utilizza gli strumenti multimediali in maniera responsabile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Utilizza in modo consapevole, funzionale e responsabile gli strumenti multimediali per lo scambio di informazioni (posta elettronica, social network) 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61" name="Text Box 209">
            <a:extLst>
              <a:ext uri="{FF2B5EF4-FFF2-40B4-BE49-F238E27FC236}">
                <a16:creationId xmlns:a16="http://schemas.microsoft.com/office/drawing/2014/main" id="{9886C0A7-9378-4AEA-B913-69A096839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313" y="214314"/>
            <a:ext cx="4608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dirty="0">
                <a:latin typeface="Times New Roman" panose="02020603050405020304" pitchFamily="18" charset="0"/>
              </a:rPr>
              <a:t>COMPETENZE DIGITALI</a:t>
            </a:r>
          </a:p>
        </p:txBody>
      </p:sp>
    </p:spTree>
    <p:extLst>
      <p:ext uri="{BB962C8B-B14F-4D97-AF65-F5344CB8AC3E}">
        <p14:creationId xmlns:p14="http://schemas.microsoft.com/office/powerpoint/2010/main" val="307447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0FF81963-76E7-40FC-B400-7BF4AF812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88913"/>
            <a:ext cx="8893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3280" name="Group 208">
            <a:extLst>
              <a:ext uri="{FF2B5EF4-FFF2-40B4-BE49-F238E27FC236}">
                <a16:creationId xmlns:a16="http://schemas.microsoft.com/office/drawing/2014/main" id="{953577B3-6823-4BA8-A810-6BEF256E0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623108"/>
              </p:ext>
            </p:extLst>
          </p:nvPr>
        </p:nvGraphicFramePr>
        <p:xfrm>
          <a:off x="1684338" y="701380"/>
          <a:ext cx="8572500" cy="5884241"/>
        </p:xfrm>
        <a:graphic>
          <a:graphicData uri="http://schemas.openxmlformats.org/drawingml/2006/table">
            <a:tbl>
              <a:tblPr/>
              <a:tblGrid>
                <a:gridCol w="1549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7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4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LIVELLO INIZIALE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4-5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LIVELLO BASE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LIVELLO INTERMEDIO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7-8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LIVELLO AVANZATO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9-10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9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Selezionare, mettere in relazione e utilizzare le informazioni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Riconosce le informazioni essenziali da una fonte scelta, se aiutato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Times New Roman" pitchFamily="18" charset="0"/>
                          <a:cs typeface="Times New Roman" pitchFamily="18" charset="0"/>
                        </a:rPr>
                        <a:t>Ricerca e riconosce le informazioni opportune/essenziali da una fonte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Ricerca, esplora e seleziona le informazioni, mettendole in relazione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Ricerca, esplora e seleziona le informazioni, utilizzandole in modo flessibile e creativo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4861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Times New Roman" pitchFamily="18" charset="0"/>
                          <a:cs typeface="Times New Roman" pitchFamily="18" charset="0"/>
                        </a:rPr>
                        <a:t>Gestire i tempi, gli spazi e gli strumenti del proprio lavoro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Gestisce i tempi, gli spazi e gli strumenti del proprio lavoro, se guidato 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Gestisce in modo parziale i tempi,  gli spazi e gli strumenti del proprio lavoro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Gestisce in modo autonomo i tempi, gli spazi e gli strumenti del proprio lavoro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Gestisce e organizza i tempi, gli spazi e gli strumenti del proprio lavoro in </a:t>
                      </a:r>
                      <a:r>
                        <a:rPr lang="it-IT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modo funzionale</a:t>
                      </a:r>
                      <a:endParaRPr lang="it-IT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4861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Times New Roman" pitchFamily="18" charset="0"/>
                          <a:cs typeface="Times New Roman" pitchFamily="18" charset="0"/>
                        </a:rPr>
                        <a:t>Pianificare, progettare e agire in modo flessibile e creativo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Pianifica il proprio lavoro in modo parziale, se aiutato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Pianifica in modo basilare il proprio lavoro 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Times New Roman" pitchFamily="18" charset="0"/>
                          <a:cs typeface="Times New Roman" pitchFamily="18" charset="0"/>
                        </a:rPr>
                        <a:t>Pianifica, progetta e agisce in modo funzionale allo scopo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Pianifica, progetta e agisce in modo flessibile, creativo e critico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65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221288" algn="l"/>
                        </a:tabLst>
                      </a:pPr>
                      <a:r>
                        <a:rPr kumimoji="0" 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Arial" pitchFamily="34" charset="0"/>
                        </a:rPr>
                        <a:t>Autovalutare</a:t>
                      </a: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Arial" pitchFamily="34" charset="0"/>
                        </a:rPr>
                        <a:t> i propri limiti, le risorse, le possibilità, le modalità di pensiero</a:t>
                      </a:r>
                    </a:p>
                  </a:txBody>
                  <a:tcPr marL="91439" marR="91439" marT="45926" marB="459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Compie in modo frammentario processi di autovalutazione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Compie in modo parziale processi di autovalutazione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Valuta in modo consapevole i propri limiti, le risorse e le modalità di pensiero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Attiva processi di conoscenza basati su una sicura e consapevole autovalutazione</a:t>
                      </a:r>
                    </a:p>
                  </a:txBody>
                  <a:tcPr marL="89534" marR="89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61" name="Text Box 209">
            <a:extLst>
              <a:ext uri="{FF2B5EF4-FFF2-40B4-BE49-F238E27FC236}">
                <a16:creationId xmlns:a16="http://schemas.microsoft.com/office/drawing/2014/main" id="{9886C0A7-9378-4AEA-B913-69A096839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313" y="214314"/>
            <a:ext cx="4608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COMPETENZE METODOLOGICHE E METACOGNITIVE (IMPARARE AD IMPARARE)</a:t>
            </a:r>
          </a:p>
        </p:txBody>
      </p:sp>
    </p:spTree>
    <p:extLst>
      <p:ext uri="{BB962C8B-B14F-4D97-AF65-F5344CB8AC3E}">
        <p14:creationId xmlns:p14="http://schemas.microsoft.com/office/powerpoint/2010/main" val="1811231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479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19</cp:revision>
  <dcterms:created xsi:type="dcterms:W3CDTF">2018-06-21T07:02:32Z</dcterms:created>
  <dcterms:modified xsi:type="dcterms:W3CDTF">2018-06-28T15:19:17Z</dcterms:modified>
</cp:coreProperties>
</file>