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89750" cy="100187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2" roundtripDataSignature="AMtx7miLzlJSUBGaSPDTA691XuUqe/Yu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12" Type="http://customschemas.google.com/relationships/presentationmetadata" Target="meta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4775" y="750888"/>
            <a:ext cx="6680200" cy="37576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8634" y="4758889"/>
            <a:ext cx="5052483" cy="45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48300" lIns="96600" spcFirstLastPara="1" rIns="96600" wrap="square" tIns="483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918634" y="4758889"/>
            <a:ext cx="5052483" cy="45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48300" lIns="96600" spcFirstLastPara="1" rIns="96600" wrap="square" tIns="48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04775" y="750888"/>
            <a:ext cx="6680200" cy="37576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918634" y="4758889"/>
            <a:ext cx="5052483" cy="45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48300" lIns="96600" spcFirstLastPara="1" rIns="96600" wrap="square" tIns="48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" name="Google Shape;61;p2:notes"/>
          <p:cNvSpPr/>
          <p:nvPr>
            <p:ph idx="2" type="sldImg"/>
          </p:nvPr>
        </p:nvSpPr>
        <p:spPr>
          <a:xfrm>
            <a:off x="104775" y="750888"/>
            <a:ext cx="6680200" cy="37576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indent="-228600" lvl="2" marL="1371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indent="-228600" lvl="3" marL="18288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indent="-228600" lvl="4" marL="22860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>
  <p:cSld name="Intestazione sezion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>
  <p:cSld name="Due contenuti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>
  <p:cSld name="Confronto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2" type="body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>
  <p:cSld name="Solo titolo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>
  <p:cSld name="Vuota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>
  <p:cSld name="Contenuto con didascalia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" type="body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318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indent="-4318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indent="-4318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indent="-4318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2" type="body"/>
          </p:nvPr>
        </p:nvSpPr>
        <p:spPr>
          <a:xfrm>
            <a:off x="839786" y="2057400"/>
            <a:ext cx="3932242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>
  <p:cSld name="Immagine con didascalia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12"/>
          <p:cNvSpPr/>
          <p:nvPr>
            <p:ph idx="2" type="pic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064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064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64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64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64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64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/>
          <p:nvPr/>
        </p:nvSpPr>
        <p:spPr>
          <a:xfrm>
            <a:off x="5153488" y="324036"/>
            <a:ext cx="2433237" cy="280796"/>
          </a:xfrm>
          <a:prstGeom prst="rect">
            <a:avLst/>
          </a:prstGeom>
          <a:solidFill>
            <a:srgbClr val="B4C7E7">
              <a:alpha val="61568"/>
            </a:srgbClr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DIRIGENTE SCOLASTICO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4092271" y="794570"/>
            <a:ext cx="4602900" cy="1277400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STAFF DEL DIRIGENTE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COLLABORATORI DEL DIRIGENTE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COORDINATORE SCUOLA INFANZIA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FUNZIONI STRUMENTALI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307361" y="804466"/>
            <a:ext cx="3178406" cy="2000507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GESTIONE PTOF E VALUTAZIONE (1)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CONTINUITA’ (2)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ORIENTAMENTO (1)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INCLUSIONE (2)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BES-DSA (2)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4100508" y="2244834"/>
            <a:ext cx="4603000" cy="1028419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COORDINATORI DI CLASSE (SECONDARIA)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COORDINATORE ED. CIVICA (SECONDARIA, PRIMARIA, INFANZIA)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9456993" y="825568"/>
            <a:ext cx="2346932" cy="509396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CONSIGLIO DI ISTITUTO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GIUNTA ESECUTIVA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4100508" y="3336701"/>
            <a:ext cx="4602997" cy="3290577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ASPP/REFERENTE SICUREZZA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BULLISMO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INVALSI (PRIMARIA, SECONDARIA)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ANIMATORE DIGITALE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FORMAZIONE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TIROCINIO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INTERCULTURA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DIPARTIMENTI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LABORATORI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COVID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9456991" y="1450609"/>
            <a:ext cx="2346931" cy="954067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R.S.P.P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MEDICO COMPETENTE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S.P.P. SICUREZZA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DPO</a:t>
            </a:r>
            <a:endParaRPr b="0" i="0" sz="20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307361" y="2887573"/>
            <a:ext cx="3178500" cy="23088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COMM. BULLISMO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TEAM DIGITALE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ORARIO COMMISSIONE FORMAZIONE CLASSI COMMISSIONE NIV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COVID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PTOF E CURRICOLO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9456993" y="2714498"/>
            <a:ext cx="2346929" cy="1015622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COMITATO DI VALUTAZIONE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TUTOR NEOIMMESSI IN RUOLO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9663269" y="6378976"/>
            <a:ext cx="1896102" cy="2483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ORGANIGRAMMA A.S. 22/23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5060189" y="122214"/>
            <a:ext cx="2433237" cy="280796"/>
          </a:xfrm>
          <a:prstGeom prst="rect">
            <a:avLst/>
          </a:prstGeom>
          <a:solidFill>
            <a:srgbClr val="B4C7E7">
              <a:alpha val="61568"/>
            </a:srgbClr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DIRIGENTE SCOLASTICO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3940232" y="534963"/>
            <a:ext cx="5327338" cy="1200325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STAFF DEL DIRIGENTE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COLLABORATORI DEL DIRIGENTE: C. Serracchiani (P), A. Gramuglia (S)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COORDINATORE SCUOLA INFANZIA Casolo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FUNZIONI STRUMENTALI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ANIMATORE DIGITALE: Ronci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ASPP/REF.SICUREZZA: Giannicchi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302721" y="491627"/>
            <a:ext cx="3503100" cy="22935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GESTIONE PTOF E PDM:  TUFFU</a:t>
            </a:r>
            <a:endParaRPr b="0" i="0" sz="1800" u="none" cap="none" strike="noStrike">
              <a:solidFill>
                <a:srgbClr val="FF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CONTINUITA’: CIRELLI (I/P.), IOZZI (SS)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ORIENTAMENTO: M. </a:t>
            </a: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PANICCIA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INCLUSIONE: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Disabilità Primaria: CALIOLO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Disabilità Secondaria: POCE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 BES-DSA: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Primaria: TREDANARI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Secondaria: ZUENA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940232" y="1810843"/>
            <a:ext cx="5327338" cy="646327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COORDINATORI DI CLASSE (SECONDARIA) ( vedi file inviato)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PRESIDENTI INTERCLASSE (PRIMARIA) (vedi file allegato)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COORDINATORE ED. CIVICA: Gentili (SSI)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9401919" y="558802"/>
            <a:ext cx="2617086" cy="1754322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CONSIGLIO DI ISTITUTO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Docenti: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Amoruso, Capitani, Cioppettini, Consalvo, Nasso, Parise, Pecchioli</a:t>
            </a:r>
            <a:endParaRPr b="0" i="0" sz="105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Genitori: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Arcarese, Chiodi, Fantigrossi (presidente), Murineddu, Nigro, Pacenti, Riccardi, Salinardi</a:t>
            </a:r>
            <a:endParaRPr b="0" i="0" sz="105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Calibri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Ata : </a:t>
            </a: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Palombi, Soru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3940225" y="2629874"/>
            <a:ext cx="5327400" cy="3078300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DIPARTIMENTI: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Secondaria</a:t>
            </a: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Lettere/geostoria: G.M. Ferrari, Matematica/Scienze: S. Fillo, Lingue: M. Paniccia, Educazioni: Giannicchi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BULLISMO: A. Guerrini (S)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INVALSI (PRIMARIA, SECONDARIA): Costanzo (S), A.Alimenti (P)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FORMAZIONE: Tuffu (P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TIROCINIO: S. Petrolini (P)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REFERENTE INTERCULTURA: Cirelli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LABORATORI: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Primaria: 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Arte: M. Cannarile, Musica: P. Pineschi.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Secondaria: 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Arte: Iozzi, Biblioteca: La Ragione, Informatica:F. D’Andrea ,  Aula Multimediale: Costanzo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REFERENTI COVID: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Primaria</a:t>
            </a: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 infanzia: C. Serracchiani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Secondaria</a:t>
            </a: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A. Gramuglia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9401919" y="2536779"/>
            <a:ext cx="2600614" cy="1361871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GIUNTA ESECUTIVA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Chiodi, Parise, Salinardi, Soru</a:t>
            </a:r>
            <a:endParaRPr b="0" i="0" sz="10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S.P.P. SICUREZZA ( vedi organigramma sicurezza)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286246" y="2896999"/>
            <a:ext cx="3503100" cy="3739445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COMM. BULLISMO: Giagoni Anna Maria; D’Aurora Micaela ( S.P); Goffredo, Guerrini (Ref,).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PNSD - TEAM DIGITALE: A. Gramuglia (Doc), A. Ronci (Doc),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ORARIO: Cioppettini, D’Andrea, Sciandra(SSI) –Alimenti, Bono, Giagoni, Petrolini (Primaria)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FORMAZIONE CLASSI: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Secondaria:Iozzi, Costanzo, Noto,  Ferrari, Zuena, Saraceno.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Primaria: Dell’Orco, Fileni, Renzi, Santangeli, Zelfiro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Infanzia:Capitani, Torresi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NIV: Noto, Pagliaro, Serracchiani, Tuffu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PTOF E CURRICULO (PTOF):  Sciandra,  Di Battista , Bucciarelli, Pagliaro, Casolo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COMMISSIONE COVID: DS, DSGA, Giagoni (RLS), Mottola (RSU), Gramuglia( S), Serracchiani (P) ,  RSPP Fasulo, MC Murri , Fantigrossi (Pres. C.dI.)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9410155" y="4034976"/>
            <a:ext cx="2592378" cy="1161560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COMITATO DI VALUTAZIONE: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DS, Amoruso,  Caliolo, Fillo</a:t>
            </a:r>
            <a:endParaRPr b="0" i="0" sz="105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TUTOR NEOIMMESSI IN RUOLO: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Ins. Saraceno</a:t>
            </a:r>
            <a:endParaRPr b="0" i="0" sz="105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Ins. Consalvo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3863545" y="6244548"/>
            <a:ext cx="5403900" cy="280800"/>
          </a:xfrm>
          <a:prstGeom prst="rect">
            <a:avLst/>
          </a:prstGeom>
          <a:solidFill>
            <a:srgbClr val="FFE699"/>
          </a:solidFill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A.T.A.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DSGA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AMMINISTRATIVI E COLLABORATORI SCOLASTICI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Utente</dc:creator>
</cp:coreProperties>
</file>