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5"/>
  </p:sldMasterIdLst>
  <p:notesMasterIdLst>
    <p:notesMasterId r:id="rId14"/>
  </p:notesMasterIdLst>
  <p:handoutMasterIdLst>
    <p:handoutMasterId r:id="rId15"/>
  </p:handoutMasterIdLst>
  <p:sldIdLst>
    <p:sldId id="282" r:id="rId6"/>
    <p:sldId id="311" r:id="rId7"/>
    <p:sldId id="315" r:id="rId8"/>
    <p:sldId id="313" r:id="rId9"/>
    <p:sldId id="314" r:id="rId10"/>
    <p:sldId id="316" r:id="rId11"/>
    <p:sldId id="317" r:id="rId12"/>
    <p:sldId id="293" r:id="rId13"/>
  </p:sldIdLst>
  <p:sldSz cx="12192000" cy="6858000"/>
  <p:notesSz cx="6858000" cy="9144000"/>
  <p:defaultTextStyle>
    <a:defPPr>
      <a:defRPr lang="en-US"/>
    </a:defPPr>
    <a:lvl1pPr algn="l" defTabSz="86995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869950" indent="-260350" algn="l" defTabSz="86995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739900" indent="-520700" algn="l" defTabSz="86995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609850" indent="-781050" algn="l" defTabSz="86995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479800" indent="-1041400" algn="l" defTabSz="86995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435">
          <p15:clr>
            <a:srgbClr val="A4A3A4"/>
          </p15:clr>
        </p15:guide>
        <p15:guide id="2" pos="386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D84C5-943C-4291-A839-94307F45AB2C}" v="3" dt="2024-05-06T09:48:05.8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9" autoAdjust="0"/>
    <p:restoredTop sz="94549"/>
  </p:normalViewPr>
  <p:slideViewPr>
    <p:cSldViewPr snapToGrid="0" snapToObjects="1">
      <p:cViewPr varScale="1">
        <p:scale>
          <a:sx n="73" d="100"/>
          <a:sy n="73" d="100"/>
        </p:scale>
        <p:origin x="91" y="168"/>
      </p:cViewPr>
      <p:guideLst>
        <p:guide orient="horz" pos="1435"/>
        <p:guide pos="3863"/>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STARINI Filippo" userId="d468d985-bbf1-44d1-91f3-d0f4c0e1d546" providerId="ADAL" clId="{938D84C5-943C-4291-A839-94307F45AB2C}"/>
    <pc:docChg chg="custSel addSld modSld">
      <pc:chgData name="GIUSTARINI Filippo" userId="d468d985-bbf1-44d1-91f3-d0f4c0e1d546" providerId="ADAL" clId="{938D84C5-943C-4291-A839-94307F45AB2C}" dt="2024-05-06T10:14:14.460" v="1479" actId="113"/>
      <pc:docMkLst>
        <pc:docMk/>
      </pc:docMkLst>
      <pc:sldChg chg="modSp mod">
        <pc:chgData name="GIUSTARINI Filippo" userId="d468d985-bbf1-44d1-91f3-d0f4c0e1d546" providerId="ADAL" clId="{938D84C5-943C-4291-A839-94307F45AB2C}" dt="2024-05-06T10:13:21.768" v="1473" actId="123"/>
        <pc:sldMkLst>
          <pc:docMk/>
          <pc:sldMk cId="0" sldId="311"/>
        </pc:sldMkLst>
        <pc:spChg chg="mod">
          <ac:chgData name="GIUSTARINI Filippo" userId="d468d985-bbf1-44d1-91f3-d0f4c0e1d546" providerId="ADAL" clId="{938D84C5-943C-4291-A839-94307F45AB2C}" dt="2024-05-06T10:13:21.768" v="1473" actId="123"/>
          <ac:spMkLst>
            <pc:docMk/>
            <pc:sldMk cId="0" sldId="311"/>
            <ac:spMk id="4" creationId="{E2B7080E-A419-1349-9B71-FB9898F84AB0}"/>
          </ac:spMkLst>
        </pc:spChg>
      </pc:sldChg>
      <pc:sldChg chg="modSp mod">
        <pc:chgData name="GIUSTARINI Filippo" userId="d468d985-bbf1-44d1-91f3-d0f4c0e1d546" providerId="ADAL" clId="{938D84C5-943C-4291-A839-94307F45AB2C}" dt="2024-05-06T10:13:33.141" v="1474" actId="123"/>
        <pc:sldMkLst>
          <pc:docMk/>
          <pc:sldMk cId="3916990417" sldId="313"/>
        </pc:sldMkLst>
        <pc:spChg chg="mod">
          <ac:chgData name="GIUSTARINI Filippo" userId="d468d985-bbf1-44d1-91f3-d0f4c0e1d546" providerId="ADAL" clId="{938D84C5-943C-4291-A839-94307F45AB2C}" dt="2024-05-06T10:13:33.141" v="1474" actId="123"/>
          <ac:spMkLst>
            <pc:docMk/>
            <pc:sldMk cId="3916990417" sldId="313"/>
            <ac:spMk id="4" creationId="{E2B7080E-A419-1349-9B71-FB9898F84AB0}"/>
          </ac:spMkLst>
        </pc:spChg>
      </pc:sldChg>
      <pc:sldChg chg="modSp mod">
        <pc:chgData name="GIUSTARINI Filippo" userId="d468d985-bbf1-44d1-91f3-d0f4c0e1d546" providerId="ADAL" clId="{938D84C5-943C-4291-A839-94307F45AB2C}" dt="2024-05-06T10:13:42.377" v="1475" actId="123"/>
        <pc:sldMkLst>
          <pc:docMk/>
          <pc:sldMk cId="1145692174" sldId="314"/>
        </pc:sldMkLst>
        <pc:spChg chg="mod">
          <ac:chgData name="GIUSTARINI Filippo" userId="d468d985-bbf1-44d1-91f3-d0f4c0e1d546" providerId="ADAL" clId="{938D84C5-943C-4291-A839-94307F45AB2C}" dt="2024-05-06T10:13:42.377" v="1475" actId="123"/>
          <ac:spMkLst>
            <pc:docMk/>
            <pc:sldMk cId="1145692174" sldId="314"/>
            <ac:spMk id="4" creationId="{E2B7080E-A419-1349-9B71-FB9898F84AB0}"/>
          </ac:spMkLst>
        </pc:spChg>
      </pc:sldChg>
      <pc:sldChg chg="modSp add mod">
        <pc:chgData name="GIUSTARINI Filippo" userId="d468d985-bbf1-44d1-91f3-d0f4c0e1d546" providerId="ADAL" clId="{938D84C5-943C-4291-A839-94307F45AB2C}" dt="2024-05-06T08:43:09.888" v="1012" actId="114"/>
        <pc:sldMkLst>
          <pc:docMk/>
          <pc:sldMk cId="1177818944" sldId="316"/>
        </pc:sldMkLst>
        <pc:spChg chg="mod">
          <ac:chgData name="GIUSTARINI Filippo" userId="d468d985-bbf1-44d1-91f3-d0f4c0e1d546" providerId="ADAL" clId="{938D84C5-943C-4291-A839-94307F45AB2C}" dt="2024-05-06T08:43:09.888" v="1012" actId="114"/>
          <ac:spMkLst>
            <pc:docMk/>
            <pc:sldMk cId="1177818944" sldId="316"/>
            <ac:spMk id="4" creationId="{E2B7080E-A419-1349-9B71-FB9898F84AB0}"/>
          </ac:spMkLst>
        </pc:spChg>
      </pc:sldChg>
      <pc:sldChg chg="addSp modSp add mod">
        <pc:chgData name="GIUSTARINI Filippo" userId="d468d985-bbf1-44d1-91f3-d0f4c0e1d546" providerId="ADAL" clId="{938D84C5-943C-4291-A839-94307F45AB2C}" dt="2024-05-06T10:14:14.460" v="1479" actId="113"/>
        <pc:sldMkLst>
          <pc:docMk/>
          <pc:sldMk cId="4195992665" sldId="317"/>
        </pc:sldMkLst>
        <pc:spChg chg="mod">
          <ac:chgData name="GIUSTARINI Filippo" userId="d468d985-bbf1-44d1-91f3-d0f4c0e1d546" providerId="ADAL" clId="{938D84C5-943C-4291-A839-94307F45AB2C}" dt="2024-05-06T10:14:14.460" v="1479" actId="113"/>
          <ac:spMkLst>
            <pc:docMk/>
            <pc:sldMk cId="4195992665" sldId="317"/>
            <ac:spMk id="4" creationId="{E2B7080E-A419-1349-9B71-FB9898F84AB0}"/>
          </ac:spMkLst>
        </pc:spChg>
        <pc:graphicFrameChg chg="add mod">
          <ac:chgData name="GIUSTARINI Filippo" userId="d468d985-bbf1-44d1-91f3-d0f4c0e1d546" providerId="ADAL" clId="{938D84C5-943C-4291-A839-94307F45AB2C}" dt="2024-05-06T09:47:12.478" v="1075"/>
          <ac:graphicFrameMkLst>
            <pc:docMk/>
            <pc:sldMk cId="4195992665" sldId="317"/>
            <ac:graphicFrameMk id="2" creationId="{8D6CEB4F-1340-2BAF-0F7A-6904CC7A052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00AD4B5-1C6F-504C-831E-60D8B070EE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869994">
              <a:defRPr sz="1200"/>
            </a:lvl1pPr>
          </a:lstStyle>
          <a:p>
            <a:pPr>
              <a:defRPr/>
            </a:pPr>
            <a:endParaRPr lang="fr-FR"/>
          </a:p>
        </p:txBody>
      </p:sp>
      <p:sp>
        <p:nvSpPr>
          <p:cNvPr id="3" name="Espace réservé de la date 2">
            <a:extLst>
              <a:ext uri="{FF2B5EF4-FFF2-40B4-BE49-F238E27FC236}">
                <a16:creationId xmlns:a16="http://schemas.microsoft.com/office/drawing/2014/main" id="{6624F8ED-19D7-5748-A3BA-F2208A2078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869994">
              <a:defRPr sz="1200"/>
            </a:lvl1pPr>
          </a:lstStyle>
          <a:p>
            <a:pPr>
              <a:defRPr/>
            </a:pPr>
            <a:fld id="{18F062D6-A8AC-EB40-BB66-C371BD0488C0}" type="datetimeFigureOut">
              <a:rPr lang="fr-FR"/>
              <a:pPr>
                <a:defRPr/>
              </a:pPr>
              <a:t>06/05/2024</a:t>
            </a:fld>
            <a:endParaRPr lang="fr-FR"/>
          </a:p>
        </p:txBody>
      </p:sp>
      <p:sp>
        <p:nvSpPr>
          <p:cNvPr id="4" name="Espace réservé du pied de page 3">
            <a:extLst>
              <a:ext uri="{FF2B5EF4-FFF2-40B4-BE49-F238E27FC236}">
                <a16:creationId xmlns:a16="http://schemas.microsoft.com/office/drawing/2014/main" id="{8E6BAF0D-D861-C04C-BF7F-4F79198C3D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869994">
              <a:defRPr sz="1200"/>
            </a:lvl1pPr>
          </a:lstStyle>
          <a:p>
            <a:pPr>
              <a:defRPr/>
            </a:pPr>
            <a:endParaRPr lang="fr-FR"/>
          </a:p>
        </p:txBody>
      </p:sp>
      <p:sp>
        <p:nvSpPr>
          <p:cNvPr id="5" name="Espace réservé du numéro de diapositive 4">
            <a:extLst>
              <a:ext uri="{FF2B5EF4-FFF2-40B4-BE49-F238E27FC236}">
                <a16:creationId xmlns:a16="http://schemas.microsoft.com/office/drawing/2014/main" id="{30B2906A-3062-BC46-9B8C-54A56EF49B3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17C61A5-2A51-8547-AD04-1C69EAC62918}" type="slidenum">
              <a:rPr lang="fr-FR" altLang="it-IT"/>
              <a:pPr>
                <a:defRPr/>
              </a:pPr>
              <a:t>‹N›</a:t>
            </a:fld>
            <a:endParaRPr lang="fr-FR"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2227FFF-F6AA-0C4C-98E4-465ED4C080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652607"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BA75FFA3-41BF-2E4C-A6E4-9CA9CCDD326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652607" eaLnBrk="1" fontAlgn="auto" hangingPunct="1">
              <a:spcBef>
                <a:spcPts val="0"/>
              </a:spcBef>
              <a:spcAft>
                <a:spcPts val="0"/>
              </a:spcAft>
              <a:defRPr sz="1200">
                <a:latin typeface="+mn-lt"/>
              </a:defRPr>
            </a:lvl1pPr>
          </a:lstStyle>
          <a:p>
            <a:pPr>
              <a:defRPr/>
            </a:pPr>
            <a:fld id="{C5B1E996-7A46-A64E-8E1C-BA4B0884E8AE}" type="datetimeFigureOut">
              <a:rPr lang="fr-FR"/>
              <a:pPr>
                <a:defRPr/>
              </a:pPr>
              <a:t>06/05/2024</a:t>
            </a:fld>
            <a:endParaRPr lang="fr-FR"/>
          </a:p>
        </p:txBody>
      </p:sp>
      <p:sp>
        <p:nvSpPr>
          <p:cNvPr id="4" name="Espace réservé de l'image des diapositives 3">
            <a:extLst>
              <a:ext uri="{FF2B5EF4-FFF2-40B4-BE49-F238E27FC236}">
                <a16:creationId xmlns:a16="http://schemas.microsoft.com/office/drawing/2014/main" id="{C97DB8EC-295F-E742-AE86-3EB72CDFFF9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DC641F67-C66D-5B40-9063-652129CFEFF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4600DF1-ACD8-4E47-A4F8-C574DE52A21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52607"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B911520A-5121-A44C-87E5-1185A3526E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defTabSz="652463" eaLnBrk="1" hangingPunct="1">
              <a:defRPr sz="1200"/>
            </a:lvl1pPr>
          </a:lstStyle>
          <a:p>
            <a:pPr>
              <a:defRPr/>
            </a:pPr>
            <a:fld id="{6CC13396-237C-6143-A635-565C8CCCF7C7}" type="slidenum">
              <a:rPr lang="fr-FR" altLang="it-IT"/>
              <a:pPr>
                <a:defRPr/>
              </a:pPr>
              <a:t>‹N›</a:t>
            </a:fld>
            <a:endParaRPr lang="fr-FR"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200" kern="1200">
        <a:solidFill>
          <a:schemeClr val="tx1"/>
        </a:solidFill>
        <a:latin typeface="+mn-lt"/>
        <a:ea typeface="+mn-ea"/>
        <a:cs typeface="+mn-cs"/>
      </a:defRPr>
    </a:lvl1pPr>
    <a:lvl2pPr marL="869950" algn="l" rtl="0" eaLnBrk="0" fontAlgn="base" hangingPunct="0">
      <a:spcBef>
        <a:spcPct val="30000"/>
      </a:spcBef>
      <a:spcAft>
        <a:spcPct val="0"/>
      </a:spcAft>
      <a:defRPr sz="2200" kern="1200">
        <a:solidFill>
          <a:schemeClr val="tx1"/>
        </a:solidFill>
        <a:latin typeface="+mn-lt"/>
        <a:ea typeface="+mn-ea"/>
        <a:cs typeface="+mn-cs"/>
      </a:defRPr>
    </a:lvl2pPr>
    <a:lvl3pPr marL="1739900" algn="l" rtl="0" eaLnBrk="0" fontAlgn="base" hangingPunct="0">
      <a:spcBef>
        <a:spcPct val="30000"/>
      </a:spcBef>
      <a:spcAft>
        <a:spcPct val="0"/>
      </a:spcAft>
      <a:defRPr sz="2200" kern="1200">
        <a:solidFill>
          <a:schemeClr val="tx1"/>
        </a:solidFill>
        <a:latin typeface="+mn-lt"/>
        <a:ea typeface="+mn-ea"/>
        <a:cs typeface="+mn-cs"/>
      </a:defRPr>
    </a:lvl3pPr>
    <a:lvl4pPr marL="2609850" algn="l" rtl="0" eaLnBrk="0" fontAlgn="base" hangingPunct="0">
      <a:spcBef>
        <a:spcPct val="30000"/>
      </a:spcBef>
      <a:spcAft>
        <a:spcPct val="0"/>
      </a:spcAft>
      <a:defRPr sz="2200" kern="1200">
        <a:solidFill>
          <a:schemeClr val="tx1"/>
        </a:solidFill>
        <a:latin typeface="+mn-lt"/>
        <a:ea typeface="+mn-ea"/>
        <a:cs typeface="+mn-cs"/>
      </a:defRPr>
    </a:lvl4pPr>
    <a:lvl5pPr marL="3479800" algn="l" rtl="0" eaLnBrk="0" fontAlgn="base" hangingPunct="0">
      <a:spcBef>
        <a:spcPct val="30000"/>
      </a:spcBef>
      <a:spcAft>
        <a:spcPct val="0"/>
      </a:spcAft>
      <a:defRPr sz="2200" kern="1200">
        <a:solidFill>
          <a:schemeClr val="tx1"/>
        </a:solidFill>
        <a:latin typeface="+mn-lt"/>
        <a:ea typeface="+mn-ea"/>
        <a:cs typeface="+mn-cs"/>
      </a:defRPr>
    </a:lvl5pPr>
    <a:lvl6pPr marL="4350932" algn="l" defTabSz="1740374" rtl="0" eaLnBrk="1" latinLnBrk="0" hangingPunct="1">
      <a:defRPr sz="2284" kern="1200">
        <a:solidFill>
          <a:schemeClr val="tx1"/>
        </a:solidFill>
        <a:latin typeface="+mn-lt"/>
        <a:ea typeface="+mn-ea"/>
        <a:cs typeface="+mn-cs"/>
      </a:defRPr>
    </a:lvl6pPr>
    <a:lvl7pPr marL="5221120" algn="l" defTabSz="1740374" rtl="0" eaLnBrk="1" latinLnBrk="0" hangingPunct="1">
      <a:defRPr sz="2284" kern="1200">
        <a:solidFill>
          <a:schemeClr val="tx1"/>
        </a:solidFill>
        <a:latin typeface="+mn-lt"/>
        <a:ea typeface="+mn-ea"/>
        <a:cs typeface="+mn-cs"/>
      </a:defRPr>
    </a:lvl7pPr>
    <a:lvl8pPr marL="6091306" algn="l" defTabSz="1740374" rtl="0" eaLnBrk="1" latinLnBrk="0" hangingPunct="1">
      <a:defRPr sz="2284" kern="1200">
        <a:solidFill>
          <a:schemeClr val="tx1"/>
        </a:solidFill>
        <a:latin typeface="+mn-lt"/>
        <a:ea typeface="+mn-ea"/>
        <a:cs typeface="+mn-cs"/>
      </a:defRPr>
    </a:lvl8pPr>
    <a:lvl9pPr marL="6961492" algn="l" defTabSz="1740374" rtl="0" eaLnBrk="1" latinLnBrk="0" hangingPunct="1">
      <a:defRPr sz="228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immagine">
    <p:spTree>
      <p:nvGrpSpPr>
        <p:cNvPr id="1" name=""/>
        <p:cNvGrpSpPr/>
        <p:nvPr/>
      </p:nvGrpSpPr>
      <p:grpSpPr>
        <a:xfrm>
          <a:off x="0" y="0"/>
          <a:ext cx="0" cy="0"/>
          <a:chOff x="0" y="0"/>
          <a:chExt cx="0" cy="0"/>
        </a:xfrm>
      </p:grpSpPr>
      <p:pic>
        <p:nvPicPr>
          <p:cNvPr id="4" name="Immagine 5" descr="Immagine che contiene erba, terra, esterni, sporcizia&#10;&#10;Descrizione generata automaticamente">
            <a:extLst>
              <a:ext uri="{FF2B5EF4-FFF2-40B4-BE49-F238E27FC236}">
                <a16:creationId xmlns:a16="http://schemas.microsoft.com/office/drawing/2014/main" id="{115BB80D-9B4D-8E45-816E-166D50D66B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2" b="1077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a:extLst>
              <a:ext uri="{FF2B5EF4-FFF2-40B4-BE49-F238E27FC236}">
                <a16:creationId xmlns:a16="http://schemas.microsoft.com/office/drawing/2014/main" id="{06540C96-4AD2-F641-8193-E7D6DAA048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37063"/>
            <a:ext cx="121920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8">
            <a:extLst>
              <a:ext uri="{FF2B5EF4-FFF2-40B4-BE49-F238E27FC236}">
                <a16:creationId xmlns:a16="http://schemas.microsoft.com/office/drawing/2014/main" id="{B5617C4F-34A9-1A48-BF1A-C919B2FD88D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9238" y="246063"/>
            <a:ext cx="116935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texte 16" descr="&#10;"/>
          <p:cNvSpPr>
            <a:spLocks noGrp="1"/>
          </p:cNvSpPr>
          <p:nvPr>
            <p:ph type="body" sz="quarter" idx="13"/>
          </p:nvPr>
        </p:nvSpPr>
        <p:spPr>
          <a:xfrm>
            <a:off x="544590" y="5148272"/>
            <a:ext cx="11012864" cy="764676"/>
          </a:xfrm>
          <a:prstGeom prst="rect">
            <a:avLst/>
          </a:prstGeom>
        </p:spPr>
        <p:txBody>
          <a:bodyPr/>
          <a:lstStyle>
            <a:lvl1pPr marL="0" indent="0">
              <a:buNone/>
              <a:defRPr sz="4000" b="1" i="0">
                <a:solidFill>
                  <a:schemeClr val="bg1"/>
                </a:solidFill>
                <a:latin typeface="Trebuchet MS" panose="020B0603020202020204" pitchFamily="34" charset="0"/>
              </a:defRPr>
            </a:lvl1pPr>
          </a:lstStyle>
          <a:p>
            <a:pPr lvl="0"/>
            <a:r>
              <a:rPr lang="it-IT" dirty="0"/>
              <a:t>Fare clic per modificare gli stili del testo dello schema</a:t>
            </a:r>
          </a:p>
        </p:txBody>
      </p:sp>
      <p:sp>
        <p:nvSpPr>
          <p:cNvPr id="23" name="Espace réservé du texte 22"/>
          <p:cNvSpPr>
            <a:spLocks noGrp="1"/>
          </p:cNvSpPr>
          <p:nvPr>
            <p:ph type="body" sz="quarter" idx="14"/>
          </p:nvPr>
        </p:nvSpPr>
        <p:spPr>
          <a:xfrm>
            <a:off x="544590" y="5973883"/>
            <a:ext cx="4217079" cy="505884"/>
          </a:xfrm>
          <a:prstGeom prst="rect">
            <a:avLst/>
          </a:prstGeom>
        </p:spPr>
        <p:txBody>
          <a:bodyPr/>
          <a:lstStyle>
            <a:lvl1pPr marL="0" indent="0">
              <a:spcBef>
                <a:spcPts val="0"/>
              </a:spcBef>
              <a:buNone/>
              <a:defRPr sz="1600" b="0" i="0">
                <a:solidFill>
                  <a:schemeClr val="bg1"/>
                </a:solidFill>
                <a:latin typeface="Trebuchet MS" panose="020B0603020202020204" pitchFamily="34" charset="0"/>
              </a:defRPr>
            </a:lvl1pPr>
          </a:lstStyle>
          <a:p>
            <a:pPr lvl="0"/>
            <a:r>
              <a:rPr lang="it-IT" dirty="0"/>
              <a:t>Fare clic per modificare gli stili del testo dello schema</a:t>
            </a:r>
          </a:p>
        </p:txBody>
      </p:sp>
    </p:spTree>
    <p:extLst>
      <p:ext uri="{BB962C8B-B14F-4D97-AF65-F5344CB8AC3E}">
        <p14:creationId xmlns:p14="http://schemas.microsoft.com/office/powerpoint/2010/main" val="62280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sto centro">
    <p:spTree>
      <p:nvGrpSpPr>
        <p:cNvPr id="1" name=""/>
        <p:cNvGrpSpPr/>
        <p:nvPr/>
      </p:nvGrpSpPr>
      <p:grpSpPr>
        <a:xfrm>
          <a:off x="0" y="0"/>
          <a:ext cx="0" cy="0"/>
          <a:chOff x="0" y="0"/>
          <a:chExt cx="0" cy="0"/>
        </a:xfrm>
      </p:grpSpPr>
      <p:pic>
        <p:nvPicPr>
          <p:cNvPr id="4" name="Image 15">
            <a:extLst>
              <a:ext uri="{FF2B5EF4-FFF2-40B4-BE49-F238E27FC236}">
                <a16:creationId xmlns:a16="http://schemas.microsoft.com/office/drawing/2014/main" id="{124AAC0F-15CB-9542-A4E8-A8E82FD5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3E295FD7-E915-734F-B557-A2F0366DFCC3}"/>
              </a:ext>
            </a:extLst>
          </p:cNvPr>
          <p:cNvSpPr/>
          <p:nvPr userDrawn="1"/>
        </p:nvSpPr>
        <p:spPr>
          <a:xfrm>
            <a:off x="423863" y="1516063"/>
            <a:ext cx="3413125" cy="85725"/>
          </a:xfrm>
          <a:prstGeom prst="rect">
            <a:avLst/>
          </a:prstGeom>
          <a:solidFill>
            <a:srgbClr val="00AA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eaLnBrk="1" fontAlgn="auto" hangingPunct="1">
              <a:spcBef>
                <a:spcPts val="0"/>
              </a:spcBef>
              <a:spcAft>
                <a:spcPts val="0"/>
              </a:spcAft>
              <a:defRPr/>
            </a:pPr>
            <a:endParaRPr lang="fr-FR"/>
          </a:p>
        </p:txBody>
      </p:sp>
      <p:sp>
        <p:nvSpPr>
          <p:cNvPr id="11" name="Text Placeholder 10"/>
          <p:cNvSpPr>
            <a:spLocks noGrp="1"/>
          </p:cNvSpPr>
          <p:nvPr>
            <p:ph type="body" sz="quarter" idx="13"/>
          </p:nvPr>
        </p:nvSpPr>
        <p:spPr>
          <a:xfrm>
            <a:off x="275294" y="625058"/>
            <a:ext cx="9837727" cy="1116663"/>
          </a:xfrm>
          <a:prstGeom prst="rect">
            <a:avLst/>
          </a:prstGeom>
        </p:spPr>
        <p:txBody>
          <a:bodyPr/>
          <a:lstStyle>
            <a:lvl1pPr marL="0" indent="0">
              <a:spcBef>
                <a:spcPts val="571"/>
              </a:spcBef>
              <a:buFontTx/>
              <a:buNone/>
              <a:defRPr sz="3200" b="1" i="0">
                <a:solidFill>
                  <a:srgbClr val="2A2976"/>
                </a:solidFill>
                <a:latin typeface="Trebuchet MS" panose="020B0603020202020204" pitchFamily="34" charset="0"/>
              </a:defRPr>
            </a:lvl1pPr>
            <a:lvl2pPr marL="9060" indent="0">
              <a:spcBef>
                <a:spcPts val="571"/>
              </a:spcBef>
              <a:buFontTx/>
              <a:buNone/>
              <a:tabLst/>
              <a:defRPr sz="20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Secondo livello</a:t>
            </a:r>
          </a:p>
        </p:txBody>
      </p:sp>
      <p:sp>
        <p:nvSpPr>
          <p:cNvPr id="5" name="Text Placeholder 4"/>
          <p:cNvSpPr>
            <a:spLocks noGrp="1"/>
          </p:cNvSpPr>
          <p:nvPr>
            <p:ph type="body" sz="quarter" idx="14"/>
          </p:nvPr>
        </p:nvSpPr>
        <p:spPr>
          <a:xfrm>
            <a:off x="1035884" y="2282979"/>
            <a:ext cx="10379960" cy="3580191"/>
          </a:xfrm>
          <a:prstGeom prst="rect">
            <a:avLst/>
          </a:prstGeom>
        </p:spPr>
        <p:txBody>
          <a:bodyPr/>
          <a:lstStyle>
            <a:lvl1pPr marL="0" indent="0" algn="ctr">
              <a:buFontTx/>
              <a:buNone/>
              <a:defRPr sz="2400">
                <a:solidFill>
                  <a:srgbClr val="1D3F86"/>
                </a:solidFill>
                <a:latin typeface="Trebuchet MS" panose="020B0603020202020204" pitchFamily="34" charset="0"/>
              </a:defRPr>
            </a:lvl1pPr>
          </a:lstStyle>
          <a:p>
            <a:pPr lvl="0"/>
            <a:r>
              <a:rPr lang="it-IT" dirty="0"/>
              <a:t>Fare clic per modificare gli stili del testo dello schema</a:t>
            </a:r>
          </a:p>
        </p:txBody>
      </p:sp>
    </p:spTree>
    <p:extLst>
      <p:ext uri="{BB962C8B-B14F-4D97-AF65-F5344CB8AC3E}">
        <p14:creationId xmlns:p14="http://schemas.microsoft.com/office/powerpoint/2010/main" val="136306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sor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1F85C13B-7704-754F-89E8-B76B93F68A2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a:defRPr/>
            </a:pPr>
            <a:endParaRPr lang="fr-FR"/>
          </a:p>
        </p:txBody>
      </p:sp>
      <p:pic>
        <p:nvPicPr>
          <p:cNvPr id="4" name="Image 6">
            <a:extLst>
              <a:ext uri="{FF2B5EF4-FFF2-40B4-BE49-F238E27FC236}">
                <a16:creationId xmlns:a16="http://schemas.microsoft.com/office/drawing/2014/main" id="{7B2D6A1C-AABD-644B-902B-6412F28F65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273050"/>
            <a:ext cx="11695112"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texte 16" descr="&#10;"/>
          <p:cNvSpPr>
            <a:spLocks noGrp="1"/>
          </p:cNvSpPr>
          <p:nvPr>
            <p:ph type="body" sz="quarter" idx="13"/>
          </p:nvPr>
        </p:nvSpPr>
        <p:spPr>
          <a:xfrm>
            <a:off x="544589" y="3035605"/>
            <a:ext cx="11110443" cy="786795"/>
          </a:xfrm>
          <a:prstGeom prst="rect">
            <a:avLst/>
          </a:prstGeom>
        </p:spPr>
        <p:txBody>
          <a:bodyPr/>
          <a:lstStyle>
            <a:lvl1pPr marL="0" indent="0">
              <a:buNone/>
              <a:defRPr sz="4000" b="1" i="0">
                <a:solidFill>
                  <a:srgbClr val="00A7BC"/>
                </a:solidFill>
                <a:latin typeface="Trebuchet MS" panose="020B0603020202020204" pitchFamily="34" charset="0"/>
              </a:defRPr>
            </a:lvl1pPr>
          </a:lstStyle>
          <a:p>
            <a:pPr lvl="0"/>
            <a:r>
              <a:rPr lang="it-IT" dirty="0"/>
              <a:t>Fare clic per modificare gli stili del testo dello schema</a:t>
            </a:r>
          </a:p>
        </p:txBody>
      </p:sp>
    </p:spTree>
    <p:extLst>
      <p:ext uri="{BB962C8B-B14F-4D97-AF65-F5344CB8AC3E}">
        <p14:creationId xmlns:p14="http://schemas.microsoft.com/office/powerpoint/2010/main" val="31791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59406" y="572235"/>
            <a:ext cx="8742362" cy="1204913"/>
          </a:xfrm>
        </p:spPr>
        <p:txBody>
          <a:bodyPr/>
          <a:lstStyle/>
          <a:p>
            <a:r>
              <a:rPr lang="it-IT" dirty="0"/>
              <a:t>Fare clic per modificare lo stile del titolo dello schema</a:t>
            </a:r>
          </a:p>
        </p:txBody>
      </p:sp>
      <p:sp>
        <p:nvSpPr>
          <p:cNvPr id="3" name="Segnaposto testo 2"/>
          <p:cNvSpPr>
            <a:spLocks noGrp="1"/>
          </p:cNvSpPr>
          <p:nvPr>
            <p:ph type="body" idx="1"/>
          </p:nvPr>
        </p:nvSpPr>
        <p:spPr>
          <a:xfrm>
            <a:off x="659406" y="1896233"/>
            <a:ext cx="4288033" cy="748921"/>
          </a:xfrm>
        </p:spPr>
        <p:txBody>
          <a:bodyPr anchor="b"/>
          <a:lstStyle>
            <a:lvl1pPr marL="0" indent="0">
              <a:buNone/>
              <a:defRPr sz="2400" b="1">
                <a:solidFill>
                  <a:srgbClr val="00A58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p:cNvSpPr>
            <a:spLocks noGrp="1"/>
          </p:cNvSpPr>
          <p:nvPr>
            <p:ph sz="half" idx="2"/>
          </p:nvPr>
        </p:nvSpPr>
        <p:spPr>
          <a:xfrm>
            <a:off x="658221" y="2773764"/>
            <a:ext cx="4288033" cy="3349224"/>
          </a:xfrm>
        </p:spPr>
        <p:txBody>
          <a:bodyPr/>
          <a:lstStyle>
            <a:lvl2pPr>
              <a:defRPr>
                <a:solidFill>
                  <a:srgbClr val="1D3F86"/>
                </a:solidFill>
              </a:defRPr>
            </a:lvl2pPr>
            <a:lvl3pPr>
              <a:defRPr>
                <a:solidFill>
                  <a:srgbClr val="1D3F86"/>
                </a:solidFill>
              </a:defRPr>
            </a:lvl3pPr>
            <a:lvl4pPr>
              <a:defRPr>
                <a:solidFill>
                  <a:srgbClr val="1D3F86"/>
                </a:solidFill>
              </a:defRPr>
            </a:lvl4pPr>
            <a:lvl5pPr>
              <a:defRPr>
                <a:solidFill>
                  <a:srgbClr val="1D3F86"/>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5092617" y="1907345"/>
            <a:ext cx="4309151" cy="748921"/>
          </a:xfrm>
        </p:spPr>
        <p:txBody>
          <a:bodyPr anchor="b"/>
          <a:lstStyle>
            <a:lvl1pPr marL="0" indent="0">
              <a:buNone/>
              <a:defRPr sz="2400" b="1">
                <a:solidFill>
                  <a:srgbClr val="00A58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p:cNvSpPr>
            <a:spLocks noGrp="1"/>
          </p:cNvSpPr>
          <p:nvPr>
            <p:ph sz="quarter" idx="4"/>
          </p:nvPr>
        </p:nvSpPr>
        <p:spPr>
          <a:xfrm>
            <a:off x="5091432" y="2784876"/>
            <a:ext cx="4309151" cy="3349224"/>
          </a:xfrm>
        </p:spPr>
        <p:txBody>
          <a:bodyPr/>
          <a:lstStyle>
            <a:lvl2pPr>
              <a:defRPr>
                <a:solidFill>
                  <a:srgbClr val="1D3F86"/>
                </a:solidFill>
              </a:defRPr>
            </a:lvl2pPr>
            <a:lvl3pPr>
              <a:defRPr>
                <a:solidFill>
                  <a:srgbClr val="1D3F86"/>
                </a:solidFill>
              </a:defRPr>
            </a:lvl3pPr>
            <a:lvl4pPr>
              <a:defRPr>
                <a:solidFill>
                  <a:srgbClr val="1D3F86"/>
                </a:solidFill>
              </a:defRPr>
            </a:lvl4pPr>
            <a:lvl5pPr>
              <a:defRPr>
                <a:solidFill>
                  <a:srgbClr val="1D3F86"/>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523688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 dello schema</a:t>
            </a:r>
          </a:p>
        </p:txBody>
      </p:sp>
      <p:sp>
        <p:nvSpPr>
          <p:cNvPr id="3" name="Segnaposto testo verticale 2"/>
          <p:cNvSpPr>
            <a:spLocks noGrp="1"/>
          </p:cNvSpPr>
          <p:nvPr>
            <p:ph type="body" orient="vert" idx="1"/>
          </p:nvPr>
        </p:nvSpPr>
        <p:spPr/>
        <p:txBody>
          <a:bodyPr vert="eaVert"/>
          <a:lstStyle>
            <a:lvl1pPr>
              <a:defRPr>
                <a:solidFill>
                  <a:srgbClr val="00A588"/>
                </a:solidFill>
              </a:defRPr>
            </a:lvl1pPr>
            <a:lvl2pPr>
              <a:defRPr>
                <a:solidFill>
                  <a:srgbClr val="00A588"/>
                </a:solidFill>
              </a:defRPr>
            </a:lvl2pPr>
            <a:lvl3pPr>
              <a:defRPr>
                <a:solidFill>
                  <a:srgbClr val="00A588"/>
                </a:solidFill>
              </a:defRPr>
            </a:lvl3pPr>
            <a:lvl4pPr>
              <a:defRPr>
                <a:solidFill>
                  <a:srgbClr val="00A588"/>
                </a:solidFill>
              </a:defRPr>
            </a:lvl4pPr>
            <a:lvl5pPr>
              <a:defRPr>
                <a:solidFill>
                  <a:srgbClr val="00A588"/>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62122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rgbClr val="D86018"/>
        </a:solidFill>
        <a:effectLst/>
      </p:bgPr>
    </p:bg>
    <p:spTree>
      <p:nvGrpSpPr>
        <p:cNvPr id="1" name=""/>
        <p:cNvGrpSpPr/>
        <p:nvPr/>
      </p:nvGrpSpPr>
      <p:grpSpPr>
        <a:xfrm>
          <a:off x="0" y="0"/>
          <a:ext cx="0" cy="0"/>
          <a:chOff x="0" y="0"/>
          <a:chExt cx="0" cy="0"/>
        </a:xfrm>
      </p:grpSpPr>
      <p:pic>
        <p:nvPicPr>
          <p:cNvPr id="5" name="Immagine 6">
            <a:extLst>
              <a:ext uri="{FF2B5EF4-FFF2-40B4-BE49-F238E27FC236}">
                <a16:creationId xmlns:a16="http://schemas.microsoft.com/office/drawing/2014/main" id="{8EEC47BA-2F41-6E40-B103-DC4BFEC838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274638"/>
            <a:ext cx="116935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olo 1"/>
          <p:cNvSpPr>
            <a:spLocks noGrp="1"/>
          </p:cNvSpPr>
          <p:nvPr>
            <p:ph type="ctrTitle"/>
          </p:nvPr>
        </p:nvSpPr>
        <p:spPr>
          <a:xfrm>
            <a:off x="769067" y="2552699"/>
            <a:ext cx="9115425" cy="1960921"/>
          </a:xfrm>
        </p:spPr>
        <p:txBody>
          <a:bodyPr anchor="b">
            <a:noAutofit/>
          </a:bodyPr>
          <a:lstStyle>
            <a:lvl1pPr algn="ctr">
              <a:defRPr sz="4000" b="1">
                <a:solidFill>
                  <a:schemeClr val="bg1"/>
                </a:solidFill>
              </a:defRPr>
            </a:lvl1pPr>
          </a:lstStyle>
          <a:p>
            <a:r>
              <a:rPr lang="it-IT" dirty="0"/>
              <a:t>Fare clic per modificare lo stile del titolo dello schema</a:t>
            </a:r>
          </a:p>
        </p:txBody>
      </p:sp>
      <p:sp>
        <p:nvSpPr>
          <p:cNvPr id="4" name="Sottotitolo 2"/>
          <p:cNvSpPr>
            <a:spLocks noGrp="1"/>
          </p:cNvSpPr>
          <p:nvPr>
            <p:ph type="subTitle" idx="1"/>
          </p:nvPr>
        </p:nvSpPr>
        <p:spPr>
          <a:xfrm>
            <a:off x="769067" y="4462858"/>
            <a:ext cx="9115425" cy="1747837"/>
          </a:xfrm>
        </p:spPr>
        <p:txBody>
          <a:bodyPr/>
          <a:lstStyle>
            <a:lvl1pPr marL="0" indent="0" algn="ctr">
              <a:buNone/>
              <a:defRPr sz="2400">
                <a:solidFill>
                  <a:srgbClr val="00A5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Tree>
    <p:extLst>
      <p:ext uri="{BB962C8B-B14F-4D97-AF65-F5344CB8AC3E}">
        <p14:creationId xmlns:p14="http://schemas.microsoft.com/office/powerpoint/2010/main" val="1385602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rgbClr val="00A588"/>
        </a:solidFill>
        <a:effectLst/>
      </p:bgPr>
    </p:bg>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40CFE3A1-76D1-C646-ABB9-5F3B186F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246063"/>
            <a:ext cx="116935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3155700" y="379733"/>
            <a:ext cx="5997825" cy="1103547"/>
          </a:xfrm>
        </p:spPr>
        <p:txBody>
          <a:bodyPr/>
          <a:lstStyle>
            <a:lvl1pPr>
              <a:defRPr>
                <a:solidFill>
                  <a:srgbClr val="1D3F86"/>
                </a:solidFill>
              </a:defRPr>
            </a:lvl1pPr>
          </a:lstStyle>
          <a:p>
            <a:r>
              <a:rPr lang="it-IT" dirty="0"/>
              <a:t>Fare clic per modificare lo stile del titolo dello schema</a:t>
            </a:r>
          </a:p>
        </p:txBody>
      </p:sp>
      <p:sp>
        <p:nvSpPr>
          <p:cNvPr id="3" name="Segnaposto contenuto 2"/>
          <p:cNvSpPr>
            <a:spLocks noGrp="1"/>
          </p:cNvSpPr>
          <p:nvPr>
            <p:ph idx="1"/>
          </p:nvPr>
        </p:nvSpPr>
        <p:spPr>
          <a:xfrm>
            <a:off x="838199" y="2691923"/>
            <a:ext cx="8787063" cy="3622541"/>
          </a:xfrm>
        </p:spPr>
        <p:txBody>
          <a:bodyPr/>
          <a:lstStyle>
            <a:lvl1pPr>
              <a:defRPr sz="4000" b="1">
                <a:solidFill>
                  <a:schemeClr val="bg1"/>
                </a:solidFill>
              </a:defRPr>
            </a:lvl1pPr>
            <a:lvl2pPr>
              <a:defRPr b="1">
                <a:solidFill>
                  <a:schemeClr val="bg1"/>
                </a:solidFill>
              </a:defRPr>
            </a:lvl2pPr>
            <a:lvl3pPr>
              <a:defRPr sz="1800" b="1">
                <a:solidFill>
                  <a:schemeClr val="bg1"/>
                </a:solidFill>
              </a:defRPr>
            </a:lvl3pPr>
            <a:lvl4pPr>
              <a:defRPr sz="1600" b="1">
                <a:solidFill>
                  <a:schemeClr val="bg1"/>
                </a:solidFill>
              </a:defRPr>
            </a:lvl4pPr>
            <a:lvl5pPr>
              <a:defRPr sz="1400" b="1">
                <a:solidFill>
                  <a:schemeClr val="bg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5866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494966" y="2743867"/>
            <a:ext cx="9120672" cy="1370265"/>
          </a:xfrm>
        </p:spPr>
        <p:txBody>
          <a:bodyPr anchor="b"/>
          <a:lstStyle>
            <a:lvl1pPr>
              <a:defRPr sz="4000">
                <a:solidFill>
                  <a:srgbClr val="1D3F86"/>
                </a:solidFill>
              </a:defRPr>
            </a:lvl1pPr>
          </a:lstStyle>
          <a:p>
            <a:r>
              <a:rPr lang="it-IT" dirty="0"/>
              <a:t>Fare clic per modificare lo stile del titolo dello schema</a:t>
            </a:r>
          </a:p>
        </p:txBody>
      </p:sp>
      <p:sp>
        <p:nvSpPr>
          <p:cNvPr id="3" name="Segnaposto testo 2"/>
          <p:cNvSpPr>
            <a:spLocks noGrp="1"/>
          </p:cNvSpPr>
          <p:nvPr>
            <p:ph type="body" idx="1"/>
          </p:nvPr>
        </p:nvSpPr>
        <p:spPr>
          <a:xfrm>
            <a:off x="494966" y="4286250"/>
            <a:ext cx="9120672" cy="1370264"/>
          </a:xfrm>
        </p:spPr>
        <p:txBody>
          <a:bodyPr/>
          <a:lstStyle>
            <a:lvl1pPr marL="0" indent="0">
              <a:buNone/>
              <a:defRPr sz="2400">
                <a:solidFill>
                  <a:srgbClr val="00A58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Tree>
    <p:extLst>
      <p:ext uri="{BB962C8B-B14F-4D97-AF65-F5344CB8AC3E}">
        <p14:creationId xmlns:p14="http://schemas.microsoft.com/office/powerpoint/2010/main" val="1292980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838199" y="609600"/>
            <a:ext cx="8678333" cy="1126331"/>
          </a:xfrm>
        </p:spPr>
        <p:txBody>
          <a:bodyPr/>
          <a:lstStyle>
            <a:lvl1pPr>
              <a:defRPr>
                <a:solidFill>
                  <a:srgbClr val="1D3F86"/>
                </a:solidFill>
              </a:defRPr>
            </a:lvl1pPr>
          </a:lstStyle>
          <a:p>
            <a:r>
              <a:rPr lang="it-IT" dirty="0"/>
              <a:t>Fare clic per modificare lo stile del titolo dello schema</a:t>
            </a:r>
          </a:p>
        </p:txBody>
      </p:sp>
      <p:sp>
        <p:nvSpPr>
          <p:cNvPr id="3" name="Segnaposto contenuto 2"/>
          <p:cNvSpPr>
            <a:spLocks noGrp="1"/>
          </p:cNvSpPr>
          <p:nvPr>
            <p:ph sz="half" idx="1"/>
          </p:nvPr>
        </p:nvSpPr>
        <p:spPr>
          <a:xfrm>
            <a:off x="838199" y="1915318"/>
            <a:ext cx="4114799" cy="4261645"/>
          </a:xfrm>
        </p:spPr>
        <p:txBody>
          <a:bodyPr/>
          <a:lstStyle>
            <a:lvl1pPr>
              <a:defRPr>
                <a:solidFill>
                  <a:srgbClr val="00A588"/>
                </a:solidFill>
              </a:defRPr>
            </a:lvl1pPr>
            <a:lvl2pPr>
              <a:defRPr>
                <a:solidFill>
                  <a:srgbClr val="00A588"/>
                </a:solidFill>
              </a:defRPr>
            </a:lvl2pPr>
            <a:lvl3pPr>
              <a:defRPr sz="1800">
                <a:solidFill>
                  <a:srgbClr val="00A588"/>
                </a:solidFill>
              </a:defRPr>
            </a:lvl3pPr>
            <a:lvl4pPr>
              <a:defRPr sz="1600">
                <a:solidFill>
                  <a:srgbClr val="00A588"/>
                </a:solidFill>
              </a:defRPr>
            </a:lvl4pPr>
            <a:lvl5pPr>
              <a:defRPr sz="1400">
                <a:solidFill>
                  <a:srgbClr val="00A588"/>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5393266" y="1915317"/>
            <a:ext cx="4114799" cy="4261645"/>
          </a:xfrm>
        </p:spPr>
        <p:txBody>
          <a:bodyPr/>
          <a:lstStyle>
            <a:lvl1pPr>
              <a:defRPr>
                <a:solidFill>
                  <a:srgbClr val="00A588"/>
                </a:solidFill>
              </a:defRPr>
            </a:lvl1pPr>
            <a:lvl2pPr>
              <a:defRPr>
                <a:solidFill>
                  <a:srgbClr val="00A588"/>
                </a:solidFill>
              </a:defRPr>
            </a:lvl2pPr>
            <a:lvl3pPr>
              <a:defRPr sz="1800">
                <a:solidFill>
                  <a:srgbClr val="00A588"/>
                </a:solidFill>
              </a:defRPr>
            </a:lvl3pPr>
            <a:lvl4pPr>
              <a:defRPr sz="1600">
                <a:solidFill>
                  <a:srgbClr val="00A588"/>
                </a:solidFill>
              </a:defRPr>
            </a:lvl4pPr>
            <a:lvl5pPr>
              <a:defRPr sz="1400">
                <a:solidFill>
                  <a:srgbClr val="00A588"/>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6080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6888" y="-28575"/>
            <a:ext cx="3932237" cy="1600200"/>
          </a:xfrm>
        </p:spPr>
        <p:txBody>
          <a:bodyPr anchor="b">
            <a:noAutofit/>
          </a:bodyPr>
          <a:lstStyle>
            <a:lvl1pPr>
              <a:defRPr sz="3200"/>
            </a:lvl1pPr>
          </a:lstStyle>
          <a:p>
            <a:r>
              <a:rPr lang="it-IT" dirty="0"/>
              <a:t>Fare clic per modificare lo stile del titolo dello schema</a:t>
            </a:r>
          </a:p>
        </p:txBody>
      </p:sp>
      <p:sp>
        <p:nvSpPr>
          <p:cNvPr id="3" name="Segnaposto contenuto 2"/>
          <p:cNvSpPr>
            <a:spLocks noGrp="1"/>
          </p:cNvSpPr>
          <p:nvPr>
            <p:ph idx="1"/>
          </p:nvPr>
        </p:nvSpPr>
        <p:spPr>
          <a:xfrm>
            <a:off x="5430838" y="1825625"/>
            <a:ext cx="6172200" cy="4873625"/>
          </a:xfrm>
        </p:spPr>
        <p:txBody>
          <a:bodyPr/>
          <a:lstStyle>
            <a:lvl1pPr>
              <a:defRPr sz="2400">
                <a:solidFill>
                  <a:srgbClr val="00A588"/>
                </a:solidFill>
              </a:defRPr>
            </a:lvl1pPr>
            <a:lvl2pPr>
              <a:defRPr sz="2000">
                <a:solidFill>
                  <a:srgbClr val="00A588"/>
                </a:solidFill>
              </a:defRPr>
            </a:lvl2pPr>
            <a:lvl3pPr>
              <a:defRPr sz="1800">
                <a:solidFill>
                  <a:srgbClr val="00A588"/>
                </a:solidFill>
              </a:defRPr>
            </a:lvl3pPr>
            <a:lvl4pPr>
              <a:defRPr sz="1600">
                <a:solidFill>
                  <a:srgbClr val="00A588"/>
                </a:solidFill>
              </a:defRPr>
            </a:lvl4pPr>
            <a:lvl5pPr>
              <a:defRPr sz="1400">
                <a:solidFill>
                  <a:srgbClr val="00A588"/>
                </a:solidFill>
              </a:defRPr>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A5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1265593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25463" y="390525"/>
            <a:ext cx="3932237" cy="1600200"/>
          </a:xfrm>
        </p:spPr>
        <p:txBody>
          <a:bodyPr anchor="b"/>
          <a:lstStyle>
            <a:lvl1pPr>
              <a:defRPr sz="3200"/>
            </a:lvl1pPr>
          </a:lstStyle>
          <a:p>
            <a:r>
              <a:rPr lang="it-IT" dirty="0"/>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99994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linee verde">
    <p:spTree>
      <p:nvGrpSpPr>
        <p:cNvPr id="1" name=""/>
        <p:cNvGrpSpPr/>
        <p:nvPr/>
      </p:nvGrpSpPr>
      <p:grpSpPr>
        <a:xfrm>
          <a:off x="0" y="0"/>
          <a:ext cx="0" cy="0"/>
          <a:chOff x="0" y="0"/>
          <a:chExt cx="0" cy="0"/>
        </a:xfrm>
      </p:grpSpPr>
      <p:pic>
        <p:nvPicPr>
          <p:cNvPr id="4" name="Image 5">
            <a:extLst>
              <a:ext uri="{FF2B5EF4-FFF2-40B4-BE49-F238E27FC236}">
                <a16:creationId xmlns:a16="http://schemas.microsoft.com/office/drawing/2014/main" id="{3A615B23-D42F-D141-BA25-32E5A23A18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7">
            <a:extLst>
              <a:ext uri="{FF2B5EF4-FFF2-40B4-BE49-F238E27FC236}">
                <a16:creationId xmlns:a16="http://schemas.microsoft.com/office/drawing/2014/main" id="{3421C312-07B4-0A49-8E61-3577B8FF3E4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938" y="274638"/>
            <a:ext cx="11691937"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texte 16" descr="&#10;"/>
          <p:cNvSpPr>
            <a:spLocks noGrp="1"/>
          </p:cNvSpPr>
          <p:nvPr>
            <p:ph type="body" sz="quarter" idx="13"/>
          </p:nvPr>
        </p:nvSpPr>
        <p:spPr>
          <a:xfrm>
            <a:off x="544588" y="2570887"/>
            <a:ext cx="11127011" cy="2060421"/>
          </a:xfrm>
          <a:prstGeom prst="rect">
            <a:avLst/>
          </a:prstGeom>
        </p:spPr>
        <p:txBody>
          <a:bodyPr/>
          <a:lstStyle>
            <a:lvl1pPr marL="0" indent="0">
              <a:buNone/>
              <a:defRPr sz="4000" b="1" i="0">
                <a:solidFill>
                  <a:schemeClr val="bg1"/>
                </a:solidFill>
                <a:latin typeface="Trebuchet MS" panose="020B0603020202020204" pitchFamily="34" charset="0"/>
              </a:defRPr>
            </a:lvl1pPr>
          </a:lstStyle>
          <a:p>
            <a:pPr lvl="0"/>
            <a:r>
              <a:rPr lang="it-IT" dirty="0"/>
              <a:t>Fare clic per modificare gli stili del testo dello schema</a:t>
            </a:r>
          </a:p>
        </p:txBody>
      </p:sp>
      <p:sp>
        <p:nvSpPr>
          <p:cNvPr id="23" name="Espace réservé du texte 22"/>
          <p:cNvSpPr>
            <a:spLocks noGrp="1"/>
          </p:cNvSpPr>
          <p:nvPr>
            <p:ph type="body" sz="quarter" idx="14"/>
          </p:nvPr>
        </p:nvSpPr>
        <p:spPr>
          <a:xfrm>
            <a:off x="544590" y="5885323"/>
            <a:ext cx="2781270" cy="505884"/>
          </a:xfrm>
          <a:prstGeom prst="rect">
            <a:avLst/>
          </a:prstGeom>
        </p:spPr>
        <p:txBody>
          <a:bodyPr/>
          <a:lstStyle>
            <a:lvl1pPr marL="0" indent="0">
              <a:spcBef>
                <a:spcPts val="0"/>
              </a:spcBef>
              <a:buNone/>
              <a:defRPr sz="1600" b="0" i="0">
                <a:solidFill>
                  <a:schemeClr val="bg1"/>
                </a:solidFill>
                <a:latin typeface="Trebuchet MS" panose="020B0603020202020204" pitchFamily="34" charset="0"/>
              </a:defRPr>
            </a:lvl1pPr>
          </a:lstStyle>
          <a:p>
            <a:pPr lvl="0"/>
            <a:r>
              <a:rPr lang="it-IT" dirty="0"/>
              <a:t>Fare clic per modificare gli stili del testo dello schema</a:t>
            </a:r>
          </a:p>
        </p:txBody>
      </p:sp>
    </p:spTree>
    <p:extLst>
      <p:ext uri="{BB962C8B-B14F-4D97-AF65-F5344CB8AC3E}">
        <p14:creationId xmlns:p14="http://schemas.microsoft.com/office/powerpoint/2010/main" val="1820346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dirty="0"/>
              <a:t>Fare clic per modificare lo stile del titolo dello schema</a:t>
            </a:r>
          </a:p>
        </p:txBody>
      </p:sp>
      <p:sp>
        <p:nvSpPr>
          <p:cNvPr id="3" name="Segnaposto testo verticale 2"/>
          <p:cNvSpPr>
            <a:spLocks noGrp="1"/>
          </p:cNvSpPr>
          <p:nvPr>
            <p:ph type="body" orient="vert" idx="1"/>
          </p:nvPr>
        </p:nvSpPr>
        <p:spPr>
          <a:xfrm>
            <a:off x="838200" y="365125"/>
            <a:ext cx="7734300" cy="5811838"/>
          </a:xfrm>
        </p:spPr>
        <p:txBody>
          <a:bodyPr vert="eaVert"/>
          <a:lstStyle>
            <a:lvl1pPr>
              <a:defRPr>
                <a:solidFill>
                  <a:srgbClr val="00A588"/>
                </a:solidFill>
              </a:defRPr>
            </a:lvl1pPr>
            <a:lvl2pPr>
              <a:defRPr>
                <a:solidFill>
                  <a:srgbClr val="00A588"/>
                </a:solidFill>
              </a:defRPr>
            </a:lvl2pPr>
            <a:lvl3pPr>
              <a:defRPr>
                <a:solidFill>
                  <a:srgbClr val="00A588"/>
                </a:solidFill>
              </a:defRPr>
            </a:lvl3pPr>
            <a:lvl4pPr>
              <a:defRPr>
                <a:solidFill>
                  <a:srgbClr val="00A588"/>
                </a:solidFill>
              </a:defRPr>
            </a:lvl4pPr>
            <a:lvl5pPr>
              <a:defRPr>
                <a:solidFill>
                  <a:srgbClr val="00A588"/>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60354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ertina fondo ver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9C6BF22-3582-8044-81A9-CF9DDF3E46C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a:defRPr/>
            </a:pPr>
            <a:endParaRPr lang="fr-FR"/>
          </a:p>
        </p:txBody>
      </p:sp>
      <p:pic>
        <p:nvPicPr>
          <p:cNvPr id="5" name="Immagine 7">
            <a:extLst>
              <a:ext uri="{FF2B5EF4-FFF2-40B4-BE49-F238E27FC236}">
                <a16:creationId xmlns:a16="http://schemas.microsoft.com/office/drawing/2014/main" id="{966BA9A2-2CDD-554E-BA0C-AE8ECFFB7B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274638"/>
            <a:ext cx="116935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texte 16" descr="&#10;"/>
          <p:cNvSpPr>
            <a:spLocks noGrp="1"/>
          </p:cNvSpPr>
          <p:nvPr>
            <p:ph type="body" sz="quarter" idx="13"/>
          </p:nvPr>
        </p:nvSpPr>
        <p:spPr>
          <a:xfrm>
            <a:off x="544590" y="2642208"/>
            <a:ext cx="10538873" cy="2060421"/>
          </a:xfrm>
          <a:prstGeom prst="rect">
            <a:avLst/>
          </a:prstGeom>
        </p:spPr>
        <p:txBody>
          <a:bodyPr/>
          <a:lstStyle>
            <a:lvl1pPr marL="0" indent="0">
              <a:buNone/>
              <a:defRPr sz="4000" b="1" i="0">
                <a:solidFill>
                  <a:schemeClr val="bg1"/>
                </a:solidFill>
                <a:latin typeface="Trebuchet MS" panose="020B0603020202020204" pitchFamily="34" charset="0"/>
              </a:defRPr>
            </a:lvl1pPr>
          </a:lstStyle>
          <a:p>
            <a:pPr lvl="0"/>
            <a:r>
              <a:rPr lang="it-IT" dirty="0"/>
              <a:t>Fare clic per modificare gli stili del testo dello schema</a:t>
            </a:r>
          </a:p>
        </p:txBody>
      </p:sp>
      <p:sp>
        <p:nvSpPr>
          <p:cNvPr id="6" name="Espace réservé du texte 22"/>
          <p:cNvSpPr>
            <a:spLocks noGrp="1"/>
          </p:cNvSpPr>
          <p:nvPr>
            <p:ph type="body" sz="quarter" idx="14"/>
          </p:nvPr>
        </p:nvSpPr>
        <p:spPr>
          <a:xfrm>
            <a:off x="544590" y="5885323"/>
            <a:ext cx="2781270" cy="505884"/>
          </a:xfrm>
          <a:prstGeom prst="rect">
            <a:avLst/>
          </a:prstGeom>
        </p:spPr>
        <p:txBody>
          <a:bodyPr/>
          <a:lstStyle>
            <a:lvl1pPr marL="0" indent="0">
              <a:spcBef>
                <a:spcPts val="0"/>
              </a:spcBef>
              <a:buNone/>
              <a:defRPr sz="1600" b="0" i="0">
                <a:solidFill>
                  <a:schemeClr val="bg1"/>
                </a:solidFill>
                <a:latin typeface="Trebuchet MS" panose="020B0603020202020204" pitchFamily="34" charset="0"/>
              </a:defRPr>
            </a:lvl1pPr>
          </a:lstStyle>
          <a:p>
            <a:pPr lvl="0"/>
            <a:r>
              <a:rPr lang="it-IT" dirty="0"/>
              <a:t>Fare clic per modificare gli stili del testo dello schema</a:t>
            </a:r>
          </a:p>
        </p:txBody>
      </p:sp>
    </p:spTree>
    <p:extLst>
      <p:ext uri="{BB962C8B-B14F-4D97-AF65-F5344CB8AC3E}">
        <p14:creationId xmlns:p14="http://schemas.microsoft.com/office/powerpoint/2010/main" val="296960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tti verde">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5059912-38A4-6C45-BF7A-2F1A420078A3}"/>
              </a:ext>
            </a:extLst>
          </p:cNvPr>
          <p:cNvSpPr/>
          <p:nvPr userDrawn="1"/>
        </p:nvSpPr>
        <p:spPr>
          <a:xfrm>
            <a:off x="1751013" y="4699000"/>
            <a:ext cx="2605087" cy="846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4" name="Rectangle 5">
            <a:extLst>
              <a:ext uri="{FF2B5EF4-FFF2-40B4-BE49-F238E27FC236}">
                <a16:creationId xmlns:a16="http://schemas.microsoft.com/office/drawing/2014/main" id="{876C0690-CAA6-1744-BA12-66C81193E9D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a:defRPr/>
            </a:pPr>
            <a:endParaRPr lang="fr-FR"/>
          </a:p>
        </p:txBody>
      </p:sp>
      <p:pic>
        <p:nvPicPr>
          <p:cNvPr id="5" name="Immagine 8">
            <a:extLst>
              <a:ext uri="{FF2B5EF4-FFF2-40B4-BE49-F238E27FC236}">
                <a16:creationId xmlns:a16="http://schemas.microsoft.com/office/drawing/2014/main" id="{3A478A02-F1F0-A740-973B-1901D2F8FB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274638"/>
            <a:ext cx="116935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482940" y="2479677"/>
            <a:ext cx="4856836" cy="1741715"/>
          </a:xfrm>
          <a:prstGeom prst="rect">
            <a:avLst/>
          </a:prstGeom>
        </p:spPr>
        <p:txBody>
          <a:bodyPr/>
          <a:lstStyle>
            <a:lvl1pPr marL="0" indent="0">
              <a:buNone/>
              <a:defRPr sz="3200" b="1" i="0">
                <a:solidFill>
                  <a:schemeClr val="bg1"/>
                </a:solidFill>
                <a:latin typeface="Trebuchet MS" panose="020B0603020202020204" pitchFamily="34" charset="0"/>
              </a:defRPr>
            </a:lvl1pPr>
            <a:lvl2pPr marL="9060" indent="0">
              <a:spcBef>
                <a:spcPts val="1641"/>
              </a:spcBef>
              <a:buNone/>
              <a:tabLst/>
              <a:defRPr sz="2000" b="0">
                <a:solidFill>
                  <a:schemeClr val="bg1"/>
                </a:solidFill>
                <a:latin typeface="Trebuchet MS" panose="020B0603020202020204" pitchFamily="34" charset="0"/>
              </a:defRPr>
            </a:lvl2pPr>
          </a:lstStyle>
          <a:p>
            <a:pPr lvl="0"/>
            <a:r>
              <a:rPr lang="it-IT" dirty="0"/>
              <a:t>Fare clic per modificare gli stili del testo dello schema</a:t>
            </a:r>
          </a:p>
          <a:p>
            <a:pPr lvl="1"/>
            <a:r>
              <a:rPr lang="it-IT" noProof="0" dirty="0"/>
              <a:t>Secondo livello </a:t>
            </a:r>
          </a:p>
        </p:txBody>
      </p:sp>
    </p:spTree>
    <p:extLst>
      <p:ext uri="{BB962C8B-B14F-4D97-AF65-F5344CB8AC3E}">
        <p14:creationId xmlns:p14="http://schemas.microsoft.com/office/powerpoint/2010/main" val="84160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fondo ver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ADEB4F3-02C1-A846-8935-0ABC1D961B2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a:defRPr/>
            </a:pPr>
            <a:endParaRPr lang="fr-FR"/>
          </a:p>
        </p:txBody>
      </p:sp>
      <p:pic>
        <p:nvPicPr>
          <p:cNvPr id="5" name="Immagine 7">
            <a:extLst>
              <a:ext uri="{FF2B5EF4-FFF2-40B4-BE49-F238E27FC236}">
                <a16:creationId xmlns:a16="http://schemas.microsoft.com/office/drawing/2014/main" id="{0FD3CECC-4E07-C343-B868-767CD5A69D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963" y="274638"/>
            <a:ext cx="116935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texte 16" descr="&#10;"/>
          <p:cNvSpPr>
            <a:spLocks noGrp="1"/>
          </p:cNvSpPr>
          <p:nvPr>
            <p:ph type="body" sz="quarter" idx="13"/>
          </p:nvPr>
        </p:nvSpPr>
        <p:spPr>
          <a:xfrm>
            <a:off x="544588" y="2642208"/>
            <a:ext cx="11019323" cy="2060421"/>
          </a:xfrm>
          <a:prstGeom prst="rect">
            <a:avLst/>
          </a:prstGeom>
        </p:spPr>
        <p:txBody>
          <a:bodyPr/>
          <a:lstStyle>
            <a:lvl1pPr marL="0" indent="0">
              <a:buNone/>
              <a:defRPr sz="4000" b="1" i="0">
                <a:solidFill>
                  <a:srgbClr val="00A7BC"/>
                </a:solidFill>
                <a:latin typeface="Trebuchet MS" panose="020B0603020202020204" pitchFamily="34" charset="0"/>
              </a:defRPr>
            </a:lvl1pPr>
          </a:lstStyle>
          <a:p>
            <a:pPr lvl="0"/>
            <a:r>
              <a:rPr lang="it-IT" dirty="0"/>
              <a:t>Fare clic per modificare gli stili del testo dello schema</a:t>
            </a:r>
          </a:p>
        </p:txBody>
      </p:sp>
      <p:sp>
        <p:nvSpPr>
          <p:cNvPr id="9" name="Espace réservé du texte 22"/>
          <p:cNvSpPr>
            <a:spLocks noGrp="1"/>
          </p:cNvSpPr>
          <p:nvPr>
            <p:ph type="body" sz="quarter" idx="14"/>
          </p:nvPr>
        </p:nvSpPr>
        <p:spPr>
          <a:xfrm>
            <a:off x="544590" y="5885323"/>
            <a:ext cx="2781270" cy="505884"/>
          </a:xfrm>
          <a:prstGeom prst="rect">
            <a:avLst/>
          </a:prstGeom>
        </p:spPr>
        <p:txBody>
          <a:bodyPr/>
          <a:lstStyle>
            <a:lvl1pPr marL="0" indent="0">
              <a:spcBef>
                <a:spcPts val="0"/>
              </a:spcBef>
              <a:buNone/>
              <a:defRPr sz="1600" b="0" i="0">
                <a:solidFill>
                  <a:srgbClr val="00A6BB"/>
                </a:solidFill>
                <a:latin typeface="Trebuchet MS" panose="020B0603020202020204" pitchFamily="34" charset="0"/>
              </a:defRPr>
            </a:lvl1pPr>
          </a:lstStyle>
          <a:p>
            <a:pPr lvl="0"/>
            <a:r>
              <a:rPr lang="it-IT" dirty="0"/>
              <a:t>Fare clic per modificare gli stili del testo dello schema</a:t>
            </a:r>
          </a:p>
        </p:txBody>
      </p:sp>
    </p:spTree>
    <p:extLst>
      <p:ext uri="{BB962C8B-B14F-4D97-AF65-F5344CB8AC3E}">
        <p14:creationId xmlns:p14="http://schemas.microsoft.com/office/powerpoint/2010/main" val="135842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rio">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38CEFF39-40BA-1643-B974-BCF04A9529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a:defRPr/>
            </a:pPr>
            <a:endParaRPr lang="fr-FR" dirty="0"/>
          </a:p>
        </p:txBody>
      </p:sp>
      <p:pic>
        <p:nvPicPr>
          <p:cNvPr id="12" name="Image 6">
            <a:extLst>
              <a:ext uri="{FF2B5EF4-FFF2-40B4-BE49-F238E27FC236}">
                <a16:creationId xmlns:a16="http://schemas.microsoft.com/office/drawing/2014/main" id="{631A3E1B-BDAF-ED40-87BE-C5D9D45E39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406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7">
            <a:extLst>
              <a:ext uri="{FF2B5EF4-FFF2-40B4-BE49-F238E27FC236}">
                <a16:creationId xmlns:a16="http://schemas.microsoft.com/office/drawing/2014/main" id="{7484C8F4-5494-7C47-9523-98C07B23F633}"/>
              </a:ext>
            </a:extLst>
          </p:cNvPr>
          <p:cNvSpPr/>
          <p:nvPr userDrawn="1"/>
        </p:nvSpPr>
        <p:spPr>
          <a:xfrm>
            <a:off x="444500" y="2362200"/>
            <a:ext cx="2195513" cy="122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eaLnBrk="1" fontAlgn="auto" hangingPunct="1">
              <a:spcBef>
                <a:spcPts val="0"/>
              </a:spcBef>
              <a:spcAft>
                <a:spcPts val="0"/>
              </a:spcAft>
              <a:defRPr/>
            </a:pPr>
            <a:endParaRPr lang="fr-FR"/>
          </a:p>
        </p:txBody>
      </p:sp>
      <p:sp>
        <p:nvSpPr>
          <p:cNvPr id="2" name="Title 1"/>
          <p:cNvSpPr>
            <a:spLocks noGrp="1"/>
          </p:cNvSpPr>
          <p:nvPr>
            <p:ph type="title"/>
          </p:nvPr>
        </p:nvSpPr>
        <p:spPr>
          <a:xfrm>
            <a:off x="324328" y="500865"/>
            <a:ext cx="3587012" cy="650441"/>
          </a:xfrm>
          <a:prstGeom prst="rect">
            <a:avLst/>
          </a:prstGeom>
        </p:spPr>
        <p:txBody>
          <a:bodyPr/>
          <a:lstStyle>
            <a:lvl1pPr>
              <a:defRPr sz="3200" b="1" i="0">
                <a:solidFill>
                  <a:srgbClr val="2A2976"/>
                </a:solidFill>
                <a:latin typeface="Trebuchet MS" panose="020B0603020202020204" pitchFamily="34" charset="0"/>
              </a:defRPr>
            </a:lvl1pPr>
          </a:lstStyle>
          <a:p>
            <a:r>
              <a:rPr lang="it-IT"/>
              <a:t>Fare clic per modificare lo stile del titolo dello schema</a:t>
            </a:r>
            <a:endParaRPr lang="en-US" dirty="0"/>
          </a:p>
        </p:txBody>
      </p:sp>
      <p:sp>
        <p:nvSpPr>
          <p:cNvPr id="10" name="Espace réservé du texte 9"/>
          <p:cNvSpPr>
            <a:spLocks noGrp="1"/>
          </p:cNvSpPr>
          <p:nvPr>
            <p:ph type="body" sz="quarter" idx="13"/>
          </p:nvPr>
        </p:nvSpPr>
        <p:spPr>
          <a:xfrm>
            <a:off x="225581" y="1328523"/>
            <a:ext cx="3685759" cy="856459"/>
          </a:xfrm>
          <a:prstGeom prst="rect">
            <a:avLst/>
          </a:prstGeom>
        </p:spPr>
        <p:txBody>
          <a:bodyPr>
            <a:noAutofit/>
          </a:bodyPr>
          <a:lstStyle>
            <a:lvl1pPr marL="0" indent="0">
              <a:spcBef>
                <a:spcPts val="0"/>
              </a:spcBef>
              <a:buNone/>
              <a:defRPr sz="1800" b="0">
                <a:solidFill>
                  <a:schemeClr val="accent1"/>
                </a:solidFill>
              </a:defRPr>
            </a:lvl1pPr>
          </a:lstStyle>
          <a:p>
            <a:pPr lvl="0"/>
            <a:r>
              <a:rPr lang="it-IT" dirty="0"/>
              <a:t>Fare clic per modificare gli stili del testo dello schema</a:t>
            </a:r>
          </a:p>
        </p:txBody>
      </p:sp>
      <p:sp>
        <p:nvSpPr>
          <p:cNvPr id="7" name="Text Placeholder 6"/>
          <p:cNvSpPr>
            <a:spLocks noGrp="1"/>
          </p:cNvSpPr>
          <p:nvPr>
            <p:ph type="body" sz="quarter" idx="14"/>
          </p:nvPr>
        </p:nvSpPr>
        <p:spPr>
          <a:xfrm>
            <a:off x="4344129" y="708417"/>
            <a:ext cx="3672399" cy="1358772"/>
          </a:xfrm>
          <a:prstGeom prst="rect">
            <a:avLst/>
          </a:prstGeom>
        </p:spPr>
        <p:txBody>
          <a:bodyPr/>
          <a:lstStyle>
            <a:lvl1pPr marL="253654" indent="-253654">
              <a:buClr>
                <a:schemeClr val="accent3"/>
              </a:buClr>
              <a:buFont typeface="+mj-lt"/>
              <a:buAutoNum type="arabicPeriod"/>
              <a:tabLst/>
              <a:defRPr sz="1800" b="1" i="0">
                <a:solidFill>
                  <a:srgbClr val="2A2976"/>
                </a:solidFill>
                <a:latin typeface="Trebuchet MS" panose="020B0603020202020204" pitchFamily="34" charset="0"/>
              </a:defRPr>
            </a:lvl1pPr>
            <a:lvl2pPr marL="253654" marR="0" indent="0" algn="l" defTabSz="914400" rtl="0" eaLnBrk="0" fontAlgn="base" latinLnBrk="0" hangingPunct="0">
              <a:lnSpc>
                <a:spcPct val="90000"/>
              </a:lnSpc>
              <a:spcBef>
                <a:spcPts val="0"/>
              </a:spcBef>
              <a:spcAft>
                <a:spcPct val="0"/>
              </a:spcAft>
              <a:buClr>
                <a:schemeClr val="accent3"/>
              </a:buClr>
              <a:buSzTx/>
              <a:buFontTx/>
              <a:buNone/>
              <a:tabLst/>
              <a:defRPr sz="16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Quarto livello</a:t>
            </a:r>
          </a:p>
        </p:txBody>
      </p:sp>
      <p:sp>
        <p:nvSpPr>
          <p:cNvPr id="13" name="Text Placeholder 6"/>
          <p:cNvSpPr>
            <a:spLocks noGrp="1"/>
          </p:cNvSpPr>
          <p:nvPr>
            <p:ph type="body" sz="quarter" idx="15"/>
          </p:nvPr>
        </p:nvSpPr>
        <p:spPr>
          <a:xfrm>
            <a:off x="4344129" y="2070230"/>
            <a:ext cx="3672399" cy="1358772"/>
          </a:xfrm>
          <a:prstGeom prst="rect">
            <a:avLst/>
          </a:prstGeom>
        </p:spPr>
        <p:txBody>
          <a:bodyPr/>
          <a:lstStyle>
            <a:lvl1pPr marL="253654" indent="-253654">
              <a:buClr>
                <a:schemeClr val="accent3"/>
              </a:buClr>
              <a:buFont typeface="+mj-lt"/>
              <a:buAutoNum type="arabicPeriod" startAt="2"/>
              <a:tabLst/>
              <a:defRPr sz="1800" b="1" i="0">
                <a:solidFill>
                  <a:srgbClr val="2A2976"/>
                </a:solidFill>
                <a:latin typeface="Trebuchet MS" panose="020B0603020202020204" pitchFamily="34" charset="0"/>
              </a:defRPr>
            </a:lvl1pPr>
            <a:lvl2pPr marL="253654" marR="0" indent="0" algn="l" defTabSz="914400" rtl="0" eaLnBrk="0" fontAlgn="base" latinLnBrk="0" hangingPunct="0">
              <a:lnSpc>
                <a:spcPct val="90000"/>
              </a:lnSpc>
              <a:spcBef>
                <a:spcPts val="0"/>
              </a:spcBef>
              <a:spcAft>
                <a:spcPct val="0"/>
              </a:spcAft>
              <a:buClr>
                <a:schemeClr val="accent3"/>
              </a:buClr>
              <a:buSzTx/>
              <a:buFontTx/>
              <a:buNone/>
              <a:tabLst/>
              <a:defRPr sz="16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Quarto livello</a:t>
            </a:r>
          </a:p>
        </p:txBody>
      </p:sp>
      <p:sp>
        <p:nvSpPr>
          <p:cNvPr id="14" name="Text Placeholder 6"/>
          <p:cNvSpPr>
            <a:spLocks noGrp="1"/>
          </p:cNvSpPr>
          <p:nvPr>
            <p:ph type="body" sz="quarter" idx="16"/>
          </p:nvPr>
        </p:nvSpPr>
        <p:spPr>
          <a:xfrm>
            <a:off x="4344129" y="3468879"/>
            <a:ext cx="3672399" cy="1358772"/>
          </a:xfrm>
          <a:prstGeom prst="rect">
            <a:avLst/>
          </a:prstGeom>
        </p:spPr>
        <p:txBody>
          <a:bodyPr/>
          <a:lstStyle>
            <a:lvl1pPr marL="253654" indent="-253654">
              <a:buClr>
                <a:schemeClr val="accent3"/>
              </a:buClr>
              <a:buFont typeface="+mj-lt"/>
              <a:buAutoNum type="arabicPeriod" startAt="3"/>
              <a:tabLst/>
              <a:defRPr sz="1800" b="1" i="0">
                <a:solidFill>
                  <a:srgbClr val="2A2976"/>
                </a:solidFill>
                <a:latin typeface="Trebuchet MS" panose="020B0603020202020204" pitchFamily="34" charset="0"/>
              </a:defRPr>
            </a:lvl1pPr>
            <a:lvl2pPr marL="253654" marR="0" indent="0" algn="l" defTabSz="914400" rtl="0" eaLnBrk="0" fontAlgn="base" latinLnBrk="0" hangingPunct="0">
              <a:lnSpc>
                <a:spcPct val="90000"/>
              </a:lnSpc>
              <a:spcBef>
                <a:spcPts val="0"/>
              </a:spcBef>
              <a:spcAft>
                <a:spcPct val="0"/>
              </a:spcAft>
              <a:buClr>
                <a:schemeClr val="accent3"/>
              </a:buClr>
              <a:buSzTx/>
              <a:buFontTx/>
              <a:buNone/>
              <a:tabLst/>
              <a:defRPr sz="16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Quarto livello</a:t>
            </a:r>
          </a:p>
        </p:txBody>
      </p:sp>
      <p:sp>
        <p:nvSpPr>
          <p:cNvPr id="15" name="Text Placeholder 6"/>
          <p:cNvSpPr>
            <a:spLocks noGrp="1"/>
          </p:cNvSpPr>
          <p:nvPr>
            <p:ph type="body" sz="quarter" idx="17"/>
          </p:nvPr>
        </p:nvSpPr>
        <p:spPr>
          <a:xfrm>
            <a:off x="8086812" y="708417"/>
            <a:ext cx="3672399" cy="1358772"/>
          </a:xfrm>
          <a:prstGeom prst="rect">
            <a:avLst/>
          </a:prstGeom>
        </p:spPr>
        <p:txBody>
          <a:bodyPr/>
          <a:lstStyle>
            <a:lvl1pPr marL="253654" indent="-253654">
              <a:buClr>
                <a:schemeClr val="accent3"/>
              </a:buClr>
              <a:buFont typeface="+mj-lt"/>
              <a:buAutoNum type="arabicPeriod" startAt="4"/>
              <a:tabLst/>
              <a:defRPr sz="1800" b="1" i="0">
                <a:solidFill>
                  <a:srgbClr val="2A2976"/>
                </a:solidFill>
                <a:latin typeface="Trebuchet MS" panose="020B0603020202020204" pitchFamily="34" charset="0"/>
              </a:defRPr>
            </a:lvl1pPr>
            <a:lvl2pPr marL="253654" marR="0" indent="0" algn="l" defTabSz="914400" rtl="0" eaLnBrk="0" fontAlgn="base" latinLnBrk="0" hangingPunct="0">
              <a:lnSpc>
                <a:spcPct val="90000"/>
              </a:lnSpc>
              <a:spcBef>
                <a:spcPts val="0"/>
              </a:spcBef>
              <a:spcAft>
                <a:spcPct val="0"/>
              </a:spcAft>
              <a:buClr>
                <a:schemeClr val="accent3"/>
              </a:buClr>
              <a:buSzTx/>
              <a:buFontTx/>
              <a:buNone/>
              <a:tabLst/>
              <a:defRPr sz="16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Quarto livello</a:t>
            </a:r>
          </a:p>
        </p:txBody>
      </p:sp>
      <p:sp>
        <p:nvSpPr>
          <p:cNvPr id="17" name="Text Placeholder 6"/>
          <p:cNvSpPr>
            <a:spLocks noGrp="1"/>
          </p:cNvSpPr>
          <p:nvPr>
            <p:ph type="body" sz="quarter" idx="18"/>
          </p:nvPr>
        </p:nvSpPr>
        <p:spPr>
          <a:xfrm>
            <a:off x="8086812" y="2070230"/>
            <a:ext cx="3672399" cy="1358772"/>
          </a:xfrm>
          <a:prstGeom prst="rect">
            <a:avLst/>
          </a:prstGeom>
        </p:spPr>
        <p:txBody>
          <a:bodyPr/>
          <a:lstStyle>
            <a:lvl1pPr marL="253654" indent="-253654">
              <a:buClr>
                <a:schemeClr val="accent3"/>
              </a:buClr>
              <a:buFont typeface="+mj-lt"/>
              <a:buAutoNum type="arabicPeriod" startAt="5"/>
              <a:tabLst/>
              <a:defRPr sz="1800" b="1" i="0">
                <a:solidFill>
                  <a:srgbClr val="2A2976"/>
                </a:solidFill>
                <a:latin typeface="Trebuchet MS" panose="020B0603020202020204" pitchFamily="34" charset="0"/>
              </a:defRPr>
            </a:lvl1pPr>
            <a:lvl2pPr marL="253654" marR="0" indent="0" algn="l" defTabSz="914400" rtl="0" eaLnBrk="0" fontAlgn="base" latinLnBrk="0" hangingPunct="0">
              <a:lnSpc>
                <a:spcPct val="90000"/>
              </a:lnSpc>
              <a:spcBef>
                <a:spcPts val="0"/>
              </a:spcBef>
              <a:spcAft>
                <a:spcPct val="0"/>
              </a:spcAft>
              <a:buClr>
                <a:schemeClr val="accent3"/>
              </a:buClr>
              <a:buSzTx/>
              <a:buFontTx/>
              <a:buNone/>
              <a:tabLst/>
              <a:defRPr sz="16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Quarto livello</a:t>
            </a:r>
          </a:p>
        </p:txBody>
      </p:sp>
      <p:sp>
        <p:nvSpPr>
          <p:cNvPr id="18" name="Text Placeholder 6"/>
          <p:cNvSpPr>
            <a:spLocks noGrp="1"/>
          </p:cNvSpPr>
          <p:nvPr>
            <p:ph type="body" sz="quarter" idx="19"/>
          </p:nvPr>
        </p:nvSpPr>
        <p:spPr>
          <a:xfrm>
            <a:off x="8086812" y="3468879"/>
            <a:ext cx="3672399" cy="1358772"/>
          </a:xfrm>
          <a:prstGeom prst="rect">
            <a:avLst/>
          </a:prstGeom>
        </p:spPr>
        <p:txBody>
          <a:bodyPr/>
          <a:lstStyle>
            <a:lvl1pPr marL="253654" indent="-253654">
              <a:buClr>
                <a:schemeClr val="accent3"/>
              </a:buClr>
              <a:buFont typeface="+mj-lt"/>
              <a:buAutoNum type="arabicPeriod" startAt="6"/>
              <a:tabLst/>
              <a:defRPr sz="1800" b="1" i="0">
                <a:solidFill>
                  <a:srgbClr val="2A2976"/>
                </a:solidFill>
                <a:latin typeface="Trebuchet MS" panose="020B0603020202020204" pitchFamily="34" charset="0"/>
              </a:defRPr>
            </a:lvl1pPr>
            <a:lvl2pPr marL="253654" marR="0" indent="0" algn="l" defTabSz="914400" rtl="0" eaLnBrk="0" fontAlgn="base" latinLnBrk="0" hangingPunct="0">
              <a:lnSpc>
                <a:spcPct val="90000"/>
              </a:lnSpc>
              <a:spcBef>
                <a:spcPts val="0"/>
              </a:spcBef>
              <a:spcAft>
                <a:spcPct val="0"/>
              </a:spcAft>
              <a:buClr>
                <a:schemeClr val="accent3"/>
              </a:buClr>
              <a:buSzTx/>
              <a:buFontTx/>
              <a:buNone/>
              <a:tabLst/>
              <a:defRPr sz="16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Quarto livello</a:t>
            </a:r>
          </a:p>
        </p:txBody>
      </p:sp>
    </p:spTree>
    <p:extLst>
      <p:ext uri="{BB962C8B-B14F-4D97-AF65-F5344CB8AC3E}">
        <p14:creationId xmlns:p14="http://schemas.microsoft.com/office/powerpoint/2010/main" val="360285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rio 2">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2504B00A-5F26-6145-9707-F7D44F92CB9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a:defRPr/>
            </a:pPr>
            <a:endParaRPr lang="fr-FR"/>
          </a:p>
        </p:txBody>
      </p:sp>
      <p:pic>
        <p:nvPicPr>
          <p:cNvPr id="6" name="Image 6">
            <a:extLst>
              <a:ext uri="{FF2B5EF4-FFF2-40B4-BE49-F238E27FC236}">
                <a16:creationId xmlns:a16="http://schemas.microsoft.com/office/drawing/2014/main" id="{E8F26232-FE35-6B4E-83E1-7DB9D8D5ED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05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0DA77AA-F71A-0C48-B4DA-0E155E1B401C}"/>
              </a:ext>
            </a:extLst>
          </p:cNvPr>
          <p:cNvSpPr/>
          <p:nvPr userDrawn="1"/>
        </p:nvSpPr>
        <p:spPr>
          <a:xfrm>
            <a:off x="444500" y="2362200"/>
            <a:ext cx="2195513" cy="122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eaLnBrk="1" fontAlgn="auto" hangingPunct="1">
              <a:spcBef>
                <a:spcPts val="0"/>
              </a:spcBef>
              <a:spcAft>
                <a:spcPts val="0"/>
              </a:spcAft>
              <a:defRPr/>
            </a:pPr>
            <a:endParaRPr lang="fr-FR"/>
          </a:p>
        </p:txBody>
      </p:sp>
      <p:sp>
        <p:nvSpPr>
          <p:cNvPr id="2" name="Title 1"/>
          <p:cNvSpPr>
            <a:spLocks noGrp="1"/>
          </p:cNvSpPr>
          <p:nvPr>
            <p:ph type="title"/>
          </p:nvPr>
        </p:nvSpPr>
        <p:spPr>
          <a:xfrm>
            <a:off x="324326" y="500865"/>
            <a:ext cx="3651140" cy="650441"/>
          </a:xfrm>
          <a:prstGeom prst="rect">
            <a:avLst/>
          </a:prstGeom>
        </p:spPr>
        <p:txBody>
          <a:bodyPr/>
          <a:lstStyle>
            <a:lvl1pPr>
              <a:defRPr sz="3200" b="1" i="0">
                <a:solidFill>
                  <a:srgbClr val="2A2976"/>
                </a:solidFill>
                <a:latin typeface="Trebuchet MS" panose="020B0603020202020204" pitchFamily="34" charset="0"/>
              </a:defRPr>
            </a:lvl1pPr>
          </a:lstStyle>
          <a:p>
            <a:r>
              <a:rPr lang="it-IT"/>
              <a:t>Fare clic per modificare lo stile del titolo dello schema</a:t>
            </a:r>
            <a:endParaRPr lang="en-US" dirty="0"/>
          </a:p>
        </p:txBody>
      </p:sp>
      <p:sp>
        <p:nvSpPr>
          <p:cNvPr id="10" name="Espace réservé du texte 9"/>
          <p:cNvSpPr>
            <a:spLocks noGrp="1"/>
          </p:cNvSpPr>
          <p:nvPr>
            <p:ph type="body" sz="quarter" idx="13"/>
          </p:nvPr>
        </p:nvSpPr>
        <p:spPr>
          <a:xfrm>
            <a:off x="289707" y="1335111"/>
            <a:ext cx="3685759" cy="856459"/>
          </a:xfrm>
          <a:prstGeom prst="rect">
            <a:avLst/>
          </a:prstGeom>
        </p:spPr>
        <p:txBody>
          <a:bodyPr>
            <a:noAutofit/>
          </a:bodyPr>
          <a:lstStyle>
            <a:lvl1pPr marL="0" indent="0">
              <a:spcBef>
                <a:spcPts val="0"/>
              </a:spcBef>
              <a:buNone/>
              <a:defRPr sz="1800" b="0">
                <a:solidFill>
                  <a:schemeClr val="accent1"/>
                </a:solidFill>
                <a:latin typeface="Trebuchet MS" panose="020B0603020202020204" pitchFamily="34" charset="0"/>
              </a:defRPr>
            </a:lvl1pPr>
          </a:lstStyle>
          <a:p>
            <a:pPr lvl="0"/>
            <a:r>
              <a:rPr lang="it-IT" dirty="0"/>
              <a:t>Fare clic per modificare gli stili del testo dello schema</a:t>
            </a:r>
          </a:p>
        </p:txBody>
      </p:sp>
      <p:sp>
        <p:nvSpPr>
          <p:cNvPr id="7" name="Text Placeholder 6"/>
          <p:cNvSpPr>
            <a:spLocks noGrp="1"/>
          </p:cNvSpPr>
          <p:nvPr>
            <p:ph type="body" sz="quarter" idx="14"/>
          </p:nvPr>
        </p:nvSpPr>
        <p:spPr>
          <a:xfrm>
            <a:off x="4344131" y="708416"/>
            <a:ext cx="7523545" cy="5906581"/>
          </a:xfrm>
          <a:prstGeom prst="rect">
            <a:avLst/>
          </a:prstGeom>
        </p:spPr>
        <p:txBody>
          <a:bodyPr/>
          <a:lstStyle>
            <a:lvl1pPr marL="253654" indent="-253654">
              <a:buClr>
                <a:schemeClr val="accent3"/>
              </a:buClr>
              <a:buFont typeface="+mj-lt"/>
              <a:buAutoNum type="arabicPeriod"/>
              <a:tabLst/>
              <a:defRPr sz="2400" b="1" i="0">
                <a:solidFill>
                  <a:srgbClr val="2A2976"/>
                </a:solidFill>
                <a:latin typeface="Trebuchet MS" panose="020B0603020202020204" pitchFamily="34" charset="0"/>
              </a:defRPr>
            </a:lvl1pPr>
            <a:lvl2pPr marL="253654" marR="0" indent="0" algn="l" defTabSz="913153" rtl="0" eaLnBrk="1" fontAlgn="auto" latinLnBrk="0" hangingPunct="1">
              <a:lnSpc>
                <a:spcPct val="90000"/>
              </a:lnSpc>
              <a:spcBef>
                <a:spcPts val="0"/>
              </a:spcBef>
              <a:spcAft>
                <a:spcPts val="0"/>
              </a:spcAft>
              <a:buClr>
                <a:schemeClr val="accent3"/>
              </a:buClr>
              <a:buSzTx/>
              <a:buFontTx/>
              <a:buNone/>
              <a:tabLst/>
              <a:defRPr sz="2000" b="0" i="0">
                <a:solidFill>
                  <a:srgbClr val="2A2976"/>
                </a:solidFill>
                <a:latin typeface="Trebuchet MS" panose="020B0603020202020204" pitchFamily="34" charset="0"/>
              </a:defRPr>
            </a:lvl2pPr>
            <a:lvl3pPr marL="913153" indent="0">
              <a:buClr>
                <a:schemeClr val="accent3"/>
              </a:buClr>
              <a:buFontTx/>
              <a:buNone/>
              <a:defRPr sz="1800" b="0" i="0">
                <a:latin typeface="Trebuchet MS" panose="020B0603020202020204" pitchFamily="34" charset="0"/>
              </a:defRPr>
            </a:lvl3pPr>
            <a:lvl4pPr marL="1369727" indent="0">
              <a:buClr>
                <a:schemeClr val="accent3"/>
              </a:buClr>
              <a:buFontTx/>
              <a:buNone/>
              <a:defRPr sz="1600" b="0" i="0">
                <a:solidFill>
                  <a:srgbClr val="1D3F86"/>
                </a:solidFill>
                <a:latin typeface="Trebuchet MS" panose="020B0603020202020204" pitchFamily="34" charset="0"/>
              </a:defRPr>
            </a:lvl4pPr>
            <a:lvl5pPr marL="1826303" indent="0">
              <a:buClr>
                <a:schemeClr val="accent3"/>
              </a:buClr>
              <a:buFontTx/>
              <a:buNone/>
              <a:defRPr sz="1400" b="0" i="0">
                <a:solidFill>
                  <a:srgbClr val="1D3F86"/>
                </a:solidFill>
                <a:latin typeface="Trebuchet MS" panose="020B0603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52385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grafico">
    <p:spTree>
      <p:nvGrpSpPr>
        <p:cNvPr id="1" name=""/>
        <p:cNvGrpSpPr/>
        <p:nvPr/>
      </p:nvGrpSpPr>
      <p:grpSpPr>
        <a:xfrm>
          <a:off x="0" y="0"/>
          <a:ext cx="0" cy="0"/>
          <a:chOff x="0" y="0"/>
          <a:chExt cx="0" cy="0"/>
        </a:xfrm>
      </p:grpSpPr>
      <p:pic>
        <p:nvPicPr>
          <p:cNvPr id="4" name="Image 15">
            <a:extLst>
              <a:ext uri="{FF2B5EF4-FFF2-40B4-BE49-F238E27FC236}">
                <a16:creationId xmlns:a16="http://schemas.microsoft.com/office/drawing/2014/main" id="{2BC4EEAC-7987-7043-9087-427B303FDA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3825"/>
            <a:ext cx="12192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89555001-DE2A-BF41-8892-3713AD5C41FE}"/>
              </a:ext>
            </a:extLst>
          </p:cNvPr>
          <p:cNvSpPr/>
          <p:nvPr userDrawn="1"/>
        </p:nvSpPr>
        <p:spPr>
          <a:xfrm>
            <a:off x="423863" y="1516063"/>
            <a:ext cx="3413125" cy="85725"/>
          </a:xfrm>
          <a:prstGeom prst="rect">
            <a:avLst/>
          </a:prstGeom>
          <a:solidFill>
            <a:srgbClr val="00AA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eaLnBrk="1" fontAlgn="auto" hangingPunct="1">
              <a:spcBef>
                <a:spcPts val="0"/>
              </a:spcBef>
              <a:spcAft>
                <a:spcPts val="0"/>
              </a:spcAft>
              <a:defRPr/>
            </a:pPr>
            <a:endParaRPr lang="fr-FR"/>
          </a:p>
        </p:txBody>
      </p:sp>
      <p:sp>
        <p:nvSpPr>
          <p:cNvPr id="15" name="Chart Placeholder 14"/>
          <p:cNvSpPr>
            <a:spLocks noGrp="1"/>
          </p:cNvSpPr>
          <p:nvPr>
            <p:ph type="chart" sz="quarter" idx="14"/>
          </p:nvPr>
        </p:nvSpPr>
        <p:spPr>
          <a:xfrm>
            <a:off x="422811" y="1974551"/>
            <a:ext cx="11566845" cy="4200071"/>
          </a:xfrm>
          <a:prstGeom prst="rect">
            <a:avLst/>
          </a:prstGeom>
        </p:spPr>
        <p:txBody>
          <a:bodyPr rtlCol="0">
            <a:normAutofit/>
          </a:bodyPr>
          <a:lstStyle>
            <a:lvl1pPr marL="0" indent="0">
              <a:buNone/>
              <a:defRPr sz="2400" b="0">
                <a:latin typeface="Trebuchet MS" panose="020B0603020202020204" pitchFamily="34" charset="0"/>
              </a:defRPr>
            </a:lvl1pPr>
          </a:lstStyle>
          <a:p>
            <a:pPr lvl="0"/>
            <a:r>
              <a:rPr lang="it-IT" noProof="0"/>
              <a:t>Fare clic sull'icona per inserire un grafico</a:t>
            </a:r>
            <a:endParaRPr lang="it-IT" noProof="0" dirty="0"/>
          </a:p>
        </p:txBody>
      </p:sp>
      <p:sp>
        <p:nvSpPr>
          <p:cNvPr id="7" name="Text Placeholder 10"/>
          <p:cNvSpPr>
            <a:spLocks noGrp="1"/>
          </p:cNvSpPr>
          <p:nvPr>
            <p:ph type="body" sz="quarter" idx="13"/>
          </p:nvPr>
        </p:nvSpPr>
        <p:spPr>
          <a:xfrm>
            <a:off x="275294" y="625058"/>
            <a:ext cx="9837727" cy="1116663"/>
          </a:xfrm>
          <a:prstGeom prst="rect">
            <a:avLst/>
          </a:prstGeom>
        </p:spPr>
        <p:txBody>
          <a:bodyPr/>
          <a:lstStyle>
            <a:lvl1pPr marL="0" indent="0">
              <a:spcBef>
                <a:spcPts val="571"/>
              </a:spcBef>
              <a:buFontTx/>
              <a:buNone/>
              <a:defRPr sz="3200" b="1" i="0">
                <a:solidFill>
                  <a:srgbClr val="2A2976"/>
                </a:solidFill>
                <a:latin typeface="Trebuchet MS" panose="020B0603020202020204" pitchFamily="34" charset="0"/>
              </a:defRPr>
            </a:lvl1pPr>
            <a:lvl2pPr marL="9060" indent="0">
              <a:spcBef>
                <a:spcPts val="571"/>
              </a:spcBef>
              <a:buFontTx/>
              <a:buNone/>
              <a:tabLst/>
              <a:defRPr sz="20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327192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esto">
    <p:spTree>
      <p:nvGrpSpPr>
        <p:cNvPr id="1" name=""/>
        <p:cNvGrpSpPr/>
        <p:nvPr/>
      </p:nvGrpSpPr>
      <p:grpSpPr>
        <a:xfrm>
          <a:off x="0" y="0"/>
          <a:ext cx="0" cy="0"/>
          <a:chOff x="0" y="0"/>
          <a:chExt cx="0" cy="0"/>
        </a:xfrm>
      </p:grpSpPr>
      <p:pic>
        <p:nvPicPr>
          <p:cNvPr id="4" name="Image 15">
            <a:extLst>
              <a:ext uri="{FF2B5EF4-FFF2-40B4-BE49-F238E27FC236}">
                <a16:creationId xmlns:a16="http://schemas.microsoft.com/office/drawing/2014/main" id="{CC8AE457-228C-6144-870C-09C0BA04F9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F51A6A06-4243-0B48-994B-FCDC4DFA5040}"/>
              </a:ext>
            </a:extLst>
          </p:cNvPr>
          <p:cNvSpPr/>
          <p:nvPr userDrawn="1"/>
        </p:nvSpPr>
        <p:spPr>
          <a:xfrm>
            <a:off x="423863" y="1516063"/>
            <a:ext cx="3413125" cy="85725"/>
          </a:xfrm>
          <a:prstGeom prst="rect">
            <a:avLst/>
          </a:prstGeom>
          <a:solidFill>
            <a:srgbClr val="00AA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eaLnBrk="1" fontAlgn="auto" hangingPunct="1">
              <a:spcBef>
                <a:spcPts val="0"/>
              </a:spcBef>
              <a:spcAft>
                <a:spcPts val="0"/>
              </a:spcAft>
              <a:defRPr/>
            </a:pPr>
            <a:endParaRPr lang="fr-FR"/>
          </a:p>
        </p:txBody>
      </p:sp>
      <p:sp>
        <p:nvSpPr>
          <p:cNvPr id="11" name="Text Placeholder 10"/>
          <p:cNvSpPr>
            <a:spLocks noGrp="1"/>
          </p:cNvSpPr>
          <p:nvPr>
            <p:ph type="body" sz="quarter" idx="13"/>
          </p:nvPr>
        </p:nvSpPr>
        <p:spPr>
          <a:xfrm>
            <a:off x="275294" y="625058"/>
            <a:ext cx="9837727" cy="1116663"/>
          </a:xfrm>
          <a:prstGeom prst="rect">
            <a:avLst/>
          </a:prstGeom>
        </p:spPr>
        <p:txBody>
          <a:bodyPr/>
          <a:lstStyle>
            <a:lvl1pPr marL="0" indent="0">
              <a:spcBef>
                <a:spcPts val="571"/>
              </a:spcBef>
              <a:buFontTx/>
              <a:buNone/>
              <a:defRPr sz="3200" b="1" i="0">
                <a:solidFill>
                  <a:srgbClr val="2A2976"/>
                </a:solidFill>
                <a:latin typeface="Trebuchet MS" panose="020B0603020202020204" pitchFamily="34" charset="0"/>
              </a:defRPr>
            </a:lvl1pPr>
            <a:lvl2pPr marL="9060" indent="0">
              <a:spcBef>
                <a:spcPts val="571"/>
              </a:spcBef>
              <a:buFontTx/>
              <a:buNone/>
              <a:tabLst/>
              <a:defRPr sz="2000" b="0" i="0">
                <a:solidFill>
                  <a:srgbClr val="2A2976"/>
                </a:solidFill>
                <a:latin typeface="Trebuchet MS" panose="020B0603020202020204" pitchFamily="34" charset="0"/>
              </a:defRPr>
            </a:lvl2pPr>
            <a:lvl3pPr marL="913153" indent="0">
              <a:buFontTx/>
              <a:buNone/>
              <a:defRPr/>
            </a:lvl3pPr>
            <a:lvl4pPr marL="1369727" indent="0">
              <a:buFontTx/>
              <a:buNone/>
              <a:defRPr/>
            </a:lvl4pPr>
            <a:lvl5pPr marL="1826303" indent="0">
              <a:buFontTx/>
              <a:buNone/>
              <a:defRPr/>
            </a:lvl5pPr>
          </a:lstStyle>
          <a:p>
            <a:pPr lvl="0"/>
            <a:r>
              <a:rPr lang="it-IT" dirty="0"/>
              <a:t>Fare clic per modificare gli stili del testo dello schema</a:t>
            </a:r>
          </a:p>
          <a:p>
            <a:pPr lvl="1"/>
            <a:r>
              <a:rPr lang="it-IT" dirty="0"/>
              <a:t>Secondo livello</a:t>
            </a:r>
          </a:p>
        </p:txBody>
      </p:sp>
      <p:sp>
        <p:nvSpPr>
          <p:cNvPr id="8" name="Text Placeholder 7"/>
          <p:cNvSpPr>
            <a:spLocks noGrp="1"/>
          </p:cNvSpPr>
          <p:nvPr>
            <p:ph type="body" sz="quarter" idx="15"/>
          </p:nvPr>
        </p:nvSpPr>
        <p:spPr>
          <a:xfrm>
            <a:off x="346768" y="2277534"/>
            <a:ext cx="11606105" cy="3758596"/>
          </a:xfrm>
          <a:prstGeom prst="rect">
            <a:avLst/>
          </a:prstGeom>
        </p:spPr>
        <p:txBody>
          <a:bodyPr/>
          <a:lstStyle>
            <a:lvl1pPr marL="0" indent="0">
              <a:buNone/>
              <a:defRPr sz="2400" b="1" i="0">
                <a:solidFill>
                  <a:srgbClr val="2A2976"/>
                </a:solidFill>
                <a:latin typeface="Trebuchet MS" panose="020B0603020202020204" pitchFamily="34" charset="0"/>
              </a:defRPr>
            </a:lvl1pPr>
            <a:lvl2pPr marL="9060" indent="0">
              <a:buNone/>
              <a:tabLst/>
              <a:defRPr sz="2000" b="0" i="0">
                <a:latin typeface="Trebuchet MS" panose="020B0603020202020204" pitchFamily="34" charset="0"/>
              </a:defRPr>
            </a:lvl2pPr>
            <a:lvl3pPr marL="9060" indent="0">
              <a:buNone/>
              <a:tabLst/>
              <a:defRPr sz="2000" b="0" i="0">
                <a:latin typeface="Parisine Office" panose="020B0503050000020004" pitchFamily="34" charset="77"/>
              </a:defRPr>
            </a:lvl3pPr>
            <a:lvl4pPr marL="9060" indent="0">
              <a:buNone/>
              <a:tabLst/>
              <a:defRPr sz="1903" b="0" i="0">
                <a:latin typeface="Parisine Office" panose="020B0503050000020004" pitchFamily="34" charset="77"/>
              </a:defRPr>
            </a:lvl4pPr>
            <a:lvl5pPr marL="9060" indent="0">
              <a:buNone/>
              <a:tabLst/>
              <a:defRPr sz="1903" b="0" i="0">
                <a:latin typeface="Parisine Office" panose="020B0503050000020004" pitchFamily="34" charset="77"/>
              </a:defRPr>
            </a:lvl5pPr>
          </a:lstStyle>
          <a:p>
            <a:pPr lvl="0"/>
            <a:r>
              <a:rPr lang="it-IT" dirty="0"/>
              <a:t>Fare clic per modificare gli stili del testo dello schema</a:t>
            </a:r>
          </a:p>
          <a:p>
            <a:pPr lvl="1"/>
            <a:endParaRPr lang="en-US" dirty="0"/>
          </a:p>
          <a:p>
            <a:pPr lvl="1"/>
            <a:r>
              <a:rPr lang="it-IT" dirty="0"/>
              <a:t>Secondo livello</a:t>
            </a:r>
          </a:p>
          <a:p>
            <a:pPr lvl="2"/>
            <a:endParaRPr lang="en-US" dirty="0"/>
          </a:p>
        </p:txBody>
      </p:sp>
    </p:spTree>
    <p:extLst>
      <p:ext uri="{BB962C8B-B14F-4D97-AF65-F5344CB8AC3E}">
        <p14:creationId xmlns:p14="http://schemas.microsoft.com/office/powerpoint/2010/main" val="333662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5">
            <a:extLst>
              <a:ext uri="{FF2B5EF4-FFF2-40B4-BE49-F238E27FC236}">
                <a16:creationId xmlns:a16="http://schemas.microsoft.com/office/drawing/2014/main" id="{EE8F33CC-629D-734D-B9C4-0D21D0B8F8F6}"/>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121920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a:extLst>
              <a:ext uri="{FF2B5EF4-FFF2-40B4-BE49-F238E27FC236}">
                <a16:creationId xmlns:a16="http://schemas.microsoft.com/office/drawing/2014/main" id="{690625D1-CA5A-B34E-AB39-EE9362679358}"/>
              </a:ext>
            </a:extLst>
          </p:cNvPr>
          <p:cNvSpPr>
            <a:spLocks noGrp="1" noChangeArrowheads="1"/>
          </p:cNvSpPr>
          <p:nvPr>
            <p:ph type="body" idx="1"/>
          </p:nvPr>
        </p:nvSpPr>
        <p:spPr bwMode="auto">
          <a:xfrm>
            <a:off x="839788" y="1827213"/>
            <a:ext cx="10512425"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Rectangle 3">
            <a:extLst>
              <a:ext uri="{FF2B5EF4-FFF2-40B4-BE49-F238E27FC236}">
                <a16:creationId xmlns:a16="http://schemas.microsoft.com/office/drawing/2014/main" id="{7822AD07-EB11-3E41-8F31-8C80F05855DA}"/>
              </a:ext>
            </a:extLst>
          </p:cNvPr>
          <p:cNvSpPr/>
          <p:nvPr userDrawn="1"/>
        </p:nvSpPr>
        <p:spPr>
          <a:xfrm>
            <a:off x="423863" y="1516063"/>
            <a:ext cx="3413125" cy="85725"/>
          </a:xfrm>
          <a:prstGeom prst="rect">
            <a:avLst/>
          </a:prstGeom>
          <a:solidFill>
            <a:srgbClr val="00AA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0034" eaLnBrk="1" fontAlgn="auto" hangingPunct="1">
              <a:spcBef>
                <a:spcPts val="0"/>
              </a:spcBef>
              <a:spcAft>
                <a:spcPts val="0"/>
              </a:spcAft>
              <a:defRPr/>
            </a:pPr>
            <a:endParaRPr lang="fr-FR"/>
          </a:p>
        </p:txBody>
      </p:sp>
      <p:sp>
        <p:nvSpPr>
          <p:cNvPr id="1029" name="Espace réservé du titre 1">
            <a:extLst>
              <a:ext uri="{FF2B5EF4-FFF2-40B4-BE49-F238E27FC236}">
                <a16:creationId xmlns:a16="http://schemas.microsoft.com/office/drawing/2014/main" id="{31AB3AE7-0260-D44B-83AA-C4CEE8012B7A}"/>
              </a:ext>
            </a:extLst>
          </p:cNvPr>
          <p:cNvSpPr>
            <a:spLocks noGrp="1" noChangeArrowheads="1"/>
          </p:cNvSpPr>
          <p:nvPr>
            <p:ph type="title"/>
          </p:nvPr>
        </p:nvSpPr>
        <p:spPr bwMode="gray">
          <a:xfrm>
            <a:off x="265113" y="679450"/>
            <a:ext cx="92233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a:t>Fare clic per modificare gli stili del testo dello schema</a:t>
            </a:r>
          </a:p>
        </p:txBody>
      </p:sp>
      <p:sp>
        <p:nvSpPr>
          <p:cNvPr id="1030" name="MSIPCMContentMarking" descr="{&quot;HashCode&quot;:-498590785,&quot;Placement&quot;:&quot;Footer&quot;,&quot;Top&quot;:522.0343,&quot;Left&quot;:0.0,&quot;SlideWidth&quot;:960,&quot;SlideHeight&quot;:540}">
            <a:extLst>
              <a:ext uri="{FF2B5EF4-FFF2-40B4-BE49-F238E27FC236}">
                <a16:creationId xmlns:a16="http://schemas.microsoft.com/office/drawing/2014/main" id="{B3C65288-58F3-1447-93FD-434CEF5DE141}"/>
              </a:ext>
            </a:extLst>
          </p:cNvPr>
          <p:cNvSpPr txBox="1">
            <a:spLocks noChangeArrowheads="1"/>
          </p:cNvSpPr>
          <p:nvPr userDrawn="1"/>
        </p:nvSpPr>
        <p:spPr bwMode="auto">
          <a:xfrm>
            <a:off x="0" y="6629400"/>
            <a:ext cx="993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p>
            <a:r>
              <a:rPr lang="it-IT" altLang="it-IT" sz="800">
                <a:solidFill>
                  <a:srgbClr val="000000"/>
                </a:solidFill>
              </a:rPr>
              <a:t>LIMITED SHARING</a:t>
            </a:r>
          </a:p>
        </p:txBody>
      </p:sp>
    </p:spTree>
  </p:cSld>
  <p:clrMap bg1="lt1" tx1="dk1" bg2="lt2" tx2="dk2" accent1="accent1" accent2="accent2" accent3="accent3" accent4="accent4" accent5="accent5" accent6="accent6" hlink="hlink" folHlink="folHlink"/>
  <p:sldLayoutIdLst>
    <p:sldLayoutId id="2147484915"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 id="2147484908" r:id="rId12"/>
    <p:sldLayoutId id="2147484909" r:id="rId13"/>
    <p:sldLayoutId id="2147484926" r:id="rId14"/>
    <p:sldLayoutId id="2147484927" r:id="rId15"/>
    <p:sldLayoutId id="2147484910" r:id="rId16"/>
    <p:sldLayoutId id="2147484911" r:id="rId17"/>
    <p:sldLayoutId id="2147484912" r:id="rId18"/>
    <p:sldLayoutId id="2147484913" r:id="rId19"/>
    <p:sldLayoutId id="2147484914" r:id="rId20"/>
  </p:sldLayoutIdLst>
  <p:txStyles>
    <p:titleStyle>
      <a:lvl1pPr algn="l" rtl="0" eaLnBrk="0" fontAlgn="base" hangingPunct="0">
        <a:lnSpc>
          <a:spcPct val="90000"/>
        </a:lnSpc>
        <a:spcBef>
          <a:spcPct val="0"/>
        </a:spcBef>
        <a:spcAft>
          <a:spcPct val="0"/>
        </a:spcAft>
        <a:defRPr lang="fr-FR" sz="3200" b="1" kern="1200" dirty="0">
          <a:solidFill>
            <a:srgbClr val="1D3F86"/>
          </a:solidFill>
          <a:latin typeface="Trebuchet MS" panose="020B0603020202020204" pitchFamily="34" charset="0"/>
          <a:ea typeface="+mj-ea"/>
          <a:cs typeface="+mj-cs"/>
        </a:defRPr>
      </a:lvl1pPr>
      <a:lvl2pPr algn="l" rtl="0" eaLnBrk="0" fontAlgn="base" hangingPunct="0">
        <a:lnSpc>
          <a:spcPct val="90000"/>
        </a:lnSpc>
        <a:spcBef>
          <a:spcPct val="0"/>
        </a:spcBef>
        <a:spcAft>
          <a:spcPct val="0"/>
        </a:spcAft>
        <a:defRPr sz="3200" b="1">
          <a:solidFill>
            <a:srgbClr val="1D3F86"/>
          </a:solidFill>
          <a:latin typeface="Trebuchet MS" panose="020B0603020202020204" pitchFamily="34" charset="0"/>
        </a:defRPr>
      </a:lvl2pPr>
      <a:lvl3pPr algn="l" rtl="0" eaLnBrk="0" fontAlgn="base" hangingPunct="0">
        <a:lnSpc>
          <a:spcPct val="90000"/>
        </a:lnSpc>
        <a:spcBef>
          <a:spcPct val="0"/>
        </a:spcBef>
        <a:spcAft>
          <a:spcPct val="0"/>
        </a:spcAft>
        <a:defRPr sz="3200" b="1">
          <a:solidFill>
            <a:srgbClr val="1D3F86"/>
          </a:solidFill>
          <a:latin typeface="Trebuchet MS" panose="020B0603020202020204" pitchFamily="34" charset="0"/>
        </a:defRPr>
      </a:lvl3pPr>
      <a:lvl4pPr algn="l" rtl="0" eaLnBrk="0" fontAlgn="base" hangingPunct="0">
        <a:lnSpc>
          <a:spcPct val="90000"/>
        </a:lnSpc>
        <a:spcBef>
          <a:spcPct val="0"/>
        </a:spcBef>
        <a:spcAft>
          <a:spcPct val="0"/>
        </a:spcAft>
        <a:defRPr sz="3200" b="1">
          <a:solidFill>
            <a:srgbClr val="1D3F86"/>
          </a:solidFill>
          <a:latin typeface="Trebuchet MS" panose="020B0603020202020204" pitchFamily="34" charset="0"/>
        </a:defRPr>
      </a:lvl4pPr>
      <a:lvl5pPr algn="l" rtl="0" eaLnBrk="0" fontAlgn="base" hangingPunct="0">
        <a:lnSpc>
          <a:spcPct val="90000"/>
        </a:lnSpc>
        <a:spcBef>
          <a:spcPct val="0"/>
        </a:spcBef>
        <a:spcAft>
          <a:spcPct val="0"/>
        </a:spcAft>
        <a:defRPr sz="3200" b="1">
          <a:solidFill>
            <a:srgbClr val="1D3F86"/>
          </a:solidFill>
          <a:latin typeface="Trebuchet MS" panose="020B0603020202020204" pitchFamily="34" charset="0"/>
        </a:defRPr>
      </a:lvl5pPr>
      <a:lvl6pPr marL="869669" algn="l" rtl="0" fontAlgn="base">
        <a:lnSpc>
          <a:spcPct val="90000"/>
        </a:lnSpc>
        <a:spcBef>
          <a:spcPct val="0"/>
        </a:spcBef>
        <a:spcAft>
          <a:spcPct val="0"/>
        </a:spcAft>
        <a:defRPr sz="4376">
          <a:solidFill>
            <a:srgbClr val="00A7BC"/>
          </a:solidFill>
          <a:latin typeface="Parisine Office" panose="020B0503050000020004" pitchFamily="34" charset="77"/>
        </a:defRPr>
      </a:lvl6pPr>
      <a:lvl7pPr marL="1739337" algn="l" rtl="0" fontAlgn="base">
        <a:lnSpc>
          <a:spcPct val="90000"/>
        </a:lnSpc>
        <a:spcBef>
          <a:spcPct val="0"/>
        </a:spcBef>
        <a:spcAft>
          <a:spcPct val="0"/>
        </a:spcAft>
        <a:defRPr sz="4376">
          <a:solidFill>
            <a:srgbClr val="00A7BC"/>
          </a:solidFill>
          <a:latin typeface="Parisine Office" panose="020B0503050000020004" pitchFamily="34" charset="77"/>
        </a:defRPr>
      </a:lvl7pPr>
      <a:lvl8pPr marL="2609006" algn="l" rtl="0" fontAlgn="base">
        <a:lnSpc>
          <a:spcPct val="90000"/>
        </a:lnSpc>
        <a:spcBef>
          <a:spcPct val="0"/>
        </a:spcBef>
        <a:spcAft>
          <a:spcPct val="0"/>
        </a:spcAft>
        <a:defRPr sz="4376">
          <a:solidFill>
            <a:srgbClr val="00A7BC"/>
          </a:solidFill>
          <a:latin typeface="Parisine Office" panose="020B0503050000020004" pitchFamily="34" charset="77"/>
        </a:defRPr>
      </a:lvl8pPr>
      <a:lvl9pPr marL="3478674" algn="l" rtl="0" fontAlgn="base">
        <a:lnSpc>
          <a:spcPct val="90000"/>
        </a:lnSpc>
        <a:spcBef>
          <a:spcPct val="0"/>
        </a:spcBef>
        <a:spcAft>
          <a:spcPct val="0"/>
        </a:spcAft>
        <a:defRPr sz="4376">
          <a:solidFill>
            <a:srgbClr val="00A7BC"/>
          </a:solidFill>
          <a:latin typeface="Parisine Office" panose="020B0503050000020004" pitchFamily="34" charset="77"/>
        </a:defRPr>
      </a:lvl9pPr>
    </p:titleStyle>
    <p:bodyStyle>
      <a:lvl1pPr algn="l" rtl="0" eaLnBrk="0" fontAlgn="base" hangingPunct="0">
        <a:lnSpc>
          <a:spcPct val="90000"/>
        </a:lnSpc>
        <a:spcBef>
          <a:spcPts val="1900"/>
        </a:spcBef>
        <a:spcAft>
          <a:spcPct val="0"/>
        </a:spcAft>
        <a:buFont typeface="Arial" panose="020B0604020202020204" pitchFamily="34" charset="0"/>
        <a:defRPr sz="2400" b="1" kern="1200">
          <a:solidFill>
            <a:schemeClr val="accent2"/>
          </a:solidFill>
          <a:latin typeface="Trebuchet MS" panose="020B0603020202020204" pitchFamily="34" charset="0"/>
          <a:ea typeface="+mn-ea"/>
          <a:cs typeface="+mn-cs"/>
        </a:defRPr>
      </a:lvl1pPr>
      <a:lvl2pPr marL="3175" algn="l" rtl="0" eaLnBrk="0" fontAlgn="base" hangingPunct="0">
        <a:lnSpc>
          <a:spcPct val="90000"/>
        </a:lnSpc>
        <a:spcBef>
          <a:spcPts val="950"/>
        </a:spcBef>
        <a:spcAft>
          <a:spcPct val="0"/>
        </a:spcAft>
        <a:buFont typeface="Arial" panose="020B0604020202020204" pitchFamily="34" charset="0"/>
        <a:defRPr sz="2000" b="1" kern="1200">
          <a:solidFill>
            <a:srgbClr val="1D3F86"/>
          </a:solidFill>
          <a:latin typeface="Trebuchet MS" panose="020B0603020202020204" pitchFamily="34" charset="0"/>
          <a:ea typeface="+mn-ea"/>
          <a:cs typeface="+mn-cs"/>
        </a:defRPr>
      </a:lvl2pPr>
      <a:lvl3pPr marL="3175" algn="l" rtl="0" eaLnBrk="0" fontAlgn="base" hangingPunct="0">
        <a:lnSpc>
          <a:spcPct val="90000"/>
        </a:lnSpc>
        <a:spcBef>
          <a:spcPts val="950"/>
        </a:spcBef>
        <a:spcAft>
          <a:spcPct val="0"/>
        </a:spcAft>
        <a:buFont typeface="Arial" panose="020B0604020202020204" pitchFamily="34" charset="0"/>
        <a:defRPr kern="1200">
          <a:solidFill>
            <a:srgbClr val="1D3F86"/>
          </a:solidFill>
          <a:latin typeface="Trebuchet MS" panose="020B0603020202020204" pitchFamily="34" charset="0"/>
          <a:ea typeface="+mn-ea"/>
          <a:cs typeface="+mn-cs"/>
        </a:defRPr>
      </a:lvl3pPr>
      <a:lvl4pPr marL="3175" algn="l" rtl="0" eaLnBrk="0" fontAlgn="base" hangingPunct="0">
        <a:lnSpc>
          <a:spcPct val="90000"/>
        </a:lnSpc>
        <a:spcBef>
          <a:spcPts val="950"/>
        </a:spcBef>
        <a:spcAft>
          <a:spcPct val="0"/>
        </a:spcAft>
        <a:buFont typeface="Arial" panose="020B0604020202020204" pitchFamily="34" charset="0"/>
        <a:defRPr sz="1600" kern="1200">
          <a:solidFill>
            <a:srgbClr val="1D3F86"/>
          </a:solidFill>
          <a:latin typeface="Trebuchet MS" panose="020B0603020202020204" pitchFamily="34" charset="0"/>
          <a:ea typeface="+mn-ea"/>
          <a:cs typeface="+mn-cs"/>
        </a:defRPr>
      </a:lvl4pPr>
      <a:lvl5pPr marL="3175" algn="l" rtl="0" eaLnBrk="0" fontAlgn="base" hangingPunct="0">
        <a:lnSpc>
          <a:spcPct val="90000"/>
        </a:lnSpc>
        <a:spcBef>
          <a:spcPts val="950"/>
        </a:spcBef>
        <a:spcAft>
          <a:spcPct val="0"/>
        </a:spcAft>
        <a:buFont typeface="Arial" panose="020B0604020202020204" pitchFamily="34" charset="0"/>
        <a:defRPr sz="1400" kern="1200">
          <a:solidFill>
            <a:srgbClr val="1D3F86"/>
          </a:solidFill>
          <a:latin typeface="Trebuchet MS" panose="020B0603020202020204" pitchFamily="34" charset="0"/>
          <a:ea typeface="+mn-ea"/>
          <a:cs typeface="+mn-cs"/>
        </a:defRPr>
      </a:lvl5pPr>
      <a:lvl6pPr marL="4783177" indent="-434834" algn="l" defTabSz="1739337" rtl="0" eaLnBrk="1" latinLnBrk="0" hangingPunct="1">
        <a:lnSpc>
          <a:spcPct val="90000"/>
        </a:lnSpc>
        <a:spcBef>
          <a:spcPts val="951"/>
        </a:spcBef>
        <a:buFont typeface="Arial" panose="020B0604020202020204" pitchFamily="34" charset="0"/>
        <a:buChar char="•"/>
        <a:defRPr sz="3424" kern="1200">
          <a:solidFill>
            <a:schemeClr val="tx1"/>
          </a:solidFill>
          <a:latin typeface="+mn-lt"/>
          <a:ea typeface="+mn-ea"/>
          <a:cs typeface="+mn-cs"/>
        </a:defRPr>
      </a:lvl6pPr>
      <a:lvl7pPr marL="5652846" indent="-434834" algn="l" defTabSz="1739337" rtl="0" eaLnBrk="1" latinLnBrk="0" hangingPunct="1">
        <a:lnSpc>
          <a:spcPct val="90000"/>
        </a:lnSpc>
        <a:spcBef>
          <a:spcPts val="951"/>
        </a:spcBef>
        <a:buFont typeface="Arial" panose="020B0604020202020204" pitchFamily="34" charset="0"/>
        <a:buChar char="•"/>
        <a:defRPr sz="3424" kern="1200">
          <a:solidFill>
            <a:schemeClr val="tx1"/>
          </a:solidFill>
          <a:latin typeface="+mn-lt"/>
          <a:ea typeface="+mn-ea"/>
          <a:cs typeface="+mn-cs"/>
        </a:defRPr>
      </a:lvl7pPr>
      <a:lvl8pPr marL="6522514" indent="-434834" algn="l" defTabSz="1739337" rtl="0" eaLnBrk="1" latinLnBrk="0" hangingPunct="1">
        <a:lnSpc>
          <a:spcPct val="90000"/>
        </a:lnSpc>
        <a:spcBef>
          <a:spcPts val="951"/>
        </a:spcBef>
        <a:buFont typeface="Arial" panose="020B0604020202020204" pitchFamily="34" charset="0"/>
        <a:buChar char="•"/>
        <a:defRPr sz="3424" kern="1200">
          <a:solidFill>
            <a:schemeClr val="tx1"/>
          </a:solidFill>
          <a:latin typeface="+mn-lt"/>
          <a:ea typeface="+mn-ea"/>
          <a:cs typeface="+mn-cs"/>
        </a:defRPr>
      </a:lvl8pPr>
      <a:lvl9pPr marL="7392183" indent="-434834" algn="l" defTabSz="1739337" rtl="0" eaLnBrk="1" latinLnBrk="0" hangingPunct="1">
        <a:lnSpc>
          <a:spcPct val="90000"/>
        </a:lnSpc>
        <a:spcBef>
          <a:spcPts val="951"/>
        </a:spcBef>
        <a:buFont typeface="Arial" panose="020B0604020202020204" pitchFamily="34" charset="0"/>
        <a:buChar char="•"/>
        <a:defRPr sz="3424" kern="1200">
          <a:solidFill>
            <a:schemeClr val="tx1"/>
          </a:solidFill>
          <a:latin typeface="+mn-lt"/>
          <a:ea typeface="+mn-ea"/>
          <a:cs typeface="+mn-cs"/>
        </a:defRPr>
      </a:lvl9pPr>
    </p:bodyStyle>
    <p:otherStyle>
      <a:defPPr>
        <a:defRPr lang="fr-FR"/>
      </a:defPPr>
      <a:lvl1pPr marL="0" algn="l" defTabSz="1739337" rtl="0" eaLnBrk="1" latinLnBrk="0" hangingPunct="1">
        <a:defRPr sz="3424" kern="1200">
          <a:solidFill>
            <a:schemeClr val="tx1"/>
          </a:solidFill>
          <a:latin typeface="+mn-lt"/>
          <a:ea typeface="+mn-ea"/>
          <a:cs typeface="+mn-cs"/>
        </a:defRPr>
      </a:lvl1pPr>
      <a:lvl2pPr marL="869669" algn="l" defTabSz="1739337" rtl="0" eaLnBrk="1" latinLnBrk="0" hangingPunct="1">
        <a:defRPr sz="3424" kern="1200">
          <a:solidFill>
            <a:schemeClr val="tx1"/>
          </a:solidFill>
          <a:latin typeface="+mn-lt"/>
          <a:ea typeface="+mn-ea"/>
          <a:cs typeface="+mn-cs"/>
        </a:defRPr>
      </a:lvl2pPr>
      <a:lvl3pPr marL="1739337" algn="l" defTabSz="1739337" rtl="0" eaLnBrk="1" latinLnBrk="0" hangingPunct="1">
        <a:defRPr sz="3424" kern="1200">
          <a:solidFill>
            <a:schemeClr val="tx1"/>
          </a:solidFill>
          <a:latin typeface="+mn-lt"/>
          <a:ea typeface="+mn-ea"/>
          <a:cs typeface="+mn-cs"/>
        </a:defRPr>
      </a:lvl3pPr>
      <a:lvl4pPr marL="2609006" algn="l" defTabSz="1739337" rtl="0" eaLnBrk="1" latinLnBrk="0" hangingPunct="1">
        <a:defRPr sz="3424" kern="1200">
          <a:solidFill>
            <a:schemeClr val="tx1"/>
          </a:solidFill>
          <a:latin typeface="+mn-lt"/>
          <a:ea typeface="+mn-ea"/>
          <a:cs typeface="+mn-cs"/>
        </a:defRPr>
      </a:lvl4pPr>
      <a:lvl5pPr marL="3478674" algn="l" defTabSz="1739337" rtl="0" eaLnBrk="1" latinLnBrk="0" hangingPunct="1">
        <a:defRPr sz="3424" kern="1200">
          <a:solidFill>
            <a:schemeClr val="tx1"/>
          </a:solidFill>
          <a:latin typeface="+mn-lt"/>
          <a:ea typeface="+mn-ea"/>
          <a:cs typeface="+mn-cs"/>
        </a:defRPr>
      </a:lvl5pPr>
      <a:lvl6pPr marL="4348343" algn="l" defTabSz="1739337" rtl="0" eaLnBrk="1" latinLnBrk="0" hangingPunct="1">
        <a:defRPr sz="3424" kern="1200">
          <a:solidFill>
            <a:schemeClr val="tx1"/>
          </a:solidFill>
          <a:latin typeface="+mn-lt"/>
          <a:ea typeface="+mn-ea"/>
          <a:cs typeface="+mn-cs"/>
        </a:defRPr>
      </a:lvl6pPr>
      <a:lvl7pPr marL="5218012" algn="l" defTabSz="1739337" rtl="0" eaLnBrk="1" latinLnBrk="0" hangingPunct="1">
        <a:defRPr sz="3424" kern="1200">
          <a:solidFill>
            <a:schemeClr val="tx1"/>
          </a:solidFill>
          <a:latin typeface="+mn-lt"/>
          <a:ea typeface="+mn-ea"/>
          <a:cs typeface="+mn-cs"/>
        </a:defRPr>
      </a:lvl7pPr>
      <a:lvl8pPr marL="6087680" algn="l" defTabSz="1739337" rtl="0" eaLnBrk="1" latinLnBrk="0" hangingPunct="1">
        <a:defRPr sz="3424" kern="1200">
          <a:solidFill>
            <a:schemeClr val="tx1"/>
          </a:solidFill>
          <a:latin typeface="+mn-lt"/>
          <a:ea typeface="+mn-ea"/>
          <a:cs typeface="+mn-cs"/>
        </a:defRPr>
      </a:lvl8pPr>
      <a:lvl9pPr marL="6957349" algn="l" defTabSz="1739337" rtl="0" eaLnBrk="1" latinLnBrk="0" hangingPunct="1">
        <a:defRPr sz="34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maps.app.goo.gl/CVVB5Rjk9157o4346" TargetMode="External"/><Relationship Id="rId4" Type="http://schemas.openxmlformats.org/officeDocument/2006/relationships/hyperlink" Target="https://maps.app.goo.gl/QHjfMVg62Umikh65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texte 1">
            <a:extLst>
              <a:ext uri="{FF2B5EF4-FFF2-40B4-BE49-F238E27FC236}">
                <a16:creationId xmlns:a16="http://schemas.microsoft.com/office/drawing/2014/main" id="{08AF452E-917C-D24C-A4F7-1233E609B5C3}"/>
              </a:ext>
            </a:extLst>
          </p:cNvPr>
          <p:cNvSpPr>
            <a:spLocks noGrp="1" noChangeArrowheads="1"/>
          </p:cNvSpPr>
          <p:nvPr>
            <p:ph type="body" sz="quarter" idx="13"/>
          </p:nvPr>
        </p:nvSpPr>
        <p:spPr>
          <a:xfrm>
            <a:off x="544513" y="5207000"/>
            <a:ext cx="11014075" cy="763588"/>
          </a:xfrm>
        </p:spPr>
        <p:txBody>
          <a:bodyPr/>
          <a:lstStyle/>
          <a:p>
            <a:r>
              <a:rPr lang="it-IT" altLang="fr-FR" b="0" dirty="0">
                <a:latin typeface="Trebuchet MS" panose="020B0703020202090204" pitchFamily="34" charset="0"/>
              </a:rPr>
              <a:t>Percorsi Alternativi AT GIRO d’ITALIA</a:t>
            </a:r>
            <a:endParaRPr lang="it-IT" altLang="fr-FR" dirty="0">
              <a:latin typeface="Parisine Office" pitchFamily="2" charset="77"/>
            </a:endParaRPr>
          </a:p>
        </p:txBody>
      </p:sp>
      <p:sp>
        <p:nvSpPr>
          <p:cNvPr id="17410" name="Espace réservé du texte 2">
            <a:extLst>
              <a:ext uri="{FF2B5EF4-FFF2-40B4-BE49-F238E27FC236}">
                <a16:creationId xmlns:a16="http://schemas.microsoft.com/office/drawing/2014/main" id="{12D5DCF3-AE14-0141-8BDB-026DE92ED063}"/>
              </a:ext>
            </a:extLst>
          </p:cNvPr>
          <p:cNvSpPr>
            <a:spLocks noGrp="1" noChangeArrowheads="1"/>
          </p:cNvSpPr>
          <p:nvPr>
            <p:ph type="body" sz="quarter" idx="14"/>
          </p:nvPr>
        </p:nvSpPr>
        <p:spPr>
          <a:xfrm>
            <a:off x="544513" y="5970588"/>
            <a:ext cx="4217987" cy="506412"/>
          </a:xfrm>
        </p:spPr>
        <p:txBody>
          <a:bodyPr/>
          <a:lstStyle/>
          <a:p>
            <a:pPr>
              <a:spcBef>
                <a:spcPct val="0"/>
              </a:spcBef>
            </a:pPr>
            <a:r>
              <a:rPr lang="fr-FR" altLang="fr-FR" dirty="0" err="1">
                <a:latin typeface="Trebuchet MS" panose="020B0703020202090204" pitchFamily="34" charset="0"/>
              </a:rPr>
              <a:t>Autore</a:t>
            </a:r>
            <a:r>
              <a:rPr lang="fr-FR" altLang="fr-FR" dirty="0">
                <a:latin typeface="Trebuchet MS" panose="020B0703020202090204" pitchFamily="34" charset="0"/>
              </a:rPr>
              <a:t> – xx </a:t>
            </a:r>
            <a:r>
              <a:rPr lang="fr-FR" altLang="fr-FR" dirty="0" err="1">
                <a:latin typeface="Trebuchet MS" panose="020B0703020202090204" pitchFamily="34" charset="0"/>
              </a:rPr>
              <a:t>mese</a:t>
            </a:r>
            <a:r>
              <a:rPr lang="fr-FR" altLang="fr-FR" dirty="0">
                <a:latin typeface="Trebuchet MS" panose="020B0703020202090204" pitchFamily="34" charset="0"/>
              </a:rPr>
              <a:t> </a:t>
            </a:r>
            <a:r>
              <a:rPr lang="fr-FR" altLang="fr-FR" dirty="0" err="1">
                <a:latin typeface="Trebuchet MS" panose="020B0703020202090204" pitchFamily="34" charset="0"/>
              </a:rPr>
              <a:t>xxxx</a:t>
            </a:r>
            <a:endParaRPr lang="fr-FR" altLang="fr-FR" dirty="0">
              <a:latin typeface="Trebuchet MS" panose="020B070302020209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a:extLst>
              <a:ext uri="{FF2B5EF4-FFF2-40B4-BE49-F238E27FC236}">
                <a16:creationId xmlns:a16="http://schemas.microsoft.com/office/drawing/2014/main" id="{D2A2B200-473D-5241-BCB6-84635FCCCF5C}"/>
              </a:ext>
            </a:extLst>
          </p:cNvPr>
          <p:cNvSpPr>
            <a:spLocks noGrp="1" noChangeArrowheads="1"/>
          </p:cNvSpPr>
          <p:nvPr>
            <p:ph type="title"/>
          </p:nvPr>
        </p:nvSpPr>
        <p:spPr>
          <a:xfrm>
            <a:off x="323850" y="501650"/>
            <a:ext cx="3569724" cy="857250"/>
          </a:xfrm>
        </p:spPr>
        <p:txBody>
          <a:bodyPr/>
          <a:lstStyle/>
          <a:p>
            <a:endParaRPr lang="it-IT" altLang="it-IT" dirty="0">
              <a:latin typeface="Trebuchet MS" panose="020B0703020202090204" pitchFamily="34" charset="0"/>
            </a:endParaRPr>
          </a:p>
        </p:txBody>
      </p:sp>
      <p:sp>
        <p:nvSpPr>
          <p:cNvPr id="22530" name="Segnaposto testo 2">
            <a:extLst>
              <a:ext uri="{FF2B5EF4-FFF2-40B4-BE49-F238E27FC236}">
                <a16:creationId xmlns:a16="http://schemas.microsoft.com/office/drawing/2014/main" id="{612833D4-310F-C340-AA94-23EF345AA628}"/>
              </a:ext>
            </a:extLst>
          </p:cNvPr>
          <p:cNvSpPr>
            <a:spLocks noGrp="1" noChangeArrowheads="1"/>
          </p:cNvSpPr>
          <p:nvPr>
            <p:ph type="body" sz="quarter" idx="13"/>
          </p:nvPr>
        </p:nvSpPr>
        <p:spPr>
          <a:xfrm>
            <a:off x="288925" y="1414463"/>
            <a:ext cx="3686175" cy="857250"/>
          </a:xfrm>
        </p:spPr>
        <p:txBody>
          <a:bodyPr/>
          <a:lstStyle/>
          <a:p>
            <a:pPr>
              <a:spcBef>
                <a:spcPct val="0"/>
              </a:spcBef>
            </a:pPr>
            <a:r>
              <a:rPr lang="it-IT" altLang="it-IT" sz="3600" dirty="0">
                <a:latin typeface="Trebuchet MS" panose="020B0703020202090204" pitchFamily="34" charset="0"/>
              </a:rPr>
              <a:t>NAVETTA RAPOLANO T.</a:t>
            </a:r>
            <a:endParaRPr lang="it-IT" altLang="it-IT" sz="2000" dirty="0">
              <a:latin typeface="Trebuchet MS" panose="020B0703020202090204" pitchFamily="34" charset="0"/>
            </a:endParaRPr>
          </a:p>
        </p:txBody>
      </p:sp>
      <p:sp>
        <p:nvSpPr>
          <p:cNvPr id="4" name="Segnaposto testo 3">
            <a:extLst>
              <a:ext uri="{FF2B5EF4-FFF2-40B4-BE49-F238E27FC236}">
                <a16:creationId xmlns:a16="http://schemas.microsoft.com/office/drawing/2014/main" id="{E2B7080E-A419-1349-9B71-FB9898F84AB0}"/>
              </a:ext>
            </a:extLst>
          </p:cNvPr>
          <p:cNvSpPr>
            <a:spLocks noGrp="1"/>
          </p:cNvSpPr>
          <p:nvPr>
            <p:ph type="body" sz="quarter" idx="14"/>
          </p:nvPr>
        </p:nvSpPr>
        <p:spPr>
          <a:xfrm>
            <a:off x="4343400" y="708025"/>
            <a:ext cx="7524750" cy="5907088"/>
          </a:xfrm>
        </p:spPr>
        <p:txBody>
          <a:bodyPr/>
          <a:lstStyle/>
          <a:p>
            <a:pPr marL="0" indent="0">
              <a:buNone/>
              <a:defRPr/>
            </a:pPr>
            <a:r>
              <a:rPr lang="it-IT" sz="2000" u="sng" dirty="0"/>
              <a:t>NAVETTA noleggio RAPOLANO Terme: </a:t>
            </a:r>
          </a:p>
          <a:p>
            <a:pPr marL="342900" indent="-342900" algn="just">
              <a:buFont typeface="Arial" panose="020B0604020202020204" pitchFamily="34" charset="0"/>
              <a:buChar char="•"/>
              <a:defRPr/>
            </a:pPr>
            <a:r>
              <a:rPr lang="it-IT" sz="2000" dirty="0"/>
              <a:t>PERCORSO NAVETTA: Park. Sentino (FERMATA di Capolinea) – Z.I. Sentino Via dei Manufatti – Via del Tessile (FERMATA Molino </a:t>
            </a:r>
            <a:r>
              <a:rPr lang="it-IT" sz="2000" dirty="0" err="1"/>
              <a:t>Batignani</a:t>
            </a:r>
            <a:r>
              <a:rPr lang="it-IT" sz="2000" dirty="0"/>
              <a:t>) – Via dei Mobilieri (FERMATA in corrispondenza del Mobilificio Pellegrini) – Via dei Manufatti – SS 715 Raccordo Siena – Bettolle – Uscita Armaiolo – S.P. Nord – Via del Risorgimento – Via della Repubblica – ingresso Via Provinciale Nord intersezione con Via Vittorio Veneto (FERMATA di Capolinea RAPOLANO).</a:t>
            </a:r>
          </a:p>
          <a:p>
            <a:pPr marL="342900" indent="-342900" algn="just">
              <a:buFont typeface="Arial" panose="020B0604020202020204" pitchFamily="34" charset="0"/>
              <a:buChar char="•"/>
              <a:defRPr/>
            </a:pPr>
            <a:r>
              <a:rPr lang="it-IT" sz="2000" dirty="0"/>
              <a:t>ORARIO NAVETTA: Dalle ore 6,00 alle ore 16,00 e dalle ore 17,30 alle ore 19,00. Il servizio sarà svolto con una frequenza di 30’ con autobus ex. 10 metri (circa 44 pax seduti). Non possono essere trasportati pax in piedi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a:extLst>
              <a:ext uri="{FF2B5EF4-FFF2-40B4-BE49-F238E27FC236}">
                <a16:creationId xmlns:a16="http://schemas.microsoft.com/office/drawing/2014/main" id="{D2A2B200-473D-5241-BCB6-84635FCCCF5C}"/>
              </a:ext>
            </a:extLst>
          </p:cNvPr>
          <p:cNvSpPr>
            <a:spLocks noGrp="1" noChangeArrowheads="1"/>
          </p:cNvSpPr>
          <p:nvPr>
            <p:ph type="title"/>
          </p:nvPr>
        </p:nvSpPr>
        <p:spPr>
          <a:xfrm>
            <a:off x="323850" y="501650"/>
            <a:ext cx="3569724" cy="857250"/>
          </a:xfrm>
        </p:spPr>
        <p:txBody>
          <a:bodyPr/>
          <a:lstStyle/>
          <a:p>
            <a:endParaRPr lang="it-IT" altLang="it-IT" dirty="0">
              <a:latin typeface="Trebuchet MS" panose="020B0703020202090204" pitchFamily="34" charset="0"/>
            </a:endParaRPr>
          </a:p>
        </p:txBody>
      </p:sp>
      <p:sp>
        <p:nvSpPr>
          <p:cNvPr id="22530" name="Segnaposto testo 2">
            <a:extLst>
              <a:ext uri="{FF2B5EF4-FFF2-40B4-BE49-F238E27FC236}">
                <a16:creationId xmlns:a16="http://schemas.microsoft.com/office/drawing/2014/main" id="{612833D4-310F-C340-AA94-23EF345AA628}"/>
              </a:ext>
            </a:extLst>
          </p:cNvPr>
          <p:cNvSpPr>
            <a:spLocks noGrp="1" noChangeArrowheads="1"/>
          </p:cNvSpPr>
          <p:nvPr>
            <p:ph type="body" sz="quarter" idx="13"/>
          </p:nvPr>
        </p:nvSpPr>
        <p:spPr>
          <a:xfrm>
            <a:off x="288925" y="1414463"/>
            <a:ext cx="3686175" cy="857250"/>
          </a:xfrm>
        </p:spPr>
        <p:txBody>
          <a:bodyPr/>
          <a:lstStyle/>
          <a:p>
            <a:pPr>
              <a:spcBef>
                <a:spcPct val="0"/>
              </a:spcBef>
            </a:pPr>
            <a:r>
              <a:rPr lang="it-IT" altLang="it-IT" sz="3600" dirty="0">
                <a:latin typeface="Trebuchet MS" panose="020B0703020202090204" pitchFamily="34" charset="0"/>
              </a:rPr>
              <a:t>NAVETTA RAPOLANO T.</a:t>
            </a:r>
            <a:endParaRPr lang="it-IT" altLang="it-IT" sz="2000" dirty="0">
              <a:latin typeface="Trebuchet MS" panose="020B0703020202090204" pitchFamily="34" charset="0"/>
            </a:endParaRPr>
          </a:p>
        </p:txBody>
      </p:sp>
      <p:sp>
        <p:nvSpPr>
          <p:cNvPr id="4" name="Segnaposto testo 3">
            <a:extLst>
              <a:ext uri="{FF2B5EF4-FFF2-40B4-BE49-F238E27FC236}">
                <a16:creationId xmlns:a16="http://schemas.microsoft.com/office/drawing/2014/main" id="{E2B7080E-A419-1349-9B71-FB9898F84AB0}"/>
              </a:ext>
            </a:extLst>
          </p:cNvPr>
          <p:cNvSpPr>
            <a:spLocks noGrp="1"/>
          </p:cNvSpPr>
          <p:nvPr>
            <p:ph type="body" sz="quarter" idx="14"/>
          </p:nvPr>
        </p:nvSpPr>
        <p:spPr>
          <a:xfrm>
            <a:off x="4343400" y="708025"/>
            <a:ext cx="7524750" cy="5907088"/>
          </a:xfrm>
        </p:spPr>
        <p:txBody>
          <a:bodyPr/>
          <a:lstStyle/>
          <a:p>
            <a:pPr marL="0" indent="0">
              <a:buNone/>
              <a:defRPr/>
            </a:pPr>
            <a:r>
              <a:rPr lang="it-IT" sz="2000" u="sng" dirty="0"/>
              <a:t>ITINERARI NAVETTA Rapolano Terme: </a:t>
            </a:r>
          </a:p>
          <a:p>
            <a:pPr marL="0" indent="0">
              <a:buNone/>
              <a:defRPr/>
            </a:pPr>
            <a:endParaRPr lang="it-IT" sz="2000" u="sng" dirty="0"/>
          </a:p>
        </p:txBody>
      </p:sp>
      <p:pic>
        <p:nvPicPr>
          <p:cNvPr id="3" name="Immagine 2" descr="Immagine che contiene mappa, testo, atlante&#10;&#10;Descrizione generata automaticamente">
            <a:extLst>
              <a:ext uri="{FF2B5EF4-FFF2-40B4-BE49-F238E27FC236}">
                <a16:creationId xmlns:a16="http://schemas.microsoft.com/office/drawing/2014/main" id="{D29CE38B-4F44-23BE-EC63-39A3B48AC3AD}"/>
              </a:ext>
            </a:extLst>
          </p:cNvPr>
          <p:cNvPicPr>
            <a:picLocks noChangeAspect="1"/>
          </p:cNvPicPr>
          <p:nvPr/>
        </p:nvPicPr>
        <p:blipFill>
          <a:blip r:embed="rId2"/>
          <a:stretch>
            <a:fillRect/>
          </a:stretch>
        </p:blipFill>
        <p:spPr>
          <a:xfrm>
            <a:off x="4116866" y="1414463"/>
            <a:ext cx="3686175" cy="3310600"/>
          </a:xfrm>
          <a:prstGeom prst="rect">
            <a:avLst/>
          </a:prstGeom>
        </p:spPr>
      </p:pic>
      <p:pic>
        <p:nvPicPr>
          <p:cNvPr id="6" name="Immagine 5" descr="Immagine che contiene testo, mappa&#10;&#10;Descrizione generata automaticamente">
            <a:extLst>
              <a:ext uri="{FF2B5EF4-FFF2-40B4-BE49-F238E27FC236}">
                <a16:creationId xmlns:a16="http://schemas.microsoft.com/office/drawing/2014/main" id="{4C7F7B15-0DFE-B1AE-EE11-6EE83CA90DB2}"/>
              </a:ext>
            </a:extLst>
          </p:cNvPr>
          <p:cNvPicPr>
            <a:picLocks noChangeAspect="1"/>
          </p:cNvPicPr>
          <p:nvPr/>
        </p:nvPicPr>
        <p:blipFill>
          <a:blip r:embed="rId3"/>
          <a:stretch>
            <a:fillRect/>
          </a:stretch>
        </p:blipFill>
        <p:spPr>
          <a:xfrm>
            <a:off x="7944807" y="1414463"/>
            <a:ext cx="3834238" cy="3310600"/>
          </a:xfrm>
          <a:prstGeom prst="rect">
            <a:avLst/>
          </a:prstGeom>
        </p:spPr>
      </p:pic>
      <p:sp>
        <p:nvSpPr>
          <p:cNvPr id="8" name="CasellaDiTesto 7">
            <a:extLst>
              <a:ext uri="{FF2B5EF4-FFF2-40B4-BE49-F238E27FC236}">
                <a16:creationId xmlns:a16="http://schemas.microsoft.com/office/drawing/2014/main" id="{742E2C03-B99F-9800-03B4-CAD8BC7DD833}"/>
              </a:ext>
            </a:extLst>
          </p:cNvPr>
          <p:cNvSpPr txBox="1"/>
          <p:nvPr/>
        </p:nvSpPr>
        <p:spPr>
          <a:xfrm>
            <a:off x="4466713" y="5222228"/>
            <a:ext cx="2406035" cy="646331"/>
          </a:xfrm>
          <a:prstGeom prst="rect">
            <a:avLst/>
          </a:prstGeom>
          <a:noFill/>
        </p:spPr>
        <p:txBody>
          <a:bodyPr wrap="square">
            <a:spAutoFit/>
          </a:bodyPr>
          <a:lstStyle/>
          <a:p>
            <a:r>
              <a:rPr lang="it-IT" u="sng" dirty="0">
                <a:solidFill>
                  <a:srgbClr val="1E53A3"/>
                </a:solidFill>
                <a:effectLst/>
                <a:hlinkClick r:id="rId4"/>
              </a:rPr>
              <a:t>https://maps.app.goo.gl/QHjfMVg62Umikh656</a:t>
            </a:r>
            <a:endParaRPr lang="it-IT" dirty="0"/>
          </a:p>
        </p:txBody>
      </p:sp>
      <p:sp>
        <p:nvSpPr>
          <p:cNvPr id="10" name="CasellaDiTesto 9">
            <a:extLst>
              <a:ext uri="{FF2B5EF4-FFF2-40B4-BE49-F238E27FC236}">
                <a16:creationId xmlns:a16="http://schemas.microsoft.com/office/drawing/2014/main" id="{8C0C173A-08EA-342C-FEBC-CBA4DFE4F57A}"/>
              </a:ext>
            </a:extLst>
          </p:cNvPr>
          <p:cNvSpPr txBox="1"/>
          <p:nvPr/>
        </p:nvSpPr>
        <p:spPr>
          <a:xfrm rot="10800000" flipV="1">
            <a:off x="8790038" y="5222228"/>
            <a:ext cx="2546555" cy="646331"/>
          </a:xfrm>
          <a:prstGeom prst="rect">
            <a:avLst/>
          </a:prstGeom>
          <a:noFill/>
        </p:spPr>
        <p:txBody>
          <a:bodyPr wrap="square">
            <a:spAutoFit/>
          </a:bodyPr>
          <a:lstStyle/>
          <a:p>
            <a:r>
              <a:rPr lang="it-IT" u="sng" dirty="0">
                <a:solidFill>
                  <a:srgbClr val="1E53A3"/>
                </a:solidFill>
                <a:effectLst/>
                <a:hlinkClick r:id="rId5"/>
              </a:rPr>
              <a:t>https://maps.app.goo.gl/CVVB5Rjk9157o4346</a:t>
            </a:r>
            <a:endParaRPr lang="it-IT" dirty="0"/>
          </a:p>
        </p:txBody>
      </p:sp>
    </p:spTree>
    <p:extLst>
      <p:ext uri="{BB962C8B-B14F-4D97-AF65-F5344CB8AC3E}">
        <p14:creationId xmlns:p14="http://schemas.microsoft.com/office/powerpoint/2010/main" val="158176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a:extLst>
              <a:ext uri="{FF2B5EF4-FFF2-40B4-BE49-F238E27FC236}">
                <a16:creationId xmlns:a16="http://schemas.microsoft.com/office/drawing/2014/main" id="{D2A2B200-473D-5241-BCB6-84635FCCCF5C}"/>
              </a:ext>
            </a:extLst>
          </p:cNvPr>
          <p:cNvSpPr>
            <a:spLocks noGrp="1" noChangeArrowheads="1"/>
          </p:cNvSpPr>
          <p:nvPr>
            <p:ph type="title"/>
          </p:nvPr>
        </p:nvSpPr>
        <p:spPr>
          <a:xfrm>
            <a:off x="323850" y="501650"/>
            <a:ext cx="3569724" cy="857250"/>
          </a:xfrm>
        </p:spPr>
        <p:txBody>
          <a:bodyPr/>
          <a:lstStyle/>
          <a:p>
            <a:endParaRPr lang="it-IT" altLang="it-IT" dirty="0">
              <a:latin typeface="Trebuchet MS" panose="020B0703020202090204" pitchFamily="34" charset="0"/>
            </a:endParaRPr>
          </a:p>
        </p:txBody>
      </p:sp>
      <p:sp>
        <p:nvSpPr>
          <p:cNvPr id="22530" name="Segnaposto testo 2">
            <a:extLst>
              <a:ext uri="{FF2B5EF4-FFF2-40B4-BE49-F238E27FC236}">
                <a16:creationId xmlns:a16="http://schemas.microsoft.com/office/drawing/2014/main" id="{612833D4-310F-C340-AA94-23EF345AA628}"/>
              </a:ext>
            </a:extLst>
          </p:cNvPr>
          <p:cNvSpPr>
            <a:spLocks noGrp="1" noChangeArrowheads="1"/>
          </p:cNvSpPr>
          <p:nvPr>
            <p:ph type="body" sz="quarter" idx="13"/>
          </p:nvPr>
        </p:nvSpPr>
        <p:spPr>
          <a:xfrm>
            <a:off x="288925" y="1414463"/>
            <a:ext cx="3686175" cy="857250"/>
          </a:xfrm>
        </p:spPr>
        <p:txBody>
          <a:bodyPr/>
          <a:lstStyle/>
          <a:p>
            <a:pPr>
              <a:spcBef>
                <a:spcPct val="0"/>
              </a:spcBef>
            </a:pPr>
            <a:r>
              <a:rPr lang="it-IT" altLang="it-IT" sz="3200" dirty="0">
                <a:latin typeface="Trebuchet MS" panose="020B0703020202090204" pitchFamily="34" charset="0"/>
              </a:rPr>
              <a:t>PERCORSI ALTERNATIVI T.P.L</a:t>
            </a:r>
          </a:p>
        </p:txBody>
      </p:sp>
      <p:sp>
        <p:nvSpPr>
          <p:cNvPr id="4" name="Segnaposto testo 3">
            <a:extLst>
              <a:ext uri="{FF2B5EF4-FFF2-40B4-BE49-F238E27FC236}">
                <a16:creationId xmlns:a16="http://schemas.microsoft.com/office/drawing/2014/main" id="{E2B7080E-A419-1349-9B71-FB9898F84AB0}"/>
              </a:ext>
            </a:extLst>
          </p:cNvPr>
          <p:cNvSpPr>
            <a:spLocks noGrp="1"/>
          </p:cNvSpPr>
          <p:nvPr>
            <p:ph type="body" sz="quarter" idx="14"/>
          </p:nvPr>
        </p:nvSpPr>
        <p:spPr>
          <a:xfrm>
            <a:off x="4424516" y="708025"/>
            <a:ext cx="7443634" cy="5907088"/>
          </a:xfrm>
        </p:spPr>
        <p:txBody>
          <a:bodyPr/>
          <a:lstStyle/>
          <a:p>
            <a:pPr marL="0" indent="0">
              <a:buNone/>
              <a:defRPr/>
            </a:pPr>
            <a:r>
              <a:rPr lang="it-IT" sz="2000" u="sng" dirty="0"/>
              <a:t>ASCIANO (chiusura SP26 dalle ore 14,00 alle ore 18,00)</a:t>
            </a:r>
          </a:p>
          <a:p>
            <a:pPr marL="171450" indent="-171450" algn="just">
              <a:buFont typeface="Arial" panose="020B0604020202020204" pitchFamily="34" charset="0"/>
              <a:buChar char="•"/>
              <a:defRPr/>
            </a:pPr>
            <a:r>
              <a:rPr lang="it-IT" sz="1200" u="sng" dirty="0">
                <a:effectLst>
                  <a:outerShdw blurRad="38100" dist="38100" dir="2700000" algn="tl">
                    <a:srgbClr val="000000">
                      <a:alpha val="43137"/>
                    </a:srgbClr>
                  </a:outerShdw>
                </a:effectLst>
              </a:rPr>
              <a:t>Linea 105</a:t>
            </a:r>
            <a:r>
              <a:rPr lang="it-IT" sz="1200" dirty="0"/>
              <a:t>: da Bv. Sentino percorre la S.P.438 per Asciano transitando da Via Grandi – Via Togliatti – Via Grottoli (fermata incrocio Via XXV APRILE Capolinea). </a:t>
            </a:r>
          </a:p>
          <a:p>
            <a:pPr marL="171450" indent="-171450" algn="just">
              <a:buFont typeface="Arial" panose="020B0604020202020204" pitchFamily="34" charset="0"/>
              <a:buChar char="•"/>
              <a:defRPr/>
            </a:pPr>
            <a:r>
              <a:rPr lang="it-IT" sz="1200" u="sng" dirty="0">
                <a:effectLst>
                  <a:outerShdw blurRad="38100" dist="38100" dir="2700000" algn="tl">
                    <a:srgbClr val="000000">
                      <a:alpha val="43137"/>
                    </a:srgbClr>
                  </a:outerShdw>
                </a:effectLst>
              </a:rPr>
              <a:t>Linea 107</a:t>
            </a:r>
            <a:r>
              <a:rPr lang="it-IT" sz="1200" u="sng" dirty="0"/>
              <a:t>:</a:t>
            </a:r>
            <a:r>
              <a:rPr lang="it-IT" sz="1200" dirty="0"/>
              <a:t> Regolare fino a Bv. Sentino da dove effettua deviazione in  </a:t>
            </a:r>
            <a:r>
              <a:rPr lang="it-IT" sz="1200" dirty="0" err="1"/>
              <a:t>Str</a:t>
            </a:r>
            <a:r>
              <a:rPr lang="it-IT" sz="1200" dirty="0"/>
              <a:t>. della Riccia – Via Togliatti (Fermata presente) – Via Battagli inversione – </a:t>
            </a:r>
            <a:r>
              <a:rPr lang="it-IT" sz="1200" dirty="0" err="1"/>
              <a:t>Str</a:t>
            </a:r>
            <a:r>
              <a:rPr lang="it-IT" sz="1200" dirty="0"/>
              <a:t> della Riccia – S.P. 438 per Asciano transitando da Via Grandi – Via Togliatti – Via Grottoli (fermata incrocio Via XXV APRILE Capolinea). Viceversa in direzione Bv. Sentino</a:t>
            </a:r>
          </a:p>
          <a:p>
            <a:pPr marL="171450" indent="-171450" algn="just">
              <a:buFont typeface="Arial" panose="020B0604020202020204" pitchFamily="34" charset="0"/>
              <a:buChar char="•"/>
              <a:defRPr/>
            </a:pPr>
            <a:r>
              <a:rPr lang="it-IT" sz="1200" u="sng" dirty="0">
                <a:effectLst>
                  <a:outerShdw blurRad="38100" dist="38100" dir="2700000" algn="tl">
                    <a:srgbClr val="000000">
                      <a:alpha val="43137"/>
                    </a:srgbClr>
                  </a:outerShdw>
                </a:effectLst>
              </a:rPr>
              <a:t>Linea 109</a:t>
            </a:r>
            <a:r>
              <a:rPr lang="it-IT" sz="1200" dirty="0"/>
              <a:t>: da Taverne d’Arbia effettua deviazione per Casetta –SS 715 (Siena Bettolle) uscita Sentino - S.P. 438 per Asciano transitando da Via Grandi – Via Togliatti – Via Grottoli (fermata incrocio Via XXV APRILE Capolinea). Prosegue in direzione Trequanda (S.P.10) – Montisi – S. Giovanni d’Asso F.S. – Castelmuzio CAPOLINEA)</a:t>
            </a:r>
          </a:p>
          <a:p>
            <a:pPr marL="830949" lvl="2" indent="-171450" algn="just">
              <a:buFont typeface="Arial" panose="020B0604020202020204" pitchFamily="34" charset="0"/>
              <a:buChar char="•"/>
              <a:defRPr/>
            </a:pPr>
            <a:r>
              <a:rPr lang="it-IT" sz="900" dirty="0"/>
              <a:t>N.B. Non sarà possibile raggiungere le località di ARBIA, MUCILLIANI, VESCONA, FONTANELLE, PIEVINA, RENCINE, CHIUSURE</a:t>
            </a:r>
          </a:p>
          <a:p>
            <a:pPr marL="171450" indent="-171450" algn="just">
              <a:buFont typeface="Arial" panose="020B0604020202020204" pitchFamily="34" charset="0"/>
              <a:buChar char="•"/>
              <a:defRPr/>
            </a:pPr>
            <a:r>
              <a:rPr lang="it-IT" sz="1200" u="sng" dirty="0">
                <a:effectLst>
                  <a:outerShdw blurRad="38100" dist="38100" dir="2700000" algn="tl">
                    <a:srgbClr val="000000">
                      <a:alpha val="43137"/>
                    </a:srgbClr>
                  </a:outerShdw>
                </a:effectLst>
              </a:rPr>
              <a:t>BUS proveniente da Montalcino </a:t>
            </a:r>
            <a:r>
              <a:rPr lang="it-IT" sz="1200" dirty="0"/>
              <a:t>(Linee 114/119/109): raggiunta Asciano Via Gramsci – percorre Via delle Fonti – per poi attestarsi ed invertire la marcia presso lo slargo con Via Cassioli (Fermata di CAPOLINEA)</a:t>
            </a:r>
          </a:p>
          <a:p>
            <a:pPr marL="0" indent="0">
              <a:buNone/>
              <a:defRPr/>
            </a:pPr>
            <a:endParaRPr lang="it-IT" sz="1200" dirty="0"/>
          </a:p>
        </p:txBody>
      </p:sp>
      <p:graphicFrame>
        <p:nvGraphicFramePr>
          <p:cNvPr id="5" name="Tabella 4">
            <a:extLst>
              <a:ext uri="{FF2B5EF4-FFF2-40B4-BE49-F238E27FC236}">
                <a16:creationId xmlns:a16="http://schemas.microsoft.com/office/drawing/2014/main" id="{DF8DD1E7-5A54-1F16-8A21-D8956F0C9068}"/>
              </a:ext>
            </a:extLst>
          </p:cNvPr>
          <p:cNvGraphicFramePr>
            <a:graphicFrameLocks noGrp="1"/>
          </p:cNvGraphicFramePr>
          <p:nvPr>
            <p:extLst>
              <p:ext uri="{D42A27DB-BD31-4B8C-83A1-F6EECF244321}">
                <p14:modId xmlns:p14="http://schemas.microsoft.com/office/powerpoint/2010/main" val="3761165892"/>
              </p:ext>
            </p:extLst>
          </p:nvPr>
        </p:nvGraphicFramePr>
        <p:xfrm>
          <a:off x="865239" y="4586288"/>
          <a:ext cx="10530348" cy="2225672"/>
        </p:xfrm>
        <a:graphic>
          <a:graphicData uri="http://schemas.openxmlformats.org/drawingml/2006/table">
            <a:tbl>
              <a:tblPr/>
              <a:tblGrid>
                <a:gridCol w="1524596">
                  <a:extLst>
                    <a:ext uri="{9D8B030D-6E8A-4147-A177-3AD203B41FA5}">
                      <a16:colId xmlns:a16="http://schemas.microsoft.com/office/drawing/2014/main" val="1357353223"/>
                    </a:ext>
                  </a:extLst>
                </a:gridCol>
                <a:gridCol w="3982859">
                  <a:extLst>
                    <a:ext uri="{9D8B030D-6E8A-4147-A177-3AD203B41FA5}">
                      <a16:colId xmlns:a16="http://schemas.microsoft.com/office/drawing/2014/main" val="2329210690"/>
                    </a:ext>
                  </a:extLst>
                </a:gridCol>
                <a:gridCol w="2056432">
                  <a:extLst>
                    <a:ext uri="{9D8B030D-6E8A-4147-A177-3AD203B41FA5}">
                      <a16:colId xmlns:a16="http://schemas.microsoft.com/office/drawing/2014/main" val="1564063259"/>
                    </a:ext>
                  </a:extLst>
                </a:gridCol>
                <a:gridCol w="2966461">
                  <a:extLst>
                    <a:ext uri="{9D8B030D-6E8A-4147-A177-3AD203B41FA5}">
                      <a16:colId xmlns:a16="http://schemas.microsoft.com/office/drawing/2014/main" val="838143861"/>
                    </a:ext>
                  </a:extLst>
                </a:gridCol>
              </a:tblGrid>
              <a:tr h="218990">
                <a:tc>
                  <a:txBody>
                    <a:bodyPr/>
                    <a:lstStyle/>
                    <a:p>
                      <a:pPr algn="ctr" fontAlgn="b"/>
                      <a:r>
                        <a:rPr lang="it-IT" sz="1500" b="0" i="0" u="none" strike="noStrike">
                          <a:solidFill>
                            <a:srgbClr val="000000"/>
                          </a:solidFill>
                          <a:effectLst/>
                          <a:highlight>
                            <a:srgbClr val="C0E6F5"/>
                          </a:highlight>
                          <a:latin typeface="Aptos Narrow" panose="020B0004020202020204" pitchFamily="34" charset="0"/>
                        </a:rPr>
                        <a:t>LINEA</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it-IT" sz="1500" b="0" i="0" u="none" strike="noStrike" dirty="0">
                          <a:solidFill>
                            <a:srgbClr val="000000"/>
                          </a:solidFill>
                          <a:effectLst/>
                          <a:highlight>
                            <a:srgbClr val="C0E6F5"/>
                          </a:highlight>
                          <a:latin typeface="Aptos Narrow" panose="020B0004020202020204" pitchFamily="34" charset="0"/>
                        </a:rPr>
                        <a:t>ORARIO PARTENZA CAPOLINEA</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it-IT" sz="1500" b="0" i="0" u="none" strike="noStrike">
                          <a:solidFill>
                            <a:srgbClr val="000000"/>
                          </a:solidFill>
                          <a:effectLst/>
                          <a:highlight>
                            <a:srgbClr val="C0E6F5"/>
                          </a:highlight>
                          <a:latin typeface="Aptos Narrow" panose="020B0004020202020204" pitchFamily="34" charset="0"/>
                        </a:rPr>
                        <a:t>ORARIO PASSAGGIO</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it-IT" sz="1500" b="0" i="0" u="none" strike="noStrike">
                          <a:solidFill>
                            <a:srgbClr val="000000"/>
                          </a:solidFill>
                          <a:effectLst/>
                          <a:highlight>
                            <a:srgbClr val="C0E6F5"/>
                          </a:highlight>
                          <a:latin typeface="Aptos Narrow" panose="020B0004020202020204" pitchFamily="34" charset="0"/>
                        </a:rPr>
                        <a:t>NOTE</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917451950"/>
                  </a:ext>
                </a:extLst>
              </a:tr>
              <a:tr h="218990">
                <a:tc>
                  <a:txBody>
                    <a:bodyPr/>
                    <a:lstStyle/>
                    <a:p>
                      <a:pPr algn="l" fontAlgn="b"/>
                      <a:r>
                        <a:rPr lang="it-IT" sz="1500" b="0" i="0" u="none" strike="noStrike">
                          <a:solidFill>
                            <a:srgbClr val="000000"/>
                          </a:solidFill>
                          <a:effectLst/>
                          <a:latin typeface="Aptos Narrow" panose="020B0004020202020204" pitchFamily="34" charset="0"/>
                        </a:rPr>
                        <a:t>Linea 114/119/109</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delle ore 13:35 da Montalcino per Asciano</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Asciano 14:40</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dirty="0">
                          <a:solidFill>
                            <a:srgbClr val="000000"/>
                          </a:solidFill>
                          <a:effectLst/>
                          <a:latin typeface="Aptos Narrow" panose="020B0004020202020204" pitchFamily="34" charset="0"/>
                        </a:rPr>
                        <a:t>Orario presunto Asciano Carabinieri</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4075893"/>
                  </a:ext>
                </a:extLst>
              </a:tr>
              <a:tr h="218990">
                <a:tc>
                  <a:txBody>
                    <a:bodyPr/>
                    <a:lstStyle/>
                    <a:p>
                      <a:pPr algn="l" fontAlgn="b"/>
                      <a:r>
                        <a:rPr lang="it-IT" sz="1500" b="0" i="0" u="none" strike="noStrike">
                          <a:solidFill>
                            <a:srgbClr val="000000"/>
                          </a:solidFill>
                          <a:effectLst/>
                          <a:latin typeface="Aptos Narrow" panose="020B0004020202020204" pitchFamily="34" charset="0"/>
                        </a:rPr>
                        <a:t>Linea 107 </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delle ore 13:50 da Siena per Asciano</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Asciano  14:35</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presunto Asciano via Trieste</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3771401"/>
                  </a:ext>
                </a:extLst>
              </a:tr>
              <a:tr h="218990">
                <a:tc>
                  <a:txBody>
                    <a:bodyPr/>
                    <a:lstStyle/>
                    <a:p>
                      <a:pPr algn="l" fontAlgn="b"/>
                      <a:r>
                        <a:rPr lang="it-IT" sz="1500" b="0" i="0" u="none" strike="noStrike">
                          <a:solidFill>
                            <a:srgbClr val="000000"/>
                          </a:solidFill>
                          <a:effectLst/>
                          <a:latin typeface="Aptos Narrow" panose="020B0004020202020204" pitchFamily="34" charset="0"/>
                        </a:rPr>
                        <a:t>Linea 109</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delle ore 13:50 da Terminal Pescaia</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Asciano 14:44</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presunto Asciano  Carabinieri</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546679"/>
                  </a:ext>
                </a:extLst>
              </a:tr>
              <a:tr h="218990">
                <a:tc>
                  <a:txBody>
                    <a:bodyPr/>
                    <a:lstStyle/>
                    <a:p>
                      <a:pPr algn="l" fontAlgn="b"/>
                      <a:r>
                        <a:rPr lang="it-IT" sz="1500" b="0" i="0" u="none" strike="noStrike">
                          <a:solidFill>
                            <a:srgbClr val="000000"/>
                          </a:solidFill>
                          <a:effectLst/>
                          <a:latin typeface="Aptos Narrow" panose="020B0004020202020204" pitchFamily="34" charset="0"/>
                        </a:rPr>
                        <a:t>Linea 105</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delle ore 14:55 da B.vio Sentino per Asciano</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Asciano 15:05</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presunto Asciano Coop </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3242478"/>
                  </a:ext>
                </a:extLst>
              </a:tr>
              <a:tr h="218990">
                <a:tc>
                  <a:txBody>
                    <a:bodyPr/>
                    <a:lstStyle/>
                    <a:p>
                      <a:pPr algn="l" fontAlgn="b"/>
                      <a:r>
                        <a:rPr lang="it-IT" sz="1500" b="0" i="0" u="none" strike="noStrike">
                          <a:solidFill>
                            <a:srgbClr val="000000"/>
                          </a:solidFill>
                          <a:effectLst/>
                          <a:latin typeface="Aptos Narrow" panose="020B0004020202020204" pitchFamily="34" charset="0"/>
                        </a:rPr>
                        <a:t>Linea 105</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delle ore 15:10 da B.vio Poggetti per Asciano</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Asciano 15:15</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presunto Asciano Coop </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9170517"/>
                  </a:ext>
                </a:extLst>
              </a:tr>
              <a:tr h="218990">
                <a:tc>
                  <a:txBody>
                    <a:bodyPr/>
                    <a:lstStyle/>
                    <a:p>
                      <a:pPr algn="l" fontAlgn="b"/>
                      <a:r>
                        <a:rPr lang="it-IT" sz="1500" b="0" i="0" u="none" strike="noStrike">
                          <a:solidFill>
                            <a:srgbClr val="000000"/>
                          </a:solidFill>
                          <a:effectLst/>
                          <a:latin typeface="Aptos Narrow" panose="020B0004020202020204" pitchFamily="34" charset="0"/>
                        </a:rPr>
                        <a:t>Linea 105</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delle ore 15:15 da B.vio Sentino per Asciano</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Asciano 15:25</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Orario presunto Asciano Coop </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976972"/>
                  </a:ext>
                </a:extLst>
              </a:tr>
              <a:tr h="218990">
                <a:tc>
                  <a:txBody>
                    <a:bodyPr/>
                    <a:lstStyle/>
                    <a:p>
                      <a:pPr algn="l" fontAlgn="b"/>
                      <a:r>
                        <a:rPr lang="it-IT" sz="1500" b="0" i="0" u="none" strike="noStrike">
                          <a:solidFill>
                            <a:srgbClr val="000000"/>
                          </a:solidFill>
                          <a:effectLst/>
                          <a:latin typeface="Aptos Narrow" panose="020B0004020202020204" pitchFamily="34" charset="0"/>
                        </a:rPr>
                        <a:t>Linea 107 </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a:solidFill>
                            <a:srgbClr val="000000"/>
                          </a:solidFill>
                          <a:effectLst/>
                          <a:latin typeface="Aptos Narrow" panose="020B0004020202020204" pitchFamily="34" charset="0"/>
                        </a:rPr>
                        <a:t>delle ore 17:20 da Siena Autostazione per Asciano</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dirty="0">
                          <a:solidFill>
                            <a:srgbClr val="000000"/>
                          </a:solidFill>
                          <a:effectLst/>
                          <a:latin typeface="Aptos Narrow" panose="020B0004020202020204" pitchFamily="34" charset="0"/>
                        </a:rPr>
                        <a:t>orario Asciano 18:14</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500" b="0" i="0" u="none" strike="noStrike" dirty="0">
                          <a:solidFill>
                            <a:srgbClr val="000000"/>
                          </a:solidFill>
                          <a:effectLst/>
                          <a:latin typeface="Aptos Narrow" panose="020B0004020202020204" pitchFamily="34" charset="0"/>
                        </a:rPr>
                        <a:t>Orario presunto Asciano via Trieste</a:t>
                      </a:r>
                    </a:p>
                  </a:txBody>
                  <a:tcPr marL="7087" marR="7087" marT="7087" marB="425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2565034"/>
                  </a:ext>
                </a:extLst>
              </a:tr>
            </a:tbl>
          </a:graphicData>
        </a:graphic>
      </p:graphicFrame>
    </p:spTree>
    <p:extLst>
      <p:ext uri="{BB962C8B-B14F-4D97-AF65-F5344CB8AC3E}">
        <p14:creationId xmlns:p14="http://schemas.microsoft.com/office/powerpoint/2010/main" val="391699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a:extLst>
              <a:ext uri="{FF2B5EF4-FFF2-40B4-BE49-F238E27FC236}">
                <a16:creationId xmlns:a16="http://schemas.microsoft.com/office/drawing/2014/main" id="{D2A2B200-473D-5241-BCB6-84635FCCCF5C}"/>
              </a:ext>
            </a:extLst>
          </p:cNvPr>
          <p:cNvSpPr>
            <a:spLocks noGrp="1" noChangeArrowheads="1"/>
          </p:cNvSpPr>
          <p:nvPr>
            <p:ph type="title"/>
          </p:nvPr>
        </p:nvSpPr>
        <p:spPr>
          <a:xfrm>
            <a:off x="323850" y="501650"/>
            <a:ext cx="3569724" cy="857250"/>
          </a:xfrm>
        </p:spPr>
        <p:txBody>
          <a:bodyPr/>
          <a:lstStyle/>
          <a:p>
            <a:endParaRPr lang="it-IT" altLang="it-IT" dirty="0">
              <a:latin typeface="Trebuchet MS" panose="020B0703020202090204" pitchFamily="34" charset="0"/>
            </a:endParaRPr>
          </a:p>
        </p:txBody>
      </p:sp>
      <p:sp>
        <p:nvSpPr>
          <p:cNvPr id="22530" name="Segnaposto testo 2">
            <a:extLst>
              <a:ext uri="{FF2B5EF4-FFF2-40B4-BE49-F238E27FC236}">
                <a16:creationId xmlns:a16="http://schemas.microsoft.com/office/drawing/2014/main" id="{612833D4-310F-C340-AA94-23EF345AA628}"/>
              </a:ext>
            </a:extLst>
          </p:cNvPr>
          <p:cNvSpPr>
            <a:spLocks noGrp="1" noChangeArrowheads="1"/>
          </p:cNvSpPr>
          <p:nvPr>
            <p:ph type="body" sz="quarter" idx="13"/>
          </p:nvPr>
        </p:nvSpPr>
        <p:spPr>
          <a:xfrm>
            <a:off x="288925" y="1414463"/>
            <a:ext cx="3686175" cy="857250"/>
          </a:xfrm>
        </p:spPr>
        <p:txBody>
          <a:bodyPr/>
          <a:lstStyle/>
          <a:p>
            <a:pPr>
              <a:spcBef>
                <a:spcPct val="0"/>
              </a:spcBef>
            </a:pPr>
            <a:r>
              <a:rPr lang="it-IT" altLang="it-IT" sz="3200" dirty="0">
                <a:latin typeface="Trebuchet MS" panose="020B0703020202090204" pitchFamily="34" charset="0"/>
              </a:rPr>
              <a:t>PERCORSI ALTERNATIVI T.P.L</a:t>
            </a:r>
          </a:p>
        </p:txBody>
      </p:sp>
      <p:sp>
        <p:nvSpPr>
          <p:cNvPr id="4" name="Segnaposto testo 3">
            <a:extLst>
              <a:ext uri="{FF2B5EF4-FFF2-40B4-BE49-F238E27FC236}">
                <a16:creationId xmlns:a16="http://schemas.microsoft.com/office/drawing/2014/main" id="{E2B7080E-A419-1349-9B71-FB9898F84AB0}"/>
              </a:ext>
            </a:extLst>
          </p:cNvPr>
          <p:cNvSpPr>
            <a:spLocks noGrp="1"/>
          </p:cNvSpPr>
          <p:nvPr>
            <p:ph type="body" sz="quarter" idx="14"/>
          </p:nvPr>
        </p:nvSpPr>
        <p:spPr>
          <a:xfrm>
            <a:off x="4424516" y="708024"/>
            <a:ext cx="7443634" cy="6149975"/>
          </a:xfrm>
        </p:spPr>
        <p:txBody>
          <a:bodyPr/>
          <a:lstStyle/>
          <a:p>
            <a:pPr marL="0" indent="0" algn="just">
              <a:buNone/>
              <a:defRPr/>
            </a:pPr>
            <a:r>
              <a:rPr lang="it-IT" sz="2000" u="sng" dirty="0">
                <a:effectLst>
                  <a:outerShdw blurRad="38100" dist="38100" dir="2700000" algn="tl">
                    <a:srgbClr val="000000">
                      <a:alpha val="43137"/>
                    </a:srgbClr>
                  </a:outerShdw>
                </a:effectLst>
              </a:rPr>
              <a:t>RAPOLANO</a:t>
            </a:r>
            <a:r>
              <a:rPr lang="it-IT" sz="2000" dirty="0"/>
              <a:t> (interdetto il transito l’intera giornata del 9 maggio da </a:t>
            </a:r>
            <a:r>
              <a:rPr lang="it-IT" sz="2000" dirty="0" err="1"/>
              <a:t>Loc</a:t>
            </a:r>
            <a:r>
              <a:rPr lang="it-IT" sz="2000" dirty="0"/>
              <a:t>. S. Sebastiano a Via Provinciale nord)</a:t>
            </a:r>
          </a:p>
          <a:p>
            <a:pPr marL="0" indent="0" algn="just">
              <a:buNone/>
              <a:defRPr/>
            </a:pPr>
            <a:endParaRPr lang="it-IT" sz="2000" dirty="0"/>
          </a:p>
          <a:p>
            <a:pPr marL="342900" indent="-342900" algn="just">
              <a:buFont typeface="Arial" panose="020B0604020202020204" pitchFamily="34" charset="0"/>
              <a:buChar char="•"/>
              <a:defRPr/>
            </a:pPr>
            <a:r>
              <a:rPr lang="it-IT" sz="1600" dirty="0"/>
              <a:t>Tutte le corse </a:t>
            </a:r>
            <a:r>
              <a:rPr lang="it-IT" sz="1600" u="sng" dirty="0"/>
              <a:t>provenienti da SIENA </a:t>
            </a:r>
            <a:r>
              <a:rPr lang="it-IT" sz="1600" dirty="0"/>
              <a:t>delle linee 107, 138,139 dirette a Sinalunga, Arezzo e Chianciano raggiunto Bv. Sentino effettuano deviazione in  </a:t>
            </a:r>
            <a:r>
              <a:rPr lang="it-IT" sz="1600" dirty="0" err="1"/>
              <a:t>Str</a:t>
            </a:r>
            <a:r>
              <a:rPr lang="it-IT" sz="1600" dirty="0"/>
              <a:t>. della Riccia – Via Togliatti (FERMATA esistente) – Via Battagli inversione – </a:t>
            </a:r>
            <a:r>
              <a:rPr lang="it-IT" sz="1600" dirty="0" err="1"/>
              <a:t>Str</a:t>
            </a:r>
            <a:r>
              <a:rPr lang="it-IT" sz="1600" dirty="0"/>
              <a:t> della Riccia – Bv. Sentino per poi riprendere il regolare percorso.</a:t>
            </a:r>
          </a:p>
          <a:p>
            <a:pPr marL="342900" indent="-342900" algn="just">
              <a:buFont typeface="Arial" panose="020B0604020202020204" pitchFamily="34" charset="0"/>
              <a:buChar char="•"/>
              <a:defRPr/>
            </a:pPr>
            <a:r>
              <a:rPr lang="it-IT" sz="1600" dirty="0"/>
              <a:t>Tutte le corse da Sinalunga, Arezzo, Chianciano e Montepulciano delle linee 107, 138,139 </a:t>
            </a:r>
            <a:r>
              <a:rPr lang="it-IT" sz="1600" u="sng" dirty="0"/>
              <a:t>dirette a SIENA</a:t>
            </a:r>
            <a:r>
              <a:rPr lang="it-IT" sz="1600" dirty="0"/>
              <a:t>, raggiunto Bv. Sentino effettuano deviazione in  </a:t>
            </a:r>
            <a:r>
              <a:rPr lang="it-IT" sz="1600" dirty="0" err="1"/>
              <a:t>Str</a:t>
            </a:r>
            <a:r>
              <a:rPr lang="it-IT" sz="1600" dirty="0"/>
              <a:t>. della Riccia – Via Togliatti (FERMATA esistente) – Via Battagli inversione – </a:t>
            </a:r>
            <a:r>
              <a:rPr lang="it-IT" sz="1600" dirty="0" err="1"/>
              <a:t>Str</a:t>
            </a:r>
            <a:r>
              <a:rPr lang="it-IT" sz="1600" dirty="0"/>
              <a:t>. della Riccia – Bv. Sentino per poi riprendere il regolare percorso.</a:t>
            </a:r>
          </a:p>
          <a:p>
            <a:pPr marL="342900" indent="-342900" algn="just">
              <a:buFont typeface="Arial" panose="020B0604020202020204" pitchFamily="34" charset="0"/>
              <a:buChar char="•"/>
              <a:defRPr/>
            </a:pPr>
            <a:r>
              <a:rPr lang="it-IT" sz="1600" dirty="0"/>
              <a:t>ATTENZIONE: dalle ore 14,00 fino al termine delle operazioni (ore 18,00) non sarà possibile raggiungere la </a:t>
            </a:r>
            <a:r>
              <a:rPr lang="it-IT" sz="1600" dirty="0" err="1"/>
              <a:t>loc</a:t>
            </a:r>
            <a:r>
              <a:rPr lang="it-IT" sz="1600" dirty="0"/>
              <a:t>. di SERRE di RAPOLANO</a:t>
            </a:r>
          </a:p>
          <a:p>
            <a:pPr marL="342900" indent="-342900" algn="just">
              <a:buFont typeface="Arial" panose="020B0604020202020204" pitchFamily="34" charset="0"/>
              <a:buChar char="•"/>
              <a:defRPr/>
            </a:pPr>
            <a:r>
              <a:rPr lang="it-IT" sz="1600" dirty="0"/>
              <a:t>ATTENZIONE: Le corse della linea 107 delle ore 5,20, 11,10 e 12,05 provenienti da Sinalunga in transito dalla S.P.26, raggiunta la </a:t>
            </a:r>
            <a:r>
              <a:rPr lang="it-IT" sz="1600" dirty="0" err="1"/>
              <a:t>Loc</a:t>
            </a:r>
            <a:r>
              <a:rPr lang="it-IT" sz="1600" dirty="0"/>
              <a:t>. San Sebastiano percorrono regolarmente </a:t>
            </a:r>
            <a:r>
              <a:rPr lang="it-IT" sz="1600" dirty="0" err="1"/>
              <a:t>Str</a:t>
            </a:r>
            <a:r>
              <a:rPr lang="it-IT" sz="1600" dirty="0"/>
              <a:t>. Riccia senza </a:t>
            </a:r>
            <a:r>
              <a:rPr lang="it-IT" sz="1600" dirty="0" err="1"/>
              <a:t>eff</a:t>
            </a:r>
            <a:r>
              <a:rPr lang="it-IT" sz="1600" dirty="0"/>
              <a:t>. Ing. e </a:t>
            </a:r>
            <a:r>
              <a:rPr lang="it-IT" sz="1600" dirty="0" err="1"/>
              <a:t>regr</a:t>
            </a:r>
            <a:r>
              <a:rPr lang="it-IT" sz="1600" dirty="0"/>
              <a:t>. In Via Togliatti. </a:t>
            </a:r>
          </a:p>
        </p:txBody>
      </p:sp>
    </p:spTree>
    <p:extLst>
      <p:ext uri="{BB962C8B-B14F-4D97-AF65-F5344CB8AC3E}">
        <p14:creationId xmlns:p14="http://schemas.microsoft.com/office/powerpoint/2010/main" val="114569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a:extLst>
              <a:ext uri="{FF2B5EF4-FFF2-40B4-BE49-F238E27FC236}">
                <a16:creationId xmlns:a16="http://schemas.microsoft.com/office/drawing/2014/main" id="{D2A2B200-473D-5241-BCB6-84635FCCCF5C}"/>
              </a:ext>
            </a:extLst>
          </p:cNvPr>
          <p:cNvSpPr>
            <a:spLocks noGrp="1" noChangeArrowheads="1"/>
          </p:cNvSpPr>
          <p:nvPr>
            <p:ph type="title"/>
          </p:nvPr>
        </p:nvSpPr>
        <p:spPr>
          <a:xfrm>
            <a:off x="323850" y="501650"/>
            <a:ext cx="3569724" cy="857250"/>
          </a:xfrm>
        </p:spPr>
        <p:txBody>
          <a:bodyPr/>
          <a:lstStyle/>
          <a:p>
            <a:endParaRPr lang="it-IT" altLang="it-IT" dirty="0">
              <a:latin typeface="Trebuchet MS" panose="020B0703020202090204" pitchFamily="34" charset="0"/>
            </a:endParaRPr>
          </a:p>
        </p:txBody>
      </p:sp>
      <p:sp>
        <p:nvSpPr>
          <p:cNvPr id="22530" name="Segnaposto testo 2">
            <a:extLst>
              <a:ext uri="{FF2B5EF4-FFF2-40B4-BE49-F238E27FC236}">
                <a16:creationId xmlns:a16="http://schemas.microsoft.com/office/drawing/2014/main" id="{612833D4-310F-C340-AA94-23EF345AA628}"/>
              </a:ext>
            </a:extLst>
          </p:cNvPr>
          <p:cNvSpPr>
            <a:spLocks noGrp="1" noChangeArrowheads="1"/>
          </p:cNvSpPr>
          <p:nvPr>
            <p:ph type="body" sz="quarter" idx="13"/>
          </p:nvPr>
        </p:nvSpPr>
        <p:spPr>
          <a:xfrm>
            <a:off x="288925" y="1414463"/>
            <a:ext cx="3686175" cy="857250"/>
          </a:xfrm>
        </p:spPr>
        <p:txBody>
          <a:bodyPr/>
          <a:lstStyle/>
          <a:p>
            <a:pPr>
              <a:spcBef>
                <a:spcPct val="0"/>
              </a:spcBef>
            </a:pPr>
            <a:r>
              <a:rPr lang="it-IT" altLang="it-IT" sz="3200" dirty="0">
                <a:latin typeface="Trebuchet MS" panose="020B0703020202090204" pitchFamily="34" charset="0"/>
              </a:rPr>
              <a:t>PERCORSI ALTERNATIVI T.P.L</a:t>
            </a:r>
          </a:p>
        </p:txBody>
      </p:sp>
      <p:sp>
        <p:nvSpPr>
          <p:cNvPr id="4" name="Segnaposto testo 3">
            <a:extLst>
              <a:ext uri="{FF2B5EF4-FFF2-40B4-BE49-F238E27FC236}">
                <a16:creationId xmlns:a16="http://schemas.microsoft.com/office/drawing/2014/main" id="{E2B7080E-A419-1349-9B71-FB9898F84AB0}"/>
              </a:ext>
            </a:extLst>
          </p:cNvPr>
          <p:cNvSpPr>
            <a:spLocks noGrp="1"/>
          </p:cNvSpPr>
          <p:nvPr>
            <p:ph type="body" sz="quarter" idx="14"/>
          </p:nvPr>
        </p:nvSpPr>
        <p:spPr>
          <a:xfrm>
            <a:off x="4424516" y="708024"/>
            <a:ext cx="7443634" cy="6149975"/>
          </a:xfrm>
        </p:spPr>
        <p:txBody>
          <a:bodyPr/>
          <a:lstStyle/>
          <a:p>
            <a:pPr marL="0" indent="0" algn="just">
              <a:buNone/>
              <a:defRPr/>
            </a:pPr>
            <a:r>
              <a:rPr lang="it-IT" sz="2000" u="sng" dirty="0">
                <a:effectLst>
                  <a:outerShdw blurRad="38100" dist="38100" dir="2700000" algn="tl">
                    <a:srgbClr val="000000">
                      <a:alpha val="43137"/>
                    </a:srgbClr>
                  </a:outerShdw>
                </a:effectLst>
              </a:rPr>
              <a:t>MONTERONI d’ARBIA</a:t>
            </a:r>
            <a:r>
              <a:rPr lang="it-IT" sz="2000" dirty="0"/>
              <a:t> (interdetta la viabilità dalle ore 14,00 alle ore 17,00)</a:t>
            </a:r>
          </a:p>
          <a:p>
            <a:pPr marL="342900" indent="-342900" algn="just">
              <a:buFont typeface="Arial" panose="020B0604020202020204" pitchFamily="34" charset="0"/>
              <a:buChar char="•"/>
              <a:defRPr/>
            </a:pPr>
            <a:r>
              <a:rPr lang="it-IT" sz="2000" u="sng" dirty="0"/>
              <a:t>Linea s2: </a:t>
            </a:r>
          </a:p>
          <a:p>
            <a:pPr marL="1002399" lvl="2" indent="-342900" algn="just">
              <a:buFont typeface="Arial" panose="020B0604020202020204" pitchFamily="34" charset="0"/>
              <a:buChar char="•"/>
              <a:defRPr/>
            </a:pPr>
            <a:r>
              <a:rPr lang="it-IT" sz="1400" b="1" i="1" dirty="0"/>
              <a:t>proveniente da SIENA</a:t>
            </a:r>
            <a:r>
              <a:rPr lang="it-IT" sz="1400" dirty="0"/>
              <a:t>, raggiunge la rotatoria in corrispondenza del cavalcavia (Parafarmacia) inverte la marcia (fermata provvisoria in prossimità del Podere Speranza) effettua ingresso in tangenziale, uscita a Monteroni sud, raggiunge il Capolinea di Via Garibaldi.</a:t>
            </a:r>
          </a:p>
          <a:p>
            <a:pPr marL="1002399" lvl="2" indent="-342900" algn="just">
              <a:buFont typeface="Arial" panose="020B0604020202020204" pitchFamily="34" charset="0"/>
              <a:buChar char="•"/>
              <a:defRPr/>
            </a:pPr>
            <a:r>
              <a:rPr lang="it-IT" sz="1400" b="1" i="1" dirty="0"/>
              <a:t>In Direzione SIENA</a:t>
            </a:r>
            <a:r>
              <a:rPr lang="it-IT" sz="1400" dirty="0"/>
              <a:t>: da Via Garibaldi (inversione di marcia presso il parcheggio antistante) effettua ingresso in tangenziale dir. Siena, riprende la SS Cassia dir. Monteroni, rotatoria Parafarmacia, inverte la marcia per riprendere il regolare percorso.</a:t>
            </a:r>
          </a:p>
          <a:p>
            <a:pPr marL="659499" lvl="2" algn="just">
              <a:defRPr/>
            </a:pPr>
            <a:r>
              <a:rPr lang="it-IT" sz="1400" dirty="0"/>
              <a:t> </a:t>
            </a:r>
          </a:p>
          <a:p>
            <a:pPr marL="342900" indent="-342900" algn="just">
              <a:buFont typeface="Arial" panose="020B0604020202020204" pitchFamily="34" charset="0"/>
              <a:buChar char="•"/>
              <a:defRPr/>
            </a:pPr>
            <a:r>
              <a:rPr lang="it-IT" sz="2000" u="sng" dirty="0"/>
              <a:t>Linee extraurbane:</a:t>
            </a:r>
          </a:p>
          <a:p>
            <a:pPr marL="1002399" lvl="2" indent="-342900" algn="just">
              <a:buFont typeface="Arial" panose="020B0604020202020204" pitchFamily="34" charset="0"/>
              <a:buChar char="•"/>
              <a:defRPr/>
            </a:pPr>
            <a:r>
              <a:rPr lang="it-IT" sz="1400" b="1" i="1" dirty="0"/>
              <a:t>Provenienti da SIENA</a:t>
            </a:r>
            <a:r>
              <a:rPr lang="it-IT" sz="1400" dirty="0"/>
              <a:t>: raggiungono la rotatoria in corrispondenza del cavalcavia (Parafarmacia), invertono la marcia (fermata provvisoria in prossimità del Podere Speranza), effettuano ingresso in tangenziale con uscita a Monteroni sud da dove riprendono il regolare percorso.</a:t>
            </a:r>
          </a:p>
          <a:p>
            <a:pPr marL="1002399" lvl="2" indent="-342900" algn="just">
              <a:buFont typeface="Arial" panose="020B0604020202020204" pitchFamily="34" charset="0"/>
              <a:buChar char="•"/>
              <a:defRPr/>
            </a:pPr>
            <a:r>
              <a:rPr lang="it-IT" sz="1400" b="1" i="1" dirty="0"/>
              <a:t>In direzione SIENA</a:t>
            </a:r>
            <a:r>
              <a:rPr lang="it-IT" sz="1400" dirty="0"/>
              <a:t>: effettua ingresso in tangenziale dir. Siena, riprende la SS Cassia dir. Monteroni, rotatoria Parafarmacia, inverte la marcia per riprendere il regolare percorso.</a:t>
            </a:r>
          </a:p>
          <a:p>
            <a:pPr marL="1002399" lvl="2" indent="-342900" algn="just">
              <a:buFont typeface="Arial" panose="020B0604020202020204" pitchFamily="34" charset="0"/>
              <a:buChar char="•"/>
              <a:defRPr/>
            </a:pPr>
            <a:endParaRPr lang="it-IT" sz="1400" dirty="0"/>
          </a:p>
          <a:p>
            <a:pPr marL="0" indent="0" algn="just">
              <a:buNone/>
              <a:defRPr/>
            </a:pPr>
            <a:endParaRPr lang="it-IT" sz="2000" dirty="0"/>
          </a:p>
        </p:txBody>
      </p:sp>
    </p:spTree>
    <p:extLst>
      <p:ext uri="{BB962C8B-B14F-4D97-AF65-F5344CB8AC3E}">
        <p14:creationId xmlns:p14="http://schemas.microsoft.com/office/powerpoint/2010/main" val="117781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a:extLst>
              <a:ext uri="{FF2B5EF4-FFF2-40B4-BE49-F238E27FC236}">
                <a16:creationId xmlns:a16="http://schemas.microsoft.com/office/drawing/2014/main" id="{D2A2B200-473D-5241-BCB6-84635FCCCF5C}"/>
              </a:ext>
            </a:extLst>
          </p:cNvPr>
          <p:cNvSpPr>
            <a:spLocks noGrp="1" noChangeArrowheads="1"/>
          </p:cNvSpPr>
          <p:nvPr>
            <p:ph type="title"/>
          </p:nvPr>
        </p:nvSpPr>
        <p:spPr>
          <a:xfrm>
            <a:off x="323850" y="501650"/>
            <a:ext cx="3569724" cy="857250"/>
          </a:xfrm>
        </p:spPr>
        <p:txBody>
          <a:bodyPr/>
          <a:lstStyle/>
          <a:p>
            <a:endParaRPr lang="it-IT" altLang="it-IT" dirty="0">
              <a:latin typeface="Trebuchet MS" panose="020B0703020202090204" pitchFamily="34" charset="0"/>
            </a:endParaRPr>
          </a:p>
        </p:txBody>
      </p:sp>
      <p:sp>
        <p:nvSpPr>
          <p:cNvPr id="22530" name="Segnaposto testo 2">
            <a:extLst>
              <a:ext uri="{FF2B5EF4-FFF2-40B4-BE49-F238E27FC236}">
                <a16:creationId xmlns:a16="http://schemas.microsoft.com/office/drawing/2014/main" id="{612833D4-310F-C340-AA94-23EF345AA628}"/>
              </a:ext>
            </a:extLst>
          </p:cNvPr>
          <p:cNvSpPr>
            <a:spLocks noGrp="1" noChangeArrowheads="1"/>
          </p:cNvSpPr>
          <p:nvPr>
            <p:ph type="body" sz="quarter" idx="13"/>
          </p:nvPr>
        </p:nvSpPr>
        <p:spPr>
          <a:xfrm>
            <a:off x="288925" y="1414463"/>
            <a:ext cx="3686175" cy="857250"/>
          </a:xfrm>
        </p:spPr>
        <p:txBody>
          <a:bodyPr/>
          <a:lstStyle/>
          <a:p>
            <a:pPr>
              <a:spcBef>
                <a:spcPct val="0"/>
              </a:spcBef>
            </a:pPr>
            <a:r>
              <a:rPr lang="it-IT" altLang="it-IT" sz="3200" dirty="0">
                <a:latin typeface="Trebuchet MS" panose="020B0703020202090204" pitchFamily="34" charset="0"/>
              </a:rPr>
              <a:t>PERCORSI ALTERNATIVI T.P.L</a:t>
            </a:r>
          </a:p>
        </p:txBody>
      </p:sp>
      <p:sp>
        <p:nvSpPr>
          <p:cNvPr id="4" name="Segnaposto testo 3">
            <a:extLst>
              <a:ext uri="{FF2B5EF4-FFF2-40B4-BE49-F238E27FC236}">
                <a16:creationId xmlns:a16="http://schemas.microsoft.com/office/drawing/2014/main" id="{E2B7080E-A419-1349-9B71-FB9898F84AB0}"/>
              </a:ext>
            </a:extLst>
          </p:cNvPr>
          <p:cNvSpPr>
            <a:spLocks noGrp="1"/>
          </p:cNvSpPr>
          <p:nvPr>
            <p:ph type="body" sz="quarter" idx="14"/>
          </p:nvPr>
        </p:nvSpPr>
        <p:spPr>
          <a:xfrm>
            <a:off x="4424516" y="708024"/>
            <a:ext cx="7443634" cy="6149975"/>
          </a:xfrm>
        </p:spPr>
        <p:txBody>
          <a:bodyPr/>
          <a:lstStyle/>
          <a:p>
            <a:pPr marL="0" indent="0" algn="just">
              <a:buNone/>
              <a:defRPr/>
            </a:pPr>
            <a:r>
              <a:rPr lang="it-IT" sz="2000" u="sng" dirty="0">
                <a:effectLst>
                  <a:outerShdw blurRad="38100" dist="38100" dir="2700000" algn="tl">
                    <a:srgbClr val="000000">
                      <a:alpha val="43137"/>
                    </a:srgbClr>
                  </a:outerShdw>
                </a:effectLst>
              </a:rPr>
              <a:t>CASOLE D’ELSA:</a:t>
            </a:r>
            <a:r>
              <a:rPr lang="it-IT" sz="2000" b="0" dirty="0"/>
              <a:t> </a:t>
            </a:r>
            <a:r>
              <a:rPr lang="it-IT" sz="2000" dirty="0"/>
              <a:t>(interdetta la viabilità su SP27 dalle ore 13,30 alle ore 15,45)</a:t>
            </a:r>
          </a:p>
          <a:p>
            <a:pPr marL="342900" indent="-342900" algn="just">
              <a:buFont typeface="Arial" panose="020B0604020202020204" pitchFamily="34" charset="0"/>
              <a:buChar char="•"/>
              <a:defRPr/>
            </a:pPr>
            <a:r>
              <a:rPr lang="it-IT" sz="2000" u="sng" dirty="0"/>
              <a:t>Linea 126:</a:t>
            </a:r>
            <a:r>
              <a:rPr lang="it-IT" sz="2000" dirty="0"/>
              <a:t> </a:t>
            </a:r>
            <a:r>
              <a:rPr lang="it-IT" sz="2000" b="0" dirty="0"/>
              <a:t>si interrompe a Casole (Consorzio). Non raggiunge Monteguidi e Mensano.</a:t>
            </a:r>
          </a:p>
          <a:p>
            <a:pPr marL="342900" indent="-342900" algn="just">
              <a:buFont typeface="Arial" panose="020B0604020202020204" pitchFamily="34" charset="0"/>
              <a:buChar char="•"/>
              <a:defRPr/>
            </a:pPr>
            <a:endParaRPr lang="it-IT" sz="2000" u="sng" dirty="0"/>
          </a:p>
          <a:p>
            <a:pPr marL="342900" indent="-342900" algn="just">
              <a:buFont typeface="Arial" panose="020B0604020202020204" pitchFamily="34" charset="0"/>
              <a:buChar char="•"/>
              <a:defRPr/>
            </a:pPr>
            <a:endParaRPr lang="it-IT" sz="2000" u="sng" dirty="0"/>
          </a:p>
          <a:p>
            <a:pPr marL="0" indent="0" algn="just">
              <a:buNone/>
              <a:defRPr/>
            </a:pPr>
            <a:r>
              <a:rPr lang="it-IT" sz="2000" u="sng" dirty="0">
                <a:effectLst>
                  <a:outerShdw blurRad="38100" dist="38100" dir="2700000" algn="tl">
                    <a:srgbClr val="000000">
                      <a:alpha val="43137"/>
                    </a:srgbClr>
                  </a:outerShdw>
                </a:effectLst>
              </a:rPr>
              <a:t>ROSIA:</a:t>
            </a:r>
            <a:r>
              <a:rPr lang="it-IT" sz="2000" b="0" dirty="0"/>
              <a:t> </a:t>
            </a:r>
            <a:r>
              <a:rPr lang="it-IT" sz="2000" dirty="0"/>
              <a:t>(interdetta la viabilità sulla SP73 bis da Colonna di </a:t>
            </a:r>
            <a:r>
              <a:rPr lang="it-IT" sz="2000" dirty="0" err="1"/>
              <a:t>Montarrenti</a:t>
            </a:r>
            <a:r>
              <a:rPr lang="it-IT" sz="2000" dirty="0"/>
              <a:t> a Rosia e la SP99 in direzione Bagnaia dalle ore 15,00)</a:t>
            </a:r>
          </a:p>
          <a:p>
            <a:pPr marL="342900" indent="-342900" algn="just">
              <a:buFont typeface="Arial" panose="020B0604020202020204" pitchFamily="34" charset="0"/>
              <a:buChar char="•"/>
              <a:defRPr/>
            </a:pPr>
            <a:r>
              <a:rPr lang="it-IT" sz="2000" u="sng" dirty="0"/>
              <a:t>Le linee s33 – 116 e 122:</a:t>
            </a:r>
            <a:r>
              <a:rPr lang="it-IT" sz="2000" dirty="0"/>
              <a:t> </a:t>
            </a:r>
            <a:r>
              <a:rPr lang="it-IT" sz="2000" b="0" dirty="0"/>
              <a:t>si interrompono per il periodo necessario disposto dalle autorità presenti in loco.</a:t>
            </a:r>
          </a:p>
          <a:p>
            <a:pPr marL="0" indent="0" algn="just">
              <a:buNone/>
              <a:defRPr/>
            </a:pPr>
            <a:endParaRPr lang="it-IT" sz="2000" u="sng" dirty="0"/>
          </a:p>
          <a:p>
            <a:pPr marL="1002399" lvl="2" indent="-342900" algn="just">
              <a:buFont typeface="Arial" panose="020B0604020202020204" pitchFamily="34" charset="0"/>
              <a:buChar char="•"/>
              <a:defRPr/>
            </a:pPr>
            <a:endParaRPr lang="it-IT" sz="1400" dirty="0"/>
          </a:p>
          <a:p>
            <a:pPr marL="0" indent="0" algn="just">
              <a:buNone/>
              <a:defRPr/>
            </a:pPr>
            <a:endParaRPr lang="it-IT" sz="2000" dirty="0"/>
          </a:p>
        </p:txBody>
      </p:sp>
    </p:spTree>
    <p:extLst>
      <p:ext uri="{BB962C8B-B14F-4D97-AF65-F5344CB8AC3E}">
        <p14:creationId xmlns:p14="http://schemas.microsoft.com/office/powerpoint/2010/main" val="419599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texte 1">
            <a:extLst>
              <a:ext uri="{FF2B5EF4-FFF2-40B4-BE49-F238E27FC236}">
                <a16:creationId xmlns:a16="http://schemas.microsoft.com/office/drawing/2014/main" id="{D56C5E33-0F14-9849-A8C0-004CA47DBDEF}"/>
              </a:ext>
            </a:extLst>
          </p:cNvPr>
          <p:cNvSpPr>
            <a:spLocks noGrp="1" noChangeArrowheads="1"/>
          </p:cNvSpPr>
          <p:nvPr>
            <p:ph type="body" sz="quarter" idx="10"/>
          </p:nvPr>
        </p:nvSpPr>
        <p:spPr>
          <a:xfrm>
            <a:off x="482600" y="2481263"/>
            <a:ext cx="4857750" cy="1739900"/>
          </a:xfrm>
        </p:spPr>
        <p:txBody>
          <a:bodyPr/>
          <a:lstStyle/>
          <a:p>
            <a:pPr eaLnBrk="1" hangingPunct="1"/>
            <a:r>
              <a:rPr lang="en-US" altLang="fr-FR" dirty="0" err="1">
                <a:latin typeface="Trebuchet MS" panose="020B0703020202090204" pitchFamily="34" charset="0"/>
              </a:rPr>
              <a:t>Contatti</a:t>
            </a:r>
            <a:endParaRPr lang="en-US" altLang="fr-FR" dirty="0">
              <a:latin typeface="Trebuchet MS" panose="020B0703020202090204" pitchFamily="34" charset="0"/>
            </a:endParaRPr>
          </a:p>
          <a:p>
            <a:pPr marL="7938" lvl="1" eaLnBrk="1" hangingPunct="1">
              <a:spcBef>
                <a:spcPts val="1638"/>
              </a:spcBef>
            </a:pPr>
            <a:r>
              <a:rPr lang="it-IT" altLang="fr-FR" sz="1800" dirty="0">
                <a:latin typeface="Trebuchet MS" panose="020B0703020202090204" pitchFamily="34" charset="0"/>
              </a:rPr>
              <a:t>Filippo </a:t>
            </a:r>
            <a:r>
              <a:rPr lang="it-IT" altLang="fr-FR" sz="1800" dirty="0" err="1">
                <a:latin typeface="Trebuchet MS" panose="020B0703020202090204" pitchFamily="34" charset="0"/>
              </a:rPr>
              <a:t>Giustraini</a:t>
            </a:r>
            <a:br>
              <a:rPr lang="it-IT" altLang="fr-FR" sz="1800" dirty="0">
                <a:latin typeface="Trebuchet MS" panose="020B0703020202090204" pitchFamily="34" charset="0"/>
              </a:rPr>
            </a:br>
            <a:r>
              <a:rPr lang="it-IT" altLang="fr-FR" sz="1800" dirty="0">
                <a:latin typeface="Trebuchet MS" panose="020B0703020202090204" pitchFamily="34" charset="0"/>
              </a:rPr>
              <a:t>Capo Movimento</a:t>
            </a:r>
            <a:br>
              <a:rPr lang="it-IT" altLang="fr-FR" sz="1800" dirty="0">
                <a:latin typeface="Trebuchet MS" panose="020B0703020202090204" pitchFamily="34" charset="0"/>
              </a:rPr>
            </a:br>
            <a:r>
              <a:rPr lang="it-IT" altLang="fr-FR" sz="1800" dirty="0">
                <a:latin typeface="Trebuchet MS" panose="020B0703020202090204" pitchFamily="34" charset="0"/>
              </a:rPr>
              <a:t>T +39 0 00 00 00</a:t>
            </a:r>
            <a:br>
              <a:rPr lang="it-IT" altLang="fr-FR" sz="1800" dirty="0">
                <a:latin typeface="Trebuchet MS" panose="020B0703020202090204" pitchFamily="34" charset="0"/>
              </a:rPr>
            </a:br>
            <a:r>
              <a:rPr lang="it-IT" altLang="fr-FR" sz="1800" dirty="0">
                <a:latin typeface="Trebuchet MS" panose="020B0703020202090204" pitchFamily="34" charset="0"/>
              </a:rPr>
              <a:t>filippo.giustarini@ratpdev.com</a:t>
            </a:r>
          </a:p>
          <a:p>
            <a:pPr eaLnBrk="1" hangingPunct="1"/>
            <a:endParaRPr lang="fr-FR" altLang="fr-FR" dirty="0">
              <a:latin typeface="Trebuchet MS" panose="020B0703020202090204" pitchFamily="34" charset="0"/>
            </a:endParaRPr>
          </a:p>
        </p:txBody>
      </p:sp>
    </p:spTree>
  </p:cSld>
  <p:clrMapOvr>
    <a:masterClrMapping/>
  </p:clrMapOvr>
</p:sld>
</file>

<file path=ppt/theme/theme1.xml><?xml version="1.0" encoding="utf-8"?>
<a:theme xmlns:a="http://schemas.openxmlformats.org/drawingml/2006/main" name="Custom Design">
  <a:themeElements>
    <a:clrScheme name="Personnalisé 5">
      <a:dk1>
        <a:srgbClr val="000000"/>
      </a:dk1>
      <a:lt1>
        <a:srgbClr val="FFFFFF"/>
      </a:lt1>
      <a:dk2>
        <a:srgbClr val="00AA91"/>
      </a:dk2>
      <a:lt2>
        <a:srgbClr val="F37928"/>
      </a:lt2>
      <a:accent1>
        <a:srgbClr val="2A2975"/>
      </a:accent1>
      <a:accent2>
        <a:srgbClr val="00A6BB"/>
      </a:accent2>
      <a:accent3>
        <a:srgbClr val="00AA91"/>
      </a:accent3>
      <a:accent4>
        <a:srgbClr val="2A2974"/>
      </a:accent4>
      <a:accent5>
        <a:srgbClr val="F27927"/>
      </a:accent5>
      <a:accent6>
        <a:srgbClr val="00A5BA"/>
      </a:accent6>
      <a:hlink>
        <a:srgbClr val="0563C1"/>
      </a:hlink>
      <a:folHlink>
        <a:srgbClr val="954F72"/>
      </a:folHlink>
    </a:clrScheme>
    <a:fontScheme name="Personalizzato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p:Policy xmlns:p="office.server.policy" id="" local="true">
  <p:Name>Document</p:Name>
  <p:Description/>
  <p:Statement/>
  <p:PolicyItems>
    <p:PolicyItem featureId="Microsoft.Office.RecordsManagement.PolicyFeatures.PolicyAudit" staticId="0x0101002D2CCDFEA875384AA24390CAC8D4C8C7|94521222" UniqueId="86b68fbd-b51e-480f-b54f-0e29702a1545">
      <p:Name>Auditing</p:Name>
      <p:Description>Audits user actions on documents and list items to the Audit Log.</p:Description>
      <p:CustomData>
        <Audit>
          <Update/>
          <View/>
          <MoveCopy/>
          <DeleteRestore/>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2D2CCDFEA875384AA24390CAC8D4C8C7" ma:contentTypeVersion="5" ma:contentTypeDescription="Creare un nuovo documento." ma:contentTypeScope="" ma:versionID="6e4194165ad17d0d80077147a451852d">
  <xsd:schema xmlns:xsd="http://www.w3.org/2001/XMLSchema" xmlns:xs="http://www.w3.org/2001/XMLSchema" xmlns:p="http://schemas.microsoft.com/office/2006/metadata/properties" xmlns:ns1="http://schemas.microsoft.com/sharepoint/v3" targetNamespace="http://schemas.microsoft.com/office/2006/metadata/properties" ma:root="true" ma:fieldsID="e4fe4b4a362575e779c861e672a06a0a" ns1:_="">
    <xsd:import namespace="http://schemas.microsoft.com/sharepoint/v3"/>
    <xsd:element name="properties">
      <xsd:complexType>
        <xsd:sequence>
          <xsd:element name="documentManagement">
            <xsd:complexType>
              <xsd:all>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58BAB6-0437-4E89-A57D-608BE2E124EF}">
  <ds:schemaRef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16A7105-360C-4EF4-A8C5-AFDDFD21D40D}">
  <ds:schemaRefs>
    <ds:schemaRef ds:uri="office.server.policy"/>
  </ds:schemaRefs>
</ds:datastoreItem>
</file>

<file path=customXml/itemProps3.xml><?xml version="1.0" encoding="utf-8"?>
<ds:datastoreItem xmlns:ds="http://schemas.openxmlformats.org/officeDocument/2006/customXml" ds:itemID="{7DAF3621-3A0F-4342-A1A9-1587B7007DF4}">
  <ds:schemaRefs>
    <ds:schemaRef ds:uri="http://schemas.microsoft.com/sharepoint/v3/contenttype/forms"/>
  </ds:schemaRefs>
</ds:datastoreItem>
</file>

<file path=customXml/itemProps4.xml><?xml version="1.0" encoding="utf-8"?>
<ds:datastoreItem xmlns:ds="http://schemas.openxmlformats.org/officeDocument/2006/customXml" ds:itemID="{DDD0EEAB-2E0A-468E-86F7-01B86E0D4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ec47177-7042-437d-aa6f-31fd7962b727}" enabled="1" method="Standard" siteId="{b87cc266-09c4-40cc-8dfa-c92e08bf9cb4}" removed="0"/>
</clbl:labelList>
</file>

<file path=docProps/app.xml><?xml version="1.0" encoding="utf-8"?>
<Properties xmlns="http://schemas.openxmlformats.org/officeDocument/2006/extended-properties" xmlns:vt="http://schemas.openxmlformats.org/officeDocument/2006/docPropsVTypes">
  <Template/>
  <TotalTime>1975</TotalTime>
  <Words>1069</Words>
  <Application>Microsoft Office PowerPoint</Application>
  <PresentationFormat>Widescreen</PresentationFormat>
  <Paragraphs>75</Paragraphs>
  <Slides>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Aptos Narrow</vt:lpstr>
      <vt:lpstr>Arial</vt:lpstr>
      <vt:lpstr>Calibri</vt:lpstr>
      <vt:lpstr>Parisine Office</vt:lpstr>
      <vt:lpstr>Trebuchet MS</vt:lpstr>
      <vt:lpstr>Custom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Van den Broeck</dc:creator>
  <cp:lastModifiedBy>GIUSTARINI Filippo</cp:lastModifiedBy>
  <cp:revision>115</cp:revision>
  <dcterms:created xsi:type="dcterms:W3CDTF">2019-02-13T13:38:39Z</dcterms:created>
  <dcterms:modified xsi:type="dcterms:W3CDTF">2024-05-06T10:14:19Z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0x0101002D2CCDFEA875384AA24390CAC8D4C8C7</vt:lpwstr>
  </property>
  <property fmtid="{D5CDD505-2E9C-101B-9397-08002B2CF9AE}" pid="3" name="MSIP_Label_8ec47177-7042-437d-aa6f-31fd7962b727_Enabled">
    <vt:lpwstr>true</vt:lpwstr>
  </property>
  <property fmtid="{D5CDD505-2E9C-101B-9397-08002B2CF9AE}" pid="4" name="MSIP_Label_8ec47177-7042-437d-aa6f-31fd7962b727_SetDate">
    <vt:lpwstr>2021-11-17T08:08:00Z</vt:lpwstr>
  </property>
  <property fmtid="{D5CDD505-2E9C-101B-9397-08002B2CF9AE}" pid="5" name="MSIP_Label_8ec47177-7042-437d-aa6f-31fd7962b727_Method">
    <vt:lpwstr>Standard</vt:lpwstr>
  </property>
  <property fmtid="{D5CDD505-2E9C-101B-9397-08002B2CF9AE}" pid="6" name="MSIP_Label_8ec47177-7042-437d-aa6f-31fd7962b727_Name">
    <vt:lpwstr>Limited Sharing</vt:lpwstr>
  </property>
  <property fmtid="{D5CDD505-2E9C-101B-9397-08002B2CF9AE}" pid="7" name="MSIP_Label_8ec47177-7042-437d-aa6f-31fd7962b727_SiteId">
    <vt:lpwstr>b87cc266-09c4-40cc-8dfa-c92e08bf9cb4</vt:lpwstr>
  </property>
  <property fmtid="{D5CDD505-2E9C-101B-9397-08002B2CF9AE}" pid="8" name="MSIP_Label_8ec47177-7042-437d-aa6f-31fd7962b727_ActionId">
    <vt:lpwstr>2103c69c-41d0-432b-9b7f-d1dfa87d634e</vt:lpwstr>
  </property>
  <property fmtid="{D5CDD505-2E9C-101B-9397-08002B2CF9AE}" pid="9" name="MSIP_Label_8ec47177-7042-437d-aa6f-31fd7962b727_ContentBits">
    <vt:lpwstr>2</vt:lpwstr>
  </property>
</Properties>
</file>