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lvl1pPr defTabSz="457200">
      <a:defRPr>
        <a:latin typeface="Trebuchet MS"/>
        <a:ea typeface="Trebuchet MS"/>
        <a:cs typeface="Trebuchet MS"/>
        <a:sym typeface="Trebuchet MS"/>
      </a:defRPr>
    </a:lvl1pPr>
    <a:lvl2pPr indent="457200" defTabSz="457200">
      <a:defRPr>
        <a:latin typeface="Trebuchet MS"/>
        <a:ea typeface="Trebuchet MS"/>
        <a:cs typeface="Trebuchet MS"/>
        <a:sym typeface="Trebuchet MS"/>
      </a:defRPr>
    </a:lvl2pPr>
    <a:lvl3pPr indent="914400" defTabSz="457200">
      <a:defRPr>
        <a:latin typeface="Trebuchet MS"/>
        <a:ea typeface="Trebuchet MS"/>
        <a:cs typeface="Trebuchet MS"/>
        <a:sym typeface="Trebuchet MS"/>
      </a:defRPr>
    </a:lvl3pPr>
    <a:lvl4pPr indent="1371600" defTabSz="457200">
      <a:defRPr>
        <a:latin typeface="Trebuchet MS"/>
        <a:ea typeface="Trebuchet MS"/>
        <a:cs typeface="Trebuchet MS"/>
        <a:sym typeface="Trebuchet MS"/>
      </a:defRPr>
    </a:lvl4pPr>
    <a:lvl5pPr indent="1828800" defTabSz="457200">
      <a:defRPr>
        <a:latin typeface="Trebuchet MS"/>
        <a:ea typeface="Trebuchet MS"/>
        <a:cs typeface="Trebuchet MS"/>
        <a:sym typeface="Trebuchet MS"/>
      </a:defRPr>
    </a:lvl5pPr>
    <a:lvl6pPr indent="2286000" defTabSz="457200">
      <a:defRPr>
        <a:latin typeface="Trebuchet MS"/>
        <a:ea typeface="Trebuchet MS"/>
        <a:cs typeface="Trebuchet MS"/>
        <a:sym typeface="Trebuchet MS"/>
      </a:defRPr>
    </a:lvl6pPr>
    <a:lvl7pPr indent="2743200" defTabSz="457200">
      <a:defRPr>
        <a:latin typeface="Trebuchet MS"/>
        <a:ea typeface="Trebuchet MS"/>
        <a:cs typeface="Trebuchet MS"/>
        <a:sym typeface="Trebuchet MS"/>
      </a:defRPr>
    </a:lvl7pPr>
    <a:lvl8pPr indent="3200400" defTabSz="457200">
      <a:defRPr>
        <a:latin typeface="Trebuchet MS"/>
        <a:ea typeface="Trebuchet MS"/>
        <a:cs typeface="Trebuchet MS"/>
        <a:sym typeface="Trebuchet MS"/>
      </a:defRPr>
    </a:lvl8pPr>
    <a:lvl9pPr indent="3657600" defTabSz="457200">
      <a:defRPr>
        <a:latin typeface="Trebuchet MS"/>
        <a:ea typeface="Trebuchet MS"/>
        <a:cs typeface="Trebuchet MS"/>
        <a:sym typeface="Trebuchet M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BE9CB"/>
          </a:solidFill>
        </a:fill>
      </a:tcStyle>
    </a:wholeTbl>
    <a:band2H>
      <a:tcTxStyle/>
      <a:tcStyle>
        <a:tcBdr/>
        <a:fill>
          <a:solidFill>
            <a:srgbClr val="EEF4E7"/>
          </a:solidFill>
        </a:fill>
      </a:tcStyle>
    </a:band2H>
    <a:firstCol>
      <a:tcTxStyle b="on" i="on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0C226"/>
          </a:solidFill>
        </a:fill>
      </a:tcStyle>
    </a:firstCol>
    <a:lastRow>
      <a:tcTxStyle b="on" i="on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0C226"/>
          </a:solidFill>
        </a:fill>
      </a:tcStyle>
    </a:lastRow>
    <a:firstRow>
      <a:tcTxStyle b="on" i="on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0C226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5E6CB"/>
          </a:solidFill>
        </a:fill>
      </a:tcStyle>
    </a:wholeTbl>
    <a:band2H>
      <a:tcTxStyle/>
      <a:tcStyle>
        <a:tcBdr/>
        <a:fill>
          <a:solidFill>
            <a:srgbClr val="FAF3E7"/>
          </a:solidFill>
        </a:fill>
      </a:tcStyle>
    </a:band2H>
    <a:firstCol>
      <a:tcTxStyle b="on" i="on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E6B91E"/>
          </a:solidFill>
        </a:fill>
      </a:tcStyle>
    </a:firstCol>
    <a:lastRow>
      <a:tcTxStyle b="on" i="on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E6B91E"/>
          </a:solidFill>
        </a:fill>
      </a:tcStyle>
    </a:lastRow>
    <a:firstRow>
      <a:tcTxStyle b="on" i="on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E6B91E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BD8D0"/>
          </a:solidFill>
        </a:fill>
      </a:tcStyle>
    </a:wholeTbl>
    <a:band2H>
      <a:tcTxStyle/>
      <a:tcStyle>
        <a:tcBdr/>
        <a:fill>
          <a:solidFill>
            <a:srgbClr val="EEEDE9"/>
          </a:solidFill>
        </a:fill>
      </a:tcStyle>
    </a:band2H>
    <a:firstCol>
      <a:tcTxStyle b="on" i="on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18655"/>
          </a:solidFill>
        </a:fill>
      </a:tcStyle>
    </a:firstCol>
    <a:lastRow>
      <a:tcTxStyle b="on" i="on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18655"/>
          </a:solidFill>
        </a:fill>
      </a:tcStyle>
    </a:lastRow>
    <a:firstRow>
      <a:tcTxStyle b="on" i="on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18655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0C226"/>
          </a:solidFill>
        </a:fill>
      </a:tcStyle>
    </a:firstCol>
    <a:lastRow>
      <a:tcTxStyle b="on" i="on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0C226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93" name="Shape 93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988422204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1pPr>
    <a:lvl2pPr indent="2286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2pPr>
    <a:lvl3pPr indent="4572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3pPr>
    <a:lvl4pPr indent="6858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4pPr>
    <a:lvl5pPr indent="9144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5pPr>
    <a:lvl6pPr indent="11430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6pPr>
    <a:lvl7pPr indent="13716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7pPr>
    <a:lvl8pPr indent="16002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8pPr>
    <a:lvl9pPr indent="18288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7"/>
          <p:cNvGrpSpPr/>
          <p:nvPr/>
        </p:nvGrpSpPr>
        <p:grpSpPr>
          <a:xfrm>
            <a:off x="-1" y="-8467"/>
            <a:ext cx="12192001" cy="6866468"/>
            <a:chOff x="0" y="0"/>
            <a:chExt cx="12192000" cy="6866467"/>
          </a:xfrm>
        </p:grpSpPr>
        <p:sp>
          <p:nvSpPr>
            <p:cNvPr id="17" name="Shape 17"/>
            <p:cNvSpPr/>
            <p:nvPr/>
          </p:nvSpPr>
          <p:spPr>
            <a:xfrm>
              <a:off x="9371012" y="8466"/>
              <a:ext cx="1219201" cy="6858002"/>
            </a:xfrm>
            <a:prstGeom prst="line">
              <a:avLst/>
            </a:prstGeom>
            <a:noFill/>
            <a:ln w="9525" cap="rnd">
              <a:solidFill>
                <a:srgbClr val="BFBFBF"/>
              </a:solidFill>
              <a:prstDash val="solid"/>
              <a:bevel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18" name="Shape 18"/>
            <p:cNvSpPr/>
            <p:nvPr/>
          </p:nvSpPr>
          <p:spPr>
            <a:xfrm flipH="1">
              <a:off x="7425266" y="3689880"/>
              <a:ext cx="4763559" cy="3176587"/>
            </a:xfrm>
            <a:prstGeom prst="line">
              <a:avLst/>
            </a:prstGeom>
            <a:noFill/>
            <a:ln w="9525" cap="rnd">
              <a:solidFill>
                <a:srgbClr val="D9D9D9"/>
              </a:solidFill>
              <a:prstDash val="solid"/>
              <a:bevel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19" name="Shape 19"/>
            <p:cNvSpPr/>
            <p:nvPr/>
          </p:nvSpPr>
          <p:spPr>
            <a:xfrm>
              <a:off x="9181476" y="0"/>
              <a:ext cx="3007349" cy="68664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692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14692" y="0"/>
                  </a:lnTo>
                  <a:close/>
                </a:path>
              </a:pathLst>
            </a:custGeom>
            <a:solidFill>
              <a:srgbClr val="90C226">
                <a:alpha val="3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20" name="Shape 20"/>
            <p:cNvSpPr/>
            <p:nvPr/>
          </p:nvSpPr>
          <p:spPr>
            <a:xfrm>
              <a:off x="9603441" y="0"/>
              <a:ext cx="2588559" cy="68664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10092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0C226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21" name="Shape 21"/>
            <p:cNvSpPr/>
            <p:nvPr/>
          </p:nvSpPr>
          <p:spPr>
            <a:xfrm>
              <a:off x="8932333" y="3056466"/>
              <a:ext cx="3259667" cy="3810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54A021">
                <a:alpha val="72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22" name="Shape 22"/>
            <p:cNvSpPr/>
            <p:nvPr/>
          </p:nvSpPr>
          <p:spPr>
            <a:xfrm>
              <a:off x="9334500" y="0"/>
              <a:ext cx="2854326" cy="68664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18697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9">
                <a:alpha val="7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23" name="Shape 23"/>
            <p:cNvSpPr/>
            <p:nvPr/>
          </p:nvSpPr>
          <p:spPr>
            <a:xfrm>
              <a:off x="10898730" y="0"/>
              <a:ext cx="1290095" cy="68664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073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17073" y="0"/>
                  </a:lnTo>
                  <a:close/>
                </a:path>
              </a:pathLst>
            </a:custGeom>
            <a:solidFill>
              <a:srgbClr val="C0E474">
                <a:alpha val="7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24" name="Shape 24"/>
            <p:cNvSpPr/>
            <p:nvPr/>
          </p:nvSpPr>
          <p:spPr>
            <a:xfrm>
              <a:off x="10938998" y="0"/>
              <a:ext cx="1249826" cy="68664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19173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0C226">
                <a:alpha val="64999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25" name="Shape 25"/>
            <p:cNvSpPr/>
            <p:nvPr/>
          </p:nvSpPr>
          <p:spPr>
            <a:xfrm>
              <a:off x="10371666" y="3598333"/>
              <a:ext cx="1817160" cy="32681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90C226">
                <a:alpha val="8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26" name="Shape 26"/>
            <p:cNvSpPr/>
            <p:nvPr/>
          </p:nvSpPr>
          <p:spPr>
            <a:xfrm rot="10800000">
              <a:off x="-1" y="8466"/>
              <a:ext cx="842597" cy="56661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90C226">
                <a:alpha val="8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</p:grpSp>
      <p:sp>
        <p:nvSpPr>
          <p:cNvPr id="28" name="Shape 28"/>
          <p:cNvSpPr>
            <a:spLocks noGrp="1"/>
          </p:cNvSpPr>
          <p:nvPr>
            <p:ph type="title"/>
          </p:nvPr>
        </p:nvSpPr>
        <p:spPr>
          <a:xfrm>
            <a:off x="1507067" y="2404534"/>
            <a:ext cx="7766937" cy="1646303"/>
          </a:xfrm>
          <a:prstGeom prst="rect">
            <a:avLst/>
          </a:prstGeo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5400">
                <a:solidFill>
                  <a:srgbClr val="90C226"/>
                </a:solidFill>
              </a:rPr>
              <a:t>Titolo Testo</a:t>
            </a:r>
          </a:p>
        </p:txBody>
      </p:sp>
      <p:sp>
        <p:nvSpPr>
          <p:cNvPr id="29" name="Shape 29"/>
          <p:cNvSpPr>
            <a:spLocks noGrp="1"/>
          </p:cNvSpPr>
          <p:nvPr>
            <p:ph type="body" idx="1"/>
          </p:nvPr>
        </p:nvSpPr>
        <p:spPr>
          <a:xfrm>
            <a:off x="1507067" y="4050832"/>
            <a:ext cx="7766937" cy="1096901"/>
          </a:xfrm>
          <a:prstGeom prst="rect">
            <a:avLst/>
          </a:prstGeom>
        </p:spPr>
        <p:txBody>
          <a:bodyPr/>
          <a:lstStyle>
            <a:lvl1pPr marL="0" indent="0" algn="r">
              <a:buClrTx/>
              <a:buSzTx/>
              <a:buFontTx/>
              <a:buNone/>
              <a:defRPr>
                <a:solidFill>
                  <a:srgbClr val="808080"/>
                </a:solidFill>
              </a:defRPr>
            </a:lvl1pPr>
            <a:lvl2pPr marL="0" indent="457200" algn="r">
              <a:buClrTx/>
              <a:buSzTx/>
              <a:buFontTx/>
              <a:buNone/>
              <a:defRPr>
                <a:solidFill>
                  <a:srgbClr val="808080"/>
                </a:solidFill>
              </a:defRPr>
            </a:lvl2pPr>
            <a:lvl3pPr marL="0" indent="914400" algn="r">
              <a:buClrTx/>
              <a:buSzTx/>
              <a:buFontTx/>
              <a:buNone/>
              <a:defRPr>
                <a:solidFill>
                  <a:srgbClr val="808080"/>
                </a:solidFill>
              </a:defRPr>
            </a:lvl3pPr>
            <a:lvl4pPr marL="0" indent="1371600" algn="r">
              <a:buClrTx/>
              <a:buSzTx/>
              <a:buFontTx/>
              <a:buNone/>
              <a:defRPr>
                <a:solidFill>
                  <a:srgbClr val="808080"/>
                </a:solidFill>
              </a:defRPr>
            </a:lvl4pPr>
            <a:lvl5pPr marL="0" indent="1828800" algn="r">
              <a:buClrTx/>
              <a:buSzTx/>
              <a:buFontTx/>
              <a:buNone/>
              <a:defRPr>
                <a:solidFill>
                  <a:srgbClr val="808080"/>
                </a:solidFill>
              </a:defRPr>
            </a:lvl5pPr>
          </a:lstStyle>
          <a:p>
            <a:pPr lvl="0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808080"/>
                </a:solidFill>
              </a:rPr>
              <a:t>Corpo livello uno</a:t>
            </a:r>
          </a:p>
          <a:p>
            <a:pPr lvl="1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808080"/>
                </a:solidFill>
              </a:rPr>
              <a:t>Corpo livello due</a:t>
            </a:r>
          </a:p>
          <a:p>
            <a:pPr lvl="2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808080"/>
                </a:solidFill>
              </a:rPr>
              <a:t>Corpo livello tre</a:t>
            </a:r>
          </a:p>
          <a:p>
            <a:pPr lvl="3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808080"/>
                </a:solidFill>
              </a:rPr>
              <a:t>Corpo livello quattro</a:t>
            </a:r>
          </a:p>
          <a:p>
            <a:pPr lvl="4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808080"/>
                </a:solidFill>
              </a:rPr>
              <a:t>Livello 5</a:t>
            </a:r>
          </a:p>
        </p:txBody>
      </p:sp>
      <p:sp>
        <p:nvSpPr>
          <p:cNvPr id="30" name="Shape 3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</p:spPr>
        <p:txBody>
          <a:bodyPr/>
          <a:lstStyle>
            <a:lvl1pPr>
              <a:defRPr sz="4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90C226"/>
                </a:solidFill>
              </a:rPr>
              <a:t>Titolo Testo</a:t>
            </a:r>
          </a:p>
        </p:txBody>
      </p:sp>
      <p:sp>
        <p:nvSpPr>
          <p:cNvPr id="66" name="Shape 66"/>
          <p:cNvSpPr>
            <a:spLocks noGrp="1"/>
          </p:cNvSpPr>
          <p:nvPr>
            <p:ph type="body" idx="1"/>
          </p:nvPr>
        </p:nvSpPr>
        <p:spPr>
          <a:xfrm>
            <a:off x="1366138" y="3632200"/>
            <a:ext cx="7224526" cy="3810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ClrTx/>
              <a:buSzTx/>
              <a:buFontTx/>
              <a:buNone/>
              <a:defRPr sz="1600">
                <a:solidFill>
                  <a:srgbClr val="808080"/>
                </a:solidFill>
              </a:defRPr>
            </a:lvl1pPr>
            <a:lvl2pPr marL="0" indent="457200">
              <a:buClrTx/>
              <a:buSzTx/>
              <a:buFontTx/>
              <a:buNone/>
              <a:defRPr sz="1600">
                <a:solidFill>
                  <a:srgbClr val="808080"/>
                </a:solidFill>
              </a:defRPr>
            </a:lvl2pPr>
            <a:lvl3pPr marL="0" indent="914400">
              <a:buClrTx/>
              <a:buSzTx/>
              <a:buFontTx/>
              <a:buNone/>
              <a:defRPr sz="1600">
                <a:solidFill>
                  <a:srgbClr val="808080"/>
                </a:solidFill>
              </a:defRPr>
            </a:lvl3pPr>
            <a:lvl4pPr marL="0" indent="1371600">
              <a:buClrTx/>
              <a:buSzTx/>
              <a:buFontTx/>
              <a:buNone/>
              <a:defRPr sz="1600">
                <a:solidFill>
                  <a:srgbClr val="808080"/>
                </a:solidFill>
              </a:defRPr>
            </a:lvl4pPr>
            <a:lvl5pPr marL="0" indent="1828800">
              <a:buClrTx/>
              <a:buSzTx/>
              <a:buFontTx/>
              <a:buNone/>
              <a:defRPr sz="1600">
                <a:solidFill>
                  <a:srgbClr val="808080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808080"/>
                </a:solidFill>
              </a:rPr>
              <a:t>Corpo livello uno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808080"/>
                </a:solidFill>
              </a:rPr>
              <a:t>Corpo livello due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808080"/>
                </a:solidFill>
              </a:rPr>
              <a:t>Corpo livello tre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808080"/>
                </a:solidFill>
              </a:rPr>
              <a:t>Corpo livello quattro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808080"/>
                </a:solidFill>
              </a:rPr>
              <a:t>Livello 5</a:t>
            </a:r>
          </a:p>
        </p:txBody>
      </p:sp>
      <p:sp>
        <p:nvSpPr>
          <p:cNvPr id="67" name="Shape 6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‹N›</a:t>
            </a:fld>
            <a:endParaRPr/>
          </a:p>
        </p:txBody>
      </p:sp>
      <p:sp>
        <p:nvSpPr>
          <p:cNvPr id="68" name="Shape 68"/>
          <p:cNvSpPr/>
          <p:nvPr/>
        </p:nvSpPr>
        <p:spPr>
          <a:xfrm>
            <a:off x="541869" y="469465"/>
            <a:ext cx="609601" cy="12266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8000">
                <a:solidFill>
                  <a:srgbClr val="C0E474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C0E474"/>
                </a:solidFill>
              </a:rPr>
              <a:t>“</a:t>
            </a:r>
          </a:p>
        </p:txBody>
      </p:sp>
      <p:sp>
        <p:nvSpPr>
          <p:cNvPr id="69" name="Shape 69"/>
          <p:cNvSpPr/>
          <p:nvPr/>
        </p:nvSpPr>
        <p:spPr>
          <a:xfrm>
            <a:off x="8893010" y="2565643"/>
            <a:ext cx="609601" cy="12266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8000">
                <a:solidFill>
                  <a:srgbClr val="C0E474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C0E474"/>
                </a:solidFill>
              </a:rPr>
              <a:t>”</a:t>
            </a:r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>
            <a:spLocks noGrp="1"/>
          </p:cNvSpPr>
          <p:nvPr>
            <p:ph type="title"/>
          </p:nvPr>
        </p:nvSpPr>
        <p:spPr>
          <a:xfrm>
            <a:off x="677335" y="217488"/>
            <a:ext cx="8596669" cy="4309961"/>
          </a:xfrm>
          <a:prstGeom prst="rect">
            <a:avLst/>
          </a:prstGeom>
        </p:spPr>
        <p:txBody>
          <a:bodyPr anchor="b"/>
          <a:lstStyle>
            <a:lvl1pPr>
              <a:defRPr sz="4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90C226"/>
                </a:solidFill>
              </a:rPr>
              <a:t>Titolo Testo</a:t>
            </a:r>
          </a:p>
        </p:txBody>
      </p:sp>
      <p:sp>
        <p:nvSpPr>
          <p:cNvPr id="72" name="Shape 7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9" cy="2330552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</a:lvl1pPr>
            <a:lvl2pPr marL="0" indent="457200">
              <a:buClrTx/>
              <a:buSzTx/>
              <a:buFontTx/>
              <a:buNone/>
            </a:lvl2pPr>
            <a:lvl3pPr marL="0" indent="914400">
              <a:buClrTx/>
              <a:buSzTx/>
              <a:buFontTx/>
              <a:buNone/>
            </a:lvl3pPr>
            <a:lvl4pPr marL="0" indent="1371600">
              <a:buClrTx/>
              <a:buSzTx/>
              <a:buFontTx/>
              <a:buNone/>
            </a:lvl4pPr>
            <a:lvl5pPr marL="0" indent="1828800">
              <a:buClrTx/>
              <a:buSzTx/>
              <a:buFontTx/>
              <a:buNone/>
            </a:lvl5pPr>
          </a:lstStyle>
          <a:p>
            <a:pPr lvl="0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04040"/>
                </a:solidFill>
              </a:rPr>
              <a:t>Corpo livello uno</a:t>
            </a:r>
          </a:p>
          <a:p>
            <a:pPr lvl="1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04040"/>
                </a:solidFill>
              </a:rPr>
              <a:t>Corpo livello due</a:t>
            </a:r>
          </a:p>
          <a:p>
            <a:pPr lvl="2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04040"/>
                </a:solidFill>
              </a:rPr>
              <a:t>Corpo livello tre</a:t>
            </a:r>
          </a:p>
          <a:p>
            <a:pPr lvl="3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04040"/>
                </a:solidFill>
              </a:rPr>
              <a:t>Corpo livello quattro</a:t>
            </a:r>
          </a:p>
          <a:p>
            <a:pPr lvl="4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04040"/>
                </a:solidFill>
              </a:rPr>
              <a:t>Livello 5</a:t>
            </a:r>
          </a:p>
        </p:txBody>
      </p:sp>
      <p:sp>
        <p:nvSpPr>
          <p:cNvPr id="73" name="Shape 7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/>
          </p:cNvSpPr>
          <p:nvPr>
            <p:ph type="title"/>
          </p:nvPr>
        </p:nvSpPr>
        <p:spPr>
          <a:xfrm>
            <a:off x="931334" y="509665"/>
            <a:ext cx="8094134" cy="3222470"/>
          </a:xfrm>
          <a:prstGeom prst="rect">
            <a:avLst/>
          </a:prstGeom>
        </p:spPr>
        <p:txBody>
          <a:bodyPr/>
          <a:lstStyle>
            <a:lvl1pPr>
              <a:defRPr sz="4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90C226"/>
                </a:solidFill>
              </a:rPr>
              <a:t>Titolo Testo</a:t>
            </a:r>
          </a:p>
        </p:txBody>
      </p:sp>
      <p:sp>
        <p:nvSpPr>
          <p:cNvPr id="76" name="Shape 76"/>
          <p:cNvSpPr>
            <a:spLocks noGrp="1"/>
          </p:cNvSpPr>
          <p:nvPr>
            <p:ph type="body" idx="1"/>
          </p:nvPr>
        </p:nvSpPr>
        <p:spPr>
          <a:xfrm>
            <a:off x="677332" y="3732134"/>
            <a:ext cx="8596670" cy="795315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ClrTx/>
              <a:buSzTx/>
              <a:buFontTx/>
              <a:buNone/>
              <a:defRPr sz="2400"/>
            </a:lvl1pPr>
            <a:lvl2pPr marL="0" indent="457200">
              <a:buClrTx/>
              <a:buSzTx/>
              <a:buFontTx/>
              <a:buNone/>
              <a:defRPr sz="2400"/>
            </a:lvl2pPr>
            <a:lvl3pPr marL="0" indent="914400">
              <a:buClrTx/>
              <a:buSzTx/>
              <a:buFontTx/>
              <a:buNone/>
              <a:defRPr sz="2400"/>
            </a:lvl3pPr>
            <a:lvl4pPr marL="0" indent="1371600">
              <a:buClrTx/>
              <a:buSzTx/>
              <a:buFontTx/>
              <a:buNone/>
              <a:defRPr sz="2400"/>
            </a:lvl4pPr>
            <a:lvl5pPr marL="0" indent="1828800">
              <a:buClrTx/>
              <a:buSzTx/>
              <a:buFontTx/>
              <a:buNone/>
              <a:defRPr sz="24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404040"/>
                </a:solidFill>
              </a:rPr>
              <a:t>Corpo livello uno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404040"/>
                </a:solidFill>
              </a:rPr>
              <a:t>Corpo livello due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404040"/>
                </a:solidFill>
              </a:rPr>
              <a:t>Corpo livello tre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404040"/>
                </a:solidFill>
              </a:rPr>
              <a:t>Corpo livello quattro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404040"/>
                </a:solidFill>
              </a:rPr>
              <a:t>Livello 5</a:t>
            </a:r>
          </a:p>
        </p:txBody>
      </p:sp>
      <p:sp>
        <p:nvSpPr>
          <p:cNvPr id="77" name="Shape 7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‹N›</a:t>
            </a:fld>
            <a:endParaRPr/>
          </a:p>
        </p:txBody>
      </p:sp>
      <p:sp>
        <p:nvSpPr>
          <p:cNvPr id="78" name="Shape 78"/>
          <p:cNvSpPr/>
          <p:nvPr/>
        </p:nvSpPr>
        <p:spPr>
          <a:xfrm>
            <a:off x="541869" y="469465"/>
            <a:ext cx="609601" cy="12266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8000">
                <a:solidFill>
                  <a:srgbClr val="C0E474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C0E474"/>
                </a:solidFill>
              </a:rPr>
              <a:t>“</a:t>
            </a:r>
          </a:p>
        </p:txBody>
      </p:sp>
      <p:sp>
        <p:nvSpPr>
          <p:cNvPr id="79" name="Shape 79"/>
          <p:cNvSpPr/>
          <p:nvPr/>
        </p:nvSpPr>
        <p:spPr>
          <a:xfrm>
            <a:off x="8893010" y="2565643"/>
            <a:ext cx="609601" cy="12266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8000">
                <a:solidFill>
                  <a:srgbClr val="C0E474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C0E474"/>
                </a:solidFill>
              </a:rPr>
              <a:t>”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>
            <a:spLocks noGrp="1"/>
          </p:cNvSpPr>
          <p:nvPr>
            <p:ph type="title"/>
          </p:nvPr>
        </p:nvSpPr>
        <p:spPr>
          <a:xfrm>
            <a:off x="685798" y="509665"/>
            <a:ext cx="8588204" cy="3222470"/>
          </a:xfrm>
          <a:prstGeom prst="rect">
            <a:avLst/>
          </a:prstGeom>
        </p:spPr>
        <p:txBody>
          <a:bodyPr/>
          <a:lstStyle>
            <a:lvl1pPr>
              <a:defRPr sz="4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90C226"/>
                </a:solidFill>
              </a:rPr>
              <a:t>Titolo Testo</a:t>
            </a:r>
          </a:p>
        </p:txBody>
      </p:sp>
      <p:sp>
        <p:nvSpPr>
          <p:cNvPr id="82" name="Shape 82"/>
          <p:cNvSpPr>
            <a:spLocks noGrp="1"/>
          </p:cNvSpPr>
          <p:nvPr>
            <p:ph type="body" idx="1"/>
          </p:nvPr>
        </p:nvSpPr>
        <p:spPr>
          <a:xfrm>
            <a:off x="677332" y="3732134"/>
            <a:ext cx="8596670" cy="795315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ClrTx/>
              <a:buSzTx/>
              <a:buFontTx/>
              <a:buNone/>
              <a:defRPr sz="2400">
                <a:solidFill>
                  <a:srgbClr val="90C226"/>
                </a:solidFill>
              </a:defRPr>
            </a:lvl1pPr>
            <a:lvl2pPr marL="0" indent="457200">
              <a:buClrTx/>
              <a:buSzTx/>
              <a:buFontTx/>
              <a:buNone/>
              <a:defRPr sz="2400">
                <a:solidFill>
                  <a:srgbClr val="90C226"/>
                </a:solidFill>
              </a:defRPr>
            </a:lvl2pPr>
            <a:lvl3pPr marL="0" indent="914400">
              <a:buClrTx/>
              <a:buSzTx/>
              <a:buFontTx/>
              <a:buNone/>
              <a:defRPr sz="2400">
                <a:solidFill>
                  <a:srgbClr val="90C226"/>
                </a:solidFill>
              </a:defRPr>
            </a:lvl3pPr>
            <a:lvl4pPr marL="0" indent="1371600">
              <a:buClrTx/>
              <a:buSzTx/>
              <a:buFontTx/>
              <a:buNone/>
              <a:defRPr sz="2400">
                <a:solidFill>
                  <a:srgbClr val="90C226"/>
                </a:solidFill>
              </a:defRPr>
            </a:lvl4pPr>
            <a:lvl5pPr marL="0" indent="1828800">
              <a:buClrTx/>
              <a:buSzTx/>
              <a:buFontTx/>
              <a:buNone/>
              <a:defRPr sz="2400">
                <a:solidFill>
                  <a:srgbClr val="90C226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90C226"/>
                </a:solidFill>
              </a:rPr>
              <a:t>Corpo livello uno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90C226"/>
                </a:solidFill>
              </a:rPr>
              <a:t>Corpo livello due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90C226"/>
                </a:solidFill>
              </a:rPr>
              <a:t>Corpo livello tre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90C226"/>
                </a:solidFill>
              </a:rPr>
              <a:t>Corpo livello quattro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90C226"/>
                </a:solidFill>
              </a:rPr>
              <a:t>Livello 5</a:t>
            </a:r>
          </a:p>
        </p:txBody>
      </p:sp>
      <p:sp>
        <p:nvSpPr>
          <p:cNvPr id="83" name="Shape 8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/>
          </p:cNvSpPr>
          <p:nvPr>
            <p:ph type="title"/>
          </p:nvPr>
        </p:nvSpPr>
        <p:spPr>
          <a:xfrm>
            <a:off x="677333" y="609600"/>
            <a:ext cx="8596670" cy="1550990"/>
          </a:xfrm>
          <a:prstGeom prst="rect">
            <a:avLst/>
          </a:prstGeom>
        </p:spPr>
        <p:txBody>
          <a:bodyPr anchor="t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90C226"/>
                </a:solidFill>
              </a:rPr>
              <a:t>Titolo Testo</a:t>
            </a:r>
          </a:p>
        </p:txBody>
      </p:sp>
      <p:sp>
        <p:nvSpPr>
          <p:cNvPr id="86" name="Shape 86"/>
          <p:cNvSpPr>
            <a:spLocks noGrp="1"/>
          </p:cNvSpPr>
          <p:nvPr>
            <p:ph type="body" idx="1"/>
          </p:nvPr>
        </p:nvSpPr>
        <p:spPr>
          <a:xfrm>
            <a:off x="677333" y="2160589"/>
            <a:ext cx="8596670" cy="4697411"/>
          </a:xfrm>
          <a:prstGeom prst="rect">
            <a:avLst/>
          </a:prstGeom>
        </p:spPr>
        <p:txBody>
          <a:bodyPr/>
          <a:lstStyle/>
          <a:p>
            <a:pPr lvl="0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04040"/>
                </a:solidFill>
              </a:rPr>
              <a:t>Corpo livello uno</a:t>
            </a:r>
          </a:p>
          <a:p>
            <a:pPr lvl="1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04040"/>
                </a:solidFill>
              </a:rPr>
              <a:t>Corpo livello due</a:t>
            </a:r>
          </a:p>
          <a:p>
            <a:pPr lvl="2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04040"/>
                </a:solidFill>
              </a:rPr>
              <a:t>Corpo livello tre</a:t>
            </a:r>
          </a:p>
          <a:p>
            <a:pPr lvl="3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04040"/>
                </a:solidFill>
              </a:rPr>
              <a:t>Corpo livello quattro</a:t>
            </a:r>
          </a:p>
          <a:p>
            <a:pPr lvl="4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04040"/>
                </a:solidFill>
              </a:rPr>
              <a:t>Livello 5</a:t>
            </a:r>
          </a:p>
        </p:txBody>
      </p:sp>
      <p:sp>
        <p:nvSpPr>
          <p:cNvPr id="87" name="Shape 8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90C226"/>
                </a:solidFill>
              </a:rPr>
              <a:t>Titolo Testo</a:t>
            </a:r>
          </a:p>
        </p:txBody>
      </p:sp>
      <p:sp>
        <p:nvSpPr>
          <p:cNvPr id="90" name="Shape 90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04040"/>
                </a:solidFill>
              </a:rPr>
              <a:t>Corpo livello uno</a:t>
            </a:r>
          </a:p>
          <a:p>
            <a:pPr lvl="1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04040"/>
                </a:solidFill>
              </a:rPr>
              <a:t>Corpo livello due</a:t>
            </a:r>
          </a:p>
          <a:p>
            <a:pPr lvl="2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04040"/>
                </a:solidFill>
              </a:rPr>
              <a:t>Corpo livello tre</a:t>
            </a:r>
          </a:p>
          <a:p>
            <a:pPr lvl="3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04040"/>
                </a:solidFill>
              </a:rPr>
              <a:t>Corpo livello quattro</a:t>
            </a:r>
          </a:p>
          <a:p>
            <a:pPr lvl="4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04040"/>
                </a:solidFill>
              </a:rPr>
              <a:t>Livello 5</a:t>
            </a:r>
          </a:p>
        </p:txBody>
      </p:sp>
      <p:sp>
        <p:nvSpPr>
          <p:cNvPr id="91" name="Shape 9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>
            <a:spLocks noGrp="1"/>
          </p:cNvSpPr>
          <p:nvPr>
            <p:ph type="title"/>
          </p:nvPr>
        </p:nvSpPr>
        <p:spPr>
          <a:xfrm>
            <a:off x="677335" y="986366"/>
            <a:ext cx="8596669" cy="3541082"/>
          </a:xfrm>
          <a:prstGeom prst="rect">
            <a:avLst/>
          </a:prstGeom>
        </p:spPr>
        <p:txBody>
          <a:bodyPr anchor="b"/>
          <a:lstStyle>
            <a:lvl1pPr>
              <a:defRPr sz="40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000">
                <a:solidFill>
                  <a:srgbClr val="90C226"/>
                </a:solidFill>
              </a:rPr>
              <a:t>Titolo Testo</a:t>
            </a:r>
          </a:p>
        </p:txBody>
      </p:sp>
      <p:sp>
        <p:nvSpPr>
          <p:cNvPr id="37" name="Shape 37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9" cy="2330553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2000">
                <a:solidFill>
                  <a:srgbClr val="808080"/>
                </a:solidFill>
              </a:defRPr>
            </a:lvl1pPr>
            <a:lvl2pPr marL="0" indent="457200">
              <a:buClrTx/>
              <a:buSzTx/>
              <a:buFontTx/>
              <a:buNone/>
              <a:defRPr sz="2000">
                <a:solidFill>
                  <a:srgbClr val="808080"/>
                </a:solidFill>
              </a:defRPr>
            </a:lvl2pPr>
            <a:lvl3pPr marL="0" indent="914400">
              <a:buClrTx/>
              <a:buSzTx/>
              <a:buFontTx/>
              <a:buNone/>
              <a:defRPr sz="2000">
                <a:solidFill>
                  <a:srgbClr val="808080"/>
                </a:solidFill>
              </a:defRPr>
            </a:lvl3pPr>
            <a:lvl4pPr marL="0" indent="1371600">
              <a:buClrTx/>
              <a:buSzTx/>
              <a:buFontTx/>
              <a:buNone/>
              <a:defRPr sz="2000">
                <a:solidFill>
                  <a:srgbClr val="808080"/>
                </a:solidFill>
              </a:defRPr>
            </a:lvl4pPr>
            <a:lvl5pPr marL="0" indent="1828800">
              <a:buClrTx/>
              <a:buSzTx/>
              <a:buFontTx/>
              <a:buNone/>
              <a:defRPr sz="2000">
                <a:solidFill>
                  <a:srgbClr val="808080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08080"/>
                </a:solidFill>
              </a:rPr>
              <a:t>Corpo livello uno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08080"/>
                </a:solidFill>
              </a:rPr>
              <a:t>Corpo livello due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08080"/>
                </a:solidFill>
              </a:rPr>
              <a:t>Corpo livello tre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08080"/>
                </a:solidFill>
              </a:rPr>
              <a:t>Corpo livello quattro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08080"/>
                </a:solidFill>
              </a:rPr>
              <a:t>Livello 5</a:t>
            </a:r>
          </a:p>
        </p:txBody>
      </p:sp>
      <p:sp>
        <p:nvSpPr>
          <p:cNvPr id="38" name="Shape 3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>
            <a:spLocks noGrp="1"/>
          </p:cNvSpPr>
          <p:nvPr>
            <p:ph type="title"/>
          </p:nvPr>
        </p:nvSpPr>
        <p:spPr>
          <a:xfrm>
            <a:off x="677333" y="609600"/>
            <a:ext cx="8596670" cy="1550990"/>
          </a:xfrm>
          <a:prstGeom prst="rect">
            <a:avLst/>
          </a:prstGeom>
        </p:spPr>
        <p:txBody>
          <a:bodyPr anchor="t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90C226"/>
                </a:solidFill>
              </a:rPr>
              <a:t>Titolo Testo</a:t>
            </a:r>
          </a:p>
        </p:txBody>
      </p:sp>
      <p:sp>
        <p:nvSpPr>
          <p:cNvPr id="41" name="Shape 41"/>
          <p:cNvSpPr>
            <a:spLocks noGrp="1"/>
          </p:cNvSpPr>
          <p:nvPr>
            <p:ph type="body" idx="1"/>
          </p:nvPr>
        </p:nvSpPr>
        <p:spPr>
          <a:xfrm>
            <a:off x="677333" y="2160589"/>
            <a:ext cx="4184036" cy="4697411"/>
          </a:xfrm>
          <a:prstGeom prst="rect">
            <a:avLst/>
          </a:prstGeom>
        </p:spPr>
        <p:txBody>
          <a:bodyPr/>
          <a:lstStyle/>
          <a:p>
            <a:pPr lvl="0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04040"/>
                </a:solidFill>
              </a:rPr>
              <a:t>Corpo livello uno</a:t>
            </a:r>
          </a:p>
          <a:p>
            <a:pPr lvl="1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04040"/>
                </a:solidFill>
              </a:rPr>
              <a:t>Corpo livello due</a:t>
            </a:r>
          </a:p>
          <a:p>
            <a:pPr lvl="2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04040"/>
                </a:solidFill>
              </a:rPr>
              <a:t>Corpo livello tre</a:t>
            </a:r>
          </a:p>
          <a:p>
            <a:pPr lvl="3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04040"/>
                </a:solidFill>
              </a:rPr>
              <a:t>Corpo livello quattro</a:t>
            </a:r>
          </a:p>
          <a:p>
            <a:pPr lvl="4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04040"/>
                </a:solidFill>
              </a:rPr>
              <a:t>Livello 5</a:t>
            </a:r>
          </a:p>
        </p:txBody>
      </p:sp>
      <p:sp>
        <p:nvSpPr>
          <p:cNvPr id="42" name="Shape 4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>
            <a:spLocks noGrp="1"/>
          </p:cNvSpPr>
          <p:nvPr>
            <p:ph type="title"/>
          </p:nvPr>
        </p:nvSpPr>
        <p:spPr>
          <a:xfrm>
            <a:off x="677333" y="609600"/>
            <a:ext cx="8596670" cy="1436092"/>
          </a:xfrm>
          <a:prstGeom prst="rect">
            <a:avLst/>
          </a:prstGeom>
        </p:spPr>
        <p:txBody>
          <a:bodyPr anchor="t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90C226"/>
                </a:solidFill>
              </a:rPr>
              <a:t>Titolo Testo</a:t>
            </a:r>
          </a:p>
        </p:txBody>
      </p:sp>
      <p:sp>
        <p:nvSpPr>
          <p:cNvPr id="45" name="Shape 45"/>
          <p:cNvSpPr>
            <a:spLocks noGrp="1"/>
          </p:cNvSpPr>
          <p:nvPr>
            <p:ph type="body" idx="1"/>
          </p:nvPr>
        </p:nvSpPr>
        <p:spPr>
          <a:xfrm>
            <a:off x="675744" y="2045691"/>
            <a:ext cx="4185624" cy="691554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ClrTx/>
              <a:buSzTx/>
              <a:buFontTx/>
              <a:buNone/>
              <a:defRPr sz="2400"/>
            </a:lvl1pPr>
            <a:lvl2pPr marL="0" indent="457200">
              <a:buClrTx/>
              <a:buSzTx/>
              <a:buFontTx/>
              <a:buNone/>
              <a:defRPr sz="2400"/>
            </a:lvl2pPr>
            <a:lvl3pPr marL="0" indent="914400">
              <a:buClrTx/>
              <a:buSzTx/>
              <a:buFontTx/>
              <a:buNone/>
              <a:defRPr sz="2400"/>
            </a:lvl3pPr>
            <a:lvl4pPr marL="0" indent="1371600">
              <a:buClrTx/>
              <a:buSzTx/>
              <a:buFontTx/>
              <a:buNone/>
              <a:defRPr sz="2400"/>
            </a:lvl4pPr>
            <a:lvl5pPr marL="0" indent="1828800">
              <a:buClrTx/>
              <a:buSzTx/>
              <a:buFontTx/>
              <a:buNone/>
              <a:defRPr sz="24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404040"/>
                </a:solidFill>
              </a:rPr>
              <a:t>Corpo livello uno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404040"/>
                </a:solidFill>
              </a:rPr>
              <a:t>Corpo livello due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404040"/>
                </a:solidFill>
              </a:rPr>
              <a:t>Corpo livello tre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404040"/>
                </a:solidFill>
              </a:rPr>
              <a:t>Corpo livello quattro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404040"/>
                </a:solidFill>
              </a:rPr>
              <a:t>Livello 5</a:t>
            </a:r>
          </a:p>
        </p:txBody>
      </p:sp>
      <p:sp>
        <p:nvSpPr>
          <p:cNvPr id="46" name="Shape 4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>
            <a:spLocks noGrp="1"/>
          </p:cNvSpPr>
          <p:nvPr>
            <p:ph type="title"/>
          </p:nvPr>
        </p:nvSpPr>
        <p:spPr>
          <a:xfrm>
            <a:off x="677333" y="609600"/>
            <a:ext cx="8596670" cy="1320800"/>
          </a:xfrm>
          <a:prstGeom prst="rect">
            <a:avLst/>
          </a:prstGeom>
        </p:spPr>
        <p:txBody>
          <a:bodyPr anchor="t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90C226"/>
                </a:solidFill>
              </a:rPr>
              <a:t>Titolo Testo</a:t>
            </a:r>
          </a:p>
        </p:txBody>
      </p:sp>
      <p:sp>
        <p:nvSpPr>
          <p:cNvPr id="49" name="Shape 4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>
            <a:spLocks noGrp="1"/>
          </p:cNvSpPr>
          <p:nvPr>
            <p:ph type="title"/>
          </p:nvPr>
        </p:nvSpPr>
        <p:spPr>
          <a:xfrm>
            <a:off x="677333" y="0"/>
            <a:ext cx="3854529" cy="2777071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90C226"/>
                </a:solidFill>
              </a:rPr>
              <a:t>Titolo Testo</a:t>
            </a:r>
          </a:p>
        </p:txBody>
      </p:sp>
      <p:sp>
        <p:nvSpPr>
          <p:cNvPr id="54" name="Shape 54"/>
          <p:cNvSpPr>
            <a:spLocks noGrp="1"/>
          </p:cNvSpPr>
          <p:nvPr>
            <p:ph type="body" idx="1"/>
          </p:nvPr>
        </p:nvSpPr>
        <p:spPr>
          <a:xfrm>
            <a:off x="4760460" y="514923"/>
            <a:ext cx="4513543" cy="6343077"/>
          </a:xfrm>
          <a:prstGeom prst="rect">
            <a:avLst/>
          </a:prstGeom>
        </p:spPr>
        <p:txBody>
          <a:bodyPr/>
          <a:lstStyle/>
          <a:p>
            <a:pPr lvl="0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04040"/>
                </a:solidFill>
              </a:rPr>
              <a:t>Corpo livello uno</a:t>
            </a:r>
          </a:p>
          <a:p>
            <a:pPr lvl="1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04040"/>
                </a:solidFill>
              </a:rPr>
              <a:t>Corpo livello due</a:t>
            </a:r>
          </a:p>
          <a:p>
            <a:pPr lvl="2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04040"/>
                </a:solidFill>
              </a:rPr>
              <a:t>Corpo livello tre</a:t>
            </a:r>
          </a:p>
          <a:p>
            <a:pPr lvl="3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04040"/>
                </a:solidFill>
              </a:rPr>
              <a:t>Corpo livello quattro</a:t>
            </a:r>
          </a:p>
          <a:p>
            <a:pPr lvl="4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04040"/>
                </a:solidFill>
              </a:rPr>
              <a:t>Livello 5</a:t>
            </a:r>
          </a:p>
        </p:txBody>
      </p:sp>
      <p:sp>
        <p:nvSpPr>
          <p:cNvPr id="55" name="Shape 5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/>
          </p:cNvSpPr>
          <p:nvPr>
            <p:ph type="title"/>
          </p:nvPr>
        </p:nvSpPr>
        <p:spPr>
          <a:xfrm>
            <a:off x="677333" y="4800600"/>
            <a:ext cx="8596668" cy="566738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90C226"/>
                </a:solidFill>
              </a:rPr>
              <a:t>Titolo Testo</a:t>
            </a:r>
          </a:p>
        </p:txBody>
      </p:sp>
      <p:sp>
        <p:nvSpPr>
          <p:cNvPr id="58" name="Shape 58"/>
          <p:cNvSpPr>
            <a:spLocks noGrp="1"/>
          </p:cNvSpPr>
          <p:nvPr>
            <p:ph type="body" idx="1"/>
          </p:nvPr>
        </p:nvSpPr>
        <p:spPr>
          <a:xfrm>
            <a:off x="677333" y="5367337"/>
            <a:ext cx="8596668" cy="674025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1200"/>
            </a:lvl1pPr>
            <a:lvl2pPr marL="0" indent="457200">
              <a:buClrTx/>
              <a:buSzTx/>
              <a:buFontTx/>
              <a:buNone/>
              <a:defRPr sz="1200"/>
            </a:lvl2pPr>
            <a:lvl3pPr marL="0" indent="914400">
              <a:buClrTx/>
              <a:buSzTx/>
              <a:buFontTx/>
              <a:buNone/>
              <a:defRPr sz="1200"/>
            </a:lvl3pPr>
            <a:lvl4pPr marL="0" indent="1371600">
              <a:buClrTx/>
              <a:buSzTx/>
              <a:buFontTx/>
              <a:buNone/>
              <a:defRPr sz="1200"/>
            </a:lvl4pPr>
            <a:lvl5pPr marL="0" indent="1828800">
              <a:buClrTx/>
              <a:buSzTx/>
              <a:buFontTx/>
              <a:buNone/>
              <a:defRPr sz="12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00">
                <a:solidFill>
                  <a:srgbClr val="404040"/>
                </a:solidFill>
              </a:rPr>
              <a:t>Corpo livello uno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200">
                <a:solidFill>
                  <a:srgbClr val="404040"/>
                </a:solidFill>
              </a:rPr>
              <a:t>Corpo livello due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200">
                <a:solidFill>
                  <a:srgbClr val="404040"/>
                </a:solidFill>
              </a:rPr>
              <a:t>Corpo livello tre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200">
                <a:solidFill>
                  <a:srgbClr val="404040"/>
                </a:solidFill>
              </a:rPr>
              <a:t>Corpo livello quattro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200">
                <a:solidFill>
                  <a:srgbClr val="404040"/>
                </a:solidFill>
              </a:rPr>
              <a:t>Livello 5</a:t>
            </a:r>
          </a:p>
        </p:txBody>
      </p:sp>
      <p:sp>
        <p:nvSpPr>
          <p:cNvPr id="59" name="Shape 5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>
            <a:spLocks noGrp="1"/>
          </p:cNvSpPr>
          <p:nvPr>
            <p:ph type="title"/>
          </p:nvPr>
        </p:nvSpPr>
        <p:spPr>
          <a:xfrm>
            <a:off x="677335" y="414184"/>
            <a:ext cx="8596669" cy="3794432"/>
          </a:xfrm>
          <a:prstGeom prst="rect">
            <a:avLst/>
          </a:prstGeom>
        </p:spPr>
        <p:txBody>
          <a:bodyPr/>
          <a:lstStyle>
            <a:lvl1pPr>
              <a:defRPr sz="4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90C226"/>
                </a:solidFill>
              </a:rPr>
              <a:t>Titolo Testo</a:t>
            </a:r>
          </a:p>
        </p:txBody>
      </p:sp>
      <p:sp>
        <p:nvSpPr>
          <p:cNvPr id="62" name="Shape 62"/>
          <p:cNvSpPr>
            <a:spLocks noGrp="1"/>
          </p:cNvSpPr>
          <p:nvPr>
            <p:ph type="body" idx="1"/>
          </p:nvPr>
        </p:nvSpPr>
        <p:spPr>
          <a:xfrm>
            <a:off x="677335" y="4208615"/>
            <a:ext cx="8596669" cy="2094532"/>
          </a:xfrm>
          <a:prstGeom prst="rect">
            <a:avLst/>
          </a:prstGeom>
        </p:spPr>
        <p:txBody>
          <a:bodyPr anchor="ctr"/>
          <a:lstStyle>
            <a:lvl1pPr marL="0" indent="0">
              <a:buClrTx/>
              <a:buSzTx/>
              <a:buFontTx/>
              <a:buNone/>
            </a:lvl1pPr>
            <a:lvl2pPr marL="0" indent="457200">
              <a:buClrTx/>
              <a:buSzTx/>
              <a:buFontTx/>
              <a:buNone/>
            </a:lvl2pPr>
            <a:lvl3pPr marL="0" indent="914400">
              <a:buClrTx/>
              <a:buSzTx/>
              <a:buFontTx/>
              <a:buNone/>
            </a:lvl3pPr>
            <a:lvl4pPr marL="0" indent="1371600">
              <a:buClrTx/>
              <a:buSzTx/>
              <a:buFontTx/>
              <a:buNone/>
            </a:lvl4pPr>
            <a:lvl5pPr marL="0" indent="1828800">
              <a:buClrTx/>
              <a:buSzTx/>
              <a:buFontTx/>
              <a:buNone/>
            </a:lvl5pPr>
          </a:lstStyle>
          <a:p>
            <a:pPr lvl="0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04040"/>
                </a:solidFill>
              </a:rPr>
              <a:t>Corpo livello uno</a:t>
            </a:r>
          </a:p>
          <a:p>
            <a:pPr lvl="1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04040"/>
                </a:solidFill>
              </a:rPr>
              <a:t>Corpo livello due</a:t>
            </a:r>
          </a:p>
          <a:p>
            <a:pPr lvl="2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04040"/>
                </a:solidFill>
              </a:rPr>
              <a:t>Corpo livello tre</a:t>
            </a:r>
          </a:p>
          <a:p>
            <a:pPr lvl="3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04040"/>
                </a:solidFill>
              </a:rPr>
              <a:t>Corpo livello quattro</a:t>
            </a:r>
          </a:p>
          <a:p>
            <a:pPr lvl="4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04040"/>
                </a:solidFill>
              </a:rPr>
              <a:t>Livello 5</a:t>
            </a:r>
          </a:p>
        </p:txBody>
      </p:sp>
      <p:sp>
        <p:nvSpPr>
          <p:cNvPr id="63" name="Shape 6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2"/>
          <p:cNvGrpSpPr/>
          <p:nvPr/>
        </p:nvGrpSpPr>
        <p:grpSpPr>
          <a:xfrm>
            <a:off x="-1" y="-8467"/>
            <a:ext cx="12192001" cy="6866468"/>
            <a:chOff x="0" y="0"/>
            <a:chExt cx="12192000" cy="6866467"/>
          </a:xfrm>
        </p:grpSpPr>
        <p:sp>
          <p:nvSpPr>
            <p:cNvPr id="2" name="Shape 2"/>
            <p:cNvSpPr/>
            <p:nvPr/>
          </p:nvSpPr>
          <p:spPr>
            <a:xfrm>
              <a:off x="9371012" y="8466"/>
              <a:ext cx="1219201" cy="6858002"/>
            </a:xfrm>
            <a:prstGeom prst="line">
              <a:avLst/>
            </a:prstGeom>
            <a:noFill/>
            <a:ln w="9525" cap="rnd">
              <a:solidFill>
                <a:srgbClr val="BFBFBF"/>
              </a:solidFill>
              <a:prstDash val="solid"/>
              <a:bevel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3" name="Shape 3"/>
            <p:cNvSpPr/>
            <p:nvPr/>
          </p:nvSpPr>
          <p:spPr>
            <a:xfrm flipH="1">
              <a:off x="7425266" y="3689880"/>
              <a:ext cx="4763559" cy="3176587"/>
            </a:xfrm>
            <a:prstGeom prst="line">
              <a:avLst/>
            </a:prstGeom>
            <a:noFill/>
            <a:ln w="9525" cap="rnd">
              <a:solidFill>
                <a:srgbClr val="D9D9D9"/>
              </a:solidFill>
              <a:prstDash val="solid"/>
              <a:bevel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4" name="Shape 4"/>
            <p:cNvSpPr/>
            <p:nvPr/>
          </p:nvSpPr>
          <p:spPr>
            <a:xfrm>
              <a:off x="9181476" y="0"/>
              <a:ext cx="3007349" cy="68664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692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14692" y="0"/>
                  </a:lnTo>
                  <a:close/>
                </a:path>
              </a:pathLst>
            </a:custGeom>
            <a:solidFill>
              <a:srgbClr val="90C226">
                <a:alpha val="3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5" name="Shape 5"/>
            <p:cNvSpPr/>
            <p:nvPr/>
          </p:nvSpPr>
          <p:spPr>
            <a:xfrm>
              <a:off x="9603441" y="0"/>
              <a:ext cx="2588559" cy="68664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10092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0C226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6" name="Shape 6"/>
            <p:cNvSpPr/>
            <p:nvPr/>
          </p:nvSpPr>
          <p:spPr>
            <a:xfrm>
              <a:off x="8932333" y="3056466"/>
              <a:ext cx="3259667" cy="3810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54A021">
                <a:alpha val="72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7" name="Shape 7"/>
            <p:cNvSpPr/>
            <p:nvPr/>
          </p:nvSpPr>
          <p:spPr>
            <a:xfrm>
              <a:off x="9334500" y="0"/>
              <a:ext cx="2854326" cy="68664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18697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9">
                <a:alpha val="7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8" name="Shape 8"/>
            <p:cNvSpPr/>
            <p:nvPr/>
          </p:nvSpPr>
          <p:spPr>
            <a:xfrm>
              <a:off x="10898730" y="0"/>
              <a:ext cx="1290095" cy="68664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073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17073" y="0"/>
                  </a:lnTo>
                  <a:close/>
                </a:path>
              </a:pathLst>
            </a:custGeom>
            <a:solidFill>
              <a:srgbClr val="C0E474">
                <a:alpha val="7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9" name="Shape 9"/>
            <p:cNvSpPr/>
            <p:nvPr/>
          </p:nvSpPr>
          <p:spPr>
            <a:xfrm>
              <a:off x="10938998" y="0"/>
              <a:ext cx="1249826" cy="68664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19173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0C226">
                <a:alpha val="64999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0" name="Shape 10"/>
            <p:cNvSpPr/>
            <p:nvPr/>
          </p:nvSpPr>
          <p:spPr>
            <a:xfrm>
              <a:off x="10371666" y="3598333"/>
              <a:ext cx="1817160" cy="32681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90C226">
                <a:alpha val="8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1" name="Shape 11"/>
            <p:cNvSpPr/>
            <p:nvPr/>
          </p:nvSpPr>
          <p:spPr>
            <a:xfrm>
              <a:off x="-1" y="4021666"/>
              <a:ext cx="448734" cy="2844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0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90C226">
                <a:alpha val="8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</p:grpSp>
      <p:sp>
        <p:nvSpPr>
          <p:cNvPr id="13" name="Shape 13"/>
          <p:cNvSpPr>
            <a:spLocks noGrp="1"/>
          </p:cNvSpPr>
          <p:nvPr>
            <p:ph type="title"/>
          </p:nvPr>
        </p:nvSpPr>
        <p:spPr>
          <a:xfrm>
            <a:off x="7967673" y="0"/>
            <a:ext cx="1304744" cy="6470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90C226"/>
                </a:solidFill>
              </a:rPr>
              <a:t>Titolo Testo</a:t>
            </a:r>
          </a:p>
        </p:txBody>
      </p:sp>
      <p:sp>
        <p:nvSpPr>
          <p:cNvPr id="14" name="Shape 14"/>
          <p:cNvSpPr>
            <a:spLocks noGrp="1"/>
          </p:cNvSpPr>
          <p:nvPr>
            <p:ph type="body" idx="1"/>
          </p:nvPr>
        </p:nvSpPr>
        <p:spPr>
          <a:xfrm>
            <a:off x="677335" y="609600"/>
            <a:ext cx="7060150" cy="6248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/>
          <a:p>
            <a:pPr lvl="0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04040"/>
                </a:solidFill>
              </a:rPr>
              <a:t>Corpo livello uno</a:t>
            </a:r>
          </a:p>
          <a:p>
            <a:pPr lvl="1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04040"/>
                </a:solidFill>
              </a:rPr>
              <a:t>Corpo livello due</a:t>
            </a:r>
          </a:p>
          <a:p>
            <a:pPr lvl="2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04040"/>
                </a:solidFill>
              </a:rPr>
              <a:t>Corpo livello tre</a:t>
            </a:r>
          </a:p>
          <a:p>
            <a:pPr lvl="3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04040"/>
                </a:solidFill>
              </a:rPr>
              <a:t>Corpo livello quattro</a:t>
            </a:r>
          </a:p>
          <a:p>
            <a:pPr lvl="4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404040"/>
                </a:solidFill>
              </a:rPr>
              <a:t>Livello 5</a:t>
            </a:r>
          </a:p>
        </p:txBody>
      </p:sp>
      <p:sp>
        <p:nvSpPr>
          <p:cNvPr id="15" name="Shape 15"/>
          <p:cNvSpPr>
            <a:spLocks noGrp="1"/>
          </p:cNvSpPr>
          <p:nvPr>
            <p:ph type="sldNum" sz="quarter" idx="2"/>
          </p:nvPr>
        </p:nvSpPr>
        <p:spPr>
          <a:xfrm>
            <a:off x="8590663" y="6114704"/>
            <a:ext cx="683340" cy="218441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>
            <a:spAutoFit/>
          </a:bodyPr>
          <a:lstStyle>
            <a:lvl1pPr algn="r">
              <a:defRPr sz="900">
                <a:solidFill>
                  <a:srgbClr val="90C226"/>
                </a:solidFill>
              </a:defRPr>
            </a:lvl1pPr>
          </a:lstStyle>
          <a:p>
            <a:pPr lvl="0"/>
            <a:fld id="{86CB4B4D-7CA3-9044-876B-883B54F8677D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</p:sldLayoutIdLst>
  <p:transition spd="med"/>
  <p:txStyles>
    <p:titleStyle>
      <a:lvl1pPr defTabSz="457200">
        <a:defRPr sz="3600">
          <a:solidFill>
            <a:srgbClr val="90C226"/>
          </a:solidFill>
          <a:latin typeface="Trebuchet MS"/>
          <a:ea typeface="Trebuchet MS"/>
          <a:cs typeface="Trebuchet MS"/>
          <a:sym typeface="Trebuchet MS"/>
        </a:defRPr>
      </a:lvl1pPr>
      <a:lvl2pPr defTabSz="457200">
        <a:defRPr sz="3600">
          <a:solidFill>
            <a:srgbClr val="90C226"/>
          </a:solidFill>
          <a:latin typeface="Trebuchet MS"/>
          <a:ea typeface="Trebuchet MS"/>
          <a:cs typeface="Trebuchet MS"/>
          <a:sym typeface="Trebuchet MS"/>
        </a:defRPr>
      </a:lvl2pPr>
      <a:lvl3pPr defTabSz="457200">
        <a:defRPr sz="3600">
          <a:solidFill>
            <a:srgbClr val="90C226"/>
          </a:solidFill>
          <a:latin typeface="Trebuchet MS"/>
          <a:ea typeface="Trebuchet MS"/>
          <a:cs typeface="Trebuchet MS"/>
          <a:sym typeface="Trebuchet MS"/>
        </a:defRPr>
      </a:lvl3pPr>
      <a:lvl4pPr defTabSz="457200">
        <a:defRPr sz="3600">
          <a:solidFill>
            <a:srgbClr val="90C226"/>
          </a:solidFill>
          <a:latin typeface="Trebuchet MS"/>
          <a:ea typeface="Trebuchet MS"/>
          <a:cs typeface="Trebuchet MS"/>
          <a:sym typeface="Trebuchet MS"/>
        </a:defRPr>
      </a:lvl4pPr>
      <a:lvl5pPr defTabSz="457200">
        <a:defRPr sz="3600">
          <a:solidFill>
            <a:srgbClr val="90C226"/>
          </a:solidFill>
          <a:latin typeface="Trebuchet MS"/>
          <a:ea typeface="Trebuchet MS"/>
          <a:cs typeface="Trebuchet MS"/>
          <a:sym typeface="Trebuchet MS"/>
        </a:defRPr>
      </a:lvl5pPr>
      <a:lvl6pPr defTabSz="457200">
        <a:defRPr sz="3600">
          <a:solidFill>
            <a:srgbClr val="90C226"/>
          </a:solidFill>
          <a:latin typeface="Trebuchet MS"/>
          <a:ea typeface="Trebuchet MS"/>
          <a:cs typeface="Trebuchet MS"/>
          <a:sym typeface="Trebuchet MS"/>
        </a:defRPr>
      </a:lvl6pPr>
      <a:lvl7pPr defTabSz="457200">
        <a:defRPr sz="3600">
          <a:solidFill>
            <a:srgbClr val="90C226"/>
          </a:solidFill>
          <a:latin typeface="Trebuchet MS"/>
          <a:ea typeface="Trebuchet MS"/>
          <a:cs typeface="Trebuchet MS"/>
          <a:sym typeface="Trebuchet MS"/>
        </a:defRPr>
      </a:lvl7pPr>
      <a:lvl8pPr defTabSz="457200">
        <a:defRPr sz="3600">
          <a:solidFill>
            <a:srgbClr val="90C226"/>
          </a:solidFill>
          <a:latin typeface="Trebuchet MS"/>
          <a:ea typeface="Trebuchet MS"/>
          <a:cs typeface="Trebuchet MS"/>
          <a:sym typeface="Trebuchet MS"/>
        </a:defRPr>
      </a:lvl8pPr>
      <a:lvl9pPr defTabSz="457200">
        <a:defRPr sz="3600">
          <a:solidFill>
            <a:srgbClr val="90C226"/>
          </a:solidFill>
          <a:latin typeface="Trebuchet MS"/>
          <a:ea typeface="Trebuchet MS"/>
          <a:cs typeface="Trebuchet MS"/>
          <a:sym typeface="Trebuchet MS"/>
        </a:defRPr>
      </a:lvl9pPr>
    </p:titleStyle>
    <p:bodyStyle>
      <a:lvl1pPr marL="342900" indent="-342900" defTabSz="457200">
        <a:spcBef>
          <a:spcPts val="1000"/>
        </a:spcBef>
        <a:buClr>
          <a:srgbClr val="90C226"/>
        </a:buClr>
        <a:buSzPct val="80000"/>
        <a:buFont typeface="Wingdings 3"/>
        <a:buChar char=""/>
        <a:defRPr>
          <a:solidFill>
            <a:srgbClr val="404040"/>
          </a:solidFill>
          <a:latin typeface="Trebuchet MS"/>
          <a:ea typeface="Trebuchet MS"/>
          <a:cs typeface="Trebuchet MS"/>
          <a:sym typeface="Trebuchet MS"/>
        </a:defRPr>
      </a:lvl1pPr>
      <a:lvl2pPr marL="778668" indent="-321468" defTabSz="457200">
        <a:spcBef>
          <a:spcPts val="1000"/>
        </a:spcBef>
        <a:buClr>
          <a:srgbClr val="90C226"/>
        </a:buClr>
        <a:buSzPct val="80000"/>
        <a:buFont typeface="Wingdings 3"/>
        <a:buChar char=""/>
        <a:defRPr>
          <a:solidFill>
            <a:srgbClr val="404040"/>
          </a:solidFill>
          <a:latin typeface="Trebuchet MS"/>
          <a:ea typeface="Trebuchet MS"/>
          <a:cs typeface="Trebuchet MS"/>
          <a:sym typeface="Trebuchet MS"/>
        </a:defRPr>
      </a:lvl2pPr>
      <a:lvl3pPr marL="1208314" indent="-293914" defTabSz="457200">
        <a:spcBef>
          <a:spcPts val="1000"/>
        </a:spcBef>
        <a:buClr>
          <a:srgbClr val="90C226"/>
        </a:buClr>
        <a:buSzPct val="80000"/>
        <a:buFont typeface="Wingdings 3"/>
        <a:buChar char=""/>
        <a:defRPr>
          <a:solidFill>
            <a:srgbClr val="404040"/>
          </a:solidFill>
          <a:latin typeface="Trebuchet MS"/>
          <a:ea typeface="Trebuchet MS"/>
          <a:cs typeface="Trebuchet MS"/>
          <a:sym typeface="Trebuchet MS"/>
        </a:defRPr>
      </a:lvl3pPr>
      <a:lvl4pPr marL="1714500" indent="-342900" defTabSz="457200">
        <a:spcBef>
          <a:spcPts val="1000"/>
        </a:spcBef>
        <a:buClr>
          <a:srgbClr val="90C226"/>
        </a:buClr>
        <a:buSzPct val="80000"/>
        <a:buFont typeface="Wingdings 3"/>
        <a:buChar char=""/>
        <a:defRPr>
          <a:solidFill>
            <a:srgbClr val="404040"/>
          </a:solidFill>
          <a:latin typeface="Trebuchet MS"/>
          <a:ea typeface="Trebuchet MS"/>
          <a:cs typeface="Trebuchet MS"/>
          <a:sym typeface="Trebuchet MS"/>
        </a:defRPr>
      </a:lvl4pPr>
      <a:lvl5pPr marL="2171700" indent="-342900" defTabSz="457200">
        <a:spcBef>
          <a:spcPts val="1000"/>
        </a:spcBef>
        <a:buClr>
          <a:srgbClr val="90C226"/>
        </a:buClr>
        <a:buSzPct val="80000"/>
        <a:buFont typeface="Wingdings 3"/>
        <a:buChar char=""/>
        <a:defRPr>
          <a:solidFill>
            <a:srgbClr val="404040"/>
          </a:solidFill>
          <a:latin typeface="Trebuchet MS"/>
          <a:ea typeface="Trebuchet MS"/>
          <a:cs typeface="Trebuchet MS"/>
          <a:sym typeface="Trebuchet MS"/>
        </a:defRPr>
      </a:lvl5pPr>
      <a:lvl6pPr marL="2628900" indent="-342900" defTabSz="457200">
        <a:spcBef>
          <a:spcPts val="1000"/>
        </a:spcBef>
        <a:buClr>
          <a:srgbClr val="90C226"/>
        </a:buClr>
        <a:buSzPct val="80000"/>
        <a:buFont typeface="Wingdings 3"/>
        <a:buChar char=""/>
        <a:defRPr>
          <a:solidFill>
            <a:srgbClr val="404040"/>
          </a:solidFill>
          <a:latin typeface="Trebuchet MS"/>
          <a:ea typeface="Trebuchet MS"/>
          <a:cs typeface="Trebuchet MS"/>
          <a:sym typeface="Trebuchet MS"/>
        </a:defRPr>
      </a:lvl6pPr>
      <a:lvl7pPr marL="3086100" indent="-342900" defTabSz="457200">
        <a:spcBef>
          <a:spcPts val="1000"/>
        </a:spcBef>
        <a:buClr>
          <a:srgbClr val="90C226"/>
        </a:buClr>
        <a:buSzPct val="80000"/>
        <a:buFont typeface="Wingdings 3"/>
        <a:buChar char=""/>
        <a:defRPr>
          <a:solidFill>
            <a:srgbClr val="404040"/>
          </a:solidFill>
          <a:latin typeface="Trebuchet MS"/>
          <a:ea typeface="Trebuchet MS"/>
          <a:cs typeface="Trebuchet MS"/>
          <a:sym typeface="Trebuchet MS"/>
        </a:defRPr>
      </a:lvl7pPr>
      <a:lvl8pPr marL="3543300" indent="-342900" defTabSz="457200">
        <a:spcBef>
          <a:spcPts val="1000"/>
        </a:spcBef>
        <a:buClr>
          <a:srgbClr val="90C226"/>
        </a:buClr>
        <a:buSzPct val="80000"/>
        <a:buFont typeface="Wingdings 3"/>
        <a:buChar char=""/>
        <a:defRPr>
          <a:solidFill>
            <a:srgbClr val="404040"/>
          </a:solidFill>
          <a:latin typeface="Trebuchet MS"/>
          <a:ea typeface="Trebuchet MS"/>
          <a:cs typeface="Trebuchet MS"/>
          <a:sym typeface="Trebuchet MS"/>
        </a:defRPr>
      </a:lvl8pPr>
      <a:lvl9pPr marL="4000500" indent="-342900" defTabSz="457200">
        <a:spcBef>
          <a:spcPts val="1000"/>
        </a:spcBef>
        <a:buClr>
          <a:srgbClr val="90C226"/>
        </a:buClr>
        <a:buSzPct val="80000"/>
        <a:buFont typeface="Wingdings 3"/>
        <a:buChar char=""/>
        <a:defRPr>
          <a:solidFill>
            <a:srgbClr val="404040"/>
          </a:solidFill>
          <a:latin typeface="Trebuchet MS"/>
          <a:ea typeface="Trebuchet MS"/>
          <a:cs typeface="Trebuchet MS"/>
          <a:sym typeface="Trebuchet MS"/>
        </a:defRPr>
      </a:lvl9pPr>
    </p:bodyStyle>
    <p:otherStyle>
      <a:lvl1pPr algn="r" defTabSz="457200">
        <a:defRPr sz="900">
          <a:solidFill>
            <a:schemeClr val="tx1"/>
          </a:solidFill>
          <a:latin typeface="+mn-lt"/>
          <a:ea typeface="+mn-ea"/>
          <a:cs typeface="+mn-cs"/>
          <a:sym typeface="Trebuchet MS"/>
        </a:defRPr>
      </a:lvl1pPr>
      <a:lvl2pPr indent="457200" algn="r" defTabSz="457200">
        <a:defRPr sz="900">
          <a:solidFill>
            <a:schemeClr val="tx1"/>
          </a:solidFill>
          <a:latin typeface="+mn-lt"/>
          <a:ea typeface="+mn-ea"/>
          <a:cs typeface="+mn-cs"/>
          <a:sym typeface="Trebuchet MS"/>
        </a:defRPr>
      </a:lvl2pPr>
      <a:lvl3pPr indent="914400" algn="r" defTabSz="457200">
        <a:defRPr sz="900">
          <a:solidFill>
            <a:schemeClr val="tx1"/>
          </a:solidFill>
          <a:latin typeface="+mn-lt"/>
          <a:ea typeface="+mn-ea"/>
          <a:cs typeface="+mn-cs"/>
          <a:sym typeface="Trebuchet MS"/>
        </a:defRPr>
      </a:lvl3pPr>
      <a:lvl4pPr indent="1371600" algn="r" defTabSz="457200">
        <a:defRPr sz="900">
          <a:solidFill>
            <a:schemeClr val="tx1"/>
          </a:solidFill>
          <a:latin typeface="+mn-lt"/>
          <a:ea typeface="+mn-ea"/>
          <a:cs typeface="+mn-cs"/>
          <a:sym typeface="Trebuchet MS"/>
        </a:defRPr>
      </a:lvl4pPr>
      <a:lvl5pPr indent="1828800" algn="r" defTabSz="457200">
        <a:defRPr sz="900">
          <a:solidFill>
            <a:schemeClr val="tx1"/>
          </a:solidFill>
          <a:latin typeface="+mn-lt"/>
          <a:ea typeface="+mn-ea"/>
          <a:cs typeface="+mn-cs"/>
          <a:sym typeface="Trebuchet MS"/>
        </a:defRPr>
      </a:lvl5pPr>
      <a:lvl6pPr indent="2286000" algn="r" defTabSz="457200">
        <a:defRPr sz="900">
          <a:solidFill>
            <a:schemeClr val="tx1"/>
          </a:solidFill>
          <a:latin typeface="+mn-lt"/>
          <a:ea typeface="+mn-ea"/>
          <a:cs typeface="+mn-cs"/>
          <a:sym typeface="Trebuchet MS"/>
        </a:defRPr>
      </a:lvl6pPr>
      <a:lvl7pPr indent="2743200" algn="r" defTabSz="457200">
        <a:defRPr sz="900">
          <a:solidFill>
            <a:schemeClr val="tx1"/>
          </a:solidFill>
          <a:latin typeface="+mn-lt"/>
          <a:ea typeface="+mn-ea"/>
          <a:cs typeface="+mn-cs"/>
          <a:sym typeface="Trebuchet MS"/>
        </a:defRPr>
      </a:lvl7pPr>
      <a:lvl8pPr indent="3200400" algn="r" defTabSz="457200">
        <a:defRPr sz="900">
          <a:solidFill>
            <a:schemeClr val="tx1"/>
          </a:solidFill>
          <a:latin typeface="+mn-lt"/>
          <a:ea typeface="+mn-ea"/>
          <a:cs typeface="+mn-cs"/>
          <a:sym typeface="Trebuchet MS"/>
        </a:defRPr>
      </a:lvl8pPr>
      <a:lvl9pPr indent="3657600" algn="r" defTabSz="457200">
        <a:defRPr sz="900">
          <a:solidFill>
            <a:schemeClr val="tx1"/>
          </a:solidFill>
          <a:latin typeface="+mn-lt"/>
          <a:ea typeface="+mn-ea"/>
          <a:cs typeface="+mn-cs"/>
          <a:sym typeface="Trebuchet M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>
            <a:spLocks noGrp="1"/>
          </p:cNvSpPr>
          <p:nvPr>
            <p:ph type="title"/>
          </p:nvPr>
        </p:nvSpPr>
        <p:spPr>
          <a:xfrm>
            <a:off x="-786131" y="1599335"/>
            <a:ext cx="11704322" cy="4312406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/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lang="it-IT" sz="8100" b="1" i="1" dirty="0">
                <a:solidFill>
                  <a:srgbClr val="78A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POLIZZA</a:t>
            </a:r>
            <a:r>
              <a:rPr sz="8100" b="1" i="1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lang="it-IT" sz="8100" b="1" i="1" dirty="0" smtClean="0">
                <a:solidFill>
                  <a:srgbClr val="78A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UIL SCUOLA</a:t>
            </a:r>
            <a:endParaRPr sz="8100" b="1" i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lang="it-IT" sz="8100" b="1" i="1" dirty="0" smtClean="0">
                <a:solidFill>
                  <a:srgbClr val="78A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RISCHIO </a:t>
            </a:r>
            <a:r>
              <a:rPr sz="8100" b="1" i="1" dirty="0" smtClean="0">
                <a:solidFill>
                  <a:srgbClr val="78A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</a:t>
            </a:r>
            <a:r>
              <a:rPr lang="it-IT" sz="8100" b="1" i="1" dirty="0">
                <a:solidFill>
                  <a:srgbClr val="78A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OVID 19</a:t>
            </a:r>
            <a:endParaRPr sz="8100" b="1" i="1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96" name="image1.jpg" descr="logo unisalute col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243917" y="89822"/>
            <a:ext cx="1819276" cy="542926"/>
          </a:xfrm>
          <a:prstGeom prst="rect">
            <a:avLst/>
          </a:prstGeom>
          <a:ln w="12700">
            <a:miter lim="400000"/>
          </a:ln>
        </p:spPr>
      </p:pic>
      <p:pic>
        <p:nvPicPr>
          <p:cNvPr id="4" name="Immagin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290" y="89822"/>
            <a:ext cx="2467243" cy="1195756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>
            <a:spLocks noGrp="1"/>
          </p:cNvSpPr>
          <p:nvPr>
            <p:ph type="title"/>
          </p:nvPr>
        </p:nvSpPr>
        <p:spPr>
          <a:xfrm>
            <a:off x="943167" y="405970"/>
            <a:ext cx="9946345" cy="6255440"/>
          </a:xfrm>
          <a:prstGeom prst="rect">
            <a:avLst/>
          </a:prstGeom>
        </p:spPr>
        <p:txBody>
          <a:bodyPr lIns="0" tIns="0" rIns="0" bIns="0">
            <a:normAutofit fontScale="90000"/>
          </a:bodyPr>
          <a:lstStyle/>
          <a:p>
            <a:pPr lvl="0" algn="l" defTabSz="182880">
              <a:defRPr sz="1800">
                <a:solidFill>
                  <a:srgbClr val="000000"/>
                </a:solidFill>
              </a:defRPr>
            </a:pPr>
            <a:r>
              <a:rPr sz="2160" dirty="0"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sz="44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POLIZZA</a:t>
            </a:r>
            <a:r>
              <a:rPr sz="3960" b="1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44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RISCHIO</a:t>
            </a:r>
            <a:r>
              <a:rPr sz="396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44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COVID19</a:t>
            </a:r>
            <a:r>
              <a:rPr sz="2160" dirty="0">
                <a:latin typeface="Times New Roman"/>
                <a:ea typeface="Times New Roman"/>
                <a:cs typeface="Times New Roman"/>
                <a:sym typeface="Times New Roman"/>
              </a:rPr>
              <a:t/>
            </a:r>
            <a:br>
              <a:rPr sz="2160" dirty="0"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216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algn="l" defTabSz="182880">
              <a:defRPr sz="1800">
                <a:solidFill>
                  <a:srgbClr val="000000"/>
                </a:solidFill>
              </a:defRPr>
            </a:pPr>
            <a:endParaRPr sz="216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91440" lvl="0" indent="-91440" algn="l" defTabSz="182880">
              <a:buSzPct val="100000"/>
              <a:defRPr sz="1800">
                <a:solidFill>
                  <a:srgbClr val="000000"/>
                </a:solidFill>
              </a:defRPr>
            </a:pPr>
            <a:endParaRPr sz="24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91440" lvl="0" indent="-91440" algn="l" defTabSz="182880">
              <a:buSzPct val="100000"/>
              <a:defRPr sz="1800">
                <a:solidFill>
                  <a:srgbClr val="000000"/>
                </a:solidFill>
              </a:defRPr>
            </a:pPr>
            <a:r>
              <a:rPr sz="240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2400" dirty="0" err="1">
                <a:latin typeface="Times New Roman"/>
                <a:ea typeface="Times New Roman"/>
                <a:cs typeface="Times New Roman"/>
                <a:sym typeface="Times New Roman"/>
              </a:rPr>
              <a:t>Effetto</a:t>
            </a:r>
            <a:r>
              <a:rPr sz="240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2400" dirty="0" err="1" smtClean="0">
                <a:latin typeface="Times New Roman"/>
                <a:ea typeface="Times New Roman"/>
                <a:cs typeface="Times New Roman"/>
                <a:sym typeface="Times New Roman"/>
              </a:rPr>
              <a:t>copertura</a:t>
            </a:r>
            <a:r>
              <a:rPr lang="it-IT" sz="2400" dirty="0" smtClean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2400" dirty="0" smtClean="0"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r>
              <a:rPr sz="2400" dirty="0" err="1">
                <a:latin typeface="Times New Roman"/>
                <a:ea typeface="Times New Roman"/>
                <a:cs typeface="Times New Roman"/>
                <a:sym typeface="Times New Roman"/>
              </a:rPr>
              <a:t>dalle</a:t>
            </a:r>
            <a:r>
              <a:rPr sz="2400" dirty="0">
                <a:latin typeface="Times New Roman"/>
                <a:ea typeface="Times New Roman"/>
                <a:cs typeface="Times New Roman"/>
                <a:sym typeface="Times New Roman"/>
              </a:rPr>
              <a:t> ore 24,00 del </a:t>
            </a:r>
            <a:r>
              <a:rPr lang="it-IT" sz="2400" dirty="0" smtClean="0">
                <a:latin typeface="Times New Roman"/>
                <a:ea typeface="Times New Roman"/>
                <a:cs typeface="Times New Roman"/>
                <a:sym typeface="Times New Roman"/>
              </a:rPr>
              <a:t>01</a:t>
            </a:r>
            <a:r>
              <a:rPr sz="2400" dirty="0" smtClean="0">
                <a:latin typeface="Times New Roman"/>
                <a:ea typeface="Times New Roman"/>
                <a:cs typeface="Times New Roman"/>
                <a:sym typeface="Times New Roman"/>
              </a:rPr>
              <a:t>/03/2020</a:t>
            </a:r>
            <a:endParaRPr sz="24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91440" lvl="0" indent="-91440" algn="l" defTabSz="182880">
              <a:buSzPct val="100000"/>
              <a:defRPr sz="1800">
                <a:solidFill>
                  <a:srgbClr val="000000"/>
                </a:solidFill>
              </a:defRPr>
            </a:pPr>
            <a:endParaRPr sz="24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91440" lvl="0" indent="-91440" algn="l" defTabSz="182880">
              <a:buSzPct val="100000"/>
              <a:defRPr sz="1800">
                <a:solidFill>
                  <a:srgbClr val="000000"/>
                </a:solidFill>
              </a:defRPr>
            </a:pPr>
            <a:endParaRPr sz="24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91440" lvl="0" indent="-91440" algn="l" defTabSz="182880">
              <a:buSzPct val="100000"/>
              <a:defRPr sz="1800">
                <a:solidFill>
                  <a:srgbClr val="000000"/>
                </a:solidFill>
              </a:defRPr>
            </a:pPr>
            <a:r>
              <a:rPr sz="240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2400" dirty="0" err="1" smtClean="0">
                <a:latin typeface="Times New Roman"/>
                <a:ea typeface="Times New Roman"/>
                <a:cs typeface="Times New Roman"/>
                <a:sym typeface="Times New Roman"/>
              </a:rPr>
              <a:t>Scadenza</a:t>
            </a:r>
            <a:r>
              <a:rPr lang="it-IT" sz="2400" dirty="0" smtClean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2400" dirty="0" smtClean="0"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r>
              <a:rPr sz="2400" dirty="0" err="1">
                <a:latin typeface="Times New Roman"/>
                <a:ea typeface="Times New Roman"/>
                <a:cs typeface="Times New Roman"/>
                <a:sym typeface="Times New Roman"/>
              </a:rPr>
              <a:t>alle</a:t>
            </a:r>
            <a:r>
              <a:rPr sz="2400" dirty="0">
                <a:latin typeface="Times New Roman"/>
                <a:ea typeface="Times New Roman"/>
                <a:cs typeface="Times New Roman"/>
                <a:sym typeface="Times New Roman"/>
              </a:rPr>
              <a:t>  ore 24,00 del 31/12/2020   </a:t>
            </a:r>
          </a:p>
          <a:p>
            <a:pPr marL="91440" lvl="0" indent="-91440" algn="l" defTabSz="182880">
              <a:buSzPct val="100000"/>
              <a:defRPr sz="1800">
                <a:solidFill>
                  <a:srgbClr val="000000"/>
                </a:solidFill>
              </a:defRPr>
            </a:pPr>
            <a:endParaRPr sz="24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91440" lvl="0" indent="-91440" algn="l" defTabSz="182880">
              <a:buSzPct val="100000"/>
              <a:defRPr sz="1800">
                <a:solidFill>
                  <a:srgbClr val="000000"/>
                </a:solidFill>
              </a:defRPr>
            </a:pPr>
            <a:endParaRPr sz="24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91440" lvl="0" indent="-91440" algn="l" defTabSz="182880">
              <a:buSzPct val="100000"/>
              <a:defRPr sz="1800">
                <a:solidFill>
                  <a:srgbClr val="000000"/>
                </a:solidFill>
              </a:defRPr>
            </a:pPr>
            <a:r>
              <a:rPr sz="240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2400" dirty="0" err="1" smtClean="0">
                <a:latin typeface="Times New Roman"/>
                <a:ea typeface="Times New Roman"/>
                <a:cs typeface="Times New Roman"/>
                <a:sym typeface="Times New Roman"/>
              </a:rPr>
              <a:t>Assicurati</a:t>
            </a:r>
            <a:r>
              <a:rPr lang="it-IT" sz="2400" dirty="0" smtClean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2400" dirty="0" smtClean="0"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r>
              <a:rPr sz="2400" dirty="0" err="1" smtClean="0">
                <a:latin typeface="Times New Roman"/>
                <a:ea typeface="Times New Roman"/>
                <a:cs typeface="Times New Roman"/>
                <a:sym typeface="Times New Roman"/>
              </a:rPr>
              <a:t>tutti</a:t>
            </a:r>
            <a:r>
              <a:rPr lang="it-IT" sz="240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it-IT" sz="2400" dirty="0" smtClean="0">
                <a:latin typeface="Times New Roman"/>
                <a:ea typeface="Times New Roman"/>
                <a:cs typeface="Times New Roman"/>
                <a:sym typeface="Times New Roman"/>
              </a:rPr>
              <a:t>gli Iscritti alla Uil Scuola</a:t>
            </a:r>
            <a:r>
              <a:rPr sz="2400" dirty="0" smtClean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24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algn="l" defTabSz="182880">
              <a:defRPr sz="1800">
                <a:solidFill>
                  <a:srgbClr val="000000"/>
                </a:solidFill>
              </a:defRPr>
            </a:pPr>
            <a:r>
              <a:rPr sz="2160" dirty="0">
                <a:solidFill>
                  <a:srgbClr val="90C226"/>
                </a:solidFill>
              </a:rPr>
              <a:t/>
            </a:r>
            <a:br>
              <a:rPr sz="2160" dirty="0">
                <a:solidFill>
                  <a:srgbClr val="90C226"/>
                </a:solidFill>
              </a:rPr>
            </a:br>
            <a:r>
              <a:rPr sz="2160" dirty="0">
                <a:solidFill>
                  <a:srgbClr val="90C226"/>
                </a:solidFill>
              </a:rPr>
              <a:t/>
            </a:r>
            <a:br>
              <a:rPr sz="2160" dirty="0">
                <a:solidFill>
                  <a:srgbClr val="90C226"/>
                </a:solidFill>
              </a:rPr>
            </a:br>
            <a:r>
              <a:rPr sz="2160" dirty="0">
                <a:solidFill>
                  <a:srgbClr val="90C226"/>
                </a:solidFill>
              </a:rPr>
              <a:t/>
            </a:r>
            <a:br>
              <a:rPr sz="2160" dirty="0">
                <a:solidFill>
                  <a:srgbClr val="90C226"/>
                </a:solidFill>
              </a:rPr>
            </a:br>
            <a:r>
              <a:rPr sz="2160" dirty="0">
                <a:solidFill>
                  <a:srgbClr val="90C226"/>
                </a:solidFill>
              </a:rPr>
              <a:t/>
            </a:r>
            <a:br>
              <a:rPr sz="2160" dirty="0">
                <a:solidFill>
                  <a:srgbClr val="90C226"/>
                </a:solidFill>
              </a:rPr>
            </a:br>
            <a:r>
              <a:rPr sz="80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br>
              <a:rPr sz="800" dirty="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sz="800" dirty="0">
                <a:solidFill>
                  <a:srgbClr val="5C5C5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br>
              <a:rPr sz="800" dirty="0">
                <a:solidFill>
                  <a:srgbClr val="5C5C5C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sz="2160" dirty="0">
                <a:solidFill>
                  <a:srgbClr val="5C5C5C"/>
                </a:solidFill>
                <a:latin typeface="Cabin"/>
                <a:ea typeface="Cabin"/>
                <a:cs typeface="Cabin"/>
                <a:sym typeface="Cabin"/>
              </a:rPr>
              <a:t> </a:t>
            </a:r>
            <a:br>
              <a:rPr sz="2160" dirty="0">
                <a:solidFill>
                  <a:srgbClr val="5C5C5C"/>
                </a:solidFill>
                <a:latin typeface="Cabin"/>
                <a:ea typeface="Cabin"/>
                <a:cs typeface="Cabin"/>
                <a:sym typeface="Cabin"/>
              </a:rPr>
            </a:br>
            <a:endParaRPr sz="2160" dirty="0">
              <a:solidFill>
                <a:srgbClr val="5C5C5C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id="99" name="image1.jpg" descr="logo unisalute col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254549" y="6118483"/>
            <a:ext cx="1819276" cy="542926"/>
          </a:xfrm>
          <a:prstGeom prst="rect">
            <a:avLst/>
          </a:prstGeom>
          <a:ln w="12700">
            <a:miter lim="400000"/>
          </a:ln>
        </p:spPr>
      </p:pic>
      <p:pic>
        <p:nvPicPr>
          <p:cNvPr id="4" name="Immagin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592" y="5497551"/>
            <a:ext cx="2467243" cy="1195756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>
            <a:spLocks noGrp="1"/>
          </p:cNvSpPr>
          <p:nvPr>
            <p:ph type="title"/>
          </p:nvPr>
        </p:nvSpPr>
        <p:spPr>
          <a:xfrm>
            <a:off x="825500" y="453544"/>
            <a:ext cx="8856921" cy="5913802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/>
          <a:p>
            <a:pPr lvl="0" algn="l" defTabSz="182880">
              <a:defRPr sz="1800">
                <a:solidFill>
                  <a:srgbClr val="000000"/>
                </a:solidFill>
              </a:defRPr>
            </a:pPr>
            <a:r>
              <a:rPr lang="it-IT" sz="396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</a:t>
            </a:r>
            <a:r>
              <a:rPr sz="3960" b="1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RESTAZIONE </a:t>
            </a:r>
            <a:r>
              <a:rPr sz="396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GARANTITA</a:t>
            </a:r>
          </a:p>
          <a:p>
            <a:pPr lvl="0" algn="ctr" defTabSz="182880">
              <a:defRPr sz="1800">
                <a:solidFill>
                  <a:srgbClr val="000000"/>
                </a:solidFill>
              </a:defRPr>
            </a:pPr>
            <a:endParaRPr sz="216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algn="l" defTabSz="182880">
              <a:defRPr sz="1800">
                <a:solidFill>
                  <a:srgbClr val="000000"/>
                </a:solidFill>
              </a:defRPr>
            </a:pPr>
            <a:r>
              <a:rPr lang="it-IT" sz="2160" dirty="0" smtClean="0">
                <a:latin typeface="Times New Roman"/>
                <a:ea typeface="Times New Roman"/>
                <a:cs typeface="Times New Roman"/>
                <a:sym typeface="Times New Roman"/>
              </a:rPr>
              <a:t>Indennizzo forfettario</a:t>
            </a:r>
            <a:r>
              <a:rPr sz="2160" dirty="0" smtClean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2160" dirty="0">
                <a:latin typeface="Times New Roman"/>
                <a:ea typeface="Times New Roman"/>
                <a:cs typeface="Times New Roman"/>
                <a:sym typeface="Times New Roman"/>
              </a:rPr>
              <a:t>da </a:t>
            </a:r>
            <a:r>
              <a:rPr sz="2160" dirty="0" err="1">
                <a:latin typeface="Times New Roman"/>
                <a:ea typeface="Times New Roman"/>
                <a:cs typeface="Times New Roman"/>
                <a:sym typeface="Times New Roman"/>
              </a:rPr>
              <a:t>corrispondere</a:t>
            </a:r>
            <a:r>
              <a:rPr sz="216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2160" dirty="0" err="1">
                <a:latin typeface="Times New Roman"/>
                <a:ea typeface="Times New Roman"/>
                <a:cs typeface="Times New Roman"/>
                <a:sym typeface="Times New Roman"/>
              </a:rPr>
              <a:t>agli</a:t>
            </a:r>
            <a:r>
              <a:rPr sz="216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2160" dirty="0" err="1">
                <a:latin typeface="Times New Roman"/>
                <a:ea typeface="Times New Roman"/>
                <a:cs typeface="Times New Roman"/>
                <a:sym typeface="Times New Roman"/>
              </a:rPr>
              <a:t>assicurati</a:t>
            </a:r>
            <a:r>
              <a:rPr sz="216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it-IT" sz="2160" dirty="0" smtClean="0">
                <a:latin typeface="Times New Roman"/>
                <a:ea typeface="Times New Roman"/>
                <a:cs typeface="Times New Roman"/>
                <a:sym typeface="Times New Roman"/>
              </a:rPr>
              <a:t>con età minore di 70 anni, </a:t>
            </a:r>
            <a:r>
              <a:rPr sz="2160" dirty="0" err="1" smtClean="0">
                <a:latin typeface="Times New Roman"/>
                <a:ea typeface="Times New Roman"/>
                <a:cs typeface="Times New Roman"/>
                <a:sym typeface="Times New Roman"/>
              </a:rPr>
              <a:t>infetti</a:t>
            </a:r>
            <a:r>
              <a:rPr sz="2160" dirty="0" smtClean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2160" dirty="0">
                <a:latin typeface="Times New Roman"/>
                <a:ea typeface="Times New Roman"/>
                <a:cs typeface="Times New Roman"/>
                <a:sym typeface="Times New Roman"/>
              </a:rPr>
              <a:t>da COVID 19 </a:t>
            </a:r>
            <a:r>
              <a:rPr sz="2160" dirty="0" err="1">
                <a:latin typeface="Times New Roman"/>
                <a:ea typeface="Times New Roman"/>
                <a:cs typeface="Times New Roman"/>
                <a:sym typeface="Times New Roman"/>
              </a:rPr>
              <a:t>diagnostica</a:t>
            </a:r>
            <a:r>
              <a:rPr sz="216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2160" dirty="0" err="1">
                <a:latin typeface="Times New Roman"/>
                <a:ea typeface="Times New Roman"/>
                <a:cs typeface="Times New Roman"/>
                <a:sym typeface="Times New Roman"/>
              </a:rPr>
              <a:t>successivamente</a:t>
            </a:r>
            <a:r>
              <a:rPr sz="216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2160" dirty="0" err="1" smtClean="0">
                <a:latin typeface="Times New Roman"/>
                <a:ea typeface="Times New Roman"/>
                <a:cs typeface="Times New Roman"/>
                <a:sym typeface="Times New Roman"/>
              </a:rPr>
              <a:t>alla</a:t>
            </a:r>
            <a:r>
              <a:rPr sz="2160" dirty="0" smtClean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2160" dirty="0" err="1">
                <a:latin typeface="Times New Roman"/>
                <a:ea typeface="Times New Roman"/>
                <a:cs typeface="Times New Roman"/>
                <a:sym typeface="Times New Roman"/>
              </a:rPr>
              <a:t>decorrenza</a:t>
            </a:r>
            <a:r>
              <a:rPr sz="216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2160" dirty="0" err="1">
                <a:latin typeface="Times New Roman"/>
                <a:ea typeface="Times New Roman"/>
                <a:cs typeface="Times New Roman"/>
                <a:sym typeface="Times New Roman"/>
              </a:rPr>
              <a:t>della</a:t>
            </a:r>
            <a:r>
              <a:rPr sz="216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2160" dirty="0" err="1">
                <a:latin typeface="Times New Roman"/>
                <a:ea typeface="Times New Roman"/>
                <a:cs typeface="Times New Roman"/>
                <a:sym typeface="Times New Roman"/>
              </a:rPr>
              <a:t>copertura</a:t>
            </a:r>
            <a:r>
              <a:rPr sz="216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2160" dirty="0" smtClean="0"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sz="2160" dirty="0" err="1">
                <a:latin typeface="Times New Roman"/>
                <a:ea typeface="Times New Roman"/>
                <a:cs typeface="Times New Roman"/>
                <a:sym typeface="Times New Roman"/>
              </a:rPr>
              <a:t>quindi</a:t>
            </a:r>
            <a:r>
              <a:rPr sz="216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2160" dirty="0" err="1"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r>
              <a:rPr sz="216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2160" dirty="0" err="1">
                <a:latin typeface="Times New Roman"/>
                <a:ea typeface="Times New Roman"/>
                <a:cs typeface="Times New Roman"/>
                <a:sym typeface="Times New Roman"/>
              </a:rPr>
              <a:t>ricoveri</a:t>
            </a:r>
            <a:r>
              <a:rPr sz="216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2160" dirty="0" err="1">
                <a:latin typeface="Times New Roman"/>
                <a:ea typeface="Times New Roman"/>
                <a:cs typeface="Times New Roman"/>
                <a:sym typeface="Times New Roman"/>
              </a:rPr>
              <a:t>iniziati</a:t>
            </a:r>
            <a:r>
              <a:rPr sz="216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2160" dirty="0" err="1">
                <a:latin typeface="Times New Roman"/>
                <a:ea typeface="Times New Roman"/>
                <a:cs typeface="Times New Roman"/>
                <a:sym typeface="Times New Roman"/>
              </a:rPr>
              <a:t>dopo</a:t>
            </a:r>
            <a:r>
              <a:rPr sz="216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2160" dirty="0" err="1">
                <a:latin typeface="Times New Roman"/>
                <a:ea typeface="Times New Roman"/>
                <a:cs typeface="Times New Roman"/>
                <a:sym typeface="Times New Roman"/>
              </a:rPr>
              <a:t>l’effetto</a:t>
            </a:r>
            <a:r>
              <a:rPr sz="216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2160" dirty="0" err="1">
                <a:latin typeface="Times New Roman"/>
                <a:ea typeface="Times New Roman"/>
                <a:cs typeface="Times New Roman"/>
                <a:sym typeface="Times New Roman"/>
              </a:rPr>
              <a:t>della</a:t>
            </a:r>
            <a:r>
              <a:rPr sz="216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2160" dirty="0" err="1">
                <a:latin typeface="Times New Roman"/>
                <a:ea typeface="Times New Roman"/>
                <a:cs typeface="Times New Roman"/>
                <a:sym typeface="Times New Roman"/>
              </a:rPr>
              <a:t>copertura</a:t>
            </a:r>
            <a:r>
              <a:rPr sz="2160" dirty="0" smtClean="0"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r>
              <a:rPr lang="it-IT" sz="2160" dirty="0" smtClean="0">
                <a:latin typeface="Times New Roman"/>
                <a:ea typeface="Times New Roman"/>
                <a:cs typeface="Times New Roman"/>
                <a:sym typeface="Times New Roman"/>
              </a:rPr>
              <a:t> ma entro la data di scadenza della stessa.</a:t>
            </a:r>
            <a:endParaRPr sz="216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algn="l" defTabSz="182880">
              <a:defRPr sz="1800">
                <a:solidFill>
                  <a:srgbClr val="000000"/>
                </a:solidFill>
              </a:defRPr>
            </a:pPr>
            <a:endParaRPr sz="2160" b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algn="l" defTabSz="182880">
              <a:defRPr sz="1800">
                <a:solidFill>
                  <a:srgbClr val="000000"/>
                </a:solidFill>
              </a:defRPr>
            </a:pPr>
            <a:r>
              <a:rPr lang="it-IT" sz="2160" b="1" dirty="0" smtClean="0">
                <a:latin typeface="Times New Roman"/>
                <a:ea typeface="Times New Roman"/>
                <a:cs typeface="Times New Roman"/>
                <a:sym typeface="Times New Roman"/>
              </a:rPr>
              <a:t>In caso di</a:t>
            </a:r>
            <a:r>
              <a:rPr sz="2160" b="1" dirty="0" smtClean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2160" b="1" dirty="0" err="1" smtClean="0">
                <a:latin typeface="Times New Roman"/>
                <a:ea typeface="Times New Roman"/>
                <a:cs typeface="Times New Roman"/>
                <a:sym typeface="Times New Roman"/>
              </a:rPr>
              <a:t>ricovero</a:t>
            </a:r>
            <a:r>
              <a:rPr sz="2160" dirty="0" smtClean="0"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r>
              <a:rPr lang="it-IT" sz="2160" dirty="0">
                <a:latin typeface="Times New Roman"/>
                <a:ea typeface="Times New Roman"/>
                <a:cs typeface="Times New Roman"/>
                <a:sym typeface="Times New Roman"/>
              </a:rPr>
              <a:t> In caso di </a:t>
            </a:r>
            <a:r>
              <a:rPr lang="it-IT" sz="2160" dirty="0" smtClean="0">
                <a:latin typeface="Times New Roman"/>
                <a:ea typeface="Times New Roman"/>
                <a:cs typeface="Times New Roman"/>
                <a:sym typeface="Times New Roman"/>
              </a:rPr>
              <a:t>ricovero in </a:t>
            </a:r>
            <a:r>
              <a:rPr lang="it-IT" sz="2160" dirty="0">
                <a:latin typeface="Times New Roman"/>
                <a:ea typeface="Times New Roman"/>
                <a:cs typeface="Times New Roman"/>
                <a:sym typeface="Times New Roman"/>
              </a:rPr>
              <a:t>Istituto di Cura, la cui durata sia stata superiore a 3 giorni, a seguito di sinistro avvenuto durante l’operatività del contratto, nel quale risulti positività al virus COVID-19 (tampone positivo Coronavirus), la Società si obbliga a corrispondere un’indennità forfettaria complessivamente pari ad </a:t>
            </a:r>
            <a:r>
              <a:rPr lang="it-IT" sz="2160" dirty="0" smtClean="0">
                <a:latin typeface="Times New Roman"/>
                <a:ea typeface="Times New Roman"/>
                <a:cs typeface="Times New Roman"/>
                <a:sym typeface="Times New Roman"/>
              </a:rPr>
              <a:t>€ 200,00 </a:t>
            </a:r>
            <a:r>
              <a:rPr lang="it-IT" sz="2160" dirty="0">
                <a:latin typeface="Times New Roman"/>
                <a:ea typeface="Times New Roman"/>
                <a:cs typeface="Times New Roman"/>
                <a:sym typeface="Times New Roman"/>
              </a:rPr>
              <a:t>nel periodo assicurativo. Nel caso in cui il ricovero sia stato effettuato in terapia intensiva, detta indennità si intende elevata ad € </a:t>
            </a:r>
            <a:r>
              <a:rPr lang="it-IT" sz="2160" dirty="0" smtClean="0">
                <a:latin typeface="Times New Roman"/>
                <a:ea typeface="Times New Roman"/>
                <a:cs typeface="Times New Roman"/>
                <a:sym typeface="Times New Roman"/>
              </a:rPr>
              <a:t>400,00 </a:t>
            </a:r>
            <a:r>
              <a:rPr lang="it-IT" sz="2160" dirty="0">
                <a:latin typeface="Times New Roman"/>
                <a:ea typeface="Times New Roman"/>
                <a:cs typeface="Times New Roman"/>
                <a:sym typeface="Times New Roman"/>
              </a:rPr>
              <a:t>fermo tutto quanto riportato al precedente capoverso.</a:t>
            </a:r>
            <a:br>
              <a:rPr lang="it-IT" sz="2160" dirty="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it-IT" sz="2160" dirty="0" smtClean="0">
                <a:latin typeface="Times New Roman"/>
                <a:ea typeface="Times New Roman"/>
                <a:cs typeface="Times New Roman"/>
                <a:sym typeface="Times New Roman"/>
              </a:rPr>
              <a:t/>
            </a:r>
            <a:br>
              <a:rPr lang="it-IT" sz="2160" dirty="0" smtClean="0"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216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algn="l" defTabSz="182880">
              <a:defRPr sz="1800">
                <a:solidFill>
                  <a:srgbClr val="000000"/>
                </a:solidFill>
              </a:defRPr>
            </a:pPr>
            <a:r>
              <a:rPr sz="2160" b="1" dirty="0"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endParaRPr sz="112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02" name="image1.jpg" descr="logo unisalute col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265181" y="6150381"/>
            <a:ext cx="1819276" cy="542926"/>
          </a:xfrm>
          <a:prstGeom prst="rect">
            <a:avLst/>
          </a:prstGeom>
          <a:ln w="12700">
            <a:miter lim="400000"/>
          </a:ln>
        </p:spPr>
      </p:pic>
      <p:pic>
        <p:nvPicPr>
          <p:cNvPr id="4" name="Immagin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592" y="5506803"/>
            <a:ext cx="2448154" cy="1186504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>
            <a:spLocks noGrp="1"/>
          </p:cNvSpPr>
          <p:nvPr>
            <p:ph type="title"/>
          </p:nvPr>
        </p:nvSpPr>
        <p:spPr>
          <a:xfrm>
            <a:off x="657303" y="659800"/>
            <a:ext cx="8856921" cy="5762044"/>
          </a:xfrm>
          <a:prstGeom prst="rect">
            <a:avLst/>
          </a:prstGeom>
        </p:spPr>
        <p:txBody>
          <a:bodyPr lIns="0" tIns="0" rIns="0" bIns="0">
            <a:normAutofit fontScale="90000"/>
          </a:bodyPr>
          <a:lstStyle/>
          <a:p>
            <a:pPr lvl="0" algn="l" defTabSz="182880">
              <a:defRPr sz="1800">
                <a:solidFill>
                  <a:srgbClr val="000000"/>
                </a:solidFill>
              </a:defRPr>
            </a:pPr>
            <a:r>
              <a:rPr lang="it-IT" sz="4000" b="1" dirty="0" smtClean="0">
                <a:latin typeface="Times New Roman Bold"/>
                <a:ea typeface="Times New Roman Bold"/>
                <a:cs typeface="Times New Roman Bold"/>
                <a:sym typeface="Times New Roman Bold"/>
              </a:rPr>
              <a:t/>
            </a:r>
            <a:br>
              <a:rPr lang="it-IT" sz="4000" b="1" dirty="0" smtClean="0">
                <a:latin typeface="Times New Roman Bold"/>
                <a:ea typeface="Times New Roman Bold"/>
                <a:cs typeface="Times New Roman Bold"/>
                <a:sym typeface="Times New Roman Bold"/>
              </a:rPr>
            </a:br>
            <a:r>
              <a:rPr lang="it-IT" sz="4000" b="1" dirty="0">
                <a:latin typeface="Times New Roman Bold"/>
                <a:ea typeface="Times New Roman Bold"/>
                <a:cs typeface="Times New Roman Bold"/>
                <a:sym typeface="Times New Roman Bold"/>
              </a:rPr>
              <a:t/>
            </a:r>
            <a:br>
              <a:rPr lang="it-IT" sz="4000" b="1" dirty="0">
                <a:latin typeface="Times New Roman Bold"/>
                <a:ea typeface="Times New Roman Bold"/>
                <a:cs typeface="Times New Roman Bold"/>
                <a:sym typeface="Times New Roman Bold"/>
              </a:rPr>
            </a:br>
            <a:r>
              <a:rPr lang="it-IT" sz="4000" b="1" dirty="0" smtClean="0">
                <a:latin typeface="Times New Roman Bold"/>
                <a:ea typeface="Times New Roman Bold"/>
                <a:cs typeface="Times New Roman Bold"/>
                <a:sym typeface="Times New Roman Bold"/>
              </a:rPr>
              <a:t/>
            </a:r>
            <a:br>
              <a:rPr lang="it-IT" sz="4000" b="1" dirty="0" smtClean="0">
                <a:latin typeface="Times New Roman Bold"/>
                <a:ea typeface="Times New Roman Bold"/>
                <a:cs typeface="Times New Roman Bold"/>
                <a:sym typeface="Times New Roman Bold"/>
              </a:rPr>
            </a:br>
            <a:r>
              <a:rPr lang="it-IT" sz="4000" b="1" dirty="0">
                <a:latin typeface="Times New Roman Bold"/>
                <a:ea typeface="Times New Roman Bold"/>
                <a:cs typeface="Times New Roman Bold"/>
                <a:sym typeface="Times New Roman Bold"/>
              </a:rPr>
              <a:t/>
            </a:r>
            <a:br>
              <a:rPr lang="it-IT" sz="4000" b="1" dirty="0">
                <a:latin typeface="Times New Roman Bold"/>
                <a:ea typeface="Times New Roman Bold"/>
                <a:cs typeface="Times New Roman Bold"/>
                <a:sym typeface="Times New Roman Bold"/>
              </a:rPr>
            </a:br>
            <a:r>
              <a:rPr lang="it-IT" sz="4000" b="1" dirty="0" smtClean="0">
                <a:latin typeface="Times New Roman Bold"/>
                <a:ea typeface="Times New Roman Bold"/>
                <a:cs typeface="Times New Roman Bold"/>
                <a:sym typeface="Times New Roman Bold"/>
              </a:rPr>
              <a:t/>
            </a:r>
            <a:br>
              <a:rPr lang="it-IT" sz="4000" b="1" dirty="0" smtClean="0">
                <a:latin typeface="Times New Roman Bold"/>
                <a:ea typeface="Times New Roman Bold"/>
                <a:cs typeface="Times New Roman Bold"/>
                <a:sym typeface="Times New Roman Bold"/>
              </a:rPr>
            </a:br>
            <a:r>
              <a:rPr lang="it-IT" sz="4000" b="1" dirty="0">
                <a:latin typeface="Times New Roman Bold"/>
                <a:ea typeface="Times New Roman Bold"/>
                <a:cs typeface="Times New Roman Bold"/>
                <a:sym typeface="Times New Roman Bold"/>
              </a:rPr>
              <a:t/>
            </a:r>
            <a:br>
              <a:rPr lang="it-IT" sz="4000" b="1" dirty="0">
                <a:latin typeface="Times New Roman Bold"/>
                <a:ea typeface="Times New Roman Bold"/>
                <a:cs typeface="Times New Roman Bold"/>
                <a:sym typeface="Times New Roman Bold"/>
              </a:rPr>
            </a:br>
            <a:r>
              <a:rPr lang="it-IT" sz="44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  <a:t>DOCUMENTI</a:t>
            </a:r>
            <a:r>
              <a:rPr lang="it-IT" sz="4000" b="1" dirty="0" smtClean="0">
                <a:latin typeface="Times New Roman Bold"/>
                <a:ea typeface="Times New Roman Bold"/>
                <a:cs typeface="Times New Roman Bold"/>
                <a:sym typeface="Times New Roman Bold"/>
              </a:rPr>
              <a:t> </a:t>
            </a:r>
            <a:r>
              <a:rPr lang="it-IT" sz="44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  <a:t>DA</a:t>
            </a:r>
            <a:r>
              <a:rPr lang="it-IT" sz="4000" b="1" dirty="0" smtClean="0">
                <a:latin typeface="Times New Roman Bold"/>
                <a:ea typeface="Times New Roman Bold"/>
                <a:cs typeface="Times New Roman Bold"/>
                <a:sym typeface="Times New Roman Bold"/>
              </a:rPr>
              <a:t> </a:t>
            </a:r>
            <a:r>
              <a:rPr lang="it-IT" sz="44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  <a:t>PRODURRE</a:t>
            </a:r>
            <a:r>
              <a:rPr lang="it-IT" sz="4000" b="1" dirty="0" smtClean="0">
                <a:latin typeface="Times New Roman Bold"/>
                <a:ea typeface="Times New Roman Bold"/>
                <a:cs typeface="Times New Roman Bold"/>
                <a:sym typeface="Times New Roman Bold"/>
              </a:rPr>
              <a:t> </a:t>
            </a:r>
            <a:r>
              <a:rPr lang="it-IT" sz="44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  <a:t>PER</a:t>
            </a:r>
            <a:r>
              <a:rPr lang="it-IT" sz="4000" b="1" dirty="0" smtClean="0">
                <a:latin typeface="Times New Roman Bold"/>
                <a:ea typeface="Times New Roman Bold"/>
                <a:cs typeface="Times New Roman Bold"/>
                <a:sym typeface="Times New Roman Bold"/>
              </a:rPr>
              <a:t> </a:t>
            </a:r>
            <a:r>
              <a:rPr lang="it-IT" sz="44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  <a:t>RICHIEDERE</a:t>
            </a:r>
            <a:r>
              <a:rPr lang="it-IT" sz="4000" b="1" dirty="0" smtClean="0">
                <a:latin typeface="Times New Roman Bold"/>
                <a:ea typeface="Times New Roman Bold"/>
                <a:cs typeface="Times New Roman Bold"/>
                <a:sym typeface="Times New Roman Bold"/>
              </a:rPr>
              <a:t> </a:t>
            </a:r>
            <a:r>
              <a:rPr lang="it-IT" sz="44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  <a:t>L’INDENNIZZO</a:t>
            </a:r>
            <a:r>
              <a:rPr lang="it-IT" sz="4000" b="1" dirty="0" smtClean="0">
                <a:latin typeface="Times New Roman Bold"/>
                <a:ea typeface="Times New Roman Bold"/>
                <a:cs typeface="Times New Roman Bold"/>
                <a:sym typeface="Times New Roman Bold"/>
              </a:rPr>
              <a:t/>
            </a:r>
            <a:br>
              <a:rPr lang="it-IT" sz="4000" b="1" dirty="0" smtClean="0">
                <a:latin typeface="Times New Roman Bold"/>
                <a:ea typeface="Times New Roman Bold"/>
                <a:cs typeface="Times New Roman Bold"/>
                <a:sym typeface="Times New Roman Bold"/>
              </a:rPr>
            </a:br>
            <a:r>
              <a:rPr lang="it-IT" sz="4000" b="1" dirty="0" smtClean="0">
                <a:latin typeface="Times New Roman Bold"/>
                <a:ea typeface="Times New Roman Bold"/>
                <a:cs typeface="Times New Roman Bold"/>
                <a:sym typeface="Times New Roman Bold"/>
              </a:rPr>
              <a:t/>
            </a:r>
            <a:br>
              <a:rPr lang="it-IT" sz="4000" b="1" dirty="0" smtClean="0">
                <a:latin typeface="Times New Roman Bold"/>
                <a:ea typeface="Times New Roman Bold"/>
                <a:cs typeface="Times New Roman Bold"/>
                <a:sym typeface="Times New Roman Bold"/>
              </a:rPr>
            </a:br>
            <a:r>
              <a:rPr lang="it-IT" sz="19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  <a:t>- </a:t>
            </a:r>
            <a:r>
              <a:rPr lang="it-IT" sz="19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  <a:t> </a:t>
            </a:r>
            <a:r>
              <a:rPr lang="it-IT" sz="19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  <a:t>modulo di richiesta compilato</a:t>
            </a:r>
            <a:r>
              <a:rPr lang="it-IT" sz="19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  <a:t>;</a:t>
            </a:r>
            <a:br>
              <a:rPr lang="it-IT" sz="19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</a:br>
            <a:r>
              <a:rPr lang="it-IT" sz="19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  <a:t/>
            </a:r>
            <a:br>
              <a:rPr lang="it-IT" sz="19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</a:br>
            <a:r>
              <a:rPr lang="it-IT" sz="19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  <a:t>- copia </a:t>
            </a:r>
            <a:r>
              <a:rPr lang="it-IT" sz="19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  <a:t>tessera di iscrizione alla Uil Scuola per l’anno </a:t>
            </a:r>
            <a:r>
              <a:rPr lang="it-IT" sz="19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  <a:t>2020; </a:t>
            </a:r>
            <a:r>
              <a:rPr lang="it-IT" sz="19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  <a:t>in alternativa ed in assenza provvisoria della tessera </a:t>
            </a:r>
            <a:r>
              <a:rPr lang="it-IT" sz="19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  <a:t>: a) alla </a:t>
            </a:r>
            <a:r>
              <a:rPr lang="it-IT" sz="19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  <a:t>consegna della delega al datore di lavoro per la trattenuta della quota associativa, </a:t>
            </a:r>
            <a:r>
              <a:rPr lang="it-IT" sz="19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  <a:t>oppure b) alla </a:t>
            </a:r>
            <a:r>
              <a:rPr lang="it-IT" sz="19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  <a:t>presenza negli elenchi degli Iscritti, depositati presso la Sede nazionale della UIL SCUOLA;</a:t>
            </a:r>
            <a:br>
              <a:rPr lang="it-IT" sz="19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</a:br>
            <a:r>
              <a:rPr lang="it-IT" sz="19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  <a:t/>
            </a:r>
            <a:br>
              <a:rPr lang="it-IT" sz="19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</a:br>
            <a:r>
              <a:rPr lang="it-IT" sz="19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  <a:t>- copia documento d’identità </a:t>
            </a:r>
            <a:r>
              <a:rPr lang="it-IT" sz="19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  <a:t>dell’assicurato;</a:t>
            </a:r>
            <a:br>
              <a:rPr lang="it-IT" sz="19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</a:br>
            <a:r>
              <a:rPr lang="it-IT" sz="19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  <a:t/>
            </a:r>
            <a:br>
              <a:rPr lang="it-IT" sz="19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</a:br>
            <a:r>
              <a:rPr lang="it-IT" sz="19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  <a:t>- </a:t>
            </a:r>
            <a:r>
              <a:rPr lang="it-IT" sz="19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  <a:t>Lettera </a:t>
            </a:r>
            <a:r>
              <a:rPr lang="it-IT" sz="19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  <a:t>di dimissione ospedaliera che indichi chiaramente la data del ricovero e della dimissione, i motivi del ricovero (diagnosi di ammissione e di dimissione) e, nel caso di terapia intensiva, specifichi il regime. </a:t>
            </a:r>
            <a:r>
              <a:rPr lang="it-IT" sz="19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  <a:t/>
            </a:r>
            <a:br>
              <a:rPr lang="it-IT" sz="19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</a:br>
            <a:r>
              <a:rPr lang="it-IT" sz="19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  <a:t>- Su </a:t>
            </a:r>
            <a:r>
              <a:rPr lang="it-IT" sz="19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  <a:t>esplicita richiesta della </a:t>
            </a:r>
            <a:r>
              <a:rPr lang="it-IT" sz="19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  <a:t>Compagnia di Assicurazione dovrà essere fornita </a:t>
            </a:r>
            <a:r>
              <a:rPr lang="it-IT" sz="19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  <a:t>copia della cartella clinica </a:t>
            </a:r>
            <a:br>
              <a:rPr lang="it-IT" sz="19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</a:br>
            <a:r>
              <a:rPr lang="it-IT" sz="19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  <a:t/>
            </a:r>
            <a:br>
              <a:rPr lang="it-IT" sz="19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</a:br>
            <a:r>
              <a:rPr lang="it-IT" sz="19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  <a:t/>
            </a:r>
            <a:br>
              <a:rPr lang="it-IT" sz="19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</a:br>
            <a:r>
              <a:rPr lang="it-IT" sz="19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  <a:t/>
            </a:r>
            <a:br>
              <a:rPr lang="it-IT" sz="19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</a:br>
            <a:endParaRPr sz="19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05" name="image1.jpg" descr="logo unisalute col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265181" y="6150381"/>
            <a:ext cx="1819276" cy="542926"/>
          </a:xfrm>
          <a:prstGeom prst="rect">
            <a:avLst/>
          </a:prstGeom>
          <a:ln w="12700">
            <a:miter lim="400000"/>
          </a:ln>
        </p:spPr>
      </p:pic>
      <p:pic>
        <p:nvPicPr>
          <p:cNvPr id="4" name="Immagin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592" y="5497551"/>
            <a:ext cx="2467243" cy="1195756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>
            <a:spLocks noGrp="1"/>
          </p:cNvSpPr>
          <p:nvPr>
            <p:ph type="title"/>
          </p:nvPr>
        </p:nvSpPr>
        <p:spPr>
          <a:xfrm>
            <a:off x="768815" y="627605"/>
            <a:ext cx="8856921" cy="5762044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/>
          <a:p>
            <a:pPr lvl="0" algn="l" defTabSz="182880">
              <a:defRPr sz="1800">
                <a:solidFill>
                  <a:srgbClr val="000000"/>
                </a:solidFill>
              </a:defRPr>
            </a:pPr>
            <a:r>
              <a:rPr lang="it-IT" sz="3960" b="1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  <a:t>PRECISAZIONI</a:t>
            </a:r>
            <a:br>
              <a:rPr lang="it-IT" sz="3960" b="1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</a:br>
            <a:r>
              <a:rPr lang="it-IT" sz="19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  <a:t>LA DATA DI ISCRIZIONE ALLA UIL SCUOLA DEVE ESSERE SEMPRE PRECEDENTE ALLA DATA DEL </a:t>
            </a:r>
            <a:r>
              <a:rPr lang="it-IT" sz="19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  <a:t>RICOVERO.</a:t>
            </a:r>
            <a:r>
              <a:rPr lang="it-IT" sz="19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  <a:t/>
            </a:r>
            <a:br>
              <a:rPr lang="it-IT" sz="19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</a:br>
            <a:r>
              <a:rPr lang="it-IT" sz="3960" b="1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  <a:t/>
            </a:r>
            <a:br>
              <a:rPr lang="it-IT" sz="3960" b="1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</a:br>
            <a:r>
              <a:rPr lang="it-IT" sz="396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  <a:t/>
            </a:r>
            <a:br>
              <a:rPr lang="it-IT" sz="396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</a:br>
            <a:r>
              <a:rPr lang="it-IT" sz="3960" b="1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  <a:t>A</a:t>
            </a:r>
            <a:r>
              <a:rPr lang="it-IT" sz="4000" b="1" dirty="0" smtClean="0">
                <a:latin typeface="Times New Roman Bold"/>
                <a:ea typeface="Times New Roman Bold"/>
                <a:cs typeface="Times New Roman Bold"/>
                <a:sym typeface="Times New Roman Bold"/>
              </a:rPr>
              <a:t> </a:t>
            </a:r>
            <a:r>
              <a:rPr lang="it-IT" sz="396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  <a:t>CHI</a:t>
            </a:r>
            <a:r>
              <a:rPr lang="it-IT" sz="4000" b="1" dirty="0" smtClean="0">
                <a:latin typeface="Times New Roman Bold"/>
                <a:ea typeface="Times New Roman Bold"/>
                <a:cs typeface="Times New Roman Bold"/>
                <a:sym typeface="Times New Roman Bold"/>
              </a:rPr>
              <a:t> </a:t>
            </a:r>
            <a:r>
              <a:rPr lang="it-IT" sz="396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  <a:t>INOLTRARE</a:t>
            </a:r>
            <a:r>
              <a:rPr lang="it-IT" sz="4000" b="1" dirty="0" smtClean="0">
                <a:latin typeface="Times New Roman Bold"/>
                <a:ea typeface="Times New Roman Bold"/>
                <a:cs typeface="Times New Roman Bold"/>
                <a:sym typeface="Times New Roman Bold"/>
              </a:rPr>
              <a:t> </a:t>
            </a:r>
            <a:r>
              <a:rPr lang="it-IT" sz="396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  <a:t>I</a:t>
            </a:r>
            <a:r>
              <a:rPr lang="it-IT" sz="4000" b="1" dirty="0" smtClean="0">
                <a:latin typeface="Times New Roman Bold"/>
                <a:ea typeface="Times New Roman Bold"/>
                <a:cs typeface="Times New Roman Bold"/>
                <a:sym typeface="Times New Roman Bold"/>
              </a:rPr>
              <a:t> </a:t>
            </a:r>
            <a:r>
              <a:rPr lang="it-IT" sz="396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  <a:t>DOCUMENTI</a:t>
            </a:r>
            <a:r>
              <a:rPr lang="it-IT" sz="4000" b="1" dirty="0" smtClean="0">
                <a:latin typeface="Times New Roman Bold"/>
                <a:ea typeface="Times New Roman Bold"/>
                <a:cs typeface="Times New Roman Bold"/>
                <a:sym typeface="Times New Roman Bold"/>
              </a:rPr>
              <a:t/>
            </a:r>
            <a:br>
              <a:rPr lang="it-IT" sz="4000" b="1" dirty="0" smtClean="0">
                <a:latin typeface="Times New Roman Bold"/>
                <a:ea typeface="Times New Roman Bold"/>
                <a:cs typeface="Times New Roman Bold"/>
                <a:sym typeface="Times New Roman Bold"/>
              </a:rPr>
            </a:br>
            <a:r>
              <a:rPr lang="it-IT" sz="19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  <a:t>L’intera documentazione dovrà essere inoltrata via posta a :</a:t>
            </a:r>
            <a:br>
              <a:rPr lang="it-IT" sz="19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</a:br>
            <a:r>
              <a:rPr lang="it-IT" sz="1900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  <a:t>Laborfin</a:t>
            </a:r>
            <a:r>
              <a:rPr lang="it-IT" sz="19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  <a:t> </a:t>
            </a:r>
            <a:r>
              <a:rPr lang="it-IT" sz="1900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  <a:t>Srl</a:t>
            </a:r>
            <a:r>
              <a:rPr lang="it-IT" sz="19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  <a:t/>
            </a:r>
            <a:br>
              <a:rPr lang="it-IT" sz="19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</a:br>
            <a:r>
              <a:rPr lang="it-IT" sz="19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  <a:t>ufficio sinistri Covid19</a:t>
            </a:r>
            <a:br>
              <a:rPr lang="it-IT" sz="19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</a:br>
            <a:r>
              <a:rPr lang="it-IT" sz="19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  <a:t>via Castelfidardo 43</a:t>
            </a:r>
            <a:br>
              <a:rPr lang="it-IT" sz="19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</a:br>
            <a:r>
              <a:rPr lang="it-IT" sz="19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  <a:t>00185 Roma</a:t>
            </a:r>
            <a:r>
              <a:rPr lang="it-IT" sz="19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  <a:t/>
            </a:r>
            <a:br>
              <a:rPr lang="it-IT" sz="19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</a:br>
            <a:r>
              <a:rPr lang="it-IT" sz="19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  <a:t/>
            </a:r>
            <a:br>
              <a:rPr lang="it-IT" sz="19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</a:br>
            <a:r>
              <a:rPr lang="it-IT" sz="19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  <a:t/>
            </a:r>
            <a:br>
              <a:rPr lang="it-IT" sz="19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</a:br>
            <a:r>
              <a:rPr lang="it-IT" sz="19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  <a:t/>
            </a:r>
            <a:br>
              <a:rPr lang="it-IT" sz="19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 Bold"/>
              </a:rPr>
            </a:br>
            <a:endParaRPr sz="19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05" name="image1.jpg" descr="logo unisalute col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265181" y="6150381"/>
            <a:ext cx="1819276" cy="542926"/>
          </a:xfrm>
          <a:prstGeom prst="rect">
            <a:avLst/>
          </a:prstGeom>
          <a:ln w="12700">
            <a:miter lim="400000"/>
          </a:ln>
        </p:spPr>
      </p:pic>
      <p:pic>
        <p:nvPicPr>
          <p:cNvPr id="2" name="Immagin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592" y="5497551"/>
            <a:ext cx="2467243" cy="1195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6007231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>
            <a:spLocks noGrp="1"/>
          </p:cNvSpPr>
          <p:nvPr>
            <p:ph type="title"/>
          </p:nvPr>
        </p:nvSpPr>
        <p:spPr>
          <a:xfrm>
            <a:off x="1477925" y="2404534"/>
            <a:ext cx="9452345" cy="1646303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 algn="ctr" defTabSz="365760">
              <a:defRPr sz="1800">
                <a:solidFill>
                  <a:srgbClr val="000000"/>
                </a:solidFill>
              </a:defRPr>
            </a:pPr>
            <a:r>
              <a:rPr sz="4320" dirty="0">
                <a:solidFill>
                  <a:srgbClr val="90C226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							</a:t>
            </a:r>
            <a:r>
              <a:rPr sz="6400" dirty="0">
                <a:solidFill>
                  <a:srgbClr val="90C226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	</a:t>
            </a:r>
            <a:endParaRPr sz="4320" b="1" dirty="0">
              <a:solidFill>
                <a:srgbClr val="05070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08" name="image1.jpg" descr="logo unisalute col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731522" y="1319444"/>
            <a:ext cx="3636002" cy="1085090"/>
          </a:xfrm>
          <a:prstGeom prst="rect">
            <a:avLst/>
          </a:prstGeom>
          <a:ln w="12700">
            <a:miter lim="400000"/>
          </a:ln>
        </p:spPr>
      </p:pic>
      <p:pic>
        <p:nvPicPr>
          <p:cNvPr id="4" name="Immagin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25248" y="2810107"/>
            <a:ext cx="3144776" cy="1524124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0000FF"/>
      </a:hlink>
      <a:folHlink>
        <a:srgbClr val="FF00FF"/>
      </a:folHlink>
    </a:clrScheme>
    <a:fontScheme name="Default">
      <a:majorFont>
        <a:latin typeface="Avenir Roman"/>
        <a:ea typeface="Avenir Roman"/>
        <a:cs typeface="Avenir Roman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9050" cap="rnd">
          <a:solidFill>
            <a:srgbClr val="90C226"/>
          </a:solidFill>
          <a:prstDash val="solid"/>
          <a:beve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Trebuchet MS"/>
            <a:ea typeface="Trebuchet MS"/>
            <a:cs typeface="Trebuchet MS"/>
            <a:sym typeface="Trebuchet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9050" cap="rnd">
          <a:solidFill>
            <a:srgbClr val="90C226"/>
          </a:solidFill>
          <a:prstDash val="solid"/>
          <a:bevel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Trebuchet MS"/>
            <a:ea typeface="Trebuchet MS"/>
            <a:cs typeface="Trebuchet MS"/>
            <a:sym typeface="Trebuchet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0000FF"/>
      </a:hlink>
      <a:folHlink>
        <a:srgbClr val="FF00FF"/>
      </a:folHlink>
    </a:clrScheme>
    <a:fontScheme name="Default">
      <a:majorFont>
        <a:latin typeface="Avenir Roman"/>
        <a:ea typeface="Avenir Roman"/>
        <a:cs typeface="Avenir Roman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9050" cap="rnd">
          <a:solidFill>
            <a:srgbClr val="90C226"/>
          </a:solidFill>
          <a:prstDash val="solid"/>
          <a:beve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Trebuchet MS"/>
            <a:ea typeface="Trebuchet MS"/>
            <a:cs typeface="Trebuchet MS"/>
            <a:sym typeface="Trebuchet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9050" cap="rnd">
          <a:solidFill>
            <a:srgbClr val="90C226"/>
          </a:solidFill>
          <a:prstDash val="solid"/>
          <a:bevel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Trebuchet MS"/>
            <a:ea typeface="Trebuchet MS"/>
            <a:cs typeface="Trebuchet MS"/>
            <a:sym typeface="Trebuchet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149</Words>
  <Application>Microsoft Office PowerPoint</Application>
  <PresentationFormat>Widescreen</PresentationFormat>
  <Paragraphs>23</Paragraphs>
  <Slides>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5" baseType="lpstr">
      <vt:lpstr>Arial</vt:lpstr>
      <vt:lpstr>Avenir Roman</vt:lpstr>
      <vt:lpstr>Cabin</vt:lpstr>
      <vt:lpstr>Helvetica</vt:lpstr>
      <vt:lpstr>Times New Roman</vt:lpstr>
      <vt:lpstr>Times New Roman Bold</vt:lpstr>
      <vt:lpstr>Trebuchet MS</vt:lpstr>
      <vt:lpstr>Wingdings 3</vt:lpstr>
      <vt:lpstr>Default</vt:lpstr>
      <vt:lpstr>POLIZZA  UIL SCUOLA RISCHIO COVID 19</vt:lpstr>
      <vt:lpstr>  POLIZZA RISCHIO COVID19     Effetto copertura : dalle ore 24,00 del 01/03/2020    Scadenza : alle  ore 24,00 del 31/12/2020       Assicurati : tutti gli Iscritti alla Uil Scuola            </vt:lpstr>
      <vt:lpstr>PRESTAZIONE GARANTITA  Indennizzo forfettario da corrispondere agli assicurati con età minore di 70 anni, infetti da COVID 19 diagnostica successivamente alla decorrenza della copertura (quindi i ricoveri iniziati dopo l’effetto della copertura) ma entro la data di scadenza della stessa.  In caso di ricovero: In caso di ricovero in Istituto di Cura, la cui durata sia stata superiore a 3 giorni, a seguito di sinistro avvenuto durante l’operatività del contratto, nel quale risulti positività al virus COVID-19 (tampone positivo Coronavirus), la Società si obbliga a corrispondere un’indennità forfettaria complessivamente pari ad € 200,00 nel periodo assicurativo. Nel caso in cui il ricovero sia stato effettuato in terapia intensiva, detta indennità si intende elevata ad € 400,00 fermo tutto quanto riportato al precedente capoverso.    </vt:lpstr>
      <vt:lpstr>      DOCUMENTI DA PRODURRE PER RICHIEDERE L’INDENNIZZO  -  modulo di richiesta compilato;  - copia tessera di iscrizione alla Uil Scuola per l’anno 2020; in alternativa ed in assenza provvisoria della tessera : a) alla consegna della delega al datore di lavoro per la trattenuta della quota associativa, oppure b) alla presenza negli elenchi degli Iscritti, depositati presso la Sede nazionale della UIL SCUOLA;  - copia documento d’identità dell’assicurato;  - Lettera di dimissione ospedaliera che indichi chiaramente la data del ricovero e della dimissione, i motivi del ricovero (diagnosi di ammissione e di dimissione) e, nel caso di terapia intensiva, specifichi il regime.  - Su esplicita richiesta della Compagnia di Assicurazione dovrà essere fornita copia della cartella clinica     </vt:lpstr>
      <vt:lpstr>PRECISAZIONI LA DATA DI ISCRIZIONE ALLA UIL SCUOLA DEVE ESSERE SEMPRE PRECEDENTE ALLA DATA DEL RICOVERO.   A CHI INOLTRARE I DOCUMENTI L’intera documentazione dovrà essere inoltrata via posta a : Laborfin Srl ufficio sinistri Covid19 via Castelfidardo 43 00185 Roma    </vt:lpstr>
      <vt:lpstr>     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POLIZZA  ALD AUTOMOTIVE COVID 19</dc:title>
  <dc:creator>ALDO ORTOLANI</dc:creator>
  <cp:lastModifiedBy>D M</cp:lastModifiedBy>
  <cp:revision>11</cp:revision>
  <dcterms:modified xsi:type="dcterms:W3CDTF">2020-04-17T15:16:12Z</dcterms:modified>
</cp:coreProperties>
</file>