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  <p:sldId id="277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tangolo arrotondato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tangolo arrotondato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tangolo arrotondato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tangolo arrotondato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939B3E0-0D31-4DA7-A6A2-17DF7B8DE88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DDA60BA-0BC6-4451-A660-0A9BFE454313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n.it/7vUJMQ6" TargetMode="External"/><Relationship Id="rId2" Type="http://schemas.openxmlformats.org/officeDocument/2006/relationships/hyperlink" Target="https://pin.it/3Loawt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pin.it/4EIYvm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SETTIMANA DAL </a:t>
            </a:r>
          </a:p>
          <a:p>
            <a:r>
              <a:rPr lang="it-IT" sz="2800" b="1" dirty="0" smtClean="0">
                <a:solidFill>
                  <a:srgbClr val="0070C0"/>
                </a:solidFill>
                <a:latin typeface="Comic Sans MS" pitchFamily="66" charset="0"/>
              </a:rPr>
              <a:t>11/5/2020-15/05/2020</a:t>
            </a:r>
            <a:endParaRPr lang="it-IT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SC</a:t>
            </a:r>
            <a:r>
              <a:rPr lang="it-IT" b="1" dirty="0" smtClean="0">
                <a:solidFill>
                  <a:srgbClr val="FFC000"/>
                </a:solidFill>
                <a:latin typeface="Comic Sans MS" pitchFamily="66" charset="0"/>
              </a:rPr>
              <a:t>UO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LA</a:t>
            </a:r>
            <a:r>
              <a:rPr lang="it-IT" b="1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IN</a:t>
            </a:r>
            <a:r>
              <a:rPr lang="it-IT" b="1" dirty="0" smtClean="0">
                <a:solidFill>
                  <a:srgbClr val="FFC000"/>
                </a:solidFill>
                <a:latin typeface="Comic Sans MS" pitchFamily="66" charset="0"/>
              </a:rPr>
              <a:t>FA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NZ</a:t>
            </a:r>
            <a:r>
              <a:rPr lang="it-IT" b="1" dirty="0" smtClean="0">
                <a:solidFill>
                  <a:srgbClr val="FFC000"/>
                </a:solidFill>
                <a:latin typeface="Comic Sans MS" pitchFamily="66" charset="0"/>
              </a:rPr>
              <a:t>IA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b="1" dirty="0" smtClean="0">
                <a:solidFill>
                  <a:srgbClr val="92D050"/>
                </a:solidFill>
                <a:latin typeface="Comic Sans MS" pitchFamily="66" charset="0"/>
              </a:rPr>
              <a:t>-</a:t>
            </a:r>
            <a:r>
              <a:rPr lang="it-IT" b="1" dirty="0" smtClean="0">
                <a:solidFill>
                  <a:srgbClr val="FFC000"/>
                </a:solidFill>
                <a:latin typeface="Comic Sans MS" pitchFamily="66" charset="0"/>
              </a:rPr>
              <a:t>B</a:t>
            </a:r>
            <a:r>
              <a:rPr lang="it-IT" b="1" dirty="0" smtClean="0">
                <a:solidFill>
                  <a:srgbClr val="92D050"/>
                </a:solidFill>
                <a:latin typeface="Comic Sans MS" pitchFamily="66" charset="0"/>
              </a:rPr>
              <a:t>-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it-I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3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014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99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2971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5518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571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LABORATORIO DI LINGUA</a:t>
            </a:r>
            <a:endParaRPr lang="it-IT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it-IT" b="1" dirty="0" smtClean="0">
                <a:solidFill>
                  <a:srgbClr val="FF3399"/>
                </a:solidFill>
                <a:latin typeface="Comic Sans MS" pitchFamily="66" charset="0"/>
              </a:rPr>
              <a:t>http//pin.it/59Tr4SM</a:t>
            </a:r>
          </a:p>
          <a:p>
            <a:pPr marL="514350" indent="-514350">
              <a:buFont typeface="+mj-lt"/>
              <a:buAutoNum type="arabicParenR"/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Occorrente:</a:t>
            </a:r>
            <a:r>
              <a:rPr lang="it-IT" b="1" dirty="0" smtClean="0">
                <a:latin typeface="Comic Sans MS" pitchFamily="66" charset="0"/>
              </a:rPr>
              <a:t> </a:t>
            </a:r>
            <a:r>
              <a:rPr lang="it-IT" b="1" dirty="0" smtClean="0">
                <a:solidFill>
                  <a:srgbClr val="92D050"/>
                </a:solidFill>
                <a:latin typeface="Comic Sans MS" pitchFamily="66" charset="0"/>
              </a:rPr>
              <a:t>cartoncino nero A4, </a:t>
            </a:r>
            <a:r>
              <a:rPr lang="it-IT" b="1" dirty="0" smtClean="0">
                <a:solidFill>
                  <a:srgbClr val="7030A0"/>
                </a:solidFill>
                <a:latin typeface="Comic Sans MS" pitchFamily="66" charset="0"/>
              </a:rPr>
              <a:t>matita bianca, </a:t>
            </a: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quadratini carta colorata.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88" y="2848566"/>
            <a:ext cx="28805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79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LABORATORIO DI MATEMATICA</a:t>
            </a:r>
            <a:endParaRPr lang="it-IT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514350" indent="-514350">
              <a:buFont typeface="+mj-lt"/>
              <a:buAutoNum type="arabicParenR"/>
            </a:pPr>
            <a:r>
              <a:rPr lang="it-IT" sz="3600" b="1" dirty="0" smtClean="0">
                <a:solidFill>
                  <a:srgbClr val="00B050"/>
                </a:solidFill>
                <a:latin typeface="Comic Sans MS" pitchFamily="66" charset="0"/>
                <a:hlinkClick r:id="rId2"/>
              </a:rPr>
              <a:t>https://pin.it/3LoawtR</a:t>
            </a:r>
            <a:endParaRPr lang="it-IT" sz="3600" b="1" dirty="0">
              <a:solidFill>
                <a:srgbClr val="00B050"/>
              </a:solidFill>
              <a:latin typeface="Comic Sans MS" pitchFamily="66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it-IT" sz="3600" b="1" dirty="0" smtClean="0">
                <a:solidFill>
                  <a:srgbClr val="00B0F0"/>
                </a:solidFill>
                <a:latin typeface="Comic Sans MS" pitchFamily="66" charset="0"/>
                <a:hlinkClick r:id="rId3"/>
              </a:rPr>
              <a:t>https://pin.it/7vUJMQ6</a:t>
            </a:r>
            <a:endParaRPr lang="it-IT" sz="3600" b="1" dirty="0" smtClean="0">
              <a:solidFill>
                <a:srgbClr val="00B0F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it-IT" sz="3600" b="1" dirty="0">
              <a:solidFill>
                <a:srgbClr val="00B0F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it-IT" sz="36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Cristina-PC\Desktop\nume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96" y="3356992"/>
            <a:ext cx="3384376" cy="26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05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latin typeface="Comic Sans MS" pitchFamily="66" charset="0"/>
              </a:rPr>
              <a:t>LABORATORIO SCIENZE</a:t>
            </a:r>
            <a:endParaRPr lang="it-IT" b="1" dirty="0">
              <a:latin typeface="Comic Sans MS" pitchFamily="66" charset="0"/>
            </a:endParaRPr>
          </a:p>
        </p:txBody>
      </p:sp>
      <p:pic>
        <p:nvPicPr>
          <p:cNvPr id="5" name="Immagine 4" descr="1a96d47c5b4dae0b2302b5898b27f3b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339752" y="1484784"/>
            <a:ext cx="43204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6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914400" y="404664"/>
            <a:ext cx="7772400" cy="5615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00B050"/>
                </a:solidFill>
              </a:rPr>
              <a:t>CIAO BIMBI, </a:t>
            </a:r>
            <a:endParaRPr lang="it-IT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QUESTA </a:t>
            </a:r>
            <a:r>
              <a:rPr lang="it-IT" b="1" dirty="0">
                <a:solidFill>
                  <a:srgbClr val="FF0000"/>
                </a:solidFill>
              </a:rPr>
              <a:t>SETTIMANA SCOPRIAMO UN ALTRO SENSO….IL GUSTO.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</a:rPr>
              <a:t>CON LA LINGUA TANTISSIME COSE POTETE GUSTARE….E IO QUESTA SETTIMANA VORREI TANTO SAPERE QUALI SONO I CIBI CHE PREFERITE MANGIARE?</a:t>
            </a:r>
            <a:endParaRPr lang="it-IT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 ALLORA….AL LAVORO!!!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7030A0"/>
                </a:solidFill>
              </a:rPr>
              <a:t>PRENDETE I VOLANTINI DEI SUPERMERCATI E RITAGLIATE LE COSE CHE VI PIACCIONO DI PIU’….POI </a:t>
            </a:r>
            <a:r>
              <a:rPr lang="it-IT" b="1" dirty="0">
                <a:solidFill>
                  <a:srgbClr val="FF3399"/>
                </a:solidFill>
              </a:rPr>
              <a:t>INCOLLATELE SU DI UN FOGLIO BIANCO E A FIANCO, CON L’AIUTO DI MAMMA O PAPA’, SCRIVETE SE HANNO UN GUSTO SALATO, AMARO, DOLCE ECC….</a:t>
            </a:r>
            <a:endParaRPr lang="it-IT" dirty="0">
              <a:solidFill>
                <a:srgbClr val="FF3399"/>
              </a:solidFill>
            </a:endParaRPr>
          </a:p>
          <a:p>
            <a:endParaRPr lang="it-IT" dirty="0"/>
          </a:p>
          <a:p>
            <a:pPr marL="0" indent="0" algn="r">
              <a:buNone/>
            </a:pPr>
            <a:r>
              <a:rPr lang="it-IT" b="1" dirty="0"/>
              <a:t>                           BUON LAVORO!!!</a:t>
            </a:r>
            <a:endParaRPr lang="it-IT" dirty="0"/>
          </a:p>
          <a:p>
            <a:pPr marL="0" indent="0" algn="r">
              <a:buNone/>
            </a:pPr>
            <a:r>
              <a:rPr lang="it-IT" b="1" dirty="0"/>
              <a:t>ALLA PROSSIMA SETTIMANA…..</a:t>
            </a:r>
            <a:endParaRPr lang="it-IT" dirty="0"/>
          </a:p>
          <a:p>
            <a:pPr algn="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262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Comic Sans MS" pitchFamily="66" charset="0"/>
              </a:rPr>
              <a:t>LABORATORIO INGLESE</a:t>
            </a:r>
            <a:endParaRPr lang="it-IT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32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it-IT" sz="3200" dirty="0">
              <a:solidFill>
                <a:srgbClr val="FF3399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it-IT" sz="3600" dirty="0" err="1" smtClean="0">
                <a:solidFill>
                  <a:srgbClr val="FF3399"/>
                </a:solidFill>
                <a:latin typeface="Comic Sans MS" pitchFamily="66" charset="0"/>
              </a:rPr>
              <a:t>https</a:t>
            </a:r>
            <a:r>
              <a:rPr lang="it-IT" sz="3600" dirty="0" smtClean="0">
                <a:solidFill>
                  <a:srgbClr val="FF3399"/>
                </a:solidFill>
                <a:latin typeface="Comic Sans MS" pitchFamily="66" charset="0"/>
              </a:rPr>
              <a:t>//youtu.be/</a:t>
            </a:r>
            <a:r>
              <a:rPr lang="it-IT" sz="3600" dirty="0" err="1" smtClean="0">
                <a:solidFill>
                  <a:srgbClr val="FF3399"/>
                </a:solidFill>
                <a:latin typeface="Comic Sans MS" pitchFamily="66" charset="0"/>
              </a:rPr>
              <a:t>ygAHpjhhxsI</a:t>
            </a:r>
            <a:endParaRPr lang="it-IT" sz="3600" dirty="0" smtClean="0">
              <a:solidFill>
                <a:srgbClr val="FF3399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it-IT" sz="3600" dirty="0">
              <a:solidFill>
                <a:srgbClr val="FF3399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it-IT" sz="3600" dirty="0">
              <a:solidFill>
                <a:srgbClr val="FF3399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Cristina-PC\Desktop\bandi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6282"/>
            <a:ext cx="3516982" cy="19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6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052736"/>
            <a:ext cx="7772400" cy="1296144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sz="4800" b="1" dirty="0" smtClean="0">
                <a:solidFill>
                  <a:srgbClr val="92D050"/>
                </a:solidFill>
                <a:latin typeface="Comic Sans MS" pitchFamily="66" charset="0"/>
              </a:rPr>
              <a:t>O</a:t>
            </a:r>
            <a:r>
              <a:rPr lang="it-IT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P</a:t>
            </a:r>
            <a:r>
              <a:rPr lang="it-IT" sz="4800" b="1" dirty="0" smtClean="0">
                <a:latin typeface="Comic Sans MS" pitchFamily="66" charset="0"/>
              </a:rPr>
              <a:t> </a:t>
            </a:r>
            <a:r>
              <a:rPr lang="it-IT" sz="4800" b="1" dirty="0" smtClean="0">
                <a:solidFill>
                  <a:srgbClr val="FF0000"/>
                </a:solidFill>
                <a:latin typeface="Comic Sans MS" pitchFamily="66" charset="0"/>
              </a:rPr>
              <a:t>ma</a:t>
            </a:r>
            <a:r>
              <a:rPr lang="it-IT" sz="4800" b="1" dirty="0" smtClean="0">
                <a:solidFill>
                  <a:srgbClr val="7030A0"/>
                </a:solidFill>
                <a:latin typeface="Comic Sans MS" pitchFamily="66" charset="0"/>
              </a:rPr>
              <a:t>ng</a:t>
            </a:r>
            <a:r>
              <a:rPr lang="it-IT" sz="4800" b="1" dirty="0" smtClean="0">
                <a:solidFill>
                  <a:srgbClr val="FF3399"/>
                </a:solidFill>
                <a:latin typeface="Comic Sans MS" pitchFamily="66" charset="0"/>
              </a:rPr>
              <a:t>ia</a:t>
            </a:r>
            <a:r>
              <a:rPr lang="it-IT" sz="4800" b="1" dirty="0" smtClean="0">
                <a:latin typeface="Comic Sans MS" pitchFamily="66" charset="0"/>
              </a:rPr>
              <a:t> </a:t>
            </a:r>
            <a:r>
              <a:rPr lang="it-IT" sz="4800" b="1" dirty="0" smtClean="0">
                <a:solidFill>
                  <a:srgbClr val="FFC000"/>
                </a:solidFill>
                <a:latin typeface="Comic Sans MS" pitchFamily="66" charset="0"/>
              </a:rPr>
              <a:t>tu</a:t>
            </a:r>
            <a:r>
              <a:rPr lang="it-IT" sz="4800" b="1" dirty="0" smtClean="0">
                <a:solidFill>
                  <a:srgbClr val="FF0000"/>
                </a:solidFill>
                <a:latin typeface="Comic Sans MS" pitchFamily="66" charset="0"/>
              </a:rPr>
              <a:t>tt</a:t>
            </a:r>
            <a:r>
              <a:rPr lang="it-IT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i i</a:t>
            </a:r>
            <a:r>
              <a:rPr lang="it-IT" sz="4800" b="1" dirty="0" smtClean="0">
                <a:latin typeface="Comic Sans MS" pitchFamily="66" charset="0"/>
              </a:rPr>
              <a:t> </a:t>
            </a:r>
            <a:r>
              <a:rPr lang="it-IT" sz="4800" b="1" dirty="0" smtClean="0">
                <a:solidFill>
                  <a:srgbClr val="00FF00"/>
                </a:solidFill>
                <a:latin typeface="Comic Sans MS" pitchFamily="66" charset="0"/>
              </a:rPr>
              <a:t>co</a:t>
            </a:r>
            <a:r>
              <a:rPr lang="it-IT" sz="4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lo</a:t>
            </a:r>
            <a:r>
              <a:rPr lang="it-IT" sz="4800" b="1" dirty="0" smtClean="0">
                <a:solidFill>
                  <a:srgbClr val="0000FF"/>
                </a:solidFill>
                <a:latin typeface="Comic Sans MS" pitchFamily="66" charset="0"/>
              </a:rPr>
              <a:t>ri</a:t>
            </a:r>
            <a:endParaRPr lang="it-IT" sz="4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370125"/>
              </p:ext>
            </p:extLst>
          </p:nvPr>
        </p:nvGraphicFramePr>
        <p:xfrm>
          <a:off x="2339752" y="3140968"/>
          <a:ext cx="4222494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Oggetto shell Packager" showAsIcon="1" r:id="rId3" imgW="1730520" imgH="501120" progId="Package">
                  <p:embed/>
                </p:oleObj>
              </mc:Choice>
              <mc:Fallback>
                <p:oleObj name="Oggetto shell Packager" showAsIcon="1" r:id="rId3" imgW="1730520" imgH="501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3140968"/>
                        <a:ext cx="4222494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00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00FF00"/>
                </a:solidFill>
                <a:latin typeface="Comic Sans MS" pitchFamily="66" charset="0"/>
              </a:rPr>
              <a:t>LABORATORIO ARTE</a:t>
            </a:r>
            <a:br>
              <a:rPr lang="it-IT" sz="3600" b="1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la spiegazione nel video…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69696"/>
            <a:ext cx="2919520" cy="4550104"/>
          </a:xfrm>
        </p:spPr>
      </p:pic>
    </p:spTree>
    <p:extLst>
      <p:ext uri="{BB962C8B-B14F-4D97-AF65-F5344CB8AC3E}">
        <p14:creationId xmlns:p14="http://schemas.microsoft.com/office/powerpoint/2010/main" val="144483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smtClean="0">
                <a:solidFill>
                  <a:srgbClr val="FF3399"/>
                </a:solidFill>
                <a:latin typeface="Comic Sans MS" pitchFamily="66" charset="0"/>
              </a:rPr>
              <a:t>LABORATORIO PSICOMOTRICITA’</a:t>
            </a:r>
            <a:endParaRPr lang="it-IT" sz="3200" b="1" dirty="0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hlinkClick r:id="rId2"/>
              </a:rPr>
              <a:t>https://pin.it/4EIYvm8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it-IT" sz="36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it-IT" sz="3600" dirty="0" smtClean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it-IT" sz="36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it-IT" sz="36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1" name="Picture 3" descr="C:\Users\Cristina-PC\Desktop\ps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487879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723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0070C0"/>
                </a:solidFill>
                <a:latin typeface="Comic Sans MS" pitchFamily="66" charset="0"/>
              </a:rPr>
              <a:t>RELIGIONE…</a:t>
            </a: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COLORA</a:t>
            </a:r>
            <a:endParaRPr lang="it-IT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42" y="1447800"/>
            <a:ext cx="2489515" cy="4572000"/>
          </a:xfrm>
        </p:spPr>
      </p:pic>
    </p:spTree>
    <p:extLst>
      <p:ext uri="{BB962C8B-B14F-4D97-AF65-F5344CB8AC3E}">
        <p14:creationId xmlns:p14="http://schemas.microsoft.com/office/powerpoint/2010/main" val="25807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37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95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279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861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875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56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9765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nivers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Univers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nivers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150</Words>
  <Application>Microsoft Office PowerPoint</Application>
  <PresentationFormat>Presentazione su schermo (4:3)</PresentationFormat>
  <Paragraphs>33</Paragraphs>
  <Slides>22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4" baseType="lpstr">
      <vt:lpstr>Universo</vt:lpstr>
      <vt:lpstr>Oggetto shell Packager</vt:lpstr>
      <vt:lpstr>SCUOLA INFANZIA A-B-C</vt:lpstr>
      <vt:lpstr>POP mangia tutti i colori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LABORATORIO DI LINGUA</vt:lpstr>
      <vt:lpstr>LABORATORIO DI MATEMATICA</vt:lpstr>
      <vt:lpstr>LABORATORIO SCIENZE</vt:lpstr>
      <vt:lpstr>Presentazione standard di PowerPoint</vt:lpstr>
      <vt:lpstr>LABORATORIO INGLESE</vt:lpstr>
      <vt:lpstr>LABORATORIO ARTE la spiegazione nel video…</vt:lpstr>
      <vt:lpstr>LABORATORIO PSICOMOTRICITA’</vt:lpstr>
      <vt:lpstr>RELIGIONE…COLORA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Cristina-PC</dc:creator>
  <cp:lastModifiedBy>Cristina-PC</cp:lastModifiedBy>
  <cp:revision>28</cp:revision>
  <dcterms:created xsi:type="dcterms:W3CDTF">2020-05-14T21:22:45Z</dcterms:created>
  <dcterms:modified xsi:type="dcterms:W3CDTF">2020-05-15T08:49:31Z</dcterms:modified>
</cp:coreProperties>
</file>