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6" r:id="rId9"/>
    <p:sldId id="268" r:id="rId10"/>
    <p:sldId id="272" r:id="rId11"/>
    <p:sldId id="269" r:id="rId12"/>
    <p:sldId id="270" r:id="rId13"/>
    <p:sldId id="267" r:id="rId14"/>
  </p:sldIdLst>
  <p:sldSz cx="9144000" cy="6858000" type="screen4x3"/>
  <p:notesSz cx="6881813" cy="96615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46" d="100"/>
          <a:sy n="46" d="100"/>
        </p:scale>
        <p:origin x="1531" y="53"/>
      </p:cViewPr>
      <p:guideLst>
        <p:guide orient="horz" pos="2160"/>
        <p:guide pos="2880"/>
      </p:guideLst>
    </p:cSldViewPr>
  </p:slideViewPr>
  <p:outlineViewPr>
    <p:cViewPr>
      <p:scale>
        <a:sx n="33" d="100"/>
        <a:sy n="33" d="100"/>
      </p:scale>
      <p:origin x="0" y="463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1F89EEF-E98A-4D98-9BDE-9D8717CFE905}" type="datetimeFigureOut">
              <a:rPr lang="it-IT" smtClean="0"/>
              <a:t>18/07/2019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351452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1F89EEF-E98A-4D98-9BDE-9D8717CFE905}" type="datetimeFigureOut">
              <a:rPr lang="it-IT" smtClean="0"/>
              <a:t>18/07/2019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406082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1F89EEF-E98A-4D98-9BDE-9D8717CFE905}" type="datetimeFigureOut">
              <a:rPr lang="it-IT" smtClean="0"/>
              <a:t>18/07/2019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410115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1F89EEF-E98A-4D98-9BDE-9D8717CFE905}" type="datetimeFigureOut">
              <a:rPr lang="it-IT" smtClean="0"/>
              <a:t>18/07/2019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698392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1F89EEF-E98A-4D98-9BDE-9D8717CFE905}" type="datetimeFigureOut">
              <a:rPr lang="it-IT" smtClean="0"/>
              <a:t>18/07/2019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66643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1F89EEF-E98A-4D98-9BDE-9D8717CFE905}" type="datetimeFigureOut">
              <a:rPr lang="it-IT" smtClean="0"/>
              <a:t>18/07/2019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3493596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1F89EEF-E98A-4D98-9BDE-9D8717CFE905}" type="datetimeFigureOut">
              <a:rPr lang="it-IT" smtClean="0"/>
              <a:t>18/07/2019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173023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1F89EEF-E98A-4D98-9BDE-9D8717CFE905}" type="datetimeFigureOut">
              <a:rPr lang="it-IT" smtClean="0"/>
              <a:t>18/07/2019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400570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1F89EEF-E98A-4D98-9BDE-9D8717CFE905}" type="datetimeFigureOut">
              <a:rPr lang="it-IT" smtClean="0"/>
              <a:t>18/07/2019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120079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1F89EEF-E98A-4D98-9BDE-9D8717CFE905}" type="datetimeFigureOut">
              <a:rPr lang="it-IT" smtClean="0"/>
              <a:t>18/07/2019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235891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1F89EEF-E98A-4D98-9BDE-9D8717CFE905}" type="datetimeFigureOut">
              <a:rPr lang="it-IT" smtClean="0"/>
              <a:t>18/07/2019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082F1B2-CF91-4EF3-94BE-4D895CA954A7}" type="slidenum">
              <a:rPr lang="it-IT" smtClean="0"/>
              <a:t>‹N›</a:t>
            </a:fld>
            <a:endParaRPr lang="it-IT"/>
          </a:p>
        </p:txBody>
      </p:sp>
    </p:spTree>
    <p:extLst>
      <p:ext uri="{BB962C8B-B14F-4D97-AF65-F5344CB8AC3E}">
        <p14:creationId xmlns:p14="http://schemas.microsoft.com/office/powerpoint/2010/main" val="368287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89EEF-E98A-4D98-9BDE-9D8717CFE905}" type="datetimeFigureOut">
              <a:rPr lang="it-IT" smtClean="0"/>
              <a:t>18/07/2019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2F1B2-CF91-4EF3-94BE-4D895CA954A7}" type="slidenum">
              <a:rPr lang="it-IT" smtClean="0"/>
              <a:t>‹N›</a:t>
            </a:fld>
            <a:endParaRPr lang="it-IT"/>
          </a:p>
        </p:txBody>
      </p:sp>
    </p:spTree>
    <p:extLst>
      <p:ext uri="{BB962C8B-B14F-4D97-AF65-F5344CB8AC3E}">
        <p14:creationId xmlns:p14="http://schemas.microsoft.com/office/powerpoint/2010/main" val="1371650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04665"/>
            <a:ext cx="7772400" cy="1224135"/>
          </a:xfrm>
        </p:spPr>
        <p:txBody>
          <a:bodyPr/>
          <a:lstStyle/>
          <a:p>
            <a:r>
              <a:rPr lang="it-IT" dirty="0">
                <a:solidFill>
                  <a:srgbClr val="0070C0"/>
                </a:solidFill>
                <a:latin typeface="Baskerville Old Face" pitchFamily="18" charset="0"/>
              </a:rPr>
              <a:t>E N G </a:t>
            </a:r>
            <a:r>
              <a:rPr lang="it-IT" dirty="0">
                <a:solidFill>
                  <a:schemeClr val="bg2">
                    <a:lumMod val="75000"/>
                  </a:schemeClr>
                </a:solidFill>
                <a:latin typeface="Baskerville Old Face" pitchFamily="18" charset="0"/>
              </a:rPr>
              <a:t>L I S H  </a:t>
            </a:r>
            <a:r>
              <a:rPr lang="it-IT" dirty="0">
                <a:solidFill>
                  <a:srgbClr val="FF0000"/>
                </a:solidFill>
                <a:latin typeface="Baskerville Old Face" pitchFamily="18" charset="0"/>
              </a:rPr>
              <a:t>F O </a:t>
            </a:r>
            <a:r>
              <a:rPr lang="it-IT" dirty="0" err="1">
                <a:solidFill>
                  <a:srgbClr val="FF0000"/>
                </a:solidFill>
                <a:latin typeface="Baskerville Old Face" pitchFamily="18" charset="0"/>
              </a:rPr>
              <a:t>O</a:t>
            </a:r>
            <a:r>
              <a:rPr lang="it-IT" dirty="0">
                <a:solidFill>
                  <a:srgbClr val="FF0000"/>
                </a:solidFill>
                <a:latin typeface="Baskerville Old Face" pitchFamily="18" charset="0"/>
              </a:rPr>
              <a:t> D</a:t>
            </a:r>
          </a:p>
        </p:txBody>
      </p:sp>
      <p:sp>
        <p:nvSpPr>
          <p:cNvPr id="3" name="Sottotitolo 2"/>
          <p:cNvSpPr>
            <a:spLocks noGrp="1"/>
          </p:cNvSpPr>
          <p:nvPr>
            <p:ph type="subTitle" idx="1"/>
          </p:nvPr>
        </p:nvSpPr>
        <p:spPr>
          <a:xfrm>
            <a:off x="611560" y="2060848"/>
            <a:ext cx="7848872" cy="3577952"/>
          </a:xfrm>
        </p:spPr>
        <p:txBody>
          <a:bodyPr/>
          <a:lstStyle/>
          <a:p>
            <a:r>
              <a:rPr lang="it-IT" dirty="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24944"/>
            <a:ext cx="417646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217" y="1844824"/>
            <a:ext cx="403244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79955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8416" y="260648"/>
            <a:ext cx="7427168" cy="634082"/>
          </a:xfrm>
        </p:spPr>
        <p:txBody>
          <a:bodyPr>
            <a:normAutofit fontScale="90000"/>
          </a:bodyPr>
          <a:lstStyle/>
          <a:p>
            <a:r>
              <a:rPr lang="it-IT" dirty="0">
                <a:latin typeface="Baskerville Old Face" pitchFamily="18" charset="0"/>
              </a:rPr>
              <a:t>H I S T O R Y </a:t>
            </a:r>
          </a:p>
        </p:txBody>
      </p:sp>
      <p:sp>
        <p:nvSpPr>
          <p:cNvPr id="3" name="Segnaposto contenuto 2"/>
          <p:cNvSpPr>
            <a:spLocks noGrp="1"/>
          </p:cNvSpPr>
          <p:nvPr>
            <p:ph idx="1"/>
          </p:nvPr>
        </p:nvSpPr>
        <p:spPr>
          <a:xfrm>
            <a:off x="457200" y="836712"/>
            <a:ext cx="8229600" cy="5616624"/>
          </a:xfrm>
        </p:spPr>
        <p:txBody>
          <a:bodyPr>
            <a:normAutofit/>
          </a:bodyPr>
          <a:lstStyle/>
          <a:p>
            <a:pPr marL="0" indent="0" algn="just">
              <a:buNone/>
            </a:pPr>
            <a:r>
              <a:rPr lang="it-IT" sz="2000" dirty="0"/>
              <a:t>Pancake </a:t>
            </a:r>
            <a:r>
              <a:rPr lang="it-IT" sz="2000" dirty="0" err="1"/>
              <a:t>day</a:t>
            </a:r>
            <a:r>
              <a:rPr lang="it-IT" sz="2000" dirty="0"/>
              <a:t> , </a:t>
            </a:r>
            <a:r>
              <a:rPr lang="it-IT" sz="2000" dirty="0" err="1"/>
              <a:t>is</a:t>
            </a:r>
            <a:r>
              <a:rPr lang="it-IT" sz="2000" dirty="0"/>
              <a:t> on </a:t>
            </a:r>
            <a:r>
              <a:rPr lang="it-IT" sz="2000" dirty="0" err="1"/>
              <a:t>Shrove</a:t>
            </a:r>
            <a:r>
              <a:rPr lang="it-IT" sz="2000" dirty="0"/>
              <a:t>  </a:t>
            </a:r>
            <a:r>
              <a:rPr lang="it-IT" sz="2000" dirty="0" err="1"/>
              <a:t>Tuesday</a:t>
            </a:r>
            <a:r>
              <a:rPr lang="it-IT" sz="2000" dirty="0"/>
              <a:t> . </a:t>
            </a:r>
            <a:r>
              <a:rPr lang="it-IT" sz="2000" dirty="0" err="1"/>
              <a:t>It’s</a:t>
            </a:r>
            <a:r>
              <a:rPr lang="it-IT" sz="2000" dirty="0"/>
              <a:t> a </a:t>
            </a:r>
            <a:r>
              <a:rPr lang="it-IT" sz="2000" dirty="0" err="1"/>
              <a:t>fun</a:t>
            </a:r>
            <a:r>
              <a:rPr lang="it-IT" sz="2000" dirty="0"/>
              <a:t> day in </a:t>
            </a:r>
            <a:r>
              <a:rPr lang="it-IT" sz="2000" dirty="0" err="1"/>
              <a:t>Britan</a:t>
            </a:r>
            <a:r>
              <a:rPr lang="it-IT" sz="2000" dirty="0"/>
              <a:t> , like </a:t>
            </a:r>
            <a:r>
              <a:rPr lang="it-IT" sz="2000" dirty="0" err="1"/>
              <a:t>carnival</a:t>
            </a:r>
            <a:r>
              <a:rPr lang="it-IT" sz="2000" dirty="0"/>
              <a:t> in </a:t>
            </a:r>
            <a:r>
              <a:rPr lang="it-IT" sz="2000" dirty="0" err="1"/>
              <a:t>other</a:t>
            </a:r>
            <a:r>
              <a:rPr lang="it-IT" sz="2000" dirty="0"/>
              <a:t> countries. </a:t>
            </a:r>
            <a:r>
              <a:rPr lang="it-IT" sz="2000" dirty="0" err="1"/>
              <a:t>It</a:t>
            </a:r>
            <a:r>
              <a:rPr lang="it-IT" sz="2000" dirty="0"/>
              <a:t> </a:t>
            </a:r>
            <a:r>
              <a:rPr lang="it-IT" sz="2000" dirty="0" err="1"/>
              <a:t>is</a:t>
            </a:r>
            <a:r>
              <a:rPr lang="it-IT" sz="2000" dirty="0"/>
              <a:t> a way to use up </a:t>
            </a:r>
            <a:r>
              <a:rPr lang="it-IT" sz="2000" dirty="0" err="1"/>
              <a:t>all</a:t>
            </a:r>
            <a:r>
              <a:rPr lang="it-IT" sz="2000" dirty="0"/>
              <a:t> the </a:t>
            </a:r>
            <a:r>
              <a:rPr lang="it-IT" sz="2000" dirty="0" err="1"/>
              <a:t>eggs</a:t>
            </a:r>
            <a:r>
              <a:rPr lang="it-IT" sz="2000" dirty="0"/>
              <a:t> in </a:t>
            </a:r>
            <a:r>
              <a:rPr lang="it-IT" sz="2000" dirty="0" err="1"/>
              <a:t>your</a:t>
            </a:r>
            <a:r>
              <a:rPr lang="it-IT" sz="2000" dirty="0"/>
              <a:t> house the day </a:t>
            </a:r>
            <a:r>
              <a:rPr lang="it-IT" sz="2000" dirty="0" err="1"/>
              <a:t>before</a:t>
            </a:r>
            <a:r>
              <a:rPr lang="it-IT" sz="2000" dirty="0"/>
              <a:t> the 40 days of </a:t>
            </a:r>
            <a:r>
              <a:rPr lang="it-IT" sz="2000" dirty="0" err="1"/>
              <a:t>Lent</a:t>
            </a:r>
            <a:r>
              <a:rPr lang="it-IT" sz="2000" dirty="0"/>
              <a:t> start. </a:t>
            </a:r>
            <a:r>
              <a:rPr lang="it-IT" sz="2000" dirty="0" err="1"/>
              <a:t>You</a:t>
            </a:r>
            <a:r>
              <a:rPr lang="it-IT" sz="2000" dirty="0"/>
              <a:t> can </a:t>
            </a:r>
            <a:r>
              <a:rPr lang="it-IT" sz="2000" dirty="0" err="1"/>
              <a:t>have</a:t>
            </a:r>
            <a:r>
              <a:rPr lang="it-IT" sz="2000" dirty="0"/>
              <a:t> </a:t>
            </a:r>
            <a:r>
              <a:rPr lang="it-IT" sz="2000" dirty="0" err="1"/>
              <a:t>lots</a:t>
            </a:r>
            <a:r>
              <a:rPr lang="it-IT" sz="2000" dirty="0"/>
              <a:t> of </a:t>
            </a:r>
            <a:r>
              <a:rPr lang="it-IT" sz="2000" dirty="0" err="1"/>
              <a:t>different</a:t>
            </a:r>
            <a:r>
              <a:rPr lang="it-IT" sz="2000" dirty="0"/>
              <a:t> </a:t>
            </a:r>
            <a:r>
              <a:rPr lang="it-IT" sz="2000" dirty="0" err="1"/>
              <a:t>fillings</a:t>
            </a:r>
            <a:r>
              <a:rPr lang="it-IT" sz="2000" dirty="0"/>
              <a:t> in </a:t>
            </a:r>
            <a:r>
              <a:rPr lang="it-IT" sz="2000" dirty="0" err="1"/>
              <a:t>your</a:t>
            </a:r>
            <a:r>
              <a:rPr lang="it-IT" sz="2000" dirty="0"/>
              <a:t> pancakes. Lemon , </a:t>
            </a:r>
            <a:r>
              <a:rPr lang="it-IT" sz="2000" dirty="0" err="1"/>
              <a:t>chocolate</a:t>
            </a:r>
            <a:r>
              <a:rPr lang="it-IT" sz="2000" dirty="0"/>
              <a:t>, banana and </a:t>
            </a:r>
            <a:r>
              <a:rPr lang="it-IT" sz="2000" dirty="0" err="1"/>
              <a:t>honey</a:t>
            </a:r>
            <a:r>
              <a:rPr lang="it-IT" sz="2000" dirty="0"/>
              <a:t> are </a:t>
            </a:r>
            <a:r>
              <a:rPr lang="it-IT" sz="2000" dirty="0" err="1"/>
              <a:t>popular</a:t>
            </a:r>
            <a:r>
              <a:rPr lang="it-IT" sz="2000" dirty="0"/>
              <a:t> </a:t>
            </a:r>
            <a:r>
              <a:rPr lang="it-IT" sz="2000" dirty="0" err="1"/>
              <a:t>sweet</a:t>
            </a:r>
            <a:r>
              <a:rPr lang="it-IT" sz="2000" dirty="0"/>
              <a:t> </a:t>
            </a:r>
            <a:r>
              <a:rPr lang="it-IT" sz="2000" dirty="0" err="1"/>
              <a:t>fillings</a:t>
            </a:r>
            <a:r>
              <a:rPr lang="it-IT" sz="2000" dirty="0"/>
              <a:t>.</a:t>
            </a:r>
          </a:p>
          <a:p>
            <a:pPr marL="0" indent="0">
              <a:buNone/>
            </a:pPr>
            <a:r>
              <a:rPr lang="it-IT" sz="2000" dirty="0"/>
              <a:t>Or </a:t>
            </a:r>
            <a:r>
              <a:rPr lang="it-IT" sz="2000" dirty="0" err="1"/>
              <a:t>how</a:t>
            </a:r>
            <a:r>
              <a:rPr lang="it-IT" sz="2000" dirty="0"/>
              <a:t> </a:t>
            </a:r>
            <a:r>
              <a:rPr lang="it-IT" sz="2000" dirty="0" err="1"/>
              <a:t>about</a:t>
            </a:r>
            <a:r>
              <a:rPr lang="it-IT" sz="2000" dirty="0"/>
              <a:t> </a:t>
            </a:r>
            <a:r>
              <a:rPr lang="it-IT" sz="2000" dirty="0" err="1"/>
              <a:t>savoury</a:t>
            </a:r>
            <a:r>
              <a:rPr lang="it-IT" sz="2000" dirty="0"/>
              <a:t> </a:t>
            </a:r>
            <a:r>
              <a:rPr lang="it-IT" sz="2000" dirty="0" err="1"/>
              <a:t>things</a:t>
            </a:r>
            <a:r>
              <a:rPr lang="it-IT" sz="2000" dirty="0"/>
              <a:t> like </a:t>
            </a:r>
            <a:r>
              <a:rPr lang="it-IT" sz="2000" dirty="0" err="1"/>
              <a:t>cheese</a:t>
            </a:r>
            <a:r>
              <a:rPr lang="it-IT" sz="2000" dirty="0"/>
              <a:t> and </a:t>
            </a:r>
            <a:r>
              <a:rPr lang="it-IT" sz="2000" dirty="0" err="1"/>
              <a:t>ham</a:t>
            </a:r>
            <a:r>
              <a:rPr lang="it-IT" sz="2000" dirty="0"/>
              <a:t> ?</a:t>
            </a:r>
          </a:p>
          <a:p>
            <a:pPr marL="0" indent="0">
              <a:buNone/>
            </a:pPr>
            <a:endParaRPr lang="it-IT" sz="2000" dirty="0"/>
          </a:p>
          <a:p>
            <a:pPr marL="0" indent="0">
              <a:buNone/>
            </a:pPr>
            <a:r>
              <a:rPr lang="it-IT" sz="2000" dirty="0" err="1"/>
              <a:t>But</a:t>
            </a:r>
            <a:r>
              <a:rPr lang="it-IT" sz="2000" dirty="0"/>
              <a:t> people </a:t>
            </a:r>
            <a:r>
              <a:rPr lang="it-IT" sz="2000" dirty="0" err="1"/>
              <a:t>don’t</a:t>
            </a:r>
            <a:r>
              <a:rPr lang="it-IT" sz="2000" dirty="0"/>
              <a:t> just </a:t>
            </a:r>
            <a:r>
              <a:rPr lang="it-IT" sz="2000" dirty="0" err="1"/>
              <a:t>eat</a:t>
            </a:r>
            <a:r>
              <a:rPr lang="it-IT" sz="2000" dirty="0"/>
              <a:t> pancakes on Pancake Day: some people race with</a:t>
            </a:r>
          </a:p>
          <a:p>
            <a:pPr marL="0" indent="0">
              <a:buNone/>
            </a:pPr>
            <a:r>
              <a:rPr lang="it-IT" sz="2000" dirty="0" err="1"/>
              <a:t>their</a:t>
            </a:r>
            <a:r>
              <a:rPr lang="it-IT" sz="2000" dirty="0"/>
              <a:t> </a:t>
            </a:r>
            <a:r>
              <a:rPr lang="it-IT" sz="2000" dirty="0" err="1"/>
              <a:t>pans</a:t>
            </a:r>
            <a:r>
              <a:rPr lang="it-IT" sz="2000" dirty="0"/>
              <a:t> and </a:t>
            </a:r>
            <a:r>
              <a:rPr lang="it-IT" sz="2000" dirty="0" err="1"/>
              <a:t>toss</a:t>
            </a:r>
            <a:r>
              <a:rPr lang="it-IT" sz="2000" dirty="0"/>
              <a:t> </a:t>
            </a:r>
            <a:r>
              <a:rPr lang="it-IT" sz="2000" dirty="0" err="1"/>
              <a:t>their</a:t>
            </a:r>
            <a:r>
              <a:rPr lang="it-IT" sz="2000" dirty="0"/>
              <a:t> pancakes </a:t>
            </a:r>
            <a:r>
              <a:rPr lang="it-IT" sz="2000" dirty="0" err="1"/>
              <a:t>at</a:t>
            </a:r>
            <a:r>
              <a:rPr lang="it-IT" sz="2000" dirty="0"/>
              <a:t> the </a:t>
            </a:r>
            <a:r>
              <a:rPr lang="it-IT" sz="2000" dirty="0" err="1"/>
              <a:t>same</a:t>
            </a:r>
            <a:r>
              <a:rPr lang="it-IT" sz="2000" dirty="0"/>
              <a:t> time!</a:t>
            </a:r>
          </a:p>
          <a:p>
            <a:pPr marL="0" indent="0">
              <a:buNone/>
            </a:pPr>
            <a:r>
              <a:rPr lang="it-IT" sz="2000" dirty="0" err="1"/>
              <a:t>Sometimes</a:t>
            </a:r>
            <a:r>
              <a:rPr lang="it-IT" sz="2000" dirty="0"/>
              <a:t> </a:t>
            </a:r>
            <a:r>
              <a:rPr lang="it-IT" sz="2000" dirty="0" err="1"/>
              <a:t>they</a:t>
            </a:r>
            <a:r>
              <a:rPr lang="it-IT" sz="2000" dirty="0"/>
              <a:t> </a:t>
            </a:r>
            <a:r>
              <a:rPr lang="it-IT" sz="2000" dirty="0" err="1"/>
              <a:t>wear</a:t>
            </a:r>
            <a:r>
              <a:rPr lang="it-IT" sz="2000" dirty="0"/>
              <a:t> </a:t>
            </a:r>
            <a:r>
              <a:rPr lang="it-IT" sz="2000" dirty="0" err="1"/>
              <a:t>silly</a:t>
            </a:r>
            <a:r>
              <a:rPr lang="it-IT" sz="2000" dirty="0"/>
              <a:t> </a:t>
            </a:r>
            <a:r>
              <a:rPr lang="it-IT" sz="2000" dirty="0" err="1"/>
              <a:t>hats</a:t>
            </a:r>
            <a:r>
              <a:rPr lang="it-IT" sz="2000" dirty="0"/>
              <a:t> or </a:t>
            </a:r>
            <a:r>
              <a:rPr lang="it-IT" sz="2000" dirty="0" err="1"/>
              <a:t>costumes</a:t>
            </a:r>
            <a:r>
              <a:rPr lang="it-IT" sz="2000" dirty="0"/>
              <a:t>, </a:t>
            </a:r>
            <a:r>
              <a:rPr lang="it-IT" sz="2000" dirty="0" err="1"/>
              <a:t>too</a:t>
            </a:r>
            <a:r>
              <a:rPr lang="it-IT" sz="2000" dirty="0"/>
              <a:t>. </a:t>
            </a:r>
          </a:p>
          <a:p>
            <a:endParaRPr lang="it-IT" sz="2800" dirty="0"/>
          </a:p>
        </p:txBody>
      </p:sp>
      <p:pic>
        <p:nvPicPr>
          <p:cNvPr id="1028" name="Picture 4" descr="Risultati immagini per pancake race funny">
            <a:extLst>
              <a:ext uri="{FF2B5EF4-FFF2-40B4-BE49-F238E27FC236}">
                <a16:creationId xmlns:a16="http://schemas.microsoft.com/office/drawing/2014/main" id="{4DAC69BD-AD07-4865-8434-7F7673675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3356992"/>
            <a:ext cx="17811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pancake day clipart">
            <a:extLst>
              <a:ext uri="{FF2B5EF4-FFF2-40B4-BE49-F238E27FC236}">
                <a16:creationId xmlns:a16="http://schemas.microsoft.com/office/drawing/2014/main" id="{602C8CBD-3110-4819-86B0-DB24ED16C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005064"/>
            <a:ext cx="206692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59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Baskerville Old Face" pitchFamily="18" charset="0"/>
              </a:rPr>
              <a:t>I N G R E D I E N T S </a:t>
            </a:r>
          </a:p>
        </p:txBody>
      </p:sp>
      <p:sp>
        <p:nvSpPr>
          <p:cNvPr id="3" name="Segnaposto contenuto 2"/>
          <p:cNvSpPr>
            <a:spLocks noGrp="1"/>
          </p:cNvSpPr>
          <p:nvPr>
            <p:ph idx="1"/>
          </p:nvPr>
        </p:nvSpPr>
        <p:spPr>
          <a:xfrm>
            <a:off x="457200" y="1196752"/>
            <a:ext cx="8229600" cy="4929411"/>
          </a:xfrm>
        </p:spPr>
        <p:txBody>
          <a:bodyPr>
            <a:normAutofit/>
          </a:bodyPr>
          <a:lstStyle/>
          <a:p>
            <a:r>
              <a:rPr lang="it-IT" sz="1800" dirty="0"/>
              <a:t>100 g </a:t>
            </a:r>
            <a:r>
              <a:rPr lang="it-IT" sz="1800" dirty="0" err="1"/>
              <a:t>flour</a:t>
            </a:r>
            <a:r>
              <a:rPr lang="it-IT" sz="1800" dirty="0"/>
              <a:t> </a:t>
            </a:r>
          </a:p>
          <a:p>
            <a:r>
              <a:rPr lang="it-IT" sz="1800" dirty="0"/>
              <a:t>2 </a:t>
            </a:r>
            <a:r>
              <a:rPr lang="it-IT" sz="1800" dirty="0" err="1"/>
              <a:t>eggs</a:t>
            </a:r>
            <a:r>
              <a:rPr lang="it-IT" sz="1800" dirty="0"/>
              <a:t> </a:t>
            </a:r>
          </a:p>
          <a:p>
            <a:r>
              <a:rPr lang="it-IT" sz="1800" dirty="0"/>
              <a:t>300 ml </a:t>
            </a:r>
            <a:r>
              <a:rPr lang="it-IT" sz="1800" dirty="0" err="1"/>
              <a:t>milk</a:t>
            </a:r>
            <a:r>
              <a:rPr lang="it-IT" sz="1800" dirty="0"/>
              <a:t> </a:t>
            </a:r>
          </a:p>
          <a:p>
            <a:r>
              <a:rPr lang="it-IT" sz="1800" dirty="0"/>
              <a:t>1 </a:t>
            </a:r>
            <a:r>
              <a:rPr lang="it-IT" sz="1800" dirty="0" err="1"/>
              <a:t>tablespoon</a:t>
            </a:r>
            <a:r>
              <a:rPr lang="it-IT" sz="1800" dirty="0"/>
              <a:t> of </a:t>
            </a:r>
            <a:r>
              <a:rPr lang="it-IT" sz="1800" dirty="0" err="1"/>
              <a:t>oil</a:t>
            </a:r>
            <a:r>
              <a:rPr lang="it-IT" sz="1800" dirty="0"/>
              <a:t> </a:t>
            </a:r>
          </a:p>
          <a:p>
            <a:r>
              <a:rPr lang="it-IT" sz="1800" dirty="0"/>
              <a:t>A </a:t>
            </a:r>
            <a:r>
              <a:rPr lang="it-IT" sz="1800" dirty="0" err="1"/>
              <a:t>little</a:t>
            </a:r>
            <a:r>
              <a:rPr lang="it-IT" sz="1800" dirty="0"/>
              <a:t> </a:t>
            </a:r>
            <a:r>
              <a:rPr lang="it-IT" sz="1800" dirty="0" err="1"/>
              <a:t>salt</a:t>
            </a:r>
            <a:r>
              <a:rPr lang="it-IT" sz="1800" dirty="0"/>
              <a:t>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1374494"/>
            <a:ext cx="273630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4293096"/>
            <a:ext cx="2875428" cy="216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1374494"/>
            <a:ext cx="2659404" cy="199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3393737"/>
            <a:ext cx="2736304" cy="216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61" y="3861048"/>
            <a:ext cx="3048695" cy="267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60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latin typeface="Baskerville Old Face" pitchFamily="18" charset="0"/>
              </a:rPr>
              <a:t>M E T H O D </a:t>
            </a:r>
          </a:p>
        </p:txBody>
      </p:sp>
      <p:sp>
        <p:nvSpPr>
          <p:cNvPr id="3" name="Segnaposto contenuto 2"/>
          <p:cNvSpPr>
            <a:spLocks noGrp="1"/>
          </p:cNvSpPr>
          <p:nvPr>
            <p:ph idx="1"/>
          </p:nvPr>
        </p:nvSpPr>
        <p:spPr>
          <a:xfrm>
            <a:off x="457200" y="1268760"/>
            <a:ext cx="8229600" cy="4857403"/>
          </a:xfrm>
        </p:spPr>
        <p:txBody>
          <a:bodyPr/>
          <a:lstStyle/>
          <a:p>
            <a:pPr marL="0" indent="0">
              <a:buNone/>
            </a:pPr>
            <a:r>
              <a:rPr lang="it-IT" sz="2000" b="1" dirty="0">
                <a:solidFill>
                  <a:srgbClr val="FF0000"/>
                </a:solidFill>
              </a:rPr>
              <a:t>Step 1 </a:t>
            </a:r>
          </a:p>
          <a:p>
            <a:pPr marL="0" indent="0">
              <a:buNone/>
            </a:pPr>
            <a:r>
              <a:rPr lang="it-IT" sz="2000" i="1" dirty="0"/>
              <a:t>Mix the </a:t>
            </a:r>
            <a:r>
              <a:rPr lang="it-IT" sz="2000" i="1" dirty="0" err="1"/>
              <a:t>eggs</a:t>
            </a:r>
            <a:r>
              <a:rPr lang="it-IT" sz="2000" i="1" dirty="0"/>
              <a:t> , </a:t>
            </a:r>
            <a:r>
              <a:rPr lang="it-IT" sz="2000" i="1" dirty="0" err="1"/>
              <a:t>flour</a:t>
            </a:r>
            <a:r>
              <a:rPr lang="it-IT" sz="2000" i="1" dirty="0"/>
              <a:t> , </a:t>
            </a:r>
            <a:r>
              <a:rPr lang="it-IT" sz="2000" i="1" dirty="0" err="1"/>
              <a:t>salt</a:t>
            </a:r>
            <a:r>
              <a:rPr lang="it-IT" sz="2000" i="1" dirty="0"/>
              <a:t> and </a:t>
            </a:r>
            <a:r>
              <a:rPr lang="it-IT" sz="2000" i="1" dirty="0" err="1"/>
              <a:t>milk</a:t>
            </a:r>
            <a:r>
              <a:rPr lang="it-IT" sz="2000" i="1" dirty="0"/>
              <a:t>  in a </a:t>
            </a:r>
            <a:r>
              <a:rPr lang="it-IT" sz="2000" i="1" dirty="0" err="1"/>
              <a:t>bowl</a:t>
            </a:r>
            <a:r>
              <a:rPr lang="it-IT" sz="2000" i="1" dirty="0"/>
              <a:t> .</a:t>
            </a:r>
          </a:p>
          <a:p>
            <a:pPr marL="0" indent="0">
              <a:buNone/>
            </a:pPr>
            <a:r>
              <a:rPr lang="it-IT" sz="2000" b="1" dirty="0">
                <a:solidFill>
                  <a:srgbClr val="FF0000"/>
                </a:solidFill>
              </a:rPr>
              <a:t>Step 2 </a:t>
            </a:r>
          </a:p>
          <a:p>
            <a:pPr marL="0" indent="0">
              <a:buNone/>
            </a:pPr>
            <a:r>
              <a:rPr lang="it-IT" sz="2000" i="1" dirty="0" err="1"/>
              <a:t>Heat</a:t>
            </a:r>
            <a:r>
              <a:rPr lang="it-IT" sz="2000" i="1" dirty="0"/>
              <a:t> the </a:t>
            </a:r>
            <a:r>
              <a:rPr lang="it-IT" sz="2000" i="1" dirty="0" err="1"/>
              <a:t>oil</a:t>
            </a:r>
            <a:r>
              <a:rPr lang="it-IT" sz="2000" i="1" dirty="0"/>
              <a:t> in a pan. </a:t>
            </a:r>
          </a:p>
          <a:p>
            <a:pPr marL="0" indent="0">
              <a:buNone/>
            </a:pPr>
            <a:r>
              <a:rPr lang="it-IT" sz="2000" b="1" dirty="0">
                <a:solidFill>
                  <a:srgbClr val="FF0000"/>
                </a:solidFill>
              </a:rPr>
              <a:t>Step 3 </a:t>
            </a:r>
          </a:p>
          <a:p>
            <a:pPr marL="0" indent="0">
              <a:buNone/>
            </a:pPr>
            <a:r>
              <a:rPr lang="it-IT" sz="2000" i="1" dirty="0"/>
              <a:t>Put some pancake ,  </a:t>
            </a:r>
            <a:r>
              <a:rPr lang="it-IT" sz="2000" i="1" dirty="0" err="1"/>
              <a:t>mixture</a:t>
            </a:r>
            <a:r>
              <a:rPr lang="it-IT" sz="2000" i="1" dirty="0"/>
              <a:t> in the pan .</a:t>
            </a:r>
            <a:r>
              <a:rPr lang="it-IT" sz="2000" b="1" i="1" dirty="0">
                <a:solidFill>
                  <a:srgbClr val="FF0000"/>
                </a:solidFill>
              </a:rPr>
              <a:t> </a:t>
            </a:r>
          </a:p>
          <a:p>
            <a:pPr marL="0" indent="0">
              <a:buNone/>
            </a:pPr>
            <a:r>
              <a:rPr lang="it-IT" sz="2000" b="1" dirty="0">
                <a:solidFill>
                  <a:srgbClr val="FF0000"/>
                </a:solidFill>
              </a:rPr>
              <a:t>Step 4 </a:t>
            </a:r>
          </a:p>
          <a:p>
            <a:pPr marL="0" indent="0">
              <a:buNone/>
            </a:pPr>
            <a:r>
              <a:rPr lang="it-IT" sz="2000" i="1" dirty="0" err="1"/>
              <a:t>After</a:t>
            </a:r>
            <a:r>
              <a:rPr lang="it-IT" sz="2000" i="1" dirty="0"/>
              <a:t> a minute , </a:t>
            </a:r>
            <a:r>
              <a:rPr lang="it-IT" sz="2000" i="1" dirty="0" err="1"/>
              <a:t>toss</a:t>
            </a:r>
            <a:r>
              <a:rPr lang="it-IT" sz="2000" i="1" dirty="0"/>
              <a:t> the pancake and </a:t>
            </a:r>
            <a:r>
              <a:rPr lang="it-IT" sz="2000" i="1" dirty="0" err="1"/>
              <a:t>cook</a:t>
            </a:r>
            <a:r>
              <a:rPr lang="it-IT" sz="2000" i="1" dirty="0"/>
              <a:t> the </a:t>
            </a:r>
            <a:r>
              <a:rPr lang="it-IT" sz="2000" i="1" dirty="0" err="1"/>
              <a:t>other</a:t>
            </a:r>
            <a:r>
              <a:rPr lang="it-IT" sz="2000" i="1" dirty="0"/>
              <a:t> side </a:t>
            </a:r>
          </a:p>
          <a:p>
            <a:pPr marL="0" indent="0">
              <a:buNone/>
            </a:pPr>
            <a:r>
              <a:rPr lang="it-IT" sz="2000" b="1" dirty="0">
                <a:solidFill>
                  <a:srgbClr val="FF0000"/>
                </a:solidFill>
              </a:rPr>
              <a:t>Step 5 </a:t>
            </a:r>
          </a:p>
          <a:p>
            <a:pPr marL="0" indent="0">
              <a:buNone/>
            </a:pPr>
            <a:r>
              <a:rPr lang="it-IT" sz="2000" i="1" dirty="0" err="1"/>
              <a:t>Add</a:t>
            </a:r>
            <a:r>
              <a:rPr lang="it-IT" sz="2000" i="1" dirty="0"/>
              <a:t> the  </a:t>
            </a:r>
            <a:r>
              <a:rPr lang="it-IT" sz="2000" i="1" dirty="0" err="1"/>
              <a:t>fillings</a:t>
            </a:r>
            <a:r>
              <a:rPr lang="it-IT" sz="2000" i="1" dirty="0"/>
              <a:t> </a:t>
            </a:r>
          </a:p>
          <a:p>
            <a:pPr marL="0" indent="0">
              <a:buNone/>
            </a:pPr>
            <a:r>
              <a:rPr lang="it-IT" sz="2000" b="1" dirty="0">
                <a:solidFill>
                  <a:srgbClr val="FF0000"/>
                </a:solidFill>
              </a:rPr>
              <a:t>Step 6 </a:t>
            </a:r>
          </a:p>
          <a:p>
            <a:pPr marL="0" indent="0">
              <a:buNone/>
            </a:pPr>
            <a:r>
              <a:rPr lang="it-IT" sz="2000" i="1" dirty="0"/>
              <a:t>My </a:t>
            </a:r>
            <a:r>
              <a:rPr lang="it-IT" sz="2000" i="1" dirty="0" err="1"/>
              <a:t>favourites</a:t>
            </a:r>
            <a:r>
              <a:rPr lang="it-IT" sz="2000" i="1" dirty="0"/>
              <a:t> are sugar and </a:t>
            </a:r>
            <a:r>
              <a:rPr lang="it-IT" sz="2000" i="1" dirty="0" err="1"/>
              <a:t>lemon</a:t>
            </a:r>
            <a:r>
              <a:rPr lang="it-IT" sz="2000" i="1" dirty="0"/>
              <a:t> . </a:t>
            </a:r>
            <a:r>
              <a:rPr lang="it-IT" sz="2000" i="1" dirty="0" err="1"/>
              <a:t>Yum</a:t>
            </a:r>
            <a:r>
              <a:rPr lang="it-IT" sz="2000" i="1" dirty="0"/>
              <a:t> !</a:t>
            </a:r>
          </a:p>
          <a:p>
            <a:endParaRPr lang="it-IT" sz="2000" b="1" i="1" dirty="0">
              <a:solidFill>
                <a:srgbClr val="FF0000"/>
              </a:solidFill>
            </a:endParaRPr>
          </a:p>
          <a:p>
            <a:endParaRPr lang="it-IT" sz="2000" b="1" dirty="0"/>
          </a:p>
        </p:txBody>
      </p:sp>
    </p:spTree>
    <p:extLst>
      <p:ext uri="{BB962C8B-B14F-4D97-AF65-F5344CB8AC3E}">
        <p14:creationId xmlns:p14="http://schemas.microsoft.com/office/powerpoint/2010/main" val="248002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722313" y="332657"/>
            <a:ext cx="7772400" cy="3672407"/>
          </a:xfrm>
        </p:spPr>
        <p:txBody>
          <a:bodyPr>
            <a:normAutofit lnSpcReduction="10000"/>
          </a:bodyPr>
          <a:lstStyle/>
          <a:p>
            <a:pPr algn="r"/>
            <a:r>
              <a:rPr lang="it-IT" dirty="0">
                <a:solidFill>
                  <a:schemeClr val="tx1"/>
                </a:solidFill>
              </a:rPr>
              <a:t>                                         </a:t>
            </a:r>
            <a:endParaRPr lang="it-IT" i="1" dirty="0">
              <a:solidFill>
                <a:schemeClr val="tx1"/>
              </a:solidFill>
            </a:endParaRPr>
          </a:p>
          <a:p>
            <a:pPr algn="ctr"/>
            <a:r>
              <a:rPr lang="it-IT" i="1" dirty="0">
                <a:solidFill>
                  <a:schemeClr val="tx1"/>
                </a:solidFill>
              </a:rPr>
              <a:t> </a:t>
            </a:r>
          </a:p>
          <a:p>
            <a:pPr algn="ctr"/>
            <a:endParaRPr lang="it-IT" i="1" dirty="0">
              <a:solidFill>
                <a:schemeClr val="tx1"/>
              </a:solidFill>
            </a:endParaRPr>
          </a:p>
          <a:p>
            <a:pPr algn="ctr"/>
            <a:r>
              <a:rPr lang="it-IT" i="1" dirty="0">
                <a:solidFill>
                  <a:schemeClr val="tx1"/>
                </a:solidFill>
              </a:rPr>
              <a:t>By:</a:t>
            </a:r>
          </a:p>
          <a:p>
            <a:pPr algn="ctr"/>
            <a:r>
              <a:rPr lang="it-IT" i="1" dirty="0">
                <a:solidFill>
                  <a:schemeClr val="tx1"/>
                </a:solidFill>
              </a:rPr>
              <a:t>ANTONELLI FEDERICO</a:t>
            </a:r>
          </a:p>
          <a:p>
            <a:pPr algn="ctr"/>
            <a:r>
              <a:rPr lang="it-IT" i="1" dirty="0">
                <a:solidFill>
                  <a:schemeClr val="tx1"/>
                </a:solidFill>
              </a:rPr>
              <a:t> BORDACCHINI DESIREE                                                </a:t>
            </a:r>
          </a:p>
          <a:p>
            <a:pPr algn="ctr"/>
            <a:r>
              <a:rPr lang="it-IT" i="1" dirty="0">
                <a:solidFill>
                  <a:schemeClr val="tx1"/>
                </a:solidFill>
              </a:rPr>
              <a:t>PETTINELLI AURORA </a:t>
            </a:r>
          </a:p>
          <a:p>
            <a:pPr algn="ctr"/>
            <a:r>
              <a:rPr lang="it-IT" i="1" dirty="0">
                <a:solidFill>
                  <a:schemeClr val="tx1"/>
                </a:solidFill>
              </a:rPr>
              <a:t>PROIETTI EDOARDO </a:t>
            </a:r>
          </a:p>
          <a:p>
            <a:pPr algn="ctr"/>
            <a:r>
              <a:rPr lang="it-IT" i="1" dirty="0">
                <a:solidFill>
                  <a:schemeClr val="tx1"/>
                </a:solidFill>
              </a:rPr>
              <a:t>ROSATELLI DESIREE </a:t>
            </a:r>
          </a:p>
          <a:p>
            <a:pPr algn="ctr"/>
            <a:r>
              <a:rPr lang="it-IT" dirty="0">
                <a:solidFill>
                  <a:schemeClr val="tx1"/>
                </a:solidFill>
              </a:rPr>
              <a:t>                                                    </a:t>
            </a:r>
          </a:p>
          <a:p>
            <a:endParaRPr lang="it-IT" dirty="0">
              <a:solidFill>
                <a:schemeClr val="tx1"/>
              </a:solidFill>
            </a:endParaRPr>
          </a:p>
        </p:txBody>
      </p:sp>
    </p:spTree>
    <p:extLst>
      <p:ext uri="{BB962C8B-B14F-4D97-AF65-F5344CB8AC3E}">
        <p14:creationId xmlns:p14="http://schemas.microsoft.com/office/powerpoint/2010/main" val="393504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lstStyle/>
          <a:p>
            <a:r>
              <a:rPr lang="it-IT" dirty="0">
                <a:latin typeface="Baskerville Old Face" pitchFamily="18" charset="0"/>
              </a:rPr>
              <a:t>ENGLISH CUISINE </a:t>
            </a:r>
          </a:p>
        </p:txBody>
      </p:sp>
      <p:sp>
        <p:nvSpPr>
          <p:cNvPr id="3" name="Segnaposto contenuto 2"/>
          <p:cNvSpPr>
            <a:spLocks noGrp="1"/>
          </p:cNvSpPr>
          <p:nvPr>
            <p:ph idx="1"/>
          </p:nvPr>
        </p:nvSpPr>
        <p:spPr>
          <a:xfrm>
            <a:off x="457200" y="1124744"/>
            <a:ext cx="8229600" cy="5184576"/>
          </a:xfrm>
        </p:spPr>
        <p:txBody>
          <a:bodyPr>
            <a:normAutofit/>
          </a:bodyPr>
          <a:lstStyle/>
          <a:p>
            <a:pPr algn="just"/>
            <a:r>
              <a:rPr lang="en-US" sz="2200" dirty="0"/>
              <a:t>English cuisine includes many styles, traditions and recipes. It has distinctive attributes of its own, but also shares much with wider British Cuisine .</a:t>
            </a:r>
          </a:p>
          <a:p>
            <a:pPr algn="just"/>
            <a:r>
              <a:rPr lang="en-US" sz="2200" dirty="0"/>
              <a:t>Traditional meals have ancient origins: the 14th-century English cookbook, </a:t>
            </a:r>
            <a:r>
              <a:rPr lang="en-US" sz="2200" b="1" dirty="0"/>
              <a:t>the </a:t>
            </a:r>
            <a:r>
              <a:rPr lang="en-US" sz="2200" b="1" dirty="0" err="1"/>
              <a:t>Forme</a:t>
            </a:r>
            <a:r>
              <a:rPr lang="en-US" sz="2200" b="1" dirty="0"/>
              <a:t>  of </a:t>
            </a:r>
            <a:r>
              <a:rPr lang="en-US" sz="2200" b="1" dirty="0" err="1"/>
              <a:t>Cury</a:t>
            </a:r>
            <a:r>
              <a:rPr lang="en-US" sz="2200" dirty="0"/>
              <a:t>, contains imaginative and sophisticated   recipes which date back to the royal court of Richard II. English cooking has been influenced by foreign ingredients and  cooking styles since the Middle Ages.  Clarissa Dickson Wright in her “A History of English Food” writes that mediaeval dishes often had the texture of a </a:t>
            </a:r>
            <a:r>
              <a:rPr lang="en-US" sz="2200" dirty="0" err="1"/>
              <a:t>pureé</a:t>
            </a:r>
            <a:r>
              <a:rPr lang="en-US" sz="2200" dirty="0"/>
              <a:t>, possibly containing small fragments of meat or fish. These dishes could be broadly of three types: somewhat acid, with wine, vinegar, and spices in the sauce, thickened with bread; sweet and sour, with sugar and vinegar; and sweet, using then-expensive sugar. </a:t>
            </a:r>
          </a:p>
          <a:p>
            <a:endParaRPr lang="it-IT" dirty="0"/>
          </a:p>
        </p:txBody>
      </p:sp>
    </p:spTree>
    <p:extLst>
      <p:ext uri="{BB962C8B-B14F-4D97-AF65-F5344CB8AC3E}">
        <p14:creationId xmlns:p14="http://schemas.microsoft.com/office/powerpoint/2010/main" val="243585430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5366" y="260648"/>
            <a:ext cx="8229600" cy="720080"/>
          </a:xfrm>
        </p:spPr>
        <p:txBody>
          <a:bodyPr>
            <a:normAutofit fontScale="90000"/>
          </a:bodyPr>
          <a:lstStyle/>
          <a:p>
            <a:r>
              <a:rPr lang="it-IT" dirty="0">
                <a:latin typeface="Baskerville Old Face" pitchFamily="18" charset="0"/>
              </a:rPr>
              <a:t>FOOD ESTABLISHMENTS </a:t>
            </a:r>
          </a:p>
        </p:txBody>
      </p:sp>
      <p:sp>
        <p:nvSpPr>
          <p:cNvPr id="3" name="Segnaposto testo 2"/>
          <p:cNvSpPr>
            <a:spLocks noGrp="1"/>
          </p:cNvSpPr>
          <p:nvPr>
            <p:ph type="body" idx="1"/>
          </p:nvPr>
        </p:nvSpPr>
        <p:spPr>
          <a:xfrm>
            <a:off x="827584" y="908720"/>
            <a:ext cx="3178696" cy="432048"/>
          </a:xfrm>
          <a:solidFill>
            <a:srgbClr val="92D050"/>
          </a:solidFill>
        </p:spPr>
        <p:txBody>
          <a:bodyPr>
            <a:normAutofit lnSpcReduction="10000"/>
          </a:bodyPr>
          <a:lstStyle/>
          <a:p>
            <a:r>
              <a:rPr lang="it-IT" dirty="0"/>
              <a:t>CAFES AND TEA SHOPS </a:t>
            </a:r>
          </a:p>
        </p:txBody>
      </p:sp>
      <p:sp>
        <p:nvSpPr>
          <p:cNvPr id="4" name="Segnaposto contenuto 3"/>
          <p:cNvSpPr>
            <a:spLocks noGrp="1"/>
          </p:cNvSpPr>
          <p:nvPr>
            <p:ph sz="half" idx="2"/>
          </p:nvPr>
        </p:nvSpPr>
        <p:spPr>
          <a:xfrm>
            <a:off x="457200" y="1340768"/>
            <a:ext cx="4040188" cy="5256584"/>
          </a:xfrm>
        </p:spPr>
        <p:txBody>
          <a:bodyPr>
            <a:normAutofit/>
          </a:bodyPr>
          <a:lstStyle/>
          <a:p>
            <a:pPr algn="just"/>
            <a:r>
              <a:rPr lang="en-US" sz="2000" dirty="0"/>
              <a:t>The English cafe is a small, inexpensive eating place, where full English breakfast is available all day. Traditional cafes have declined with the rise of fast-food chains, but remain numerous all over the UK . The tea shop is a small restaurant that serves soft drinks and light meals.</a:t>
            </a:r>
          </a:p>
        </p:txBody>
      </p:sp>
      <p:sp>
        <p:nvSpPr>
          <p:cNvPr id="5" name="Segnaposto testo 4"/>
          <p:cNvSpPr>
            <a:spLocks noGrp="1"/>
          </p:cNvSpPr>
          <p:nvPr>
            <p:ph type="body" sz="quarter" idx="3"/>
          </p:nvPr>
        </p:nvSpPr>
        <p:spPr>
          <a:xfrm rot="10800000" flipV="1">
            <a:off x="4968549" y="908720"/>
            <a:ext cx="3311358" cy="504055"/>
          </a:xfrm>
          <a:solidFill>
            <a:schemeClr val="accent1">
              <a:lumMod val="40000"/>
              <a:lumOff val="60000"/>
            </a:schemeClr>
          </a:solidFill>
        </p:spPr>
        <p:txBody>
          <a:bodyPr>
            <a:normAutofit/>
          </a:bodyPr>
          <a:lstStyle/>
          <a:p>
            <a:r>
              <a:rPr lang="it-IT" dirty="0"/>
              <a:t>FISH AND CHIPS SHOPS </a:t>
            </a:r>
          </a:p>
        </p:txBody>
      </p:sp>
      <p:sp>
        <p:nvSpPr>
          <p:cNvPr id="6" name="Segnaposto contenuto 5"/>
          <p:cNvSpPr>
            <a:spLocks noGrp="1"/>
          </p:cNvSpPr>
          <p:nvPr>
            <p:ph sz="quarter" idx="4"/>
          </p:nvPr>
        </p:nvSpPr>
        <p:spPr>
          <a:xfrm>
            <a:off x="4645025" y="1412776"/>
            <a:ext cx="4041775" cy="5184576"/>
          </a:xfrm>
        </p:spPr>
        <p:txBody>
          <a:bodyPr/>
          <a:lstStyle/>
          <a:p>
            <a:pPr algn="just"/>
            <a:r>
              <a:rPr lang="en-US" sz="1800" dirty="0"/>
              <a:t>Fish and chips is a hot dish consisting of battered fish,  and chips. It is a common take-away food. Fish and chip shops in the 1920s were often run by Jews or Italians. Despite this, the new dish was popularly attributed to France. </a:t>
            </a:r>
          </a:p>
          <a:p>
            <a:endParaRPr lang="en-US" sz="1800" dirty="0"/>
          </a:p>
          <a:p>
            <a:pPr marL="0" indent="0">
              <a:buNone/>
            </a:pPr>
            <a:endParaRPr lang="it-IT"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93096"/>
            <a:ext cx="387059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429000"/>
            <a:ext cx="352839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3021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260649"/>
            <a:ext cx="828092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424936"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236490"/>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V I C T O R I A   S A N D W I C H </a:t>
            </a:r>
          </a:p>
        </p:txBody>
      </p:sp>
      <p:pic>
        <p:nvPicPr>
          <p:cNvPr id="512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8032" y="1417638"/>
            <a:ext cx="5868144" cy="3296447"/>
          </a:xfrm>
        </p:spPr>
      </p:pic>
      <p:sp>
        <p:nvSpPr>
          <p:cNvPr id="3" name="Rettangolo 2">
            <a:extLst>
              <a:ext uri="{FF2B5EF4-FFF2-40B4-BE49-F238E27FC236}">
                <a16:creationId xmlns:a16="http://schemas.microsoft.com/office/drawing/2014/main" id="{9613E388-63AB-4E72-A6D8-0EF13FF85F33}"/>
              </a:ext>
            </a:extLst>
          </p:cNvPr>
          <p:cNvSpPr/>
          <p:nvPr/>
        </p:nvSpPr>
        <p:spPr>
          <a:xfrm>
            <a:off x="6264147" y="908721"/>
            <a:ext cx="2603474" cy="3835024"/>
          </a:xfrm>
          <a:prstGeom prst="rect">
            <a:avLst/>
          </a:prstGeom>
        </p:spPr>
        <p:txBody>
          <a:bodyPr wrap="square">
            <a:spAutoFit/>
          </a:bodyPr>
          <a:lstStyle/>
          <a:p>
            <a:pPr algn="just">
              <a:lnSpc>
                <a:spcPct val="150000"/>
              </a:lnSpc>
            </a:pPr>
            <a:endParaRPr lang="en-US" sz="2000" dirty="0"/>
          </a:p>
          <a:p>
            <a:pPr algn="just">
              <a:lnSpc>
                <a:spcPct val="150000"/>
              </a:lnSpc>
            </a:pPr>
            <a:r>
              <a:rPr lang="en-US" dirty="0"/>
              <a:t>The Victoria sandwich is a perfect end-of-meal dessert, easy to prepare, that really fits all needs. In fact you can think of serving this cake to end an important meal, for a buffet in the open air, </a:t>
            </a:r>
          </a:p>
        </p:txBody>
      </p:sp>
      <p:sp>
        <p:nvSpPr>
          <p:cNvPr id="15" name="CasellaDiTesto 14">
            <a:extLst>
              <a:ext uri="{FF2B5EF4-FFF2-40B4-BE49-F238E27FC236}">
                <a16:creationId xmlns:a16="http://schemas.microsoft.com/office/drawing/2014/main" id="{4C8EEA3A-A672-43CA-A61C-3298412011F2}"/>
              </a:ext>
            </a:extLst>
          </p:cNvPr>
          <p:cNvSpPr txBox="1"/>
          <p:nvPr/>
        </p:nvSpPr>
        <p:spPr>
          <a:xfrm>
            <a:off x="299188" y="4743745"/>
            <a:ext cx="8229600" cy="880369"/>
          </a:xfrm>
          <a:prstGeom prst="rect">
            <a:avLst/>
          </a:prstGeom>
          <a:noFill/>
        </p:spPr>
        <p:txBody>
          <a:bodyPr wrap="square" rtlCol="0">
            <a:spAutoFit/>
          </a:bodyPr>
          <a:lstStyle/>
          <a:p>
            <a:pPr algn="just">
              <a:lnSpc>
                <a:spcPct val="150000"/>
              </a:lnSpc>
            </a:pPr>
            <a:r>
              <a:rPr lang="en-US" dirty="0"/>
              <a:t>its fresh taste makes it a perfect summer dessert, or to offer a different snack, tasty and inviting.  The Victoria sandwich is  very popular in the United States, too</a:t>
            </a:r>
            <a:endParaRPr lang="it-IT" dirty="0"/>
          </a:p>
        </p:txBody>
      </p:sp>
    </p:spTree>
    <p:extLst>
      <p:ext uri="{BB962C8B-B14F-4D97-AF65-F5344CB8AC3E}">
        <p14:creationId xmlns:p14="http://schemas.microsoft.com/office/powerpoint/2010/main" val="2659499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92088"/>
          </a:xfrm>
        </p:spPr>
        <p:txBody>
          <a:bodyPr/>
          <a:lstStyle/>
          <a:p>
            <a:r>
              <a:rPr lang="it-IT" dirty="0">
                <a:latin typeface="Baskerville Old Face" pitchFamily="18" charset="0"/>
              </a:rPr>
              <a:t>H I S T O R Y </a:t>
            </a:r>
          </a:p>
        </p:txBody>
      </p:sp>
      <p:sp>
        <p:nvSpPr>
          <p:cNvPr id="3" name="Segnaposto contenuto 2"/>
          <p:cNvSpPr>
            <a:spLocks noGrp="1"/>
          </p:cNvSpPr>
          <p:nvPr>
            <p:ph idx="1"/>
          </p:nvPr>
        </p:nvSpPr>
        <p:spPr>
          <a:xfrm>
            <a:off x="395536" y="764704"/>
            <a:ext cx="8229600" cy="5832648"/>
          </a:xfrm>
        </p:spPr>
        <p:txBody>
          <a:bodyPr>
            <a:normAutofit lnSpcReduction="10000"/>
          </a:bodyPr>
          <a:lstStyle/>
          <a:p>
            <a:pPr marL="0" indent="0" algn="just">
              <a:buNone/>
            </a:pPr>
            <a:r>
              <a:rPr lang="en-US" sz="2800" dirty="0"/>
              <a:t>- The Victoria sandwich is a traditional dessert of English origin, a soft and moist cake, the sponge cake, and a delicious filling of cream cheese and raspberry jam. Its unforgettable contrast of colors and flavors has helped make this cake a true masterpiece of confectionery, a classic recipe that resists over time rising even more traditional sweets .</a:t>
            </a:r>
          </a:p>
          <a:p>
            <a:pPr marL="0" indent="0" algn="just">
              <a:buNone/>
            </a:pPr>
            <a:r>
              <a:rPr lang="en-US" sz="3000" dirty="0"/>
              <a:t>- The Victoria sandwich was made famous by Queen Victoria, who appreciated its taste to the point of making it her favorite cake to accompany the classic and 5 o'clock tea! And it is in honor of the queen that the cake, with its classic sandwich shape, takes its name. </a:t>
            </a:r>
          </a:p>
        </p:txBody>
      </p:sp>
    </p:spTree>
    <p:extLst>
      <p:ext uri="{BB962C8B-B14F-4D97-AF65-F5344CB8AC3E}">
        <p14:creationId xmlns:p14="http://schemas.microsoft.com/office/powerpoint/2010/main" val="4279794637"/>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476672"/>
            <a:ext cx="1800200" cy="504056"/>
          </a:xfrm>
          <a:solidFill>
            <a:srgbClr val="FFFF00"/>
          </a:solidFill>
        </p:spPr>
        <p:txBody>
          <a:bodyPr>
            <a:normAutofit/>
          </a:bodyPr>
          <a:lstStyle/>
          <a:p>
            <a:r>
              <a:rPr lang="it-IT" dirty="0"/>
              <a:t>INGREDIENTS </a:t>
            </a:r>
          </a:p>
        </p:txBody>
      </p:sp>
      <p:sp>
        <p:nvSpPr>
          <p:cNvPr id="4" name="Segnaposto testo 3"/>
          <p:cNvSpPr>
            <a:spLocks noGrp="1"/>
          </p:cNvSpPr>
          <p:nvPr>
            <p:ph type="body" sz="half" idx="2"/>
          </p:nvPr>
        </p:nvSpPr>
        <p:spPr>
          <a:xfrm>
            <a:off x="457200" y="1052736"/>
            <a:ext cx="3394720" cy="5073427"/>
          </a:xfrm>
        </p:spPr>
        <p:txBody>
          <a:bodyPr>
            <a:normAutofit/>
          </a:bodyPr>
          <a:lstStyle/>
          <a:p>
            <a:r>
              <a:rPr lang="en-US" sz="1800" dirty="0"/>
              <a:t> - 200 grams of 00 flour</a:t>
            </a:r>
          </a:p>
          <a:p>
            <a:r>
              <a:rPr lang="en-US" sz="1800" dirty="0"/>
              <a:t> - 200 grams of sugar </a:t>
            </a:r>
          </a:p>
          <a:p>
            <a:r>
              <a:rPr lang="en-US" sz="1800" dirty="0"/>
              <a:t> - 200 grams of butter </a:t>
            </a:r>
          </a:p>
          <a:p>
            <a:r>
              <a:rPr lang="en-US" sz="1800" dirty="0"/>
              <a:t> - 4 eggs </a:t>
            </a:r>
          </a:p>
          <a:p>
            <a:r>
              <a:rPr lang="en-US" sz="1800" dirty="0"/>
              <a:t> - 50 ml of milk</a:t>
            </a:r>
          </a:p>
          <a:p>
            <a:r>
              <a:rPr lang="en-US" sz="1800" dirty="0"/>
              <a:t> - 10 grams of baking powder             </a:t>
            </a:r>
          </a:p>
          <a:p>
            <a:r>
              <a:rPr lang="en-US" sz="1800" dirty="0"/>
              <a:t>   (1 teaspoon )</a:t>
            </a:r>
          </a:p>
          <a:p>
            <a:r>
              <a:rPr lang="en-US" sz="1800" dirty="0"/>
              <a:t> To stuff :</a:t>
            </a:r>
          </a:p>
          <a:p>
            <a:r>
              <a:rPr lang="en-US" sz="1800" dirty="0"/>
              <a:t> - 300 gr of Philadelphia </a:t>
            </a:r>
          </a:p>
          <a:p>
            <a:r>
              <a:rPr lang="en-US" sz="1800" dirty="0"/>
              <a:t> - 200 ml of cream for cakes </a:t>
            </a:r>
          </a:p>
          <a:p>
            <a:r>
              <a:rPr lang="en-US" sz="1800" dirty="0"/>
              <a:t> - 2 tablespoons of icing sugar    </a:t>
            </a:r>
          </a:p>
          <a:p>
            <a:r>
              <a:rPr lang="en-US" sz="1800" dirty="0"/>
              <a:t> - 1/2 teaspoon of vanilla essence</a:t>
            </a:r>
          </a:p>
          <a:p>
            <a:r>
              <a:rPr lang="en-US" sz="1800" dirty="0"/>
              <a:t> - 300 gr of raspberry jam </a:t>
            </a:r>
          </a:p>
          <a:p>
            <a:r>
              <a:rPr lang="en-US" sz="1800" dirty="0"/>
              <a:t> - 125 grams of raspberries (fresh)</a:t>
            </a:r>
          </a:p>
          <a:p>
            <a:r>
              <a:rPr lang="en-US" sz="1800" dirty="0"/>
              <a:t> - 1 pinch of salt</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116632"/>
            <a:ext cx="2950720" cy="196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1832" y="2091556"/>
            <a:ext cx="3312168" cy="220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8" y="4267528"/>
            <a:ext cx="3258542" cy="225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966" y="188640"/>
            <a:ext cx="2304444"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141" y="2086357"/>
            <a:ext cx="2409825" cy="220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698504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lstStyle/>
          <a:p>
            <a:r>
              <a:rPr lang="it-IT" dirty="0">
                <a:latin typeface="Baskerville Old Face" pitchFamily="18" charset="0"/>
              </a:rPr>
              <a:t>M E T H O D  </a:t>
            </a:r>
          </a:p>
        </p:txBody>
      </p:sp>
      <p:sp>
        <p:nvSpPr>
          <p:cNvPr id="3" name="Segnaposto contenuto 2"/>
          <p:cNvSpPr>
            <a:spLocks noGrp="1"/>
          </p:cNvSpPr>
          <p:nvPr>
            <p:ph idx="1"/>
          </p:nvPr>
        </p:nvSpPr>
        <p:spPr>
          <a:xfrm>
            <a:off x="467544" y="1124744"/>
            <a:ext cx="8219256" cy="5400600"/>
          </a:xfrm>
        </p:spPr>
        <p:txBody>
          <a:bodyPr>
            <a:normAutofit fontScale="70000" lnSpcReduction="20000"/>
          </a:bodyPr>
          <a:lstStyle/>
          <a:p>
            <a:pPr marL="0" indent="0">
              <a:buNone/>
            </a:pPr>
            <a:r>
              <a:rPr lang="it-IT" b="1" dirty="0">
                <a:solidFill>
                  <a:srgbClr val="FF0000"/>
                </a:solidFill>
              </a:rPr>
              <a:t>Step 1 </a:t>
            </a:r>
          </a:p>
          <a:p>
            <a:pPr marL="0" indent="0">
              <a:buNone/>
            </a:pPr>
            <a:r>
              <a:rPr lang="en-US" i="1" dirty="0"/>
              <a:t>Work the butter with the sugar until it is creamy. Add an egg, vanilla extract , flour with baking powder and 1/2 tablespoons of milk.</a:t>
            </a:r>
          </a:p>
          <a:p>
            <a:pPr marL="0" indent="0">
              <a:buNone/>
            </a:pPr>
            <a:r>
              <a:rPr lang="it-IT" b="1" dirty="0">
                <a:solidFill>
                  <a:srgbClr val="FF0000"/>
                </a:solidFill>
              </a:rPr>
              <a:t>Step 2 </a:t>
            </a:r>
            <a:r>
              <a:rPr lang="en-US" b="1" dirty="0">
                <a:solidFill>
                  <a:srgbClr val="FF0000"/>
                </a:solidFill>
              </a:rPr>
              <a:t> </a:t>
            </a:r>
          </a:p>
          <a:p>
            <a:pPr marL="0" indent="0">
              <a:buNone/>
            </a:pPr>
            <a:r>
              <a:rPr lang="en-US" i="1" dirty="0"/>
              <a:t>Bake the cakes for  30 minutes , then keep it in the fridge for 1 day .</a:t>
            </a:r>
          </a:p>
          <a:p>
            <a:pPr marL="0" indent="0">
              <a:buNone/>
            </a:pPr>
            <a:r>
              <a:rPr lang="en-US" b="1" dirty="0">
                <a:solidFill>
                  <a:srgbClr val="FF0000"/>
                </a:solidFill>
              </a:rPr>
              <a:t>Step 3</a:t>
            </a:r>
          </a:p>
          <a:p>
            <a:pPr marL="0" indent="0">
              <a:buNone/>
            </a:pPr>
            <a:r>
              <a:rPr lang="en-US" i="1" dirty="0"/>
              <a:t>- Whip the cream with the icing sugar. </a:t>
            </a:r>
          </a:p>
          <a:p>
            <a:pPr marL="0" indent="0">
              <a:buNone/>
            </a:pPr>
            <a:r>
              <a:rPr lang="en-US" i="1" dirty="0"/>
              <a:t>- Cut the strawberries. </a:t>
            </a:r>
          </a:p>
          <a:p>
            <a:pPr marL="0" indent="0">
              <a:buNone/>
            </a:pPr>
            <a:r>
              <a:rPr lang="en-US" i="1" dirty="0"/>
              <a:t>- Take a base and fill it with a layer of cream then cover with jam and   </a:t>
            </a:r>
          </a:p>
          <a:p>
            <a:pPr marL="0" indent="0">
              <a:buNone/>
            </a:pPr>
            <a:r>
              <a:rPr lang="en-US" i="1" dirty="0"/>
              <a:t>   strawberries.</a:t>
            </a:r>
          </a:p>
          <a:p>
            <a:pPr marL="0" indent="0" algn="just">
              <a:buNone/>
            </a:pPr>
            <a:r>
              <a:rPr lang="en-US" i="1" dirty="0"/>
              <a:t>-  Add the other base, decorate it , with strawberry slices and icing   </a:t>
            </a:r>
          </a:p>
          <a:p>
            <a:pPr marL="0" indent="0" algn="just">
              <a:buNone/>
            </a:pPr>
            <a:r>
              <a:rPr lang="en-US" i="1" dirty="0"/>
              <a:t>    sugar.</a:t>
            </a:r>
          </a:p>
          <a:p>
            <a:pPr marL="0" indent="0">
              <a:buNone/>
            </a:pPr>
            <a:r>
              <a:rPr lang="en-US" sz="2000" b="1" dirty="0">
                <a:solidFill>
                  <a:srgbClr val="FF0000"/>
                </a:solidFill>
              </a:rPr>
              <a:t> </a:t>
            </a:r>
            <a:endParaRPr lang="en-US" sz="2000" i="1" dirty="0"/>
          </a:p>
          <a:p>
            <a:pPr marL="0" indent="0">
              <a:buNone/>
            </a:pPr>
            <a:r>
              <a:rPr lang="en-US" sz="2000" i="1" dirty="0"/>
              <a:t>    </a:t>
            </a:r>
          </a:p>
          <a:p>
            <a:pPr marL="0" indent="0">
              <a:buNone/>
            </a:pPr>
            <a:r>
              <a:rPr lang="en-US" sz="2000" b="1" dirty="0">
                <a:solidFill>
                  <a:srgbClr val="FF0000"/>
                </a:solidFill>
              </a:rPr>
              <a:t> </a:t>
            </a:r>
          </a:p>
          <a:p>
            <a:pPr marL="0" indent="0">
              <a:buNone/>
            </a:pPr>
            <a:r>
              <a:rPr lang="it-IT" sz="2000" dirty="0"/>
              <a:t>       </a:t>
            </a:r>
          </a:p>
          <a:p>
            <a:endParaRPr lang="it-IT" sz="2000" dirty="0"/>
          </a:p>
          <a:p>
            <a:pPr marL="0" indent="0">
              <a:buNone/>
            </a:pPr>
            <a:endParaRPr lang="it-IT" dirty="0"/>
          </a:p>
        </p:txBody>
      </p:sp>
    </p:spTree>
    <p:extLst>
      <p:ext uri="{BB962C8B-B14F-4D97-AF65-F5344CB8AC3E}">
        <p14:creationId xmlns:p14="http://schemas.microsoft.com/office/powerpoint/2010/main" val="170384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3">
                                            <p:txEl>
                                              <p:pRg st="1" end="1"/>
                                            </p:txEl>
                                          </p:spTgt>
                                        </p:tgtEl>
                                        <p:attrNameLst>
                                          <p:attrName>r</p:attrName>
                                        </p:attrNameLst>
                                      </p:cBhvr>
                                    </p:animRot>
                                    <p:animRot by="-240000">
                                      <p:cBhvr>
                                        <p:cTn id="15" dur="200" fill="hold">
                                          <p:stCondLst>
                                            <p:cond delay="200"/>
                                          </p:stCondLst>
                                        </p:cTn>
                                        <p:tgtEl>
                                          <p:spTgt spid="3">
                                            <p:txEl>
                                              <p:pRg st="1" end="1"/>
                                            </p:txEl>
                                          </p:spTgt>
                                        </p:tgtEl>
                                        <p:attrNameLst>
                                          <p:attrName>r</p:attrName>
                                        </p:attrNameLst>
                                      </p:cBhvr>
                                    </p:animRot>
                                    <p:animRot by="240000">
                                      <p:cBhvr>
                                        <p:cTn id="16" dur="200" fill="hold">
                                          <p:stCondLst>
                                            <p:cond delay="400"/>
                                          </p:stCondLst>
                                        </p:cTn>
                                        <p:tgtEl>
                                          <p:spTgt spid="3">
                                            <p:txEl>
                                              <p:pRg st="1" end="1"/>
                                            </p:txEl>
                                          </p:spTgt>
                                        </p:tgtEl>
                                        <p:attrNameLst>
                                          <p:attrName>r</p:attrName>
                                        </p:attrNameLst>
                                      </p:cBhvr>
                                    </p:animRot>
                                    <p:animRot by="-240000">
                                      <p:cBhvr>
                                        <p:cTn id="17" dur="200" fill="hold">
                                          <p:stCondLst>
                                            <p:cond delay="600"/>
                                          </p:stCondLst>
                                        </p:cTn>
                                        <p:tgtEl>
                                          <p:spTgt spid="3">
                                            <p:txEl>
                                              <p:pRg st="1" end="1"/>
                                            </p:txEl>
                                          </p:spTgt>
                                        </p:tgtEl>
                                        <p:attrNameLst>
                                          <p:attrName>r</p:attrName>
                                        </p:attrNameLst>
                                      </p:cBhvr>
                                    </p:animRot>
                                    <p:animRot by="120000">
                                      <p:cBhvr>
                                        <p:cTn id="18" dur="200" fill="hold">
                                          <p:stCondLst>
                                            <p:cond delay="800"/>
                                          </p:stCondLst>
                                        </p:cTn>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3">
                                            <p:txEl>
                                              <p:pRg st="2" end="2"/>
                                            </p:txEl>
                                          </p:spTgt>
                                        </p:tgtEl>
                                        <p:attrNameLst>
                                          <p:attrName>r</p:attrName>
                                        </p:attrNameLst>
                                      </p:cBhvr>
                                    </p:animRot>
                                    <p:animRot by="-240000">
                                      <p:cBhvr>
                                        <p:cTn id="23" dur="200" fill="hold">
                                          <p:stCondLst>
                                            <p:cond delay="200"/>
                                          </p:stCondLst>
                                        </p:cTn>
                                        <p:tgtEl>
                                          <p:spTgt spid="3">
                                            <p:txEl>
                                              <p:pRg st="2" end="2"/>
                                            </p:txEl>
                                          </p:spTgt>
                                        </p:tgtEl>
                                        <p:attrNameLst>
                                          <p:attrName>r</p:attrName>
                                        </p:attrNameLst>
                                      </p:cBhvr>
                                    </p:animRot>
                                    <p:animRot by="240000">
                                      <p:cBhvr>
                                        <p:cTn id="24" dur="200" fill="hold">
                                          <p:stCondLst>
                                            <p:cond delay="400"/>
                                          </p:stCondLst>
                                        </p:cTn>
                                        <p:tgtEl>
                                          <p:spTgt spid="3">
                                            <p:txEl>
                                              <p:pRg st="2" end="2"/>
                                            </p:txEl>
                                          </p:spTgt>
                                        </p:tgtEl>
                                        <p:attrNameLst>
                                          <p:attrName>r</p:attrName>
                                        </p:attrNameLst>
                                      </p:cBhvr>
                                    </p:animRot>
                                    <p:animRot by="-240000">
                                      <p:cBhvr>
                                        <p:cTn id="25" dur="200" fill="hold">
                                          <p:stCondLst>
                                            <p:cond delay="600"/>
                                          </p:stCondLst>
                                        </p:cTn>
                                        <p:tgtEl>
                                          <p:spTgt spid="3">
                                            <p:txEl>
                                              <p:pRg st="2" end="2"/>
                                            </p:txEl>
                                          </p:spTgt>
                                        </p:tgtEl>
                                        <p:attrNameLst>
                                          <p:attrName>r</p:attrName>
                                        </p:attrNameLst>
                                      </p:cBhvr>
                                    </p:animRot>
                                    <p:animRot by="120000">
                                      <p:cBhvr>
                                        <p:cTn id="26" dur="200" fill="hold">
                                          <p:stCondLst>
                                            <p:cond delay="800"/>
                                          </p:stCondLst>
                                        </p:cTn>
                                        <p:tgtEl>
                                          <p:spTgt spid="3">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grpId="0" nodeType="clickEffect">
                                  <p:stCondLst>
                                    <p:cond delay="0"/>
                                  </p:stCondLst>
                                  <p:childTnLst>
                                    <p:animRot by="120000">
                                      <p:cBhvr>
                                        <p:cTn id="30" dur="100" fill="hold">
                                          <p:stCondLst>
                                            <p:cond delay="0"/>
                                          </p:stCondLst>
                                        </p:cTn>
                                        <p:tgtEl>
                                          <p:spTgt spid="3">
                                            <p:txEl>
                                              <p:pRg st="3" end="3"/>
                                            </p:txEl>
                                          </p:spTgt>
                                        </p:tgtEl>
                                        <p:attrNameLst>
                                          <p:attrName>r</p:attrName>
                                        </p:attrNameLst>
                                      </p:cBhvr>
                                    </p:animRot>
                                    <p:animRot by="-240000">
                                      <p:cBhvr>
                                        <p:cTn id="31" dur="200" fill="hold">
                                          <p:stCondLst>
                                            <p:cond delay="200"/>
                                          </p:stCondLst>
                                        </p:cTn>
                                        <p:tgtEl>
                                          <p:spTgt spid="3">
                                            <p:txEl>
                                              <p:pRg st="3" end="3"/>
                                            </p:txEl>
                                          </p:spTgt>
                                        </p:tgtEl>
                                        <p:attrNameLst>
                                          <p:attrName>r</p:attrName>
                                        </p:attrNameLst>
                                      </p:cBhvr>
                                    </p:animRot>
                                    <p:animRot by="240000">
                                      <p:cBhvr>
                                        <p:cTn id="32" dur="200" fill="hold">
                                          <p:stCondLst>
                                            <p:cond delay="400"/>
                                          </p:stCondLst>
                                        </p:cTn>
                                        <p:tgtEl>
                                          <p:spTgt spid="3">
                                            <p:txEl>
                                              <p:pRg st="3" end="3"/>
                                            </p:txEl>
                                          </p:spTgt>
                                        </p:tgtEl>
                                        <p:attrNameLst>
                                          <p:attrName>r</p:attrName>
                                        </p:attrNameLst>
                                      </p:cBhvr>
                                    </p:animRot>
                                    <p:animRot by="-240000">
                                      <p:cBhvr>
                                        <p:cTn id="33" dur="200" fill="hold">
                                          <p:stCondLst>
                                            <p:cond delay="600"/>
                                          </p:stCondLst>
                                        </p:cTn>
                                        <p:tgtEl>
                                          <p:spTgt spid="3">
                                            <p:txEl>
                                              <p:pRg st="3" end="3"/>
                                            </p:txEl>
                                          </p:spTgt>
                                        </p:tgtEl>
                                        <p:attrNameLst>
                                          <p:attrName>r</p:attrName>
                                        </p:attrNameLst>
                                      </p:cBhvr>
                                    </p:animRot>
                                    <p:animRot by="120000">
                                      <p:cBhvr>
                                        <p:cTn id="34" dur="200" fill="hold">
                                          <p:stCondLst>
                                            <p:cond delay="800"/>
                                          </p:stCondLst>
                                        </p:cTn>
                                        <p:tgtEl>
                                          <p:spTgt spid="3">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3">
                                            <p:txEl>
                                              <p:pRg st="4" end="4"/>
                                            </p:txEl>
                                          </p:spTgt>
                                        </p:tgtEl>
                                        <p:attrNameLst>
                                          <p:attrName>r</p:attrName>
                                        </p:attrNameLst>
                                      </p:cBhvr>
                                    </p:animRot>
                                    <p:animRot by="-240000">
                                      <p:cBhvr>
                                        <p:cTn id="39" dur="200" fill="hold">
                                          <p:stCondLst>
                                            <p:cond delay="200"/>
                                          </p:stCondLst>
                                        </p:cTn>
                                        <p:tgtEl>
                                          <p:spTgt spid="3">
                                            <p:txEl>
                                              <p:pRg st="4" end="4"/>
                                            </p:txEl>
                                          </p:spTgt>
                                        </p:tgtEl>
                                        <p:attrNameLst>
                                          <p:attrName>r</p:attrName>
                                        </p:attrNameLst>
                                      </p:cBhvr>
                                    </p:animRot>
                                    <p:animRot by="240000">
                                      <p:cBhvr>
                                        <p:cTn id="40" dur="200" fill="hold">
                                          <p:stCondLst>
                                            <p:cond delay="400"/>
                                          </p:stCondLst>
                                        </p:cTn>
                                        <p:tgtEl>
                                          <p:spTgt spid="3">
                                            <p:txEl>
                                              <p:pRg st="4" end="4"/>
                                            </p:txEl>
                                          </p:spTgt>
                                        </p:tgtEl>
                                        <p:attrNameLst>
                                          <p:attrName>r</p:attrName>
                                        </p:attrNameLst>
                                      </p:cBhvr>
                                    </p:animRot>
                                    <p:animRot by="-240000">
                                      <p:cBhvr>
                                        <p:cTn id="41" dur="200" fill="hold">
                                          <p:stCondLst>
                                            <p:cond delay="600"/>
                                          </p:stCondLst>
                                        </p:cTn>
                                        <p:tgtEl>
                                          <p:spTgt spid="3">
                                            <p:txEl>
                                              <p:pRg st="4" end="4"/>
                                            </p:txEl>
                                          </p:spTgt>
                                        </p:tgtEl>
                                        <p:attrNameLst>
                                          <p:attrName>r</p:attrName>
                                        </p:attrNameLst>
                                      </p:cBhvr>
                                    </p:animRot>
                                    <p:animRot by="120000">
                                      <p:cBhvr>
                                        <p:cTn id="42" dur="200" fill="hold">
                                          <p:stCondLst>
                                            <p:cond delay="800"/>
                                          </p:stCondLst>
                                        </p:cTn>
                                        <p:tgtEl>
                                          <p:spTgt spid="3">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3">
                                            <p:txEl>
                                              <p:pRg st="5" end="5"/>
                                            </p:txEl>
                                          </p:spTgt>
                                        </p:tgtEl>
                                        <p:attrNameLst>
                                          <p:attrName>r</p:attrName>
                                        </p:attrNameLst>
                                      </p:cBhvr>
                                    </p:animRot>
                                    <p:animRot by="-240000">
                                      <p:cBhvr>
                                        <p:cTn id="47" dur="200" fill="hold">
                                          <p:stCondLst>
                                            <p:cond delay="200"/>
                                          </p:stCondLst>
                                        </p:cTn>
                                        <p:tgtEl>
                                          <p:spTgt spid="3">
                                            <p:txEl>
                                              <p:pRg st="5" end="5"/>
                                            </p:txEl>
                                          </p:spTgt>
                                        </p:tgtEl>
                                        <p:attrNameLst>
                                          <p:attrName>r</p:attrName>
                                        </p:attrNameLst>
                                      </p:cBhvr>
                                    </p:animRot>
                                    <p:animRot by="240000">
                                      <p:cBhvr>
                                        <p:cTn id="48" dur="200" fill="hold">
                                          <p:stCondLst>
                                            <p:cond delay="400"/>
                                          </p:stCondLst>
                                        </p:cTn>
                                        <p:tgtEl>
                                          <p:spTgt spid="3">
                                            <p:txEl>
                                              <p:pRg st="5" end="5"/>
                                            </p:txEl>
                                          </p:spTgt>
                                        </p:tgtEl>
                                        <p:attrNameLst>
                                          <p:attrName>r</p:attrName>
                                        </p:attrNameLst>
                                      </p:cBhvr>
                                    </p:animRot>
                                    <p:animRot by="-240000">
                                      <p:cBhvr>
                                        <p:cTn id="49" dur="200" fill="hold">
                                          <p:stCondLst>
                                            <p:cond delay="600"/>
                                          </p:stCondLst>
                                        </p:cTn>
                                        <p:tgtEl>
                                          <p:spTgt spid="3">
                                            <p:txEl>
                                              <p:pRg st="5" end="5"/>
                                            </p:txEl>
                                          </p:spTgt>
                                        </p:tgtEl>
                                        <p:attrNameLst>
                                          <p:attrName>r</p:attrName>
                                        </p:attrNameLst>
                                      </p:cBhvr>
                                    </p:animRot>
                                    <p:animRot by="120000">
                                      <p:cBhvr>
                                        <p:cTn id="50" dur="200" fill="hold">
                                          <p:stCondLst>
                                            <p:cond delay="800"/>
                                          </p:stCondLst>
                                        </p:cTn>
                                        <p:tgtEl>
                                          <p:spTgt spid="3">
                                            <p:txEl>
                                              <p:pRg st="5" end="5"/>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0" nodeType="clickEffect">
                                  <p:stCondLst>
                                    <p:cond delay="0"/>
                                  </p:stCondLst>
                                  <p:childTnLst>
                                    <p:animRot by="120000">
                                      <p:cBhvr>
                                        <p:cTn id="54" dur="100" fill="hold">
                                          <p:stCondLst>
                                            <p:cond delay="0"/>
                                          </p:stCondLst>
                                        </p:cTn>
                                        <p:tgtEl>
                                          <p:spTgt spid="3">
                                            <p:txEl>
                                              <p:pRg st="6" end="6"/>
                                            </p:txEl>
                                          </p:spTgt>
                                        </p:tgtEl>
                                        <p:attrNameLst>
                                          <p:attrName>r</p:attrName>
                                        </p:attrNameLst>
                                      </p:cBhvr>
                                    </p:animRot>
                                    <p:animRot by="-240000">
                                      <p:cBhvr>
                                        <p:cTn id="55" dur="200" fill="hold">
                                          <p:stCondLst>
                                            <p:cond delay="200"/>
                                          </p:stCondLst>
                                        </p:cTn>
                                        <p:tgtEl>
                                          <p:spTgt spid="3">
                                            <p:txEl>
                                              <p:pRg st="6" end="6"/>
                                            </p:txEl>
                                          </p:spTgt>
                                        </p:tgtEl>
                                        <p:attrNameLst>
                                          <p:attrName>r</p:attrName>
                                        </p:attrNameLst>
                                      </p:cBhvr>
                                    </p:animRot>
                                    <p:animRot by="240000">
                                      <p:cBhvr>
                                        <p:cTn id="56" dur="200" fill="hold">
                                          <p:stCondLst>
                                            <p:cond delay="400"/>
                                          </p:stCondLst>
                                        </p:cTn>
                                        <p:tgtEl>
                                          <p:spTgt spid="3">
                                            <p:txEl>
                                              <p:pRg st="6" end="6"/>
                                            </p:txEl>
                                          </p:spTgt>
                                        </p:tgtEl>
                                        <p:attrNameLst>
                                          <p:attrName>r</p:attrName>
                                        </p:attrNameLst>
                                      </p:cBhvr>
                                    </p:animRot>
                                    <p:animRot by="-240000">
                                      <p:cBhvr>
                                        <p:cTn id="57" dur="200" fill="hold">
                                          <p:stCondLst>
                                            <p:cond delay="600"/>
                                          </p:stCondLst>
                                        </p:cTn>
                                        <p:tgtEl>
                                          <p:spTgt spid="3">
                                            <p:txEl>
                                              <p:pRg st="6" end="6"/>
                                            </p:txEl>
                                          </p:spTgt>
                                        </p:tgtEl>
                                        <p:attrNameLst>
                                          <p:attrName>r</p:attrName>
                                        </p:attrNameLst>
                                      </p:cBhvr>
                                    </p:animRot>
                                    <p:animRot by="120000">
                                      <p:cBhvr>
                                        <p:cTn id="58" dur="200" fill="hold">
                                          <p:stCondLst>
                                            <p:cond delay="800"/>
                                          </p:stCondLst>
                                        </p:cTn>
                                        <p:tgtEl>
                                          <p:spTgt spid="3">
                                            <p:txEl>
                                              <p:pRg st="6" end="6"/>
                                            </p:txEl>
                                          </p:spTgt>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2" presetClass="emph" presetSubtype="0" fill="hold" grpId="0" nodeType="clickEffect">
                                  <p:stCondLst>
                                    <p:cond delay="0"/>
                                  </p:stCondLst>
                                  <p:childTnLst>
                                    <p:animRot by="120000">
                                      <p:cBhvr>
                                        <p:cTn id="62" dur="100" fill="hold">
                                          <p:stCondLst>
                                            <p:cond delay="0"/>
                                          </p:stCondLst>
                                        </p:cTn>
                                        <p:tgtEl>
                                          <p:spTgt spid="3">
                                            <p:txEl>
                                              <p:pRg st="7" end="7"/>
                                            </p:txEl>
                                          </p:spTgt>
                                        </p:tgtEl>
                                        <p:attrNameLst>
                                          <p:attrName>r</p:attrName>
                                        </p:attrNameLst>
                                      </p:cBhvr>
                                    </p:animRot>
                                    <p:animRot by="-240000">
                                      <p:cBhvr>
                                        <p:cTn id="63" dur="200" fill="hold">
                                          <p:stCondLst>
                                            <p:cond delay="200"/>
                                          </p:stCondLst>
                                        </p:cTn>
                                        <p:tgtEl>
                                          <p:spTgt spid="3">
                                            <p:txEl>
                                              <p:pRg st="7" end="7"/>
                                            </p:txEl>
                                          </p:spTgt>
                                        </p:tgtEl>
                                        <p:attrNameLst>
                                          <p:attrName>r</p:attrName>
                                        </p:attrNameLst>
                                      </p:cBhvr>
                                    </p:animRot>
                                    <p:animRot by="240000">
                                      <p:cBhvr>
                                        <p:cTn id="64" dur="200" fill="hold">
                                          <p:stCondLst>
                                            <p:cond delay="400"/>
                                          </p:stCondLst>
                                        </p:cTn>
                                        <p:tgtEl>
                                          <p:spTgt spid="3">
                                            <p:txEl>
                                              <p:pRg st="7" end="7"/>
                                            </p:txEl>
                                          </p:spTgt>
                                        </p:tgtEl>
                                        <p:attrNameLst>
                                          <p:attrName>r</p:attrName>
                                        </p:attrNameLst>
                                      </p:cBhvr>
                                    </p:animRot>
                                    <p:animRot by="-240000">
                                      <p:cBhvr>
                                        <p:cTn id="65" dur="200" fill="hold">
                                          <p:stCondLst>
                                            <p:cond delay="600"/>
                                          </p:stCondLst>
                                        </p:cTn>
                                        <p:tgtEl>
                                          <p:spTgt spid="3">
                                            <p:txEl>
                                              <p:pRg st="7" end="7"/>
                                            </p:txEl>
                                          </p:spTgt>
                                        </p:tgtEl>
                                        <p:attrNameLst>
                                          <p:attrName>r</p:attrName>
                                        </p:attrNameLst>
                                      </p:cBhvr>
                                    </p:animRot>
                                    <p:animRot by="120000">
                                      <p:cBhvr>
                                        <p:cTn id="66" dur="200" fill="hold">
                                          <p:stCondLst>
                                            <p:cond delay="800"/>
                                          </p:stCondLst>
                                        </p:cTn>
                                        <p:tgtEl>
                                          <p:spTgt spid="3">
                                            <p:txEl>
                                              <p:pRg st="7" end="7"/>
                                            </p:txEl>
                                          </p:spTgt>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3">
                                            <p:txEl>
                                              <p:pRg st="8" end="8"/>
                                            </p:txEl>
                                          </p:spTgt>
                                        </p:tgtEl>
                                        <p:attrNameLst>
                                          <p:attrName>r</p:attrName>
                                        </p:attrNameLst>
                                      </p:cBhvr>
                                    </p:animRot>
                                    <p:animRot by="-240000">
                                      <p:cBhvr>
                                        <p:cTn id="71" dur="200" fill="hold">
                                          <p:stCondLst>
                                            <p:cond delay="200"/>
                                          </p:stCondLst>
                                        </p:cTn>
                                        <p:tgtEl>
                                          <p:spTgt spid="3">
                                            <p:txEl>
                                              <p:pRg st="8" end="8"/>
                                            </p:txEl>
                                          </p:spTgt>
                                        </p:tgtEl>
                                        <p:attrNameLst>
                                          <p:attrName>r</p:attrName>
                                        </p:attrNameLst>
                                      </p:cBhvr>
                                    </p:animRot>
                                    <p:animRot by="240000">
                                      <p:cBhvr>
                                        <p:cTn id="72" dur="200" fill="hold">
                                          <p:stCondLst>
                                            <p:cond delay="400"/>
                                          </p:stCondLst>
                                        </p:cTn>
                                        <p:tgtEl>
                                          <p:spTgt spid="3">
                                            <p:txEl>
                                              <p:pRg st="8" end="8"/>
                                            </p:txEl>
                                          </p:spTgt>
                                        </p:tgtEl>
                                        <p:attrNameLst>
                                          <p:attrName>r</p:attrName>
                                        </p:attrNameLst>
                                      </p:cBhvr>
                                    </p:animRot>
                                    <p:animRot by="-240000">
                                      <p:cBhvr>
                                        <p:cTn id="73" dur="200" fill="hold">
                                          <p:stCondLst>
                                            <p:cond delay="600"/>
                                          </p:stCondLst>
                                        </p:cTn>
                                        <p:tgtEl>
                                          <p:spTgt spid="3">
                                            <p:txEl>
                                              <p:pRg st="8" end="8"/>
                                            </p:txEl>
                                          </p:spTgt>
                                        </p:tgtEl>
                                        <p:attrNameLst>
                                          <p:attrName>r</p:attrName>
                                        </p:attrNameLst>
                                      </p:cBhvr>
                                    </p:animRot>
                                    <p:animRot by="120000">
                                      <p:cBhvr>
                                        <p:cTn id="74" dur="200" fill="hold">
                                          <p:stCondLst>
                                            <p:cond delay="800"/>
                                          </p:stCondLst>
                                        </p:cTn>
                                        <p:tgtEl>
                                          <p:spTgt spid="3">
                                            <p:txEl>
                                              <p:pRg st="8" end="8"/>
                                            </p:txEl>
                                          </p:spTgt>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
                                            <p:txEl>
                                              <p:pRg st="9" end="9"/>
                                            </p:txEl>
                                          </p:spTgt>
                                        </p:tgtEl>
                                        <p:attrNameLst>
                                          <p:attrName>r</p:attrName>
                                        </p:attrNameLst>
                                      </p:cBhvr>
                                    </p:animRot>
                                    <p:animRot by="-240000">
                                      <p:cBhvr>
                                        <p:cTn id="79" dur="200" fill="hold">
                                          <p:stCondLst>
                                            <p:cond delay="200"/>
                                          </p:stCondLst>
                                        </p:cTn>
                                        <p:tgtEl>
                                          <p:spTgt spid="3">
                                            <p:txEl>
                                              <p:pRg st="9" end="9"/>
                                            </p:txEl>
                                          </p:spTgt>
                                        </p:tgtEl>
                                        <p:attrNameLst>
                                          <p:attrName>r</p:attrName>
                                        </p:attrNameLst>
                                      </p:cBhvr>
                                    </p:animRot>
                                    <p:animRot by="240000">
                                      <p:cBhvr>
                                        <p:cTn id="80" dur="200" fill="hold">
                                          <p:stCondLst>
                                            <p:cond delay="400"/>
                                          </p:stCondLst>
                                        </p:cTn>
                                        <p:tgtEl>
                                          <p:spTgt spid="3">
                                            <p:txEl>
                                              <p:pRg st="9" end="9"/>
                                            </p:txEl>
                                          </p:spTgt>
                                        </p:tgtEl>
                                        <p:attrNameLst>
                                          <p:attrName>r</p:attrName>
                                        </p:attrNameLst>
                                      </p:cBhvr>
                                    </p:animRot>
                                    <p:animRot by="-240000">
                                      <p:cBhvr>
                                        <p:cTn id="81" dur="200" fill="hold">
                                          <p:stCondLst>
                                            <p:cond delay="600"/>
                                          </p:stCondLst>
                                        </p:cTn>
                                        <p:tgtEl>
                                          <p:spTgt spid="3">
                                            <p:txEl>
                                              <p:pRg st="9" end="9"/>
                                            </p:txEl>
                                          </p:spTgt>
                                        </p:tgtEl>
                                        <p:attrNameLst>
                                          <p:attrName>r</p:attrName>
                                        </p:attrNameLst>
                                      </p:cBhvr>
                                    </p:animRot>
                                    <p:animRot by="120000">
                                      <p:cBhvr>
                                        <p:cTn id="82" dur="200" fill="hold">
                                          <p:stCondLst>
                                            <p:cond delay="800"/>
                                          </p:stCondLst>
                                        </p:cTn>
                                        <p:tgtEl>
                                          <p:spTgt spid="3">
                                            <p:txEl>
                                              <p:pRg st="9" end="9"/>
                                            </p:txEl>
                                          </p:spTgt>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0" nodeType="clickEffect">
                                  <p:stCondLst>
                                    <p:cond delay="0"/>
                                  </p:stCondLst>
                                  <p:childTnLst>
                                    <p:animRot by="120000">
                                      <p:cBhvr>
                                        <p:cTn id="86" dur="100" fill="hold">
                                          <p:stCondLst>
                                            <p:cond delay="0"/>
                                          </p:stCondLst>
                                        </p:cTn>
                                        <p:tgtEl>
                                          <p:spTgt spid="3">
                                            <p:txEl>
                                              <p:pRg st="10" end="10"/>
                                            </p:txEl>
                                          </p:spTgt>
                                        </p:tgtEl>
                                        <p:attrNameLst>
                                          <p:attrName>r</p:attrName>
                                        </p:attrNameLst>
                                      </p:cBhvr>
                                    </p:animRot>
                                    <p:animRot by="-240000">
                                      <p:cBhvr>
                                        <p:cTn id="87" dur="200" fill="hold">
                                          <p:stCondLst>
                                            <p:cond delay="200"/>
                                          </p:stCondLst>
                                        </p:cTn>
                                        <p:tgtEl>
                                          <p:spTgt spid="3">
                                            <p:txEl>
                                              <p:pRg st="10" end="10"/>
                                            </p:txEl>
                                          </p:spTgt>
                                        </p:tgtEl>
                                        <p:attrNameLst>
                                          <p:attrName>r</p:attrName>
                                        </p:attrNameLst>
                                      </p:cBhvr>
                                    </p:animRot>
                                    <p:animRot by="240000">
                                      <p:cBhvr>
                                        <p:cTn id="88" dur="200" fill="hold">
                                          <p:stCondLst>
                                            <p:cond delay="400"/>
                                          </p:stCondLst>
                                        </p:cTn>
                                        <p:tgtEl>
                                          <p:spTgt spid="3">
                                            <p:txEl>
                                              <p:pRg st="10" end="10"/>
                                            </p:txEl>
                                          </p:spTgt>
                                        </p:tgtEl>
                                        <p:attrNameLst>
                                          <p:attrName>r</p:attrName>
                                        </p:attrNameLst>
                                      </p:cBhvr>
                                    </p:animRot>
                                    <p:animRot by="-240000">
                                      <p:cBhvr>
                                        <p:cTn id="89" dur="200" fill="hold">
                                          <p:stCondLst>
                                            <p:cond delay="600"/>
                                          </p:stCondLst>
                                        </p:cTn>
                                        <p:tgtEl>
                                          <p:spTgt spid="3">
                                            <p:txEl>
                                              <p:pRg st="10" end="10"/>
                                            </p:txEl>
                                          </p:spTgt>
                                        </p:tgtEl>
                                        <p:attrNameLst>
                                          <p:attrName>r</p:attrName>
                                        </p:attrNameLst>
                                      </p:cBhvr>
                                    </p:animRot>
                                    <p:animRot by="120000">
                                      <p:cBhvr>
                                        <p:cTn id="90" dur="200" fill="hold">
                                          <p:stCondLst>
                                            <p:cond delay="800"/>
                                          </p:stCondLst>
                                        </p:cTn>
                                        <p:tgtEl>
                                          <p:spTgt spid="3">
                                            <p:txEl>
                                              <p:pRg st="10" end="10"/>
                                            </p:txEl>
                                          </p:spTgt>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grpId="0" nodeType="clickEffect">
                                  <p:stCondLst>
                                    <p:cond delay="0"/>
                                  </p:stCondLst>
                                  <p:childTnLst>
                                    <p:animRot by="120000">
                                      <p:cBhvr>
                                        <p:cTn id="94" dur="100" fill="hold">
                                          <p:stCondLst>
                                            <p:cond delay="0"/>
                                          </p:stCondLst>
                                        </p:cTn>
                                        <p:tgtEl>
                                          <p:spTgt spid="3">
                                            <p:txEl>
                                              <p:pRg st="11" end="11"/>
                                            </p:txEl>
                                          </p:spTgt>
                                        </p:tgtEl>
                                        <p:attrNameLst>
                                          <p:attrName>r</p:attrName>
                                        </p:attrNameLst>
                                      </p:cBhvr>
                                    </p:animRot>
                                    <p:animRot by="-240000">
                                      <p:cBhvr>
                                        <p:cTn id="95" dur="200" fill="hold">
                                          <p:stCondLst>
                                            <p:cond delay="200"/>
                                          </p:stCondLst>
                                        </p:cTn>
                                        <p:tgtEl>
                                          <p:spTgt spid="3">
                                            <p:txEl>
                                              <p:pRg st="11" end="11"/>
                                            </p:txEl>
                                          </p:spTgt>
                                        </p:tgtEl>
                                        <p:attrNameLst>
                                          <p:attrName>r</p:attrName>
                                        </p:attrNameLst>
                                      </p:cBhvr>
                                    </p:animRot>
                                    <p:animRot by="240000">
                                      <p:cBhvr>
                                        <p:cTn id="96" dur="200" fill="hold">
                                          <p:stCondLst>
                                            <p:cond delay="400"/>
                                          </p:stCondLst>
                                        </p:cTn>
                                        <p:tgtEl>
                                          <p:spTgt spid="3">
                                            <p:txEl>
                                              <p:pRg st="11" end="11"/>
                                            </p:txEl>
                                          </p:spTgt>
                                        </p:tgtEl>
                                        <p:attrNameLst>
                                          <p:attrName>r</p:attrName>
                                        </p:attrNameLst>
                                      </p:cBhvr>
                                    </p:animRot>
                                    <p:animRot by="-240000">
                                      <p:cBhvr>
                                        <p:cTn id="97" dur="200" fill="hold">
                                          <p:stCondLst>
                                            <p:cond delay="600"/>
                                          </p:stCondLst>
                                        </p:cTn>
                                        <p:tgtEl>
                                          <p:spTgt spid="3">
                                            <p:txEl>
                                              <p:pRg st="11" end="11"/>
                                            </p:txEl>
                                          </p:spTgt>
                                        </p:tgtEl>
                                        <p:attrNameLst>
                                          <p:attrName>r</p:attrName>
                                        </p:attrNameLst>
                                      </p:cBhvr>
                                    </p:animRot>
                                    <p:animRot by="120000">
                                      <p:cBhvr>
                                        <p:cTn id="98" dur="200" fill="hold">
                                          <p:stCondLst>
                                            <p:cond delay="800"/>
                                          </p:stCondLst>
                                        </p:cTn>
                                        <p:tgtEl>
                                          <p:spTgt spid="3">
                                            <p:txEl>
                                              <p:pRg st="11" end="11"/>
                                            </p:txEl>
                                          </p:spTgt>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0" nodeType="clickEffect">
                                  <p:stCondLst>
                                    <p:cond delay="0"/>
                                  </p:stCondLst>
                                  <p:childTnLst>
                                    <p:animRot by="120000">
                                      <p:cBhvr>
                                        <p:cTn id="102" dur="100" fill="hold">
                                          <p:stCondLst>
                                            <p:cond delay="0"/>
                                          </p:stCondLst>
                                        </p:cTn>
                                        <p:tgtEl>
                                          <p:spTgt spid="3">
                                            <p:txEl>
                                              <p:pRg st="12" end="12"/>
                                            </p:txEl>
                                          </p:spTgt>
                                        </p:tgtEl>
                                        <p:attrNameLst>
                                          <p:attrName>r</p:attrName>
                                        </p:attrNameLst>
                                      </p:cBhvr>
                                    </p:animRot>
                                    <p:animRot by="-240000">
                                      <p:cBhvr>
                                        <p:cTn id="103" dur="200" fill="hold">
                                          <p:stCondLst>
                                            <p:cond delay="200"/>
                                          </p:stCondLst>
                                        </p:cTn>
                                        <p:tgtEl>
                                          <p:spTgt spid="3">
                                            <p:txEl>
                                              <p:pRg st="12" end="12"/>
                                            </p:txEl>
                                          </p:spTgt>
                                        </p:tgtEl>
                                        <p:attrNameLst>
                                          <p:attrName>r</p:attrName>
                                        </p:attrNameLst>
                                      </p:cBhvr>
                                    </p:animRot>
                                    <p:animRot by="240000">
                                      <p:cBhvr>
                                        <p:cTn id="104" dur="200" fill="hold">
                                          <p:stCondLst>
                                            <p:cond delay="400"/>
                                          </p:stCondLst>
                                        </p:cTn>
                                        <p:tgtEl>
                                          <p:spTgt spid="3">
                                            <p:txEl>
                                              <p:pRg st="12" end="12"/>
                                            </p:txEl>
                                          </p:spTgt>
                                        </p:tgtEl>
                                        <p:attrNameLst>
                                          <p:attrName>r</p:attrName>
                                        </p:attrNameLst>
                                      </p:cBhvr>
                                    </p:animRot>
                                    <p:animRot by="-240000">
                                      <p:cBhvr>
                                        <p:cTn id="105" dur="200" fill="hold">
                                          <p:stCondLst>
                                            <p:cond delay="600"/>
                                          </p:stCondLst>
                                        </p:cTn>
                                        <p:tgtEl>
                                          <p:spTgt spid="3">
                                            <p:txEl>
                                              <p:pRg st="12" end="12"/>
                                            </p:txEl>
                                          </p:spTgt>
                                        </p:tgtEl>
                                        <p:attrNameLst>
                                          <p:attrName>r</p:attrName>
                                        </p:attrNameLst>
                                      </p:cBhvr>
                                    </p:animRot>
                                    <p:animRot by="120000">
                                      <p:cBhvr>
                                        <p:cTn id="106" dur="200" fill="hold">
                                          <p:stCondLst>
                                            <p:cond delay="800"/>
                                          </p:stCondLst>
                                        </p:cTn>
                                        <p:tgtEl>
                                          <p:spTgt spid="3">
                                            <p:txEl>
                                              <p:pRg st="12" end="12"/>
                                            </p:txEl>
                                          </p:spTgt>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0" nodeType="clickEffect">
                                  <p:stCondLst>
                                    <p:cond delay="0"/>
                                  </p:stCondLst>
                                  <p:childTnLst>
                                    <p:animRot by="120000">
                                      <p:cBhvr>
                                        <p:cTn id="110" dur="100" fill="hold">
                                          <p:stCondLst>
                                            <p:cond delay="0"/>
                                          </p:stCondLst>
                                        </p:cTn>
                                        <p:tgtEl>
                                          <p:spTgt spid="3">
                                            <p:txEl>
                                              <p:pRg st="13" end="13"/>
                                            </p:txEl>
                                          </p:spTgt>
                                        </p:tgtEl>
                                        <p:attrNameLst>
                                          <p:attrName>r</p:attrName>
                                        </p:attrNameLst>
                                      </p:cBhvr>
                                    </p:animRot>
                                    <p:animRot by="-240000">
                                      <p:cBhvr>
                                        <p:cTn id="111" dur="200" fill="hold">
                                          <p:stCondLst>
                                            <p:cond delay="200"/>
                                          </p:stCondLst>
                                        </p:cTn>
                                        <p:tgtEl>
                                          <p:spTgt spid="3">
                                            <p:txEl>
                                              <p:pRg st="13" end="13"/>
                                            </p:txEl>
                                          </p:spTgt>
                                        </p:tgtEl>
                                        <p:attrNameLst>
                                          <p:attrName>r</p:attrName>
                                        </p:attrNameLst>
                                      </p:cBhvr>
                                    </p:animRot>
                                    <p:animRot by="240000">
                                      <p:cBhvr>
                                        <p:cTn id="112" dur="200" fill="hold">
                                          <p:stCondLst>
                                            <p:cond delay="400"/>
                                          </p:stCondLst>
                                        </p:cTn>
                                        <p:tgtEl>
                                          <p:spTgt spid="3">
                                            <p:txEl>
                                              <p:pRg st="13" end="13"/>
                                            </p:txEl>
                                          </p:spTgt>
                                        </p:tgtEl>
                                        <p:attrNameLst>
                                          <p:attrName>r</p:attrName>
                                        </p:attrNameLst>
                                      </p:cBhvr>
                                    </p:animRot>
                                    <p:animRot by="-240000">
                                      <p:cBhvr>
                                        <p:cTn id="113" dur="200" fill="hold">
                                          <p:stCondLst>
                                            <p:cond delay="600"/>
                                          </p:stCondLst>
                                        </p:cTn>
                                        <p:tgtEl>
                                          <p:spTgt spid="3">
                                            <p:txEl>
                                              <p:pRg st="13" end="13"/>
                                            </p:txEl>
                                          </p:spTgt>
                                        </p:tgtEl>
                                        <p:attrNameLst>
                                          <p:attrName>r</p:attrName>
                                        </p:attrNameLst>
                                      </p:cBhvr>
                                    </p:animRot>
                                    <p:animRot by="120000">
                                      <p:cBhvr>
                                        <p:cTn id="114" dur="200" fill="hold">
                                          <p:stCondLst>
                                            <p:cond delay="800"/>
                                          </p:stCondLst>
                                        </p:cTn>
                                        <p:tgtEl>
                                          <p:spTgt spid="3">
                                            <p:txEl>
                                              <p:pRg st="13" end="13"/>
                                            </p:txEl>
                                          </p:spTgt>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grpId="0" nodeType="clickEffect">
                                  <p:stCondLst>
                                    <p:cond delay="0"/>
                                  </p:stCondLst>
                                  <p:childTnLst>
                                    <p:animRot by="120000">
                                      <p:cBhvr>
                                        <p:cTn id="118" dur="100" fill="hold">
                                          <p:stCondLst>
                                            <p:cond delay="0"/>
                                          </p:stCondLst>
                                        </p:cTn>
                                        <p:tgtEl>
                                          <p:spTgt spid="3">
                                            <p:txEl>
                                              <p:pRg st="14" end="14"/>
                                            </p:txEl>
                                          </p:spTgt>
                                        </p:tgtEl>
                                        <p:attrNameLst>
                                          <p:attrName>r</p:attrName>
                                        </p:attrNameLst>
                                      </p:cBhvr>
                                    </p:animRot>
                                    <p:animRot by="-240000">
                                      <p:cBhvr>
                                        <p:cTn id="119" dur="200" fill="hold">
                                          <p:stCondLst>
                                            <p:cond delay="200"/>
                                          </p:stCondLst>
                                        </p:cTn>
                                        <p:tgtEl>
                                          <p:spTgt spid="3">
                                            <p:txEl>
                                              <p:pRg st="14" end="14"/>
                                            </p:txEl>
                                          </p:spTgt>
                                        </p:tgtEl>
                                        <p:attrNameLst>
                                          <p:attrName>r</p:attrName>
                                        </p:attrNameLst>
                                      </p:cBhvr>
                                    </p:animRot>
                                    <p:animRot by="240000">
                                      <p:cBhvr>
                                        <p:cTn id="120" dur="200" fill="hold">
                                          <p:stCondLst>
                                            <p:cond delay="400"/>
                                          </p:stCondLst>
                                        </p:cTn>
                                        <p:tgtEl>
                                          <p:spTgt spid="3">
                                            <p:txEl>
                                              <p:pRg st="14" end="14"/>
                                            </p:txEl>
                                          </p:spTgt>
                                        </p:tgtEl>
                                        <p:attrNameLst>
                                          <p:attrName>r</p:attrName>
                                        </p:attrNameLst>
                                      </p:cBhvr>
                                    </p:animRot>
                                    <p:animRot by="-240000">
                                      <p:cBhvr>
                                        <p:cTn id="121" dur="200" fill="hold">
                                          <p:stCondLst>
                                            <p:cond delay="600"/>
                                          </p:stCondLst>
                                        </p:cTn>
                                        <p:tgtEl>
                                          <p:spTgt spid="3">
                                            <p:txEl>
                                              <p:pRg st="14" end="14"/>
                                            </p:txEl>
                                          </p:spTgt>
                                        </p:tgtEl>
                                        <p:attrNameLst>
                                          <p:attrName>r</p:attrName>
                                        </p:attrNameLst>
                                      </p:cBhvr>
                                    </p:animRot>
                                    <p:animRot by="120000">
                                      <p:cBhvr>
                                        <p:cTn id="122" dur="200" fill="hold">
                                          <p:stCondLst>
                                            <p:cond delay="800"/>
                                          </p:stCondLst>
                                        </p:cTn>
                                        <p:tgtEl>
                                          <p:spTgt spid="3">
                                            <p:txEl>
                                              <p:pRg st="14" end="1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it-IT" dirty="0">
                <a:latin typeface="Baskerville Old Face" pitchFamily="18" charset="0"/>
              </a:rPr>
              <a:t>P A N C A K E</a:t>
            </a:r>
          </a:p>
        </p:txBody>
      </p:sp>
      <p:sp>
        <p:nvSpPr>
          <p:cNvPr id="3" name="Segnaposto contenuto 2"/>
          <p:cNvSpPr>
            <a:spLocks noGrp="1"/>
          </p:cNvSpPr>
          <p:nvPr>
            <p:ph idx="1"/>
          </p:nvPr>
        </p:nvSpPr>
        <p:spPr>
          <a:xfrm>
            <a:off x="457200" y="1052736"/>
            <a:ext cx="8229600" cy="5073427"/>
          </a:xfrm>
        </p:spPr>
        <p:txBody>
          <a:bodyPr/>
          <a:lstStyle/>
          <a:p>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842493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85582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943</Words>
  <Application>Microsoft Office PowerPoint</Application>
  <PresentationFormat>Presentazione su schermo (4:3)</PresentationFormat>
  <Paragraphs>86</Paragraphs>
  <Slides>13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13</vt:i4>
      </vt:variant>
    </vt:vector>
  </HeadingPairs>
  <TitlesOfParts>
    <vt:vector size="17" baseType="lpstr">
      <vt:lpstr>Arial</vt:lpstr>
      <vt:lpstr>Baskerville Old Face</vt:lpstr>
      <vt:lpstr>Calibri</vt:lpstr>
      <vt:lpstr>Tema di Office</vt:lpstr>
      <vt:lpstr>E N G L I S H  F O O D</vt:lpstr>
      <vt:lpstr>ENGLISH CUISINE </vt:lpstr>
      <vt:lpstr>FOOD ESTABLISHMENTS </vt:lpstr>
      <vt:lpstr>Presentazione standard di PowerPoint</vt:lpstr>
      <vt:lpstr> V I C T O R I A   S A N D W I C H </vt:lpstr>
      <vt:lpstr>H I S T O R Y </vt:lpstr>
      <vt:lpstr>INGREDIENTS </vt:lpstr>
      <vt:lpstr>M E T H O D  </vt:lpstr>
      <vt:lpstr>P A N C A K E</vt:lpstr>
      <vt:lpstr>H I S T O R Y </vt:lpstr>
      <vt:lpstr>I N G R E D I E N T S </vt:lpstr>
      <vt:lpstr>M E T H O D </vt:lpstr>
      <vt:lpstr>Presentazione standard di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Aurora</dc:creator>
  <cp:lastModifiedBy>hp</cp:lastModifiedBy>
  <cp:revision>49</cp:revision>
  <cp:lastPrinted>2019-04-09T15:53:17Z</cp:lastPrinted>
  <dcterms:created xsi:type="dcterms:W3CDTF">2019-03-26T14:38:46Z</dcterms:created>
  <dcterms:modified xsi:type="dcterms:W3CDTF">2019-07-18T14:09:45Z</dcterms:modified>
</cp:coreProperties>
</file>