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0"/>
  </p:notesMasterIdLst>
  <p:handoutMasterIdLst>
    <p:handoutMasterId r:id="rId11"/>
  </p:handoutMasterIdLst>
  <p:sldIdLst>
    <p:sldId id="256" r:id="rId4"/>
    <p:sldId id="257" r:id="rId5"/>
    <p:sldId id="258" r:id="rId6"/>
    <p:sldId id="260" r:id="rId7"/>
    <p:sldId id="263" r:id="rId8"/>
    <p:sldId id="264" r:id="rId9"/>
  </p:sldIdLst>
  <p:sldSz cx="12192000" cy="6858000"/>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10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6FAC449A-C5A7-4877-955E-EE3486017315}"/>
              </a:ext>
            </a:extLst>
          </p:cNvPr>
          <p:cNvSpPr txBox="1">
            <a:spLocks noGrp="1"/>
          </p:cNvSpPr>
          <p:nvPr>
            <p:ph type="hdr" sz="quarter"/>
          </p:nvPr>
        </p:nvSpPr>
        <p:spPr>
          <a:xfrm>
            <a:off x="0" y="0"/>
            <a:ext cx="3280684" cy="534238"/>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3" name="Segnaposto data 2">
            <a:extLst>
              <a:ext uri="{FF2B5EF4-FFF2-40B4-BE49-F238E27FC236}">
                <a16:creationId xmlns:a16="http://schemas.microsoft.com/office/drawing/2014/main" id="{FFD32625-7295-4F76-8385-BC8BEC260556}"/>
              </a:ext>
            </a:extLst>
          </p:cNvPr>
          <p:cNvSpPr txBox="1">
            <a:spLocks noGrp="1"/>
          </p:cNvSpPr>
          <p:nvPr>
            <p:ph type="dt" sz="quarter" idx="1"/>
          </p:nvPr>
        </p:nvSpPr>
        <p:spPr>
          <a:xfrm>
            <a:off x="4278962" y="0"/>
            <a:ext cx="3280684" cy="534238"/>
          </a:xfrm>
          <a:prstGeom prst="rect">
            <a:avLst/>
          </a:prstGeom>
          <a:noFill/>
          <a:ln>
            <a:noFill/>
          </a:ln>
        </p:spPr>
        <p:txBody>
          <a:bodyPr vert="horz" wrap="none" lIns="90004" tIns="44997" rIns="90004" bIns="44997" anchor="t"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4" name="Segnaposto piè di pagina 3">
            <a:extLst>
              <a:ext uri="{FF2B5EF4-FFF2-40B4-BE49-F238E27FC236}">
                <a16:creationId xmlns:a16="http://schemas.microsoft.com/office/drawing/2014/main" id="{A897B386-4194-4D91-829D-10F3A53C888D}"/>
              </a:ext>
            </a:extLst>
          </p:cNvPr>
          <p:cNvSpPr txBox="1">
            <a:spLocks noGrp="1"/>
          </p:cNvSpPr>
          <p:nvPr>
            <p:ph type="ftr" sz="quarter" idx="2"/>
          </p:nvPr>
        </p:nvSpPr>
        <p:spPr>
          <a:xfrm>
            <a:off x="0" y="10157402"/>
            <a:ext cx="3280684" cy="534238"/>
          </a:xfrm>
          <a:prstGeom prst="rect">
            <a:avLst/>
          </a:prstGeom>
          <a:noFill/>
          <a:ln>
            <a:noFill/>
          </a:ln>
        </p:spPr>
        <p:txBody>
          <a:bodyPr vert="horz" wrap="non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5" name="Segnaposto numero diapositiva 4">
            <a:extLst>
              <a:ext uri="{FF2B5EF4-FFF2-40B4-BE49-F238E27FC236}">
                <a16:creationId xmlns:a16="http://schemas.microsoft.com/office/drawing/2014/main" id="{252F1E49-32FC-438B-A4CB-CAFBCBEDA6BB}"/>
              </a:ext>
            </a:extLst>
          </p:cNvPr>
          <p:cNvSpPr txBox="1">
            <a:spLocks noGrp="1"/>
          </p:cNvSpPr>
          <p:nvPr>
            <p:ph type="sldNum" sz="quarter" idx="3"/>
          </p:nvPr>
        </p:nvSpPr>
        <p:spPr>
          <a:xfrm>
            <a:off x="4278962" y="10157402"/>
            <a:ext cx="3280684" cy="534238"/>
          </a:xfrm>
          <a:prstGeom prst="rect">
            <a:avLst/>
          </a:prstGeom>
          <a:noFill/>
          <a:ln>
            <a:noFill/>
          </a:ln>
        </p:spPr>
        <p:txBody>
          <a:bodyPr vert="horz" wrap="non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1AE5CE40-D172-4719-A7C0-B6D1BD4BB718}" type="slidenum">
              <a:t>‹N›</a:t>
            </a:fld>
            <a:endParaRPr lang="it-IT"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1848727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2CB959D-049C-42A2-A532-5701AAE46F23}"/>
              </a:ext>
            </a:extLst>
          </p:cNvPr>
          <p:cNvSpPr>
            <a:spLocks noGrp="1" noRot="1" noChangeAspect="1"/>
          </p:cNvSpPr>
          <p:nvPr>
            <p:ph type="sldImg" idx="2"/>
          </p:nvPr>
        </p:nvSpPr>
        <p:spPr>
          <a:xfrm>
            <a:off x="1107000" y="812517"/>
            <a:ext cx="5345280" cy="4008958"/>
          </a:xfrm>
          <a:prstGeom prst="rect">
            <a:avLst/>
          </a:prstGeom>
          <a:noFill/>
          <a:ln>
            <a:noFill/>
            <a:prstDash val="solid"/>
          </a:ln>
        </p:spPr>
      </p:sp>
      <p:sp>
        <p:nvSpPr>
          <p:cNvPr id="3" name="Segnaposto note 2">
            <a:extLst>
              <a:ext uri="{FF2B5EF4-FFF2-40B4-BE49-F238E27FC236}">
                <a16:creationId xmlns:a16="http://schemas.microsoft.com/office/drawing/2014/main" id="{7ED95872-5F0D-4A20-9114-83E3DE06350E}"/>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it-IT"/>
          </a:p>
        </p:txBody>
      </p:sp>
      <p:sp>
        <p:nvSpPr>
          <p:cNvPr id="4" name="Segnaposto intestazione 3">
            <a:extLst>
              <a:ext uri="{FF2B5EF4-FFF2-40B4-BE49-F238E27FC236}">
                <a16:creationId xmlns:a16="http://schemas.microsoft.com/office/drawing/2014/main" id="{D52E81DF-52D9-4894-A0EB-E374BA7805C1}"/>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5" name="Segnaposto data 4">
            <a:extLst>
              <a:ext uri="{FF2B5EF4-FFF2-40B4-BE49-F238E27FC236}">
                <a16:creationId xmlns:a16="http://schemas.microsoft.com/office/drawing/2014/main" id="{941B9143-8F32-48D4-ADB2-5AEFD2936213}"/>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6" name="Segnaposto piè di pagina 5">
            <a:extLst>
              <a:ext uri="{FF2B5EF4-FFF2-40B4-BE49-F238E27FC236}">
                <a16:creationId xmlns:a16="http://schemas.microsoft.com/office/drawing/2014/main" id="{88D27FA5-0969-46A1-90F3-C7ACEE45D462}"/>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7" name="Segnaposto numero diapositiva 6">
            <a:extLst>
              <a:ext uri="{FF2B5EF4-FFF2-40B4-BE49-F238E27FC236}">
                <a16:creationId xmlns:a16="http://schemas.microsoft.com/office/drawing/2014/main" id="{DF584894-87AB-49EA-9476-2A5EDDEDFB30}"/>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4201BC1C-73F3-4208-B2A1-0ED89077ECF5}" type="slidenum">
              <a:t>‹N›</a:t>
            </a:fld>
            <a:endParaRPr lang="it-IT"/>
          </a:p>
        </p:txBody>
      </p:sp>
    </p:spTree>
    <p:extLst>
      <p:ext uri="{BB962C8B-B14F-4D97-AF65-F5344CB8AC3E}">
        <p14:creationId xmlns:p14="http://schemas.microsoft.com/office/powerpoint/2010/main" val="2424272821"/>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it-IT"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08FA5B55-7058-4D18-A232-617022EF6FD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3BBAD74-884E-4E00-8504-FE9CA1AA7066}" type="slidenum">
              <a:t>1</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237405CC-A12C-4BB8-BA12-1494C31EA62E}"/>
              </a:ext>
            </a:extLst>
          </p:cNvPr>
          <p:cNvSpPr>
            <a:spLocks noGrp="1" noRot="1" noChangeAspect="1"/>
          </p:cNvSpPr>
          <p:nvPr>
            <p:ph type="sldImg"/>
          </p:nvPr>
        </p:nvSpPr>
        <p:spPr>
          <a:xfrm>
            <a:off x="217490" y="812801"/>
            <a:ext cx="7123111"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396B9E67-2BC9-4A3C-8AE3-C579D5F209EF}"/>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E6243B78-4D28-49D2-BD8F-D9D0EB56E59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BEACA45-0F0C-44AF-BF69-A3E12FA0F2C8}" type="slidenum">
              <a:t>2</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83F8A049-7A6D-4106-AC62-27EC2482BEEA}"/>
              </a:ext>
            </a:extLst>
          </p:cNvPr>
          <p:cNvSpPr>
            <a:spLocks noGrp="1" noRot="1" noChangeAspect="1"/>
          </p:cNvSpPr>
          <p:nvPr>
            <p:ph type="sldImg"/>
          </p:nvPr>
        </p:nvSpPr>
        <p:spPr>
          <a:xfrm>
            <a:off x="217490" y="812801"/>
            <a:ext cx="7123111"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9342F8BA-1572-4362-B9D6-9F9D3CDC0C9C}"/>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E61508D2-C073-4E32-B096-3A0F4BA1E06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DE32C75-93B0-4BD0-8174-D50154173312}" type="slidenum">
              <a:t>3</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A8C3A220-2FE6-4A32-AC7B-9E2211F39BED}"/>
              </a:ext>
            </a:extLst>
          </p:cNvPr>
          <p:cNvSpPr>
            <a:spLocks noGrp="1" noRot="1" noChangeAspect="1"/>
          </p:cNvSpPr>
          <p:nvPr>
            <p:ph type="sldImg"/>
          </p:nvPr>
        </p:nvSpPr>
        <p:spPr>
          <a:xfrm>
            <a:off x="217490" y="812801"/>
            <a:ext cx="7124703"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4F162B0D-DA48-4F68-B6BF-5C5E34AF6207}"/>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CB26DBA0-F62A-45F2-B177-CA037461E092}"/>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06FDECF-1920-49E6-A2D5-998183E424E5}" type="slidenum">
              <a:t>4</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CC22E440-9E9E-4C60-948D-84DD4562A564}"/>
              </a:ext>
            </a:extLst>
          </p:cNvPr>
          <p:cNvSpPr>
            <a:spLocks noGrp="1" noRot="1" noChangeAspect="1"/>
          </p:cNvSpPr>
          <p:nvPr>
            <p:ph type="sldImg"/>
          </p:nvPr>
        </p:nvSpPr>
        <p:spPr>
          <a:xfrm>
            <a:off x="217490" y="812801"/>
            <a:ext cx="7124703"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C910D9EA-41BB-4CFD-A625-BA0062A67BB5}"/>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444EECDE-1E0D-4730-A40E-808EABD65EF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3D35725-EFE5-4618-8252-CBB3231CE353}" type="slidenum">
              <a:t>5</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32280C8A-26C0-487B-9E74-0D0099F9F98A}"/>
              </a:ext>
            </a:extLst>
          </p:cNvPr>
          <p:cNvSpPr>
            <a:spLocks noGrp="1" noRot="1" noChangeAspect="1"/>
          </p:cNvSpPr>
          <p:nvPr>
            <p:ph type="sldImg"/>
          </p:nvPr>
        </p:nvSpPr>
        <p:spPr>
          <a:xfrm>
            <a:off x="217490" y="812801"/>
            <a:ext cx="7124703"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25C74864-E8B5-45A7-9890-83DD188068CC}"/>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A135D915-04B9-4025-ABC2-0185AF86422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99C891F-D57A-4823-A792-C4E79E9B3356}" type="slidenum">
              <a:t>6</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A8D0BE7B-D152-4AF4-8278-1A48148DD55A}"/>
              </a:ext>
            </a:extLst>
          </p:cNvPr>
          <p:cNvSpPr>
            <a:spLocks noGrp="1" noRot="1" noChangeAspect="1"/>
          </p:cNvSpPr>
          <p:nvPr>
            <p:ph type="sldImg"/>
          </p:nvPr>
        </p:nvSpPr>
        <p:spPr>
          <a:xfrm>
            <a:off x="217490" y="812801"/>
            <a:ext cx="7124703" cy="4008436"/>
          </a:xfrm>
          <a:solidFill>
            <a:srgbClr val="4472C4"/>
          </a:solidFill>
          <a:ln w="25402">
            <a:solidFill>
              <a:srgbClr val="2F528F"/>
            </a:solidFill>
            <a:prstDash val="solid"/>
          </a:ln>
        </p:spPr>
      </p:sp>
      <p:sp>
        <p:nvSpPr>
          <p:cNvPr id="4" name="Segnaposto note 2">
            <a:extLst>
              <a:ext uri="{FF2B5EF4-FFF2-40B4-BE49-F238E27FC236}">
                <a16:creationId xmlns:a16="http://schemas.microsoft.com/office/drawing/2014/main" id="{52972D92-2F97-4A45-97F4-B3BF172EE46D}"/>
              </a:ext>
            </a:extLst>
          </p:cNvPr>
          <p:cNvSpPr txBox="1">
            <a:spLocks noGrp="1"/>
          </p:cNvSpPr>
          <p:nvPr>
            <p:ph type="body" sz="quarter" idx="1"/>
          </p:nvPr>
        </p:nvSpPr>
        <p:spPr/>
        <p:txBody>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028A28-14BD-4806-AA37-86A28D8CD364}"/>
              </a:ext>
            </a:extLst>
          </p:cNvPr>
          <p:cNvSpPr txBox="1">
            <a:spLocks noGrp="1"/>
          </p:cNvSpPr>
          <p:nvPr>
            <p:ph type="ctrTitle"/>
          </p:nvPr>
        </p:nvSpPr>
        <p:spPr>
          <a:xfrm>
            <a:off x="1524003" y="1122361"/>
            <a:ext cx="9144000" cy="2387598"/>
          </a:xfrm>
        </p:spPr>
        <p:txBody>
          <a:bodyPr anchor="b" anchorCtr="1"/>
          <a:lstStyle>
            <a:lvl1pPr algn="ctr">
              <a:defRPr lang="it-IT" sz="6000"/>
            </a:lvl1pPr>
          </a:lstStyle>
          <a:p>
            <a:pPr lvl="0"/>
            <a:r>
              <a:rPr lang="it-IT"/>
              <a:t>Fare clic per modificare lo stile del titolo dello schema</a:t>
            </a:r>
          </a:p>
        </p:txBody>
      </p:sp>
      <p:sp>
        <p:nvSpPr>
          <p:cNvPr id="3" name="Sottotitolo 2">
            <a:extLst>
              <a:ext uri="{FF2B5EF4-FFF2-40B4-BE49-F238E27FC236}">
                <a16:creationId xmlns:a16="http://schemas.microsoft.com/office/drawing/2014/main" id="{7267C2BF-401A-4491-825A-4766C68CDDCE}"/>
              </a:ext>
            </a:extLst>
          </p:cNvPr>
          <p:cNvSpPr txBox="1">
            <a:spLocks noGrp="1"/>
          </p:cNvSpPr>
          <p:nvPr>
            <p:ph type="subTitle" idx="1"/>
          </p:nvPr>
        </p:nvSpPr>
        <p:spPr>
          <a:xfrm>
            <a:off x="1524003" y="3602041"/>
            <a:ext cx="9144000" cy="1655758"/>
          </a:xfrm>
        </p:spPr>
        <p:txBody>
          <a:bodyPr anchorCtr="1"/>
          <a:lstStyle>
            <a:lvl1pPr algn="ctr">
              <a:defRPr sz="2400"/>
            </a:lvl1pPr>
          </a:lstStyle>
          <a:p>
            <a:pPr lvl="0"/>
            <a:r>
              <a:rPr lang="it-IT"/>
              <a:t>Fare clic per modificare lo stile del sottotitolo dello schema</a:t>
            </a:r>
          </a:p>
        </p:txBody>
      </p:sp>
      <p:sp>
        <p:nvSpPr>
          <p:cNvPr id="4" name="Segnaposto data 3">
            <a:extLst>
              <a:ext uri="{FF2B5EF4-FFF2-40B4-BE49-F238E27FC236}">
                <a16:creationId xmlns:a16="http://schemas.microsoft.com/office/drawing/2014/main" id="{87EE4EC9-135D-4A89-A397-D17B33E321AE}"/>
              </a:ext>
            </a:extLst>
          </p:cNvPr>
          <p:cNvSpPr txBox="1">
            <a:spLocks noGrp="1"/>
          </p:cNvSpPr>
          <p:nvPr>
            <p:ph type="dt" sz="half" idx="7"/>
          </p:nvPr>
        </p:nvSpPr>
        <p:spPr/>
        <p:txBody>
          <a:bodyPr/>
          <a:lstStyle>
            <a:lvl1pPr>
              <a:defRPr/>
            </a:lvl1pPr>
          </a:lstStyle>
          <a:p>
            <a:pPr lvl="0"/>
            <a:fld id="{DF665BF7-0260-4FB6-B4C9-3538A16119C4}" type="datetime1">
              <a:rPr lang="it-IT"/>
              <a:pPr lvl="0"/>
              <a:t>18/07/2019</a:t>
            </a:fld>
            <a:endParaRPr lang="it-IT"/>
          </a:p>
        </p:txBody>
      </p:sp>
      <p:sp>
        <p:nvSpPr>
          <p:cNvPr id="5" name="Segnaposto piè di pagina 4">
            <a:extLst>
              <a:ext uri="{FF2B5EF4-FFF2-40B4-BE49-F238E27FC236}">
                <a16:creationId xmlns:a16="http://schemas.microsoft.com/office/drawing/2014/main" id="{044C0A7F-D169-423B-9775-906E3FE5810E}"/>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48CD197D-00E7-4A9E-B08D-6647F646E1FF}"/>
              </a:ext>
            </a:extLst>
          </p:cNvPr>
          <p:cNvSpPr txBox="1">
            <a:spLocks noGrp="1"/>
          </p:cNvSpPr>
          <p:nvPr>
            <p:ph type="sldNum" sz="quarter" idx="8"/>
          </p:nvPr>
        </p:nvSpPr>
        <p:spPr/>
        <p:txBody>
          <a:bodyPr/>
          <a:lstStyle>
            <a:lvl1pPr>
              <a:defRPr/>
            </a:lvl1pPr>
          </a:lstStyle>
          <a:p>
            <a:pPr lvl="0"/>
            <a:fld id="{FCE2A136-D830-404B-9EBD-636C2F5885F3}" type="slidenum">
              <a:t>‹N›</a:t>
            </a:fld>
            <a:endParaRPr lang="it-IT"/>
          </a:p>
        </p:txBody>
      </p:sp>
    </p:spTree>
    <p:extLst>
      <p:ext uri="{BB962C8B-B14F-4D97-AF65-F5344CB8AC3E}">
        <p14:creationId xmlns:p14="http://schemas.microsoft.com/office/powerpoint/2010/main" val="3497211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432FBA-2BF6-4115-8010-17E67306FD21}"/>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1098B14C-277B-48C0-B4BB-05F575F282AD}"/>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C22694C-4854-487B-AA7C-93983BFF2D6A}"/>
              </a:ext>
            </a:extLst>
          </p:cNvPr>
          <p:cNvSpPr txBox="1">
            <a:spLocks noGrp="1"/>
          </p:cNvSpPr>
          <p:nvPr>
            <p:ph type="dt" sz="half" idx="7"/>
          </p:nvPr>
        </p:nvSpPr>
        <p:spPr/>
        <p:txBody>
          <a:bodyPr/>
          <a:lstStyle>
            <a:lvl1pPr>
              <a:defRPr/>
            </a:lvl1pPr>
          </a:lstStyle>
          <a:p>
            <a:pPr lvl="0"/>
            <a:fld id="{00A1EF02-E34E-4024-8DF1-DE6E623D1ED5}" type="datetime1">
              <a:rPr lang="it-IT"/>
              <a:pPr lvl="0"/>
              <a:t>18/07/2019</a:t>
            </a:fld>
            <a:endParaRPr lang="it-IT"/>
          </a:p>
        </p:txBody>
      </p:sp>
      <p:sp>
        <p:nvSpPr>
          <p:cNvPr id="5" name="Segnaposto piè di pagina 4">
            <a:extLst>
              <a:ext uri="{FF2B5EF4-FFF2-40B4-BE49-F238E27FC236}">
                <a16:creationId xmlns:a16="http://schemas.microsoft.com/office/drawing/2014/main" id="{86B8B46A-183F-49AD-ADC3-8F5A02E6683B}"/>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9A3E2C0E-A40A-4713-B5C1-89A987C73994}"/>
              </a:ext>
            </a:extLst>
          </p:cNvPr>
          <p:cNvSpPr txBox="1">
            <a:spLocks noGrp="1"/>
          </p:cNvSpPr>
          <p:nvPr>
            <p:ph type="sldNum" sz="quarter" idx="8"/>
          </p:nvPr>
        </p:nvSpPr>
        <p:spPr/>
        <p:txBody>
          <a:bodyPr/>
          <a:lstStyle>
            <a:lvl1pPr>
              <a:defRPr/>
            </a:lvl1pPr>
          </a:lstStyle>
          <a:p>
            <a:pPr lvl="0"/>
            <a:fld id="{D0425B7E-AB74-4D4A-A3DC-D8060D4D2891}" type="slidenum">
              <a:t>‹N›</a:t>
            </a:fld>
            <a:endParaRPr lang="it-IT"/>
          </a:p>
        </p:txBody>
      </p:sp>
    </p:spTree>
    <p:extLst>
      <p:ext uri="{BB962C8B-B14F-4D97-AF65-F5344CB8AC3E}">
        <p14:creationId xmlns:p14="http://schemas.microsoft.com/office/powerpoint/2010/main" val="1792203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A78DB9B-CE9C-440F-8C87-641DEDF27C39}"/>
              </a:ext>
            </a:extLst>
          </p:cNvPr>
          <p:cNvSpPr txBox="1">
            <a:spLocks noGrp="1"/>
          </p:cNvSpPr>
          <p:nvPr>
            <p:ph type="title" orient="vert"/>
          </p:nvPr>
        </p:nvSpPr>
        <p:spPr>
          <a:xfrm>
            <a:off x="8801100" y="1604964"/>
            <a:ext cx="2781303" cy="4818065"/>
          </a:xfrm>
        </p:spPr>
        <p:txBody>
          <a:bodyPr vert="eaVert"/>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EB760F3D-31EC-48CA-8979-4E8D9765CAF0}"/>
              </a:ext>
            </a:extLst>
          </p:cNvPr>
          <p:cNvSpPr txBox="1">
            <a:spLocks noGrp="1"/>
          </p:cNvSpPr>
          <p:nvPr>
            <p:ph type="body" orient="vert" idx="1"/>
          </p:nvPr>
        </p:nvSpPr>
        <p:spPr>
          <a:xfrm>
            <a:off x="457200" y="1604964"/>
            <a:ext cx="8191496" cy="4818065"/>
          </a:xfrm>
        </p:spPr>
        <p:txBody>
          <a:bodyPr vert="eaVert"/>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423ED04-D256-4CEF-B982-9FF56911FA18}"/>
              </a:ext>
            </a:extLst>
          </p:cNvPr>
          <p:cNvSpPr txBox="1">
            <a:spLocks noGrp="1"/>
          </p:cNvSpPr>
          <p:nvPr>
            <p:ph type="dt" sz="half" idx="7"/>
          </p:nvPr>
        </p:nvSpPr>
        <p:spPr/>
        <p:txBody>
          <a:bodyPr/>
          <a:lstStyle>
            <a:lvl1pPr>
              <a:defRPr/>
            </a:lvl1pPr>
          </a:lstStyle>
          <a:p>
            <a:pPr lvl="0"/>
            <a:fld id="{E48A7604-992F-48C7-A45C-E5BF2B938D2D}" type="datetime1">
              <a:rPr lang="it-IT"/>
              <a:pPr lvl="0"/>
              <a:t>18/07/2019</a:t>
            </a:fld>
            <a:endParaRPr lang="it-IT"/>
          </a:p>
        </p:txBody>
      </p:sp>
      <p:sp>
        <p:nvSpPr>
          <p:cNvPr id="5" name="Segnaposto piè di pagina 4">
            <a:extLst>
              <a:ext uri="{FF2B5EF4-FFF2-40B4-BE49-F238E27FC236}">
                <a16:creationId xmlns:a16="http://schemas.microsoft.com/office/drawing/2014/main" id="{FBC7AB0C-0D3A-4F35-A203-A234E629CC80}"/>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42465A36-BE2E-4DB0-9D3A-ADEEE37A77AB}"/>
              </a:ext>
            </a:extLst>
          </p:cNvPr>
          <p:cNvSpPr txBox="1">
            <a:spLocks noGrp="1"/>
          </p:cNvSpPr>
          <p:nvPr>
            <p:ph type="sldNum" sz="quarter" idx="8"/>
          </p:nvPr>
        </p:nvSpPr>
        <p:spPr/>
        <p:txBody>
          <a:bodyPr/>
          <a:lstStyle>
            <a:lvl1pPr>
              <a:defRPr/>
            </a:lvl1pPr>
          </a:lstStyle>
          <a:p>
            <a:pPr lvl="0"/>
            <a:fld id="{DB19E5C2-2A82-4130-8E3A-F24A8BB8F4C5}" type="slidenum">
              <a:t>‹N›</a:t>
            </a:fld>
            <a:endParaRPr lang="it-IT"/>
          </a:p>
        </p:txBody>
      </p:sp>
    </p:spTree>
    <p:extLst>
      <p:ext uri="{BB962C8B-B14F-4D97-AF65-F5344CB8AC3E}">
        <p14:creationId xmlns:p14="http://schemas.microsoft.com/office/powerpoint/2010/main" val="2371541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259FCC-98F2-4EAC-B9E9-D2CA23343599}"/>
              </a:ext>
            </a:extLst>
          </p:cNvPr>
          <p:cNvSpPr txBox="1">
            <a:spLocks noGrp="1"/>
          </p:cNvSpPr>
          <p:nvPr>
            <p:ph type="ctrTitle"/>
          </p:nvPr>
        </p:nvSpPr>
        <p:spPr>
          <a:xfrm>
            <a:off x="1524003" y="1122361"/>
            <a:ext cx="9144000" cy="2387598"/>
          </a:xfrm>
        </p:spPr>
        <p:txBody>
          <a:bodyPr anchor="b" anchorCtr="1"/>
          <a:lstStyle>
            <a:lvl1pPr algn="ctr">
              <a:defRPr lang="it-IT" sz="6000"/>
            </a:lvl1pPr>
          </a:lstStyle>
          <a:p>
            <a:pPr lvl="0"/>
            <a:r>
              <a:rPr lang="it-IT"/>
              <a:t>Fare clic per modificare lo stile del titolo dello schema</a:t>
            </a:r>
          </a:p>
        </p:txBody>
      </p:sp>
      <p:sp>
        <p:nvSpPr>
          <p:cNvPr id="3" name="Sottotitolo 2">
            <a:extLst>
              <a:ext uri="{FF2B5EF4-FFF2-40B4-BE49-F238E27FC236}">
                <a16:creationId xmlns:a16="http://schemas.microsoft.com/office/drawing/2014/main" id="{A2CCDE18-1D3F-4C6E-8E4C-E8ABC281BFFF}"/>
              </a:ext>
            </a:extLst>
          </p:cNvPr>
          <p:cNvSpPr txBox="1">
            <a:spLocks noGrp="1"/>
          </p:cNvSpPr>
          <p:nvPr>
            <p:ph type="subTitle" idx="1"/>
          </p:nvPr>
        </p:nvSpPr>
        <p:spPr>
          <a:xfrm>
            <a:off x="1524003" y="3602041"/>
            <a:ext cx="9144000" cy="1655758"/>
          </a:xfrm>
        </p:spPr>
        <p:txBody>
          <a:bodyPr anchorCtr="1"/>
          <a:lstStyle>
            <a:lvl1pPr algn="ctr">
              <a:buNone/>
              <a:defRPr lang="it-IT" sz="2400"/>
            </a:lvl1pPr>
          </a:lstStyle>
          <a:p>
            <a:pPr lvl="0"/>
            <a:r>
              <a:rPr lang="it-IT"/>
              <a:t>Fare clic per modificare lo stile del sottotitolo dello schema</a:t>
            </a:r>
          </a:p>
        </p:txBody>
      </p:sp>
      <p:sp>
        <p:nvSpPr>
          <p:cNvPr id="4" name="Segnaposto data 3">
            <a:extLst>
              <a:ext uri="{FF2B5EF4-FFF2-40B4-BE49-F238E27FC236}">
                <a16:creationId xmlns:a16="http://schemas.microsoft.com/office/drawing/2014/main" id="{DC352130-43F6-4908-97CA-D8576110B911}"/>
              </a:ext>
            </a:extLst>
          </p:cNvPr>
          <p:cNvSpPr txBox="1">
            <a:spLocks noGrp="1"/>
          </p:cNvSpPr>
          <p:nvPr>
            <p:ph type="dt" sz="half" idx="7"/>
          </p:nvPr>
        </p:nvSpPr>
        <p:spPr/>
        <p:txBody>
          <a:bodyPr/>
          <a:lstStyle>
            <a:lvl1pPr>
              <a:defRPr/>
            </a:lvl1pPr>
          </a:lstStyle>
          <a:p>
            <a:pPr lvl="0"/>
            <a:fld id="{544771C7-5198-4A48-94B0-3FCA49D41418}" type="datetime1">
              <a:rPr lang="it-IT"/>
              <a:pPr lvl="0"/>
              <a:t>18/07/2019</a:t>
            </a:fld>
            <a:endParaRPr lang="it-IT"/>
          </a:p>
        </p:txBody>
      </p:sp>
      <p:sp>
        <p:nvSpPr>
          <p:cNvPr id="5" name="Segnaposto piè di pagina 4">
            <a:extLst>
              <a:ext uri="{FF2B5EF4-FFF2-40B4-BE49-F238E27FC236}">
                <a16:creationId xmlns:a16="http://schemas.microsoft.com/office/drawing/2014/main" id="{8571F7F2-C9F8-42E9-81B6-46050E13BCEF}"/>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3075FFF8-9385-4DC4-B3F2-C612BE28B59F}"/>
              </a:ext>
            </a:extLst>
          </p:cNvPr>
          <p:cNvSpPr txBox="1">
            <a:spLocks noGrp="1"/>
          </p:cNvSpPr>
          <p:nvPr>
            <p:ph type="sldNum" sz="quarter" idx="8"/>
          </p:nvPr>
        </p:nvSpPr>
        <p:spPr/>
        <p:txBody>
          <a:bodyPr/>
          <a:lstStyle>
            <a:lvl1pPr>
              <a:defRPr/>
            </a:lvl1pPr>
          </a:lstStyle>
          <a:p>
            <a:pPr lvl="0"/>
            <a:fld id="{EB52D383-26A8-4669-88EB-25676356B2FC}" type="slidenum">
              <a:t>‹N›</a:t>
            </a:fld>
            <a:endParaRPr lang="it-IT"/>
          </a:p>
        </p:txBody>
      </p:sp>
    </p:spTree>
    <p:extLst>
      <p:ext uri="{BB962C8B-B14F-4D97-AF65-F5344CB8AC3E}">
        <p14:creationId xmlns:p14="http://schemas.microsoft.com/office/powerpoint/2010/main" val="4171563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04EBDD-BFAC-40F7-94A7-8211209A1884}"/>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047AA86B-140D-40A4-86B2-BEDBA265D26C}"/>
              </a:ext>
            </a:extLst>
          </p:cNvPr>
          <p:cNvSpPr txBox="1">
            <a:spLocks noGrp="1"/>
          </p:cNvSpPr>
          <p:nvPr>
            <p:ph idx="1"/>
          </p:nvPr>
        </p:nvSpPr>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2C6D1EA-2672-48B1-8BFF-551F44757E48}"/>
              </a:ext>
            </a:extLst>
          </p:cNvPr>
          <p:cNvSpPr txBox="1">
            <a:spLocks noGrp="1"/>
          </p:cNvSpPr>
          <p:nvPr>
            <p:ph type="dt" sz="half" idx="7"/>
          </p:nvPr>
        </p:nvSpPr>
        <p:spPr/>
        <p:txBody>
          <a:bodyPr/>
          <a:lstStyle>
            <a:lvl1pPr>
              <a:defRPr/>
            </a:lvl1pPr>
          </a:lstStyle>
          <a:p>
            <a:pPr lvl="0"/>
            <a:fld id="{3F6C27A3-E14E-44C2-87A2-6B25167CBFBD}" type="datetime1">
              <a:rPr lang="it-IT"/>
              <a:pPr lvl="0"/>
              <a:t>18/07/2019</a:t>
            </a:fld>
            <a:endParaRPr lang="it-IT"/>
          </a:p>
        </p:txBody>
      </p:sp>
      <p:sp>
        <p:nvSpPr>
          <p:cNvPr id="5" name="Segnaposto piè di pagina 4">
            <a:extLst>
              <a:ext uri="{FF2B5EF4-FFF2-40B4-BE49-F238E27FC236}">
                <a16:creationId xmlns:a16="http://schemas.microsoft.com/office/drawing/2014/main" id="{AFE9C4F0-2BE1-4479-BA93-E619D1D39480}"/>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4750F530-3CA3-49A5-8D1D-CDD506C573D2}"/>
              </a:ext>
            </a:extLst>
          </p:cNvPr>
          <p:cNvSpPr txBox="1">
            <a:spLocks noGrp="1"/>
          </p:cNvSpPr>
          <p:nvPr>
            <p:ph type="sldNum" sz="quarter" idx="8"/>
          </p:nvPr>
        </p:nvSpPr>
        <p:spPr/>
        <p:txBody>
          <a:bodyPr/>
          <a:lstStyle>
            <a:lvl1pPr>
              <a:defRPr/>
            </a:lvl1pPr>
          </a:lstStyle>
          <a:p>
            <a:pPr lvl="0"/>
            <a:fld id="{95C50D7A-0C66-4167-A0C5-C1E8ADA1EDE6}" type="slidenum">
              <a:t>‹N›</a:t>
            </a:fld>
            <a:endParaRPr lang="it-IT"/>
          </a:p>
        </p:txBody>
      </p:sp>
    </p:spTree>
    <p:extLst>
      <p:ext uri="{BB962C8B-B14F-4D97-AF65-F5344CB8AC3E}">
        <p14:creationId xmlns:p14="http://schemas.microsoft.com/office/powerpoint/2010/main" val="1526457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06099D-DF70-42BA-82A4-261DB4287B4E}"/>
              </a:ext>
            </a:extLst>
          </p:cNvPr>
          <p:cNvSpPr txBox="1">
            <a:spLocks noGrp="1"/>
          </p:cNvSpPr>
          <p:nvPr>
            <p:ph type="title"/>
          </p:nvPr>
        </p:nvSpPr>
        <p:spPr>
          <a:xfrm>
            <a:off x="831847" y="1709735"/>
            <a:ext cx="10515600" cy="2852735"/>
          </a:xfrm>
        </p:spPr>
        <p:txBody>
          <a:bodyPr anchor="b"/>
          <a:lstStyle>
            <a:lvl1pPr>
              <a:defRPr lang="it-IT" sz="6000"/>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9980CD05-C00A-4BB7-8CC7-CDF02977AC7A}"/>
              </a:ext>
            </a:extLst>
          </p:cNvPr>
          <p:cNvSpPr txBox="1">
            <a:spLocks noGrp="1"/>
          </p:cNvSpPr>
          <p:nvPr>
            <p:ph type="body" idx="1"/>
          </p:nvPr>
        </p:nvSpPr>
        <p:spPr>
          <a:xfrm>
            <a:off x="831847" y="4589465"/>
            <a:ext cx="10515600" cy="1500182"/>
          </a:xfrm>
        </p:spPr>
        <p:txBody>
          <a:bodyPr/>
          <a:lstStyle>
            <a:lvl1pPr>
              <a:buNone/>
              <a:defRPr lang="it-IT" sz="2400">
                <a:solidFill>
                  <a:srgbClr val="898989"/>
                </a:solidFill>
              </a:defRPr>
            </a:lvl1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F54ED06-9825-4E80-A5AF-1976848A560A}"/>
              </a:ext>
            </a:extLst>
          </p:cNvPr>
          <p:cNvSpPr txBox="1">
            <a:spLocks noGrp="1"/>
          </p:cNvSpPr>
          <p:nvPr>
            <p:ph type="dt" sz="half" idx="7"/>
          </p:nvPr>
        </p:nvSpPr>
        <p:spPr/>
        <p:txBody>
          <a:bodyPr/>
          <a:lstStyle>
            <a:lvl1pPr>
              <a:defRPr/>
            </a:lvl1pPr>
          </a:lstStyle>
          <a:p>
            <a:pPr lvl="0"/>
            <a:fld id="{3602D2DD-6A5C-4507-9F25-58AE2E814956}" type="datetime1">
              <a:rPr lang="it-IT"/>
              <a:pPr lvl="0"/>
              <a:t>18/07/2019</a:t>
            </a:fld>
            <a:endParaRPr lang="it-IT"/>
          </a:p>
        </p:txBody>
      </p:sp>
      <p:sp>
        <p:nvSpPr>
          <p:cNvPr id="5" name="Segnaposto piè di pagina 4">
            <a:extLst>
              <a:ext uri="{FF2B5EF4-FFF2-40B4-BE49-F238E27FC236}">
                <a16:creationId xmlns:a16="http://schemas.microsoft.com/office/drawing/2014/main" id="{F9756B55-16A7-4018-9905-E18A4CD1DE3A}"/>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F4268332-0F6C-4B4B-ADE8-5F93B03E91AA}"/>
              </a:ext>
            </a:extLst>
          </p:cNvPr>
          <p:cNvSpPr txBox="1">
            <a:spLocks noGrp="1"/>
          </p:cNvSpPr>
          <p:nvPr>
            <p:ph type="sldNum" sz="quarter" idx="8"/>
          </p:nvPr>
        </p:nvSpPr>
        <p:spPr/>
        <p:txBody>
          <a:bodyPr/>
          <a:lstStyle>
            <a:lvl1pPr>
              <a:defRPr/>
            </a:lvl1pPr>
          </a:lstStyle>
          <a:p>
            <a:pPr lvl="0"/>
            <a:fld id="{25080C80-FC6D-461C-88F8-0CF7053FEF6D}" type="slidenum">
              <a:t>‹N›</a:t>
            </a:fld>
            <a:endParaRPr lang="it-IT"/>
          </a:p>
        </p:txBody>
      </p:sp>
    </p:spTree>
    <p:extLst>
      <p:ext uri="{BB962C8B-B14F-4D97-AF65-F5344CB8AC3E}">
        <p14:creationId xmlns:p14="http://schemas.microsoft.com/office/powerpoint/2010/main" val="3987442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2C4D02-2F67-404D-8298-128B12B28FA3}"/>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6B6AA34C-2A3F-4E03-A7EA-B94FD88261D4}"/>
              </a:ext>
            </a:extLst>
          </p:cNvPr>
          <p:cNvSpPr txBox="1">
            <a:spLocks noGrp="1"/>
          </p:cNvSpPr>
          <p:nvPr>
            <p:ph idx="1"/>
          </p:nvPr>
        </p:nvSpPr>
        <p:spPr>
          <a:xfrm>
            <a:off x="1023935" y="2286000"/>
            <a:ext cx="4783134" cy="4022729"/>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190CCFF-65E7-4910-9AC2-80EF19F06AA2}"/>
              </a:ext>
            </a:extLst>
          </p:cNvPr>
          <p:cNvSpPr txBox="1">
            <a:spLocks noGrp="1"/>
          </p:cNvSpPr>
          <p:nvPr>
            <p:ph idx="2"/>
          </p:nvPr>
        </p:nvSpPr>
        <p:spPr>
          <a:xfrm>
            <a:off x="5959473" y="2286000"/>
            <a:ext cx="4784726" cy="4022729"/>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448408C-BBA0-4DE3-AD4E-83012AABFEC6}"/>
              </a:ext>
            </a:extLst>
          </p:cNvPr>
          <p:cNvSpPr txBox="1">
            <a:spLocks noGrp="1"/>
          </p:cNvSpPr>
          <p:nvPr>
            <p:ph type="dt" sz="half" idx="7"/>
          </p:nvPr>
        </p:nvSpPr>
        <p:spPr/>
        <p:txBody>
          <a:bodyPr/>
          <a:lstStyle>
            <a:lvl1pPr>
              <a:defRPr/>
            </a:lvl1pPr>
          </a:lstStyle>
          <a:p>
            <a:pPr lvl="0"/>
            <a:fld id="{4BA55B99-CFE8-49F8-9417-8F8E5CF23F0D}" type="datetime1">
              <a:rPr lang="it-IT"/>
              <a:pPr lvl="0"/>
              <a:t>18/07/2019</a:t>
            </a:fld>
            <a:endParaRPr lang="it-IT"/>
          </a:p>
        </p:txBody>
      </p:sp>
      <p:sp>
        <p:nvSpPr>
          <p:cNvPr id="6" name="Segnaposto piè di pagina 5">
            <a:extLst>
              <a:ext uri="{FF2B5EF4-FFF2-40B4-BE49-F238E27FC236}">
                <a16:creationId xmlns:a16="http://schemas.microsoft.com/office/drawing/2014/main" id="{FD00D67A-53AE-47E7-96F4-D7B86CEFCD58}"/>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776D7C21-AB9C-4E1D-9372-1E62D9F1AE81}"/>
              </a:ext>
            </a:extLst>
          </p:cNvPr>
          <p:cNvSpPr txBox="1">
            <a:spLocks noGrp="1"/>
          </p:cNvSpPr>
          <p:nvPr>
            <p:ph type="sldNum" sz="quarter" idx="8"/>
          </p:nvPr>
        </p:nvSpPr>
        <p:spPr/>
        <p:txBody>
          <a:bodyPr/>
          <a:lstStyle>
            <a:lvl1pPr>
              <a:defRPr/>
            </a:lvl1pPr>
          </a:lstStyle>
          <a:p>
            <a:pPr lvl="0"/>
            <a:fld id="{A435B18C-8267-4BAA-A00D-8FEA66002874}" type="slidenum">
              <a:t>‹N›</a:t>
            </a:fld>
            <a:endParaRPr lang="it-IT"/>
          </a:p>
        </p:txBody>
      </p:sp>
    </p:spTree>
    <p:extLst>
      <p:ext uri="{BB962C8B-B14F-4D97-AF65-F5344CB8AC3E}">
        <p14:creationId xmlns:p14="http://schemas.microsoft.com/office/powerpoint/2010/main" val="2530474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12922D-0601-42DD-9450-37EFAB05B3B1}"/>
              </a:ext>
            </a:extLst>
          </p:cNvPr>
          <p:cNvSpPr txBox="1">
            <a:spLocks noGrp="1"/>
          </p:cNvSpPr>
          <p:nvPr>
            <p:ph type="title"/>
          </p:nvPr>
        </p:nvSpPr>
        <p:spPr>
          <a:xfrm>
            <a:off x="839784" y="365129"/>
            <a:ext cx="10515600" cy="1325559"/>
          </a:xfrm>
        </p:spPr>
        <p:txBody>
          <a:bodyPr/>
          <a:lstStyle>
            <a:lvl1pPr>
              <a:defRPr lang="it-IT"/>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BFD62364-F4A1-42F4-9784-2F6BC8C45A76}"/>
              </a:ext>
            </a:extLst>
          </p:cNvPr>
          <p:cNvSpPr txBox="1">
            <a:spLocks noGrp="1"/>
          </p:cNvSpPr>
          <p:nvPr>
            <p:ph type="body" idx="1"/>
          </p:nvPr>
        </p:nvSpPr>
        <p:spPr>
          <a:xfrm>
            <a:off x="839784" y="1681160"/>
            <a:ext cx="5157782" cy="823910"/>
          </a:xfrm>
        </p:spPr>
        <p:txBody>
          <a:bodyPr anchor="b"/>
          <a:lstStyle>
            <a:lvl1pPr>
              <a:buNone/>
              <a:defRPr lang="it-IT" sz="2400" b="1"/>
            </a:lvl1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5C92680-0EDD-46B2-B095-4D34F964E0CF}"/>
              </a:ext>
            </a:extLst>
          </p:cNvPr>
          <p:cNvSpPr txBox="1">
            <a:spLocks noGrp="1"/>
          </p:cNvSpPr>
          <p:nvPr>
            <p:ph idx="2"/>
          </p:nvPr>
        </p:nvSpPr>
        <p:spPr>
          <a:xfrm>
            <a:off x="839784" y="2505071"/>
            <a:ext cx="5157782" cy="3684583"/>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3D65F44-D939-4FD7-BFED-3BD7484FCCE5}"/>
              </a:ext>
            </a:extLst>
          </p:cNvPr>
          <p:cNvSpPr txBox="1">
            <a:spLocks noGrp="1"/>
          </p:cNvSpPr>
          <p:nvPr>
            <p:ph type="body" idx="3"/>
          </p:nvPr>
        </p:nvSpPr>
        <p:spPr>
          <a:xfrm>
            <a:off x="6172200" y="1681160"/>
            <a:ext cx="5183184" cy="823910"/>
          </a:xfrm>
        </p:spPr>
        <p:txBody>
          <a:bodyPr anchor="b"/>
          <a:lstStyle>
            <a:lvl1pPr>
              <a:buNone/>
              <a:defRPr lang="it-IT" sz="2400" b="1"/>
            </a:lvl1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6DEBFE2-B425-4481-97B6-67FC906A0F54}"/>
              </a:ext>
            </a:extLst>
          </p:cNvPr>
          <p:cNvSpPr txBox="1">
            <a:spLocks noGrp="1"/>
          </p:cNvSpPr>
          <p:nvPr>
            <p:ph idx="4"/>
          </p:nvPr>
        </p:nvSpPr>
        <p:spPr>
          <a:xfrm>
            <a:off x="6172200" y="2505071"/>
            <a:ext cx="5183184" cy="3684583"/>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788449C-FA37-454E-A8D7-0C37F0CD7658}"/>
              </a:ext>
            </a:extLst>
          </p:cNvPr>
          <p:cNvSpPr txBox="1">
            <a:spLocks noGrp="1"/>
          </p:cNvSpPr>
          <p:nvPr>
            <p:ph type="dt" sz="half" idx="7"/>
          </p:nvPr>
        </p:nvSpPr>
        <p:spPr/>
        <p:txBody>
          <a:bodyPr/>
          <a:lstStyle>
            <a:lvl1pPr>
              <a:defRPr/>
            </a:lvl1pPr>
          </a:lstStyle>
          <a:p>
            <a:pPr lvl="0"/>
            <a:fld id="{3D7ED68F-1010-4447-84B9-11C7C4B80422}" type="datetime1">
              <a:rPr lang="it-IT"/>
              <a:pPr lvl="0"/>
              <a:t>18/07/2019</a:t>
            </a:fld>
            <a:endParaRPr lang="it-IT"/>
          </a:p>
        </p:txBody>
      </p:sp>
      <p:sp>
        <p:nvSpPr>
          <p:cNvPr id="8" name="Segnaposto piè di pagina 7">
            <a:extLst>
              <a:ext uri="{FF2B5EF4-FFF2-40B4-BE49-F238E27FC236}">
                <a16:creationId xmlns:a16="http://schemas.microsoft.com/office/drawing/2014/main" id="{7FD47ED3-4EFF-43F6-B04E-C19C9D92F9AF}"/>
              </a:ext>
            </a:extLst>
          </p:cNvPr>
          <p:cNvSpPr txBox="1">
            <a:spLocks noGrp="1"/>
          </p:cNvSpPr>
          <p:nvPr>
            <p:ph type="ftr" sz="quarter" idx="9"/>
          </p:nvPr>
        </p:nvSpPr>
        <p:spPr/>
        <p:txBody>
          <a:bodyPr/>
          <a:lstStyle>
            <a:lvl1pPr>
              <a:defRPr/>
            </a:lvl1pPr>
          </a:lstStyle>
          <a:p>
            <a:pPr lvl="0"/>
            <a:endParaRPr lang="it-IT"/>
          </a:p>
        </p:txBody>
      </p:sp>
      <p:sp>
        <p:nvSpPr>
          <p:cNvPr id="9" name="Segnaposto numero diapositiva 8">
            <a:extLst>
              <a:ext uri="{FF2B5EF4-FFF2-40B4-BE49-F238E27FC236}">
                <a16:creationId xmlns:a16="http://schemas.microsoft.com/office/drawing/2014/main" id="{C21C09BF-5D98-47AA-AB4B-D383866678C0}"/>
              </a:ext>
            </a:extLst>
          </p:cNvPr>
          <p:cNvSpPr txBox="1">
            <a:spLocks noGrp="1"/>
          </p:cNvSpPr>
          <p:nvPr>
            <p:ph type="sldNum" sz="quarter" idx="8"/>
          </p:nvPr>
        </p:nvSpPr>
        <p:spPr/>
        <p:txBody>
          <a:bodyPr/>
          <a:lstStyle>
            <a:lvl1pPr>
              <a:defRPr/>
            </a:lvl1pPr>
          </a:lstStyle>
          <a:p>
            <a:pPr lvl="0"/>
            <a:fld id="{DAB96238-641E-44CF-8F18-D51FC35AE086}" type="slidenum">
              <a:t>‹N›</a:t>
            </a:fld>
            <a:endParaRPr lang="it-IT"/>
          </a:p>
        </p:txBody>
      </p:sp>
    </p:spTree>
    <p:extLst>
      <p:ext uri="{BB962C8B-B14F-4D97-AF65-F5344CB8AC3E}">
        <p14:creationId xmlns:p14="http://schemas.microsoft.com/office/powerpoint/2010/main" val="16927250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F4AB2E-F15B-4D45-BD8A-A18CC70F26CA}"/>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data 2">
            <a:extLst>
              <a:ext uri="{FF2B5EF4-FFF2-40B4-BE49-F238E27FC236}">
                <a16:creationId xmlns:a16="http://schemas.microsoft.com/office/drawing/2014/main" id="{D4B5675E-B192-4FF0-B403-14595E723902}"/>
              </a:ext>
            </a:extLst>
          </p:cNvPr>
          <p:cNvSpPr txBox="1">
            <a:spLocks noGrp="1"/>
          </p:cNvSpPr>
          <p:nvPr>
            <p:ph type="dt" sz="half" idx="7"/>
          </p:nvPr>
        </p:nvSpPr>
        <p:spPr/>
        <p:txBody>
          <a:bodyPr/>
          <a:lstStyle>
            <a:lvl1pPr>
              <a:defRPr/>
            </a:lvl1pPr>
          </a:lstStyle>
          <a:p>
            <a:pPr lvl="0"/>
            <a:fld id="{7FF90443-56E8-4121-8805-3F4B7AD974BC}" type="datetime1">
              <a:rPr lang="it-IT"/>
              <a:pPr lvl="0"/>
              <a:t>18/07/2019</a:t>
            </a:fld>
            <a:endParaRPr lang="it-IT"/>
          </a:p>
        </p:txBody>
      </p:sp>
      <p:sp>
        <p:nvSpPr>
          <p:cNvPr id="4" name="Segnaposto piè di pagina 3">
            <a:extLst>
              <a:ext uri="{FF2B5EF4-FFF2-40B4-BE49-F238E27FC236}">
                <a16:creationId xmlns:a16="http://schemas.microsoft.com/office/drawing/2014/main" id="{74E552B0-5F52-4026-9CF9-B32E86CF992D}"/>
              </a:ext>
            </a:extLst>
          </p:cNvPr>
          <p:cNvSpPr txBox="1">
            <a:spLocks noGrp="1"/>
          </p:cNvSpPr>
          <p:nvPr>
            <p:ph type="ftr" sz="quarter" idx="9"/>
          </p:nvPr>
        </p:nvSpPr>
        <p:spPr/>
        <p:txBody>
          <a:bodyPr/>
          <a:lstStyle>
            <a:lvl1pPr>
              <a:defRPr/>
            </a:lvl1pPr>
          </a:lstStyle>
          <a:p>
            <a:pPr lvl="0"/>
            <a:endParaRPr lang="it-IT"/>
          </a:p>
        </p:txBody>
      </p:sp>
      <p:sp>
        <p:nvSpPr>
          <p:cNvPr id="5" name="Segnaposto numero diapositiva 4">
            <a:extLst>
              <a:ext uri="{FF2B5EF4-FFF2-40B4-BE49-F238E27FC236}">
                <a16:creationId xmlns:a16="http://schemas.microsoft.com/office/drawing/2014/main" id="{283CC144-65BD-4DA8-AE97-7A5E70FEB2C1}"/>
              </a:ext>
            </a:extLst>
          </p:cNvPr>
          <p:cNvSpPr txBox="1">
            <a:spLocks noGrp="1"/>
          </p:cNvSpPr>
          <p:nvPr>
            <p:ph type="sldNum" sz="quarter" idx="8"/>
          </p:nvPr>
        </p:nvSpPr>
        <p:spPr/>
        <p:txBody>
          <a:bodyPr/>
          <a:lstStyle>
            <a:lvl1pPr>
              <a:defRPr/>
            </a:lvl1pPr>
          </a:lstStyle>
          <a:p>
            <a:pPr lvl="0"/>
            <a:fld id="{C024F09C-47EE-4DDE-98BC-BADB308CF1BF}" type="slidenum">
              <a:t>‹N›</a:t>
            </a:fld>
            <a:endParaRPr lang="it-IT"/>
          </a:p>
        </p:txBody>
      </p:sp>
    </p:spTree>
    <p:extLst>
      <p:ext uri="{BB962C8B-B14F-4D97-AF65-F5344CB8AC3E}">
        <p14:creationId xmlns:p14="http://schemas.microsoft.com/office/powerpoint/2010/main" val="32506179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5DA7B7F-A3A4-4EC2-BBD7-6E90C7ED07C2}"/>
              </a:ext>
            </a:extLst>
          </p:cNvPr>
          <p:cNvSpPr txBox="1">
            <a:spLocks noGrp="1"/>
          </p:cNvSpPr>
          <p:nvPr>
            <p:ph type="dt" sz="half" idx="7"/>
          </p:nvPr>
        </p:nvSpPr>
        <p:spPr/>
        <p:txBody>
          <a:bodyPr/>
          <a:lstStyle>
            <a:lvl1pPr>
              <a:defRPr/>
            </a:lvl1pPr>
          </a:lstStyle>
          <a:p>
            <a:pPr lvl="0"/>
            <a:fld id="{63511786-9DE6-4A27-82DF-7123FF14460E}" type="datetime1">
              <a:rPr lang="it-IT"/>
              <a:pPr lvl="0"/>
              <a:t>18/07/2019</a:t>
            </a:fld>
            <a:endParaRPr lang="it-IT"/>
          </a:p>
        </p:txBody>
      </p:sp>
      <p:sp>
        <p:nvSpPr>
          <p:cNvPr id="3" name="Segnaposto piè di pagina 2">
            <a:extLst>
              <a:ext uri="{FF2B5EF4-FFF2-40B4-BE49-F238E27FC236}">
                <a16:creationId xmlns:a16="http://schemas.microsoft.com/office/drawing/2014/main" id="{DF5203C4-8A70-4528-AD1A-8CEF6D589157}"/>
              </a:ext>
            </a:extLst>
          </p:cNvPr>
          <p:cNvSpPr txBox="1">
            <a:spLocks noGrp="1"/>
          </p:cNvSpPr>
          <p:nvPr>
            <p:ph type="ftr" sz="quarter" idx="9"/>
          </p:nvPr>
        </p:nvSpPr>
        <p:spPr/>
        <p:txBody>
          <a:bodyPr/>
          <a:lstStyle>
            <a:lvl1pPr>
              <a:defRPr/>
            </a:lvl1pPr>
          </a:lstStyle>
          <a:p>
            <a:pPr lvl="0"/>
            <a:endParaRPr lang="it-IT"/>
          </a:p>
        </p:txBody>
      </p:sp>
      <p:sp>
        <p:nvSpPr>
          <p:cNvPr id="4" name="Segnaposto numero diapositiva 3">
            <a:extLst>
              <a:ext uri="{FF2B5EF4-FFF2-40B4-BE49-F238E27FC236}">
                <a16:creationId xmlns:a16="http://schemas.microsoft.com/office/drawing/2014/main" id="{51C3A903-4FBF-46EA-87FB-8A56B60D03B5}"/>
              </a:ext>
            </a:extLst>
          </p:cNvPr>
          <p:cNvSpPr txBox="1">
            <a:spLocks noGrp="1"/>
          </p:cNvSpPr>
          <p:nvPr>
            <p:ph type="sldNum" sz="quarter" idx="8"/>
          </p:nvPr>
        </p:nvSpPr>
        <p:spPr/>
        <p:txBody>
          <a:bodyPr/>
          <a:lstStyle>
            <a:lvl1pPr>
              <a:defRPr/>
            </a:lvl1pPr>
          </a:lstStyle>
          <a:p>
            <a:pPr lvl="0"/>
            <a:fld id="{2161C969-D25E-4816-9F50-6027FA0C9A7E}" type="slidenum">
              <a:t>‹N›</a:t>
            </a:fld>
            <a:endParaRPr lang="it-IT"/>
          </a:p>
        </p:txBody>
      </p:sp>
    </p:spTree>
    <p:extLst>
      <p:ext uri="{BB962C8B-B14F-4D97-AF65-F5344CB8AC3E}">
        <p14:creationId xmlns:p14="http://schemas.microsoft.com/office/powerpoint/2010/main" val="1267054103"/>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E196D8-7934-4685-A72C-F8A7F49AFC6F}"/>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51E04C42-58BB-4434-9F1C-E99480DAE6AC}"/>
              </a:ext>
            </a:extLst>
          </p:cNvPr>
          <p:cNvSpPr txBox="1">
            <a:spLocks noGrp="1"/>
          </p:cNvSpPr>
          <p:nvPr>
            <p:ph idx="1"/>
          </p:nvPr>
        </p:nvSpPr>
        <p:spPr>
          <a:xfrm>
            <a:off x="5183184" y="987423"/>
            <a:ext cx="6172200" cy="4873623"/>
          </a:xfrm>
        </p:spPr>
        <p:txBody>
          <a:bodyPr/>
          <a:lstStyle>
            <a:lvl1pPr>
              <a:defRPr lang="it-IT" sz="3200"/>
            </a:lvl1pPr>
            <a:lvl2pPr>
              <a:defRPr lang="it-IT" sz="2800"/>
            </a:lvl2pPr>
            <a:lvl3pPr>
              <a:defRPr lang="it-IT" sz="2400"/>
            </a:lvl3pPr>
            <a:lvl4pPr>
              <a:defRPr lang="it-IT" sz="2000"/>
            </a:lvl4pPr>
            <a:lvl5pPr>
              <a:defRPr lang="it-IT" sz="2000"/>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5D1F8EF-40FB-4561-BB9C-BF03C738A9B2}"/>
              </a:ext>
            </a:extLst>
          </p:cNvPr>
          <p:cNvSpPr txBox="1">
            <a:spLocks noGrp="1"/>
          </p:cNvSpPr>
          <p:nvPr>
            <p:ph type="body" idx="2"/>
          </p:nvPr>
        </p:nvSpPr>
        <p:spPr>
          <a:xfrm>
            <a:off x="839784" y="2057400"/>
            <a:ext cx="3932240" cy="3811584"/>
          </a:xfrm>
        </p:spPr>
        <p:txBody>
          <a:bodyPr/>
          <a:lstStyle>
            <a:lvl1pPr>
              <a:buNone/>
              <a:defRPr lang="it-IT"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4E5AFF1-7C1E-4F7C-BA59-B21A7379546D}"/>
              </a:ext>
            </a:extLst>
          </p:cNvPr>
          <p:cNvSpPr txBox="1">
            <a:spLocks noGrp="1"/>
          </p:cNvSpPr>
          <p:nvPr>
            <p:ph type="dt" sz="half" idx="7"/>
          </p:nvPr>
        </p:nvSpPr>
        <p:spPr/>
        <p:txBody>
          <a:bodyPr/>
          <a:lstStyle>
            <a:lvl1pPr>
              <a:defRPr/>
            </a:lvl1pPr>
          </a:lstStyle>
          <a:p>
            <a:pPr lvl="0"/>
            <a:fld id="{CF137C17-4306-49AE-8A27-CA8C784A80CE}" type="datetime1">
              <a:rPr lang="it-IT"/>
              <a:pPr lvl="0"/>
              <a:t>18/07/2019</a:t>
            </a:fld>
            <a:endParaRPr lang="it-IT"/>
          </a:p>
        </p:txBody>
      </p:sp>
      <p:sp>
        <p:nvSpPr>
          <p:cNvPr id="6" name="Segnaposto piè di pagina 5">
            <a:extLst>
              <a:ext uri="{FF2B5EF4-FFF2-40B4-BE49-F238E27FC236}">
                <a16:creationId xmlns:a16="http://schemas.microsoft.com/office/drawing/2014/main" id="{F65EC5FE-999E-4FAB-9975-5BED45384BA1}"/>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60843606-07BE-4FC4-8D8A-47A09445EDF4}"/>
              </a:ext>
            </a:extLst>
          </p:cNvPr>
          <p:cNvSpPr txBox="1">
            <a:spLocks noGrp="1"/>
          </p:cNvSpPr>
          <p:nvPr>
            <p:ph type="sldNum" sz="quarter" idx="8"/>
          </p:nvPr>
        </p:nvSpPr>
        <p:spPr/>
        <p:txBody>
          <a:bodyPr/>
          <a:lstStyle>
            <a:lvl1pPr>
              <a:defRPr/>
            </a:lvl1pPr>
          </a:lstStyle>
          <a:p>
            <a:pPr lvl="0"/>
            <a:fld id="{7567FA99-4788-4923-9504-B813F486FC43}" type="slidenum">
              <a:t>‹N›</a:t>
            </a:fld>
            <a:endParaRPr lang="it-IT"/>
          </a:p>
        </p:txBody>
      </p:sp>
    </p:spTree>
    <p:extLst>
      <p:ext uri="{BB962C8B-B14F-4D97-AF65-F5344CB8AC3E}">
        <p14:creationId xmlns:p14="http://schemas.microsoft.com/office/powerpoint/2010/main" val="988600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E151C9-245B-4F4B-B6C8-096F398A4B9E}"/>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6EC701C5-4A36-443F-AF18-18C2587160CB}"/>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23CB628-4F88-4CDC-8A85-F4A8E0CBD613}"/>
              </a:ext>
            </a:extLst>
          </p:cNvPr>
          <p:cNvSpPr txBox="1">
            <a:spLocks noGrp="1"/>
          </p:cNvSpPr>
          <p:nvPr>
            <p:ph type="dt" sz="half" idx="7"/>
          </p:nvPr>
        </p:nvSpPr>
        <p:spPr/>
        <p:txBody>
          <a:bodyPr/>
          <a:lstStyle>
            <a:lvl1pPr>
              <a:defRPr/>
            </a:lvl1pPr>
          </a:lstStyle>
          <a:p>
            <a:pPr lvl="0"/>
            <a:fld id="{4D9B60BD-67EF-4CFE-9AB7-D9252BDC7768}" type="datetime1">
              <a:rPr lang="it-IT"/>
              <a:pPr lvl="0"/>
              <a:t>18/07/2019</a:t>
            </a:fld>
            <a:endParaRPr lang="it-IT"/>
          </a:p>
        </p:txBody>
      </p:sp>
      <p:sp>
        <p:nvSpPr>
          <p:cNvPr id="5" name="Segnaposto piè di pagina 4">
            <a:extLst>
              <a:ext uri="{FF2B5EF4-FFF2-40B4-BE49-F238E27FC236}">
                <a16:creationId xmlns:a16="http://schemas.microsoft.com/office/drawing/2014/main" id="{1EC3AE7C-FCC1-41F7-9FEC-BFC20D83729E}"/>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F604378E-BF7B-410F-9CB3-BA2FE1403922}"/>
              </a:ext>
            </a:extLst>
          </p:cNvPr>
          <p:cNvSpPr txBox="1">
            <a:spLocks noGrp="1"/>
          </p:cNvSpPr>
          <p:nvPr>
            <p:ph type="sldNum" sz="quarter" idx="8"/>
          </p:nvPr>
        </p:nvSpPr>
        <p:spPr/>
        <p:txBody>
          <a:bodyPr/>
          <a:lstStyle>
            <a:lvl1pPr>
              <a:defRPr/>
            </a:lvl1pPr>
          </a:lstStyle>
          <a:p>
            <a:pPr lvl="0"/>
            <a:fld id="{5F0648DA-896A-45A0-B6C7-C459555C44C6}" type="slidenum">
              <a:t>‹N›</a:t>
            </a:fld>
            <a:endParaRPr lang="it-IT"/>
          </a:p>
        </p:txBody>
      </p:sp>
    </p:spTree>
    <p:extLst>
      <p:ext uri="{BB962C8B-B14F-4D97-AF65-F5344CB8AC3E}">
        <p14:creationId xmlns:p14="http://schemas.microsoft.com/office/powerpoint/2010/main" val="3458788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BB2089-4A80-4E04-8B37-8DF22CBC5A41}"/>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immagine 2">
            <a:extLst>
              <a:ext uri="{FF2B5EF4-FFF2-40B4-BE49-F238E27FC236}">
                <a16:creationId xmlns:a16="http://schemas.microsoft.com/office/drawing/2014/main" id="{CA66ADE5-CF1C-4A29-B2AB-11D1D55F3431}"/>
              </a:ext>
            </a:extLst>
          </p:cNvPr>
          <p:cNvSpPr txBox="1">
            <a:spLocks noGrp="1"/>
          </p:cNvSpPr>
          <p:nvPr>
            <p:ph type="pic" idx="1"/>
          </p:nvPr>
        </p:nvSpPr>
        <p:spPr>
          <a:xfrm>
            <a:off x="5183184" y="987423"/>
            <a:ext cx="6172200" cy="4873623"/>
          </a:xfrm>
        </p:spPr>
        <p:txBody>
          <a:bodyPr/>
          <a:lstStyle>
            <a:lvl1pPr>
              <a:buNone/>
              <a:defRPr lang="it-IT" sz="3200"/>
            </a:lvl1pPr>
          </a:lstStyle>
          <a:p>
            <a:pPr lvl="0"/>
            <a:endParaRPr lang="it-IT"/>
          </a:p>
        </p:txBody>
      </p:sp>
      <p:sp>
        <p:nvSpPr>
          <p:cNvPr id="4" name="Segnaposto testo 3">
            <a:extLst>
              <a:ext uri="{FF2B5EF4-FFF2-40B4-BE49-F238E27FC236}">
                <a16:creationId xmlns:a16="http://schemas.microsoft.com/office/drawing/2014/main" id="{22420C54-A718-4BAD-83DE-71E19594D880}"/>
              </a:ext>
            </a:extLst>
          </p:cNvPr>
          <p:cNvSpPr txBox="1">
            <a:spLocks noGrp="1"/>
          </p:cNvSpPr>
          <p:nvPr>
            <p:ph type="body" idx="2"/>
          </p:nvPr>
        </p:nvSpPr>
        <p:spPr>
          <a:xfrm>
            <a:off x="839784" y="2057400"/>
            <a:ext cx="3932240" cy="3811584"/>
          </a:xfrm>
        </p:spPr>
        <p:txBody>
          <a:bodyPr/>
          <a:lstStyle>
            <a:lvl1pPr>
              <a:buNone/>
              <a:defRPr lang="it-IT"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E796DDF-6D98-472A-9840-13761F761CC4}"/>
              </a:ext>
            </a:extLst>
          </p:cNvPr>
          <p:cNvSpPr txBox="1">
            <a:spLocks noGrp="1"/>
          </p:cNvSpPr>
          <p:nvPr>
            <p:ph type="dt" sz="half" idx="7"/>
          </p:nvPr>
        </p:nvSpPr>
        <p:spPr/>
        <p:txBody>
          <a:bodyPr/>
          <a:lstStyle>
            <a:lvl1pPr>
              <a:defRPr/>
            </a:lvl1pPr>
          </a:lstStyle>
          <a:p>
            <a:pPr lvl="0"/>
            <a:fld id="{133C50BF-7FF3-47FF-8C10-689D2121E241}" type="datetime1">
              <a:rPr lang="it-IT"/>
              <a:pPr lvl="0"/>
              <a:t>18/07/2019</a:t>
            </a:fld>
            <a:endParaRPr lang="it-IT"/>
          </a:p>
        </p:txBody>
      </p:sp>
      <p:sp>
        <p:nvSpPr>
          <p:cNvPr id="6" name="Segnaposto piè di pagina 5">
            <a:extLst>
              <a:ext uri="{FF2B5EF4-FFF2-40B4-BE49-F238E27FC236}">
                <a16:creationId xmlns:a16="http://schemas.microsoft.com/office/drawing/2014/main" id="{348E1CD7-00CE-4E16-AD3A-5468ACBC53B3}"/>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6E578A3C-AA01-41E2-BE19-5FD040C2BB3C}"/>
              </a:ext>
            </a:extLst>
          </p:cNvPr>
          <p:cNvSpPr txBox="1">
            <a:spLocks noGrp="1"/>
          </p:cNvSpPr>
          <p:nvPr>
            <p:ph type="sldNum" sz="quarter" idx="8"/>
          </p:nvPr>
        </p:nvSpPr>
        <p:spPr/>
        <p:txBody>
          <a:bodyPr/>
          <a:lstStyle>
            <a:lvl1pPr>
              <a:defRPr/>
            </a:lvl1pPr>
          </a:lstStyle>
          <a:p>
            <a:pPr lvl="0"/>
            <a:fld id="{17C05FA1-BC47-40FB-8568-5545614DC5D2}" type="slidenum">
              <a:t>‹N›</a:t>
            </a:fld>
            <a:endParaRPr lang="it-IT"/>
          </a:p>
        </p:txBody>
      </p:sp>
    </p:spTree>
    <p:extLst>
      <p:ext uri="{BB962C8B-B14F-4D97-AF65-F5344CB8AC3E}">
        <p14:creationId xmlns:p14="http://schemas.microsoft.com/office/powerpoint/2010/main" val="20399282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186CFE-93BE-454D-943E-239A7E191354}"/>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C9A9469C-3961-46E2-8152-E4F47D86FC86}"/>
              </a:ext>
            </a:extLst>
          </p:cNvPr>
          <p:cNvSpPr txBox="1">
            <a:spLocks noGrp="1"/>
          </p:cNvSpPr>
          <p:nvPr>
            <p:ph type="body" orient="vert" idx="1"/>
          </p:nvPr>
        </p:nvSpPr>
        <p:spPr/>
        <p:txBody>
          <a:bodyPr vert="eaVert"/>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F6BA038-01E5-49CD-A196-F36794EC3895}"/>
              </a:ext>
            </a:extLst>
          </p:cNvPr>
          <p:cNvSpPr txBox="1">
            <a:spLocks noGrp="1"/>
          </p:cNvSpPr>
          <p:nvPr>
            <p:ph type="dt" sz="half" idx="7"/>
          </p:nvPr>
        </p:nvSpPr>
        <p:spPr/>
        <p:txBody>
          <a:bodyPr/>
          <a:lstStyle>
            <a:lvl1pPr>
              <a:defRPr/>
            </a:lvl1pPr>
          </a:lstStyle>
          <a:p>
            <a:pPr lvl="0"/>
            <a:fld id="{2ED958DA-FF9D-44F4-9A8F-FCBBCC225D8F}" type="datetime1">
              <a:rPr lang="it-IT"/>
              <a:pPr lvl="0"/>
              <a:t>18/07/2019</a:t>
            </a:fld>
            <a:endParaRPr lang="it-IT"/>
          </a:p>
        </p:txBody>
      </p:sp>
      <p:sp>
        <p:nvSpPr>
          <p:cNvPr id="5" name="Segnaposto piè di pagina 4">
            <a:extLst>
              <a:ext uri="{FF2B5EF4-FFF2-40B4-BE49-F238E27FC236}">
                <a16:creationId xmlns:a16="http://schemas.microsoft.com/office/drawing/2014/main" id="{A7A4EC99-3299-4B3D-A7BF-19019C9C3301}"/>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B0FBB99C-F467-4849-BE98-EEE33D2AF0C7}"/>
              </a:ext>
            </a:extLst>
          </p:cNvPr>
          <p:cNvSpPr txBox="1">
            <a:spLocks noGrp="1"/>
          </p:cNvSpPr>
          <p:nvPr>
            <p:ph type="sldNum" sz="quarter" idx="8"/>
          </p:nvPr>
        </p:nvSpPr>
        <p:spPr/>
        <p:txBody>
          <a:bodyPr/>
          <a:lstStyle>
            <a:lvl1pPr>
              <a:defRPr/>
            </a:lvl1pPr>
          </a:lstStyle>
          <a:p>
            <a:pPr lvl="0"/>
            <a:fld id="{0AC6120D-7328-464D-8415-57D619684A1D}" type="slidenum">
              <a:t>‹N›</a:t>
            </a:fld>
            <a:endParaRPr lang="it-IT"/>
          </a:p>
        </p:txBody>
      </p:sp>
    </p:spTree>
    <p:extLst>
      <p:ext uri="{BB962C8B-B14F-4D97-AF65-F5344CB8AC3E}">
        <p14:creationId xmlns:p14="http://schemas.microsoft.com/office/powerpoint/2010/main" val="357871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BF374D3-38C8-4C4E-8419-2D70369DE07C}"/>
              </a:ext>
            </a:extLst>
          </p:cNvPr>
          <p:cNvSpPr txBox="1">
            <a:spLocks noGrp="1"/>
          </p:cNvSpPr>
          <p:nvPr>
            <p:ph type="title" orient="vert"/>
          </p:nvPr>
        </p:nvSpPr>
        <p:spPr>
          <a:xfrm>
            <a:off x="8315325" y="585792"/>
            <a:ext cx="2428874" cy="5722936"/>
          </a:xfrm>
        </p:spPr>
        <p:txBody>
          <a:bodyPr vert="eaVert"/>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D3920FF3-1976-4F2E-B778-1D8A54D7365F}"/>
              </a:ext>
            </a:extLst>
          </p:cNvPr>
          <p:cNvSpPr txBox="1">
            <a:spLocks noGrp="1"/>
          </p:cNvSpPr>
          <p:nvPr>
            <p:ph type="body" orient="vert" idx="1"/>
          </p:nvPr>
        </p:nvSpPr>
        <p:spPr>
          <a:xfrm>
            <a:off x="1023935" y="585792"/>
            <a:ext cx="7138985" cy="5722936"/>
          </a:xfrm>
        </p:spPr>
        <p:txBody>
          <a:bodyPr vert="eaVert"/>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6ACEF85-3C90-4FE6-A214-25AC2616B3E0}"/>
              </a:ext>
            </a:extLst>
          </p:cNvPr>
          <p:cNvSpPr txBox="1">
            <a:spLocks noGrp="1"/>
          </p:cNvSpPr>
          <p:nvPr>
            <p:ph type="dt" sz="half" idx="7"/>
          </p:nvPr>
        </p:nvSpPr>
        <p:spPr/>
        <p:txBody>
          <a:bodyPr/>
          <a:lstStyle>
            <a:lvl1pPr>
              <a:defRPr/>
            </a:lvl1pPr>
          </a:lstStyle>
          <a:p>
            <a:pPr lvl="0"/>
            <a:fld id="{20C37FE1-17CA-4766-8BCE-682078A363C7}" type="datetime1">
              <a:rPr lang="it-IT"/>
              <a:pPr lvl="0"/>
              <a:t>18/07/2019</a:t>
            </a:fld>
            <a:endParaRPr lang="it-IT"/>
          </a:p>
        </p:txBody>
      </p:sp>
      <p:sp>
        <p:nvSpPr>
          <p:cNvPr id="5" name="Segnaposto piè di pagina 4">
            <a:extLst>
              <a:ext uri="{FF2B5EF4-FFF2-40B4-BE49-F238E27FC236}">
                <a16:creationId xmlns:a16="http://schemas.microsoft.com/office/drawing/2014/main" id="{6E779BBB-226E-494E-90C8-7C1F5AC514F2}"/>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CDC69C23-A7A0-45CA-A4E7-25ACEF9F14D3}"/>
              </a:ext>
            </a:extLst>
          </p:cNvPr>
          <p:cNvSpPr txBox="1">
            <a:spLocks noGrp="1"/>
          </p:cNvSpPr>
          <p:nvPr>
            <p:ph type="sldNum" sz="quarter" idx="8"/>
          </p:nvPr>
        </p:nvSpPr>
        <p:spPr/>
        <p:txBody>
          <a:bodyPr/>
          <a:lstStyle>
            <a:lvl1pPr>
              <a:defRPr/>
            </a:lvl1pPr>
          </a:lstStyle>
          <a:p>
            <a:pPr lvl="0"/>
            <a:fld id="{4EBB9B4E-8A54-44A1-AEF6-9A4D28B8B70E}" type="slidenum">
              <a:t>‹N›</a:t>
            </a:fld>
            <a:endParaRPr lang="it-IT"/>
          </a:p>
        </p:txBody>
      </p:sp>
    </p:spTree>
    <p:extLst>
      <p:ext uri="{BB962C8B-B14F-4D97-AF65-F5344CB8AC3E}">
        <p14:creationId xmlns:p14="http://schemas.microsoft.com/office/powerpoint/2010/main" val="26935185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F4E20C-C970-449A-BEE3-87616A6CE83D}"/>
              </a:ext>
            </a:extLst>
          </p:cNvPr>
          <p:cNvSpPr txBox="1">
            <a:spLocks noGrp="1"/>
          </p:cNvSpPr>
          <p:nvPr>
            <p:ph type="ctrTitle"/>
          </p:nvPr>
        </p:nvSpPr>
        <p:spPr>
          <a:xfrm>
            <a:off x="1524003" y="1122361"/>
            <a:ext cx="9144000" cy="2387598"/>
          </a:xfrm>
        </p:spPr>
        <p:txBody>
          <a:bodyPr anchor="b" anchorCtr="1"/>
          <a:lstStyle>
            <a:lvl1pPr algn="ctr">
              <a:defRPr lang="it-IT" sz="6000"/>
            </a:lvl1pPr>
          </a:lstStyle>
          <a:p>
            <a:pPr lvl="0"/>
            <a:r>
              <a:rPr lang="it-IT"/>
              <a:t>Fare clic per modificare lo stile del titolo dello schema</a:t>
            </a:r>
          </a:p>
        </p:txBody>
      </p:sp>
      <p:sp>
        <p:nvSpPr>
          <p:cNvPr id="3" name="Sottotitolo 2">
            <a:extLst>
              <a:ext uri="{FF2B5EF4-FFF2-40B4-BE49-F238E27FC236}">
                <a16:creationId xmlns:a16="http://schemas.microsoft.com/office/drawing/2014/main" id="{119F2FB6-33AD-4FC9-9634-0476EF8C24AC}"/>
              </a:ext>
            </a:extLst>
          </p:cNvPr>
          <p:cNvSpPr txBox="1">
            <a:spLocks noGrp="1"/>
          </p:cNvSpPr>
          <p:nvPr>
            <p:ph type="subTitle" idx="1"/>
          </p:nvPr>
        </p:nvSpPr>
        <p:spPr>
          <a:xfrm>
            <a:off x="1524003" y="3602041"/>
            <a:ext cx="9144000" cy="1655758"/>
          </a:xfrm>
        </p:spPr>
        <p:txBody>
          <a:bodyPr anchorCtr="1"/>
          <a:lstStyle>
            <a:lvl1pPr algn="ctr">
              <a:buNone/>
              <a:defRPr lang="it-IT" sz="2400"/>
            </a:lvl1pPr>
          </a:lstStyle>
          <a:p>
            <a:pPr lvl="0"/>
            <a:r>
              <a:rPr lang="it-IT"/>
              <a:t>Fare clic per modificare lo stile del sottotitolo dello schema</a:t>
            </a:r>
          </a:p>
        </p:txBody>
      </p:sp>
      <p:sp>
        <p:nvSpPr>
          <p:cNvPr id="4" name="Segnaposto data 3">
            <a:extLst>
              <a:ext uri="{FF2B5EF4-FFF2-40B4-BE49-F238E27FC236}">
                <a16:creationId xmlns:a16="http://schemas.microsoft.com/office/drawing/2014/main" id="{862035F1-4F58-4D91-822D-2C3554FDB06C}"/>
              </a:ext>
            </a:extLst>
          </p:cNvPr>
          <p:cNvSpPr txBox="1">
            <a:spLocks noGrp="1"/>
          </p:cNvSpPr>
          <p:nvPr>
            <p:ph type="dt" sz="half" idx="7"/>
          </p:nvPr>
        </p:nvSpPr>
        <p:spPr/>
        <p:txBody>
          <a:bodyPr/>
          <a:lstStyle>
            <a:lvl1pPr>
              <a:defRPr/>
            </a:lvl1pPr>
          </a:lstStyle>
          <a:p>
            <a:pPr lvl="0"/>
            <a:fld id="{DA9D49CC-39E1-4062-94B1-3EC7B6592FAC}" type="datetime1">
              <a:rPr lang="it-IT"/>
              <a:pPr lvl="0"/>
              <a:t>18/07/2019</a:t>
            </a:fld>
            <a:endParaRPr lang="it-IT"/>
          </a:p>
        </p:txBody>
      </p:sp>
      <p:sp>
        <p:nvSpPr>
          <p:cNvPr id="5" name="Segnaposto piè di pagina 4">
            <a:extLst>
              <a:ext uri="{FF2B5EF4-FFF2-40B4-BE49-F238E27FC236}">
                <a16:creationId xmlns:a16="http://schemas.microsoft.com/office/drawing/2014/main" id="{FAF7D7FE-9B58-491D-8872-3657FB9D2120}"/>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096DCD27-E372-4287-A9DE-E09080DDDDF5}"/>
              </a:ext>
            </a:extLst>
          </p:cNvPr>
          <p:cNvSpPr txBox="1">
            <a:spLocks noGrp="1"/>
          </p:cNvSpPr>
          <p:nvPr>
            <p:ph type="sldNum" sz="quarter" idx="8"/>
          </p:nvPr>
        </p:nvSpPr>
        <p:spPr/>
        <p:txBody>
          <a:bodyPr/>
          <a:lstStyle>
            <a:lvl1pPr>
              <a:defRPr/>
            </a:lvl1pPr>
          </a:lstStyle>
          <a:p>
            <a:pPr lvl="0"/>
            <a:fld id="{304A1209-E024-4867-9872-324565343E82}" type="slidenum">
              <a:t>‹N›</a:t>
            </a:fld>
            <a:endParaRPr lang="it-IT"/>
          </a:p>
        </p:txBody>
      </p:sp>
    </p:spTree>
    <p:extLst>
      <p:ext uri="{BB962C8B-B14F-4D97-AF65-F5344CB8AC3E}">
        <p14:creationId xmlns:p14="http://schemas.microsoft.com/office/powerpoint/2010/main" val="21999986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0F8B32-CF10-4FB7-B005-335CA7A3F2B1}"/>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84442445-5326-4891-AF4C-D11C7EA5E554}"/>
              </a:ext>
            </a:extLst>
          </p:cNvPr>
          <p:cNvSpPr txBox="1">
            <a:spLocks noGrp="1"/>
          </p:cNvSpPr>
          <p:nvPr>
            <p:ph idx="1"/>
          </p:nvPr>
        </p:nvSpPr>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E44A1E8-1CA9-4D6E-8625-290E3D5B2F66}"/>
              </a:ext>
            </a:extLst>
          </p:cNvPr>
          <p:cNvSpPr txBox="1">
            <a:spLocks noGrp="1"/>
          </p:cNvSpPr>
          <p:nvPr>
            <p:ph type="dt" sz="half" idx="7"/>
          </p:nvPr>
        </p:nvSpPr>
        <p:spPr/>
        <p:txBody>
          <a:bodyPr/>
          <a:lstStyle>
            <a:lvl1pPr>
              <a:defRPr/>
            </a:lvl1pPr>
          </a:lstStyle>
          <a:p>
            <a:pPr lvl="0"/>
            <a:fld id="{A2D56C22-C04F-423B-A963-06962A7A69DE}" type="datetime1">
              <a:rPr lang="it-IT"/>
              <a:pPr lvl="0"/>
              <a:t>18/07/2019</a:t>
            </a:fld>
            <a:endParaRPr lang="it-IT"/>
          </a:p>
        </p:txBody>
      </p:sp>
      <p:sp>
        <p:nvSpPr>
          <p:cNvPr id="5" name="Segnaposto piè di pagina 4">
            <a:extLst>
              <a:ext uri="{FF2B5EF4-FFF2-40B4-BE49-F238E27FC236}">
                <a16:creationId xmlns:a16="http://schemas.microsoft.com/office/drawing/2014/main" id="{4B35A86A-9E92-4EAF-A3E4-1F24B07F60CC}"/>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A393EC18-356A-48BA-9233-3629CE81C686}"/>
              </a:ext>
            </a:extLst>
          </p:cNvPr>
          <p:cNvSpPr txBox="1">
            <a:spLocks noGrp="1"/>
          </p:cNvSpPr>
          <p:nvPr>
            <p:ph type="sldNum" sz="quarter" idx="8"/>
          </p:nvPr>
        </p:nvSpPr>
        <p:spPr/>
        <p:txBody>
          <a:bodyPr/>
          <a:lstStyle>
            <a:lvl1pPr>
              <a:defRPr/>
            </a:lvl1pPr>
          </a:lstStyle>
          <a:p>
            <a:pPr lvl="0"/>
            <a:fld id="{412B4CC0-B71E-4AF4-A0B4-34DBA92EC597}" type="slidenum">
              <a:t>‹N›</a:t>
            </a:fld>
            <a:endParaRPr lang="it-IT"/>
          </a:p>
        </p:txBody>
      </p:sp>
    </p:spTree>
    <p:extLst>
      <p:ext uri="{BB962C8B-B14F-4D97-AF65-F5344CB8AC3E}">
        <p14:creationId xmlns:p14="http://schemas.microsoft.com/office/powerpoint/2010/main" val="214206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6A5D11-1DEC-417D-A00F-1FF4C36E2261}"/>
              </a:ext>
            </a:extLst>
          </p:cNvPr>
          <p:cNvSpPr txBox="1">
            <a:spLocks noGrp="1"/>
          </p:cNvSpPr>
          <p:nvPr>
            <p:ph type="title"/>
          </p:nvPr>
        </p:nvSpPr>
        <p:spPr>
          <a:xfrm>
            <a:off x="831847" y="1709735"/>
            <a:ext cx="10515600" cy="2852735"/>
          </a:xfrm>
        </p:spPr>
        <p:txBody>
          <a:bodyPr anchor="b"/>
          <a:lstStyle>
            <a:lvl1pPr>
              <a:defRPr lang="it-IT" sz="6000"/>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9C32DAA8-F0D5-4ABE-AFD2-621D89E81058}"/>
              </a:ext>
            </a:extLst>
          </p:cNvPr>
          <p:cNvSpPr txBox="1">
            <a:spLocks noGrp="1"/>
          </p:cNvSpPr>
          <p:nvPr>
            <p:ph type="body" idx="1"/>
          </p:nvPr>
        </p:nvSpPr>
        <p:spPr>
          <a:xfrm>
            <a:off x="831847" y="4589465"/>
            <a:ext cx="10515600" cy="1500182"/>
          </a:xfrm>
        </p:spPr>
        <p:txBody>
          <a:bodyPr/>
          <a:lstStyle>
            <a:lvl1pPr>
              <a:buNone/>
              <a:defRPr lang="it-IT" sz="2400">
                <a:solidFill>
                  <a:srgbClr val="898989"/>
                </a:solidFill>
              </a:defRPr>
            </a:lvl1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7852835-3B20-4397-848D-3ED17CCC78DA}"/>
              </a:ext>
            </a:extLst>
          </p:cNvPr>
          <p:cNvSpPr txBox="1">
            <a:spLocks noGrp="1"/>
          </p:cNvSpPr>
          <p:nvPr>
            <p:ph type="dt" sz="half" idx="7"/>
          </p:nvPr>
        </p:nvSpPr>
        <p:spPr/>
        <p:txBody>
          <a:bodyPr/>
          <a:lstStyle>
            <a:lvl1pPr>
              <a:defRPr/>
            </a:lvl1pPr>
          </a:lstStyle>
          <a:p>
            <a:pPr lvl="0"/>
            <a:fld id="{5F5276A6-C345-4422-8D0A-84DF8C9B6BBE}" type="datetime1">
              <a:rPr lang="it-IT"/>
              <a:pPr lvl="0"/>
              <a:t>18/07/2019</a:t>
            </a:fld>
            <a:endParaRPr lang="it-IT"/>
          </a:p>
        </p:txBody>
      </p:sp>
      <p:sp>
        <p:nvSpPr>
          <p:cNvPr id="5" name="Segnaposto piè di pagina 4">
            <a:extLst>
              <a:ext uri="{FF2B5EF4-FFF2-40B4-BE49-F238E27FC236}">
                <a16:creationId xmlns:a16="http://schemas.microsoft.com/office/drawing/2014/main" id="{7A1D05D3-DEEC-4FD1-8DDE-8195D3933E45}"/>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BBB26111-F0A1-47E5-81A1-0342A6389EA8}"/>
              </a:ext>
            </a:extLst>
          </p:cNvPr>
          <p:cNvSpPr txBox="1">
            <a:spLocks noGrp="1"/>
          </p:cNvSpPr>
          <p:nvPr>
            <p:ph type="sldNum" sz="quarter" idx="8"/>
          </p:nvPr>
        </p:nvSpPr>
        <p:spPr/>
        <p:txBody>
          <a:bodyPr/>
          <a:lstStyle>
            <a:lvl1pPr>
              <a:defRPr/>
            </a:lvl1pPr>
          </a:lstStyle>
          <a:p>
            <a:pPr lvl="0"/>
            <a:fld id="{34A82A8D-176F-4C50-AFF4-3487A1B56016}" type="slidenum">
              <a:t>‹N›</a:t>
            </a:fld>
            <a:endParaRPr lang="it-IT"/>
          </a:p>
        </p:txBody>
      </p:sp>
    </p:spTree>
    <p:extLst>
      <p:ext uri="{BB962C8B-B14F-4D97-AF65-F5344CB8AC3E}">
        <p14:creationId xmlns:p14="http://schemas.microsoft.com/office/powerpoint/2010/main" val="2437680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EFF3C1-5C12-4664-9472-9F088B48BE85}"/>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7E966C99-339F-4AA7-AC29-A76FE3210880}"/>
              </a:ext>
            </a:extLst>
          </p:cNvPr>
          <p:cNvSpPr txBox="1">
            <a:spLocks noGrp="1"/>
          </p:cNvSpPr>
          <p:nvPr>
            <p:ph idx="1"/>
          </p:nvPr>
        </p:nvSpPr>
        <p:spPr>
          <a:xfrm>
            <a:off x="1023935" y="2286000"/>
            <a:ext cx="2300282" cy="4022729"/>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D4C27BC-400D-46A7-92E8-6BE075AD8887}"/>
              </a:ext>
            </a:extLst>
          </p:cNvPr>
          <p:cNvSpPr txBox="1">
            <a:spLocks noGrp="1"/>
          </p:cNvSpPr>
          <p:nvPr>
            <p:ph idx="2"/>
          </p:nvPr>
        </p:nvSpPr>
        <p:spPr>
          <a:xfrm>
            <a:off x="3476621" y="2286000"/>
            <a:ext cx="2301873" cy="4022729"/>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B071742-9E4F-42C7-999D-62382E4CC579}"/>
              </a:ext>
            </a:extLst>
          </p:cNvPr>
          <p:cNvSpPr txBox="1">
            <a:spLocks noGrp="1"/>
          </p:cNvSpPr>
          <p:nvPr>
            <p:ph type="dt" sz="half" idx="7"/>
          </p:nvPr>
        </p:nvSpPr>
        <p:spPr/>
        <p:txBody>
          <a:bodyPr/>
          <a:lstStyle>
            <a:lvl1pPr>
              <a:defRPr/>
            </a:lvl1pPr>
          </a:lstStyle>
          <a:p>
            <a:pPr lvl="0"/>
            <a:fld id="{CEB4A27E-B517-403F-8169-E89338F1AA0B}" type="datetime1">
              <a:rPr lang="it-IT"/>
              <a:pPr lvl="0"/>
              <a:t>18/07/2019</a:t>
            </a:fld>
            <a:endParaRPr lang="it-IT"/>
          </a:p>
        </p:txBody>
      </p:sp>
      <p:sp>
        <p:nvSpPr>
          <p:cNvPr id="6" name="Segnaposto piè di pagina 5">
            <a:extLst>
              <a:ext uri="{FF2B5EF4-FFF2-40B4-BE49-F238E27FC236}">
                <a16:creationId xmlns:a16="http://schemas.microsoft.com/office/drawing/2014/main" id="{E8FBDFB9-4994-455E-AE4E-132D4D620F77}"/>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C91AF515-0353-4B93-AE0F-90F7F4511CAB}"/>
              </a:ext>
            </a:extLst>
          </p:cNvPr>
          <p:cNvSpPr txBox="1">
            <a:spLocks noGrp="1"/>
          </p:cNvSpPr>
          <p:nvPr>
            <p:ph type="sldNum" sz="quarter" idx="8"/>
          </p:nvPr>
        </p:nvSpPr>
        <p:spPr/>
        <p:txBody>
          <a:bodyPr/>
          <a:lstStyle>
            <a:lvl1pPr>
              <a:defRPr/>
            </a:lvl1pPr>
          </a:lstStyle>
          <a:p>
            <a:pPr lvl="0"/>
            <a:fld id="{B3DEF780-4056-4441-8642-B34FD07CFD8E}" type="slidenum">
              <a:t>‹N›</a:t>
            </a:fld>
            <a:endParaRPr lang="it-IT"/>
          </a:p>
        </p:txBody>
      </p:sp>
    </p:spTree>
    <p:extLst>
      <p:ext uri="{BB962C8B-B14F-4D97-AF65-F5344CB8AC3E}">
        <p14:creationId xmlns:p14="http://schemas.microsoft.com/office/powerpoint/2010/main" val="35644977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EA8EE6-5C7B-4A87-A8C1-E0C44F73DC92}"/>
              </a:ext>
            </a:extLst>
          </p:cNvPr>
          <p:cNvSpPr txBox="1">
            <a:spLocks noGrp="1"/>
          </p:cNvSpPr>
          <p:nvPr>
            <p:ph type="title"/>
          </p:nvPr>
        </p:nvSpPr>
        <p:spPr>
          <a:xfrm>
            <a:off x="839784" y="365129"/>
            <a:ext cx="10515600" cy="1325559"/>
          </a:xfrm>
        </p:spPr>
        <p:txBody>
          <a:bodyPr/>
          <a:lstStyle>
            <a:lvl1pPr>
              <a:defRPr lang="it-IT"/>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47A952E2-7247-4D87-A670-C22099D04C5D}"/>
              </a:ext>
            </a:extLst>
          </p:cNvPr>
          <p:cNvSpPr txBox="1">
            <a:spLocks noGrp="1"/>
          </p:cNvSpPr>
          <p:nvPr>
            <p:ph type="body" idx="1"/>
          </p:nvPr>
        </p:nvSpPr>
        <p:spPr>
          <a:xfrm>
            <a:off x="839784" y="1681160"/>
            <a:ext cx="5157782" cy="823910"/>
          </a:xfrm>
        </p:spPr>
        <p:txBody>
          <a:bodyPr anchor="b"/>
          <a:lstStyle>
            <a:lvl1pPr>
              <a:buNone/>
              <a:defRPr lang="it-IT" sz="2400" b="1"/>
            </a:lvl1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46274C3-3F22-4122-90E2-6B5A77DB714A}"/>
              </a:ext>
            </a:extLst>
          </p:cNvPr>
          <p:cNvSpPr txBox="1">
            <a:spLocks noGrp="1"/>
          </p:cNvSpPr>
          <p:nvPr>
            <p:ph idx="2"/>
          </p:nvPr>
        </p:nvSpPr>
        <p:spPr>
          <a:xfrm>
            <a:off x="839784" y="2505071"/>
            <a:ext cx="5157782" cy="3684583"/>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F07ECE8-740D-4ADE-A41E-34F355FFE53F}"/>
              </a:ext>
            </a:extLst>
          </p:cNvPr>
          <p:cNvSpPr txBox="1">
            <a:spLocks noGrp="1"/>
          </p:cNvSpPr>
          <p:nvPr>
            <p:ph type="body" idx="3"/>
          </p:nvPr>
        </p:nvSpPr>
        <p:spPr>
          <a:xfrm>
            <a:off x="6172200" y="1681160"/>
            <a:ext cx="5183184" cy="823910"/>
          </a:xfrm>
        </p:spPr>
        <p:txBody>
          <a:bodyPr anchor="b"/>
          <a:lstStyle>
            <a:lvl1pPr>
              <a:buNone/>
              <a:defRPr lang="it-IT" sz="2400" b="1"/>
            </a:lvl1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184654D-8369-4C4F-8D42-6DDDE20CAFB1}"/>
              </a:ext>
            </a:extLst>
          </p:cNvPr>
          <p:cNvSpPr txBox="1">
            <a:spLocks noGrp="1"/>
          </p:cNvSpPr>
          <p:nvPr>
            <p:ph idx="4"/>
          </p:nvPr>
        </p:nvSpPr>
        <p:spPr>
          <a:xfrm>
            <a:off x="6172200" y="2505071"/>
            <a:ext cx="5183184" cy="3684583"/>
          </a:xfrm>
        </p:spPr>
        <p:txBody>
          <a:bodyPr/>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99914A7-1485-482F-A8AF-B9218F3F0CE9}"/>
              </a:ext>
            </a:extLst>
          </p:cNvPr>
          <p:cNvSpPr txBox="1">
            <a:spLocks noGrp="1"/>
          </p:cNvSpPr>
          <p:nvPr>
            <p:ph type="dt" sz="half" idx="7"/>
          </p:nvPr>
        </p:nvSpPr>
        <p:spPr/>
        <p:txBody>
          <a:bodyPr/>
          <a:lstStyle>
            <a:lvl1pPr>
              <a:defRPr/>
            </a:lvl1pPr>
          </a:lstStyle>
          <a:p>
            <a:pPr lvl="0"/>
            <a:fld id="{C44004DF-14B7-4E96-9533-7885BEDBE309}" type="datetime1">
              <a:rPr lang="it-IT"/>
              <a:pPr lvl="0"/>
              <a:t>18/07/2019</a:t>
            </a:fld>
            <a:endParaRPr lang="it-IT"/>
          </a:p>
        </p:txBody>
      </p:sp>
      <p:sp>
        <p:nvSpPr>
          <p:cNvPr id="8" name="Segnaposto piè di pagina 7">
            <a:extLst>
              <a:ext uri="{FF2B5EF4-FFF2-40B4-BE49-F238E27FC236}">
                <a16:creationId xmlns:a16="http://schemas.microsoft.com/office/drawing/2014/main" id="{1062BBBE-8A42-47DD-A43D-7144EC965130}"/>
              </a:ext>
            </a:extLst>
          </p:cNvPr>
          <p:cNvSpPr txBox="1">
            <a:spLocks noGrp="1"/>
          </p:cNvSpPr>
          <p:nvPr>
            <p:ph type="ftr" sz="quarter" idx="9"/>
          </p:nvPr>
        </p:nvSpPr>
        <p:spPr/>
        <p:txBody>
          <a:bodyPr/>
          <a:lstStyle>
            <a:lvl1pPr>
              <a:defRPr/>
            </a:lvl1pPr>
          </a:lstStyle>
          <a:p>
            <a:pPr lvl="0"/>
            <a:endParaRPr lang="it-IT"/>
          </a:p>
        </p:txBody>
      </p:sp>
      <p:sp>
        <p:nvSpPr>
          <p:cNvPr id="9" name="Segnaposto numero diapositiva 8">
            <a:extLst>
              <a:ext uri="{FF2B5EF4-FFF2-40B4-BE49-F238E27FC236}">
                <a16:creationId xmlns:a16="http://schemas.microsoft.com/office/drawing/2014/main" id="{EC78A6C0-40E4-464B-9555-CE5F1ADB363E}"/>
              </a:ext>
            </a:extLst>
          </p:cNvPr>
          <p:cNvSpPr txBox="1">
            <a:spLocks noGrp="1"/>
          </p:cNvSpPr>
          <p:nvPr>
            <p:ph type="sldNum" sz="quarter" idx="8"/>
          </p:nvPr>
        </p:nvSpPr>
        <p:spPr/>
        <p:txBody>
          <a:bodyPr/>
          <a:lstStyle>
            <a:lvl1pPr>
              <a:defRPr/>
            </a:lvl1pPr>
          </a:lstStyle>
          <a:p>
            <a:pPr lvl="0"/>
            <a:fld id="{7FF95138-ECEF-4B88-A757-F02AAD1D03A1}" type="slidenum">
              <a:t>‹N›</a:t>
            </a:fld>
            <a:endParaRPr lang="it-IT"/>
          </a:p>
        </p:txBody>
      </p:sp>
    </p:spTree>
    <p:extLst>
      <p:ext uri="{BB962C8B-B14F-4D97-AF65-F5344CB8AC3E}">
        <p14:creationId xmlns:p14="http://schemas.microsoft.com/office/powerpoint/2010/main" val="1770027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F1198C-E8B0-4F84-A7ED-B611741AABB7}"/>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data 2">
            <a:extLst>
              <a:ext uri="{FF2B5EF4-FFF2-40B4-BE49-F238E27FC236}">
                <a16:creationId xmlns:a16="http://schemas.microsoft.com/office/drawing/2014/main" id="{818C1FAE-7474-477A-9DB1-2AEDD3BDB3EB}"/>
              </a:ext>
            </a:extLst>
          </p:cNvPr>
          <p:cNvSpPr txBox="1">
            <a:spLocks noGrp="1"/>
          </p:cNvSpPr>
          <p:nvPr>
            <p:ph type="dt" sz="half" idx="7"/>
          </p:nvPr>
        </p:nvSpPr>
        <p:spPr/>
        <p:txBody>
          <a:bodyPr/>
          <a:lstStyle>
            <a:lvl1pPr>
              <a:defRPr/>
            </a:lvl1pPr>
          </a:lstStyle>
          <a:p>
            <a:pPr lvl="0"/>
            <a:fld id="{96AEE5EA-9F21-4F15-AC8B-58B4115515E7}" type="datetime1">
              <a:rPr lang="it-IT"/>
              <a:pPr lvl="0"/>
              <a:t>18/07/2019</a:t>
            </a:fld>
            <a:endParaRPr lang="it-IT"/>
          </a:p>
        </p:txBody>
      </p:sp>
      <p:sp>
        <p:nvSpPr>
          <p:cNvPr id="4" name="Segnaposto piè di pagina 3">
            <a:extLst>
              <a:ext uri="{FF2B5EF4-FFF2-40B4-BE49-F238E27FC236}">
                <a16:creationId xmlns:a16="http://schemas.microsoft.com/office/drawing/2014/main" id="{4DB91DF8-4823-4C0A-B4F9-1A3D05EEDD07}"/>
              </a:ext>
            </a:extLst>
          </p:cNvPr>
          <p:cNvSpPr txBox="1">
            <a:spLocks noGrp="1"/>
          </p:cNvSpPr>
          <p:nvPr>
            <p:ph type="ftr" sz="quarter" idx="9"/>
          </p:nvPr>
        </p:nvSpPr>
        <p:spPr/>
        <p:txBody>
          <a:bodyPr/>
          <a:lstStyle>
            <a:lvl1pPr>
              <a:defRPr/>
            </a:lvl1pPr>
          </a:lstStyle>
          <a:p>
            <a:pPr lvl="0"/>
            <a:endParaRPr lang="it-IT"/>
          </a:p>
        </p:txBody>
      </p:sp>
      <p:sp>
        <p:nvSpPr>
          <p:cNvPr id="5" name="Segnaposto numero diapositiva 4">
            <a:extLst>
              <a:ext uri="{FF2B5EF4-FFF2-40B4-BE49-F238E27FC236}">
                <a16:creationId xmlns:a16="http://schemas.microsoft.com/office/drawing/2014/main" id="{9EEED617-3954-4113-95AE-E61DDFD1B2EC}"/>
              </a:ext>
            </a:extLst>
          </p:cNvPr>
          <p:cNvSpPr txBox="1">
            <a:spLocks noGrp="1"/>
          </p:cNvSpPr>
          <p:nvPr>
            <p:ph type="sldNum" sz="quarter" idx="8"/>
          </p:nvPr>
        </p:nvSpPr>
        <p:spPr/>
        <p:txBody>
          <a:bodyPr/>
          <a:lstStyle>
            <a:lvl1pPr>
              <a:defRPr/>
            </a:lvl1pPr>
          </a:lstStyle>
          <a:p>
            <a:pPr lvl="0"/>
            <a:fld id="{CA1DE069-CF66-4BAD-BBA0-6A967C1AB16C}" type="slidenum">
              <a:t>‹N›</a:t>
            </a:fld>
            <a:endParaRPr lang="it-IT"/>
          </a:p>
        </p:txBody>
      </p:sp>
    </p:spTree>
    <p:extLst>
      <p:ext uri="{BB962C8B-B14F-4D97-AF65-F5344CB8AC3E}">
        <p14:creationId xmlns:p14="http://schemas.microsoft.com/office/powerpoint/2010/main" val="24202695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0AB0912-2CCC-424E-9A34-83BD8020F6EA}"/>
              </a:ext>
            </a:extLst>
          </p:cNvPr>
          <p:cNvSpPr txBox="1">
            <a:spLocks noGrp="1"/>
          </p:cNvSpPr>
          <p:nvPr>
            <p:ph type="dt" sz="half" idx="7"/>
          </p:nvPr>
        </p:nvSpPr>
        <p:spPr/>
        <p:txBody>
          <a:bodyPr/>
          <a:lstStyle>
            <a:lvl1pPr>
              <a:defRPr/>
            </a:lvl1pPr>
          </a:lstStyle>
          <a:p>
            <a:pPr lvl="0"/>
            <a:fld id="{BA602C63-3A40-4E6F-B5C8-761974DFAF6A}" type="datetime1">
              <a:rPr lang="it-IT"/>
              <a:pPr lvl="0"/>
              <a:t>18/07/2019</a:t>
            </a:fld>
            <a:endParaRPr lang="it-IT"/>
          </a:p>
        </p:txBody>
      </p:sp>
      <p:sp>
        <p:nvSpPr>
          <p:cNvPr id="3" name="Segnaposto piè di pagina 2">
            <a:extLst>
              <a:ext uri="{FF2B5EF4-FFF2-40B4-BE49-F238E27FC236}">
                <a16:creationId xmlns:a16="http://schemas.microsoft.com/office/drawing/2014/main" id="{72E4B8DC-5700-41D1-86A0-E77A35449FA9}"/>
              </a:ext>
            </a:extLst>
          </p:cNvPr>
          <p:cNvSpPr txBox="1">
            <a:spLocks noGrp="1"/>
          </p:cNvSpPr>
          <p:nvPr>
            <p:ph type="ftr" sz="quarter" idx="9"/>
          </p:nvPr>
        </p:nvSpPr>
        <p:spPr/>
        <p:txBody>
          <a:bodyPr/>
          <a:lstStyle>
            <a:lvl1pPr>
              <a:defRPr/>
            </a:lvl1pPr>
          </a:lstStyle>
          <a:p>
            <a:pPr lvl="0"/>
            <a:endParaRPr lang="it-IT"/>
          </a:p>
        </p:txBody>
      </p:sp>
      <p:sp>
        <p:nvSpPr>
          <p:cNvPr id="4" name="Segnaposto numero diapositiva 3">
            <a:extLst>
              <a:ext uri="{FF2B5EF4-FFF2-40B4-BE49-F238E27FC236}">
                <a16:creationId xmlns:a16="http://schemas.microsoft.com/office/drawing/2014/main" id="{3EB8AE0B-408C-4908-BA98-75F1E3271012}"/>
              </a:ext>
            </a:extLst>
          </p:cNvPr>
          <p:cNvSpPr txBox="1">
            <a:spLocks noGrp="1"/>
          </p:cNvSpPr>
          <p:nvPr>
            <p:ph type="sldNum" sz="quarter" idx="8"/>
          </p:nvPr>
        </p:nvSpPr>
        <p:spPr/>
        <p:txBody>
          <a:bodyPr/>
          <a:lstStyle>
            <a:lvl1pPr>
              <a:defRPr/>
            </a:lvl1pPr>
          </a:lstStyle>
          <a:p>
            <a:pPr lvl="0"/>
            <a:fld id="{744D64D0-E222-4336-8CFB-5A6355C6C7EF}" type="slidenum">
              <a:t>‹N›</a:t>
            </a:fld>
            <a:endParaRPr lang="it-IT"/>
          </a:p>
        </p:txBody>
      </p:sp>
    </p:spTree>
    <p:extLst>
      <p:ext uri="{BB962C8B-B14F-4D97-AF65-F5344CB8AC3E}">
        <p14:creationId xmlns:p14="http://schemas.microsoft.com/office/powerpoint/2010/main" val="9317667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85BDEA-5457-48CD-9FEB-A58212F119AF}"/>
              </a:ext>
            </a:extLst>
          </p:cNvPr>
          <p:cNvSpPr txBox="1">
            <a:spLocks noGrp="1"/>
          </p:cNvSpPr>
          <p:nvPr>
            <p:ph type="title"/>
          </p:nvPr>
        </p:nvSpPr>
        <p:spPr>
          <a:xfrm>
            <a:off x="831847" y="1709735"/>
            <a:ext cx="10515600" cy="2852735"/>
          </a:xfrm>
        </p:spPr>
        <p:txBody>
          <a:bodyPr anchor="b"/>
          <a:lstStyle>
            <a:lvl1pPr>
              <a:defRPr lang="it-IT" sz="6000"/>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787ED99C-F955-4833-A484-A527C927869E}"/>
              </a:ext>
            </a:extLst>
          </p:cNvPr>
          <p:cNvSpPr txBox="1">
            <a:spLocks noGrp="1"/>
          </p:cNvSpPr>
          <p:nvPr>
            <p:ph type="body" idx="1"/>
          </p:nvPr>
        </p:nvSpPr>
        <p:spPr>
          <a:xfrm>
            <a:off x="831847" y="4589465"/>
            <a:ext cx="10515600" cy="1500182"/>
          </a:xfrm>
        </p:spPr>
        <p:txBody>
          <a:bodyPr/>
          <a:lstStyle>
            <a:lvl1pPr>
              <a:defRPr sz="2400">
                <a:solidFill>
                  <a:srgbClr val="898989"/>
                </a:solidFill>
              </a:defRPr>
            </a:lvl1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4A9263F-726C-40D8-ABEE-CE76AEB38B0C}"/>
              </a:ext>
            </a:extLst>
          </p:cNvPr>
          <p:cNvSpPr txBox="1">
            <a:spLocks noGrp="1"/>
          </p:cNvSpPr>
          <p:nvPr>
            <p:ph type="dt" sz="half" idx="7"/>
          </p:nvPr>
        </p:nvSpPr>
        <p:spPr/>
        <p:txBody>
          <a:bodyPr/>
          <a:lstStyle>
            <a:lvl1pPr>
              <a:defRPr/>
            </a:lvl1pPr>
          </a:lstStyle>
          <a:p>
            <a:pPr lvl="0"/>
            <a:fld id="{64D5974B-EEE1-45DB-A0EA-A458A5DAC8C9}" type="datetime1">
              <a:rPr lang="it-IT"/>
              <a:pPr lvl="0"/>
              <a:t>18/07/2019</a:t>
            </a:fld>
            <a:endParaRPr lang="it-IT"/>
          </a:p>
        </p:txBody>
      </p:sp>
      <p:sp>
        <p:nvSpPr>
          <p:cNvPr id="5" name="Segnaposto piè di pagina 4">
            <a:extLst>
              <a:ext uri="{FF2B5EF4-FFF2-40B4-BE49-F238E27FC236}">
                <a16:creationId xmlns:a16="http://schemas.microsoft.com/office/drawing/2014/main" id="{610DBA2F-080A-4F11-8B4A-70741A6BAC8F}"/>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03C53F67-D4A3-4CC5-A942-BEFE156AFEA5}"/>
              </a:ext>
            </a:extLst>
          </p:cNvPr>
          <p:cNvSpPr txBox="1">
            <a:spLocks noGrp="1"/>
          </p:cNvSpPr>
          <p:nvPr>
            <p:ph type="sldNum" sz="quarter" idx="8"/>
          </p:nvPr>
        </p:nvSpPr>
        <p:spPr/>
        <p:txBody>
          <a:bodyPr/>
          <a:lstStyle>
            <a:lvl1pPr>
              <a:defRPr/>
            </a:lvl1pPr>
          </a:lstStyle>
          <a:p>
            <a:pPr lvl="0"/>
            <a:fld id="{60E70651-E6C5-4CC4-85ED-49020292793F}" type="slidenum">
              <a:t>‹N›</a:t>
            </a:fld>
            <a:endParaRPr lang="it-IT"/>
          </a:p>
        </p:txBody>
      </p:sp>
    </p:spTree>
    <p:extLst>
      <p:ext uri="{BB962C8B-B14F-4D97-AF65-F5344CB8AC3E}">
        <p14:creationId xmlns:p14="http://schemas.microsoft.com/office/powerpoint/2010/main" val="5973634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4756B6-A095-485F-B948-AB537C51C780}"/>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EDF1570E-AEE2-4C27-B140-9F82DD220224}"/>
              </a:ext>
            </a:extLst>
          </p:cNvPr>
          <p:cNvSpPr txBox="1">
            <a:spLocks noGrp="1"/>
          </p:cNvSpPr>
          <p:nvPr>
            <p:ph idx="1"/>
          </p:nvPr>
        </p:nvSpPr>
        <p:spPr>
          <a:xfrm>
            <a:off x="5183184" y="987423"/>
            <a:ext cx="6172200" cy="4873623"/>
          </a:xfrm>
        </p:spPr>
        <p:txBody>
          <a:bodyPr/>
          <a:lstStyle>
            <a:lvl1pPr>
              <a:defRPr lang="it-IT" sz="3200"/>
            </a:lvl1pPr>
            <a:lvl2pPr>
              <a:defRPr lang="it-IT" sz="2800"/>
            </a:lvl2pPr>
            <a:lvl3pPr>
              <a:defRPr lang="it-IT" sz="2400"/>
            </a:lvl3pPr>
            <a:lvl4pPr>
              <a:defRPr lang="it-IT" sz="2000"/>
            </a:lvl4pPr>
            <a:lvl5pPr>
              <a:defRPr lang="it-IT" sz="2000"/>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B99AD767-BCB5-4E42-AF01-9665CDC7C53D}"/>
              </a:ext>
            </a:extLst>
          </p:cNvPr>
          <p:cNvSpPr txBox="1">
            <a:spLocks noGrp="1"/>
          </p:cNvSpPr>
          <p:nvPr>
            <p:ph type="body" idx="2"/>
          </p:nvPr>
        </p:nvSpPr>
        <p:spPr>
          <a:xfrm>
            <a:off x="839784" y="2057400"/>
            <a:ext cx="3932240" cy="3811584"/>
          </a:xfrm>
        </p:spPr>
        <p:txBody>
          <a:bodyPr/>
          <a:lstStyle>
            <a:lvl1pPr>
              <a:buNone/>
              <a:defRPr lang="it-IT"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02C0B4F-FE53-40DD-B953-C8E1BC6184A3}"/>
              </a:ext>
            </a:extLst>
          </p:cNvPr>
          <p:cNvSpPr txBox="1">
            <a:spLocks noGrp="1"/>
          </p:cNvSpPr>
          <p:nvPr>
            <p:ph type="dt" sz="half" idx="7"/>
          </p:nvPr>
        </p:nvSpPr>
        <p:spPr/>
        <p:txBody>
          <a:bodyPr/>
          <a:lstStyle>
            <a:lvl1pPr>
              <a:defRPr/>
            </a:lvl1pPr>
          </a:lstStyle>
          <a:p>
            <a:pPr lvl="0"/>
            <a:fld id="{34E7E713-4E72-4EA6-8864-D21DBB9D95B0}" type="datetime1">
              <a:rPr lang="it-IT"/>
              <a:pPr lvl="0"/>
              <a:t>18/07/2019</a:t>
            </a:fld>
            <a:endParaRPr lang="it-IT"/>
          </a:p>
        </p:txBody>
      </p:sp>
      <p:sp>
        <p:nvSpPr>
          <p:cNvPr id="6" name="Segnaposto piè di pagina 5">
            <a:extLst>
              <a:ext uri="{FF2B5EF4-FFF2-40B4-BE49-F238E27FC236}">
                <a16:creationId xmlns:a16="http://schemas.microsoft.com/office/drawing/2014/main" id="{BBD0B4BD-7340-47D3-A007-6EC93EA66AAA}"/>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1F71C489-B870-41E4-9D36-FCDF2C8412E5}"/>
              </a:ext>
            </a:extLst>
          </p:cNvPr>
          <p:cNvSpPr txBox="1">
            <a:spLocks noGrp="1"/>
          </p:cNvSpPr>
          <p:nvPr>
            <p:ph type="sldNum" sz="quarter" idx="8"/>
          </p:nvPr>
        </p:nvSpPr>
        <p:spPr/>
        <p:txBody>
          <a:bodyPr/>
          <a:lstStyle>
            <a:lvl1pPr>
              <a:defRPr/>
            </a:lvl1pPr>
          </a:lstStyle>
          <a:p>
            <a:pPr lvl="0"/>
            <a:fld id="{F2115382-78A9-4F82-8FAA-7A21F5DA5080}" type="slidenum">
              <a:t>‹N›</a:t>
            </a:fld>
            <a:endParaRPr lang="it-IT"/>
          </a:p>
        </p:txBody>
      </p:sp>
    </p:spTree>
    <p:extLst>
      <p:ext uri="{BB962C8B-B14F-4D97-AF65-F5344CB8AC3E}">
        <p14:creationId xmlns:p14="http://schemas.microsoft.com/office/powerpoint/2010/main" val="22768400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CDA782-5C46-4938-964B-AF7EBB159670}"/>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immagine 2">
            <a:extLst>
              <a:ext uri="{FF2B5EF4-FFF2-40B4-BE49-F238E27FC236}">
                <a16:creationId xmlns:a16="http://schemas.microsoft.com/office/drawing/2014/main" id="{1DF30DD6-D276-4C2E-A9A1-9F23689D4878}"/>
              </a:ext>
            </a:extLst>
          </p:cNvPr>
          <p:cNvSpPr txBox="1">
            <a:spLocks noGrp="1"/>
          </p:cNvSpPr>
          <p:nvPr>
            <p:ph type="pic" idx="1"/>
          </p:nvPr>
        </p:nvSpPr>
        <p:spPr>
          <a:xfrm>
            <a:off x="5183184" y="987423"/>
            <a:ext cx="6172200" cy="4873623"/>
          </a:xfrm>
        </p:spPr>
        <p:txBody>
          <a:bodyPr/>
          <a:lstStyle>
            <a:lvl1pPr>
              <a:buNone/>
              <a:defRPr lang="it-IT" sz="3200"/>
            </a:lvl1pPr>
          </a:lstStyle>
          <a:p>
            <a:pPr lvl="0"/>
            <a:endParaRPr lang="it-IT"/>
          </a:p>
        </p:txBody>
      </p:sp>
      <p:sp>
        <p:nvSpPr>
          <p:cNvPr id="4" name="Segnaposto testo 3">
            <a:extLst>
              <a:ext uri="{FF2B5EF4-FFF2-40B4-BE49-F238E27FC236}">
                <a16:creationId xmlns:a16="http://schemas.microsoft.com/office/drawing/2014/main" id="{EC38F8A9-8BE3-402C-BA0C-7B3AAE3502AF}"/>
              </a:ext>
            </a:extLst>
          </p:cNvPr>
          <p:cNvSpPr txBox="1">
            <a:spLocks noGrp="1"/>
          </p:cNvSpPr>
          <p:nvPr>
            <p:ph type="body" idx="2"/>
          </p:nvPr>
        </p:nvSpPr>
        <p:spPr>
          <a:xfrm>
            <a:off x="839784" y="2057400"/>
            <a:ext cx="3932240" cy="3811584"/>
          </a:xfrm>
        </p:spPr>
        <p:txBody>
          <a:bodyPr/>
          <a:lstStyle>
            <a:lvl1pPr>
              <a:buNone/>
              <a:defRPr lang="it-IT"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B4ACE9F-9470-41D8-9FEC-B51A729A5340}"/>
              </a:ext>
            </a:extLst>
          </p:cNvPr>
          <p:cNvSpPr txBox="1">
            <a:spLocks noGrp="1"/>
          </p:cNvSpPr>
          <p:nvPr>
            <p:ph type="dt" sz="half" idx="7"/>
          </p:nvPr>
        </p:nvSpPr>
        <p:spPr/>
        <p:txBody>
          <a:bodyPr/>
          <a:lstStyle>
            <a:lvl1pPr>
              <a:defRPr/>
            </a:lvl1pPr>
          </a:lstStyle>
          <a:p>
            <a:pPr lvl="0"/>
            <a:fld id="{AF509410-69EA-4F48-B194-8A1DA6F661DB}" type="datetime1">
              <a:rPr lang="it-IT"/>
              <a:pPr lvl="0"/>
              <a:t>18/07/2019</a:t>
            </a:fld>
            <a:endParaRPr lang="it-IT"/>
          </a:p>
        </p:txBody>
      </p:sp>
      <p:sp>
        <p:nvSpPr>
          <p:cNvPr id="6" name="Segnaposto piè di pagina 5">
            <a:extLst>
              <a:ext uri="{FF2B5EF4-FFF2-40B4-BE49-F238E27FC236}">
                <a16:creationId xmlns:a16="http://schemas.microsoft.com/office/drawing/2014/main" id="{44576A7C-A6B9-423B-A63C-1A4BF0B2A946}"/>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F5384F3A-8087-424C-A545-320B6FBA289B}"/>
              </a:ext>
            </a:extLst>
          </p:cNvPr>
          <p:cNvSpPr txBox="1">
            <a:spLocks noGrp="1"/>
          </p:cNvSpPr>
          <p:nvPr>
            <p:ph type="sldNum" sz="quarter" idx="8"/>
          </p:nvPr>
        </p:nvSpPr>
        <p:spPr/>
        <p:txBody>
          <a:bodyPr/>
          <a:lstStyle>
            <a:lvl1pPr>
              <a:defRPr/>
            </a:lvl1pPr>
          </a:lstStyle>
          <a:p>
            <a:pPr lvl="0"/>
            <a:fld id="{952E7AB1-94AA-4DEC-B39C-8AFCE5B22F68}" type="slidenum">
              <a:t>‹N›</a:t>
            </a:fld>
            <a:endParaRPr lang="it-IT"/>
          </a:p>
        </p:txBody>
      </p:sp>
    </p:spTree>
    <p:extLst>
      <p:ext uri="{BB962C8B-B14F-4D97-AF65-F5344CB8AC3E}">
        <p14:creationId xmlns:p14="http://schemas.microsoft.com/office/powerpoint/2010/main" val="27088829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109802-D80B-4B24-81D9-D30C5D9061C4}"/>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9363C51D-51AE-4FD0-A58E-12A0AFD278D7}"/>
              </a:ext>
            </a:extLst>
          </p:cNvPr>
          <p:cNvSpPr txBox="1">
            <a:spLocks noGrp="1"/>
          </p:cNvSpPr>
          <p:nvPr>
            <p:ph type="body" orient="vert" idx="1"/>
          </p:nvPr>
        </p:nvSpPr>
        <p:spPr/>
        <p:txBody>
          <a:bodyPr vert="eaVert"/>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E966DD3-95FF-45A4-9A9C-D6408FFD95ED}"/>
              </a:ext>
            </a:extLst>
          </p:cNvPr>
          <p:cNvSpPr txBox="1">
            <a:spLocks noGrp="1"/>
          </p:cNvSpPr>
          <p:nvPr>
            <p:ph type="dt" sz="half" idx="7"/>
          </p:nvPr>
        </p:nvSpPr>
        <p:spPr/>
        <p:txBody>
          <a:bodyPr/>
          <a:lstStyle>
            <a:lvl1pPr>
              <a:defRPr/>
            </a:lvl1pPr>
          </a:lstStyle>
          <a:p>
            <a:pPr lvl="0"/>
            <a:fld id="{814C710F-9BD5-42F3-B309-8076FCCC351B}" type="datetime1">
              <a:rPr lang="it-IT"/>
              <a:pPr lvl="0"/>
              <a:t>18/07/2019</a:t>
            </a:fld>
            <a:endParaRPr lang="it-IT"/>
          </a:p>
        </p:txBody>
      </p:sp>
      <p:sp>
        <p:nvSpPr>
          <p:cNvPr id="5" name="Segnaposto piè di pagina 4">
            <a:extLst>
              <a:ext uri="{FF2B5EF4-FFF2-40B4-BE49-F238E27FC236}">
                <a16:creationId xmlns:a16="http://schemas.microsoft.com/office/drawing/2014/main" id="{74C5C7A2-901E-4122-AB60-B02F88FEF065}"/>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4DA406BC-9DCD-4257-88EF-EE6FB3D9D952}"/>
              </a:ext>
            </a:extLst>
          </p:cNvPr>
          <p:cNvSpPr txBox="1">
            <a:spLocks noGrp="1"/>
          </p:cNvSpPr>
          <p:nvPr>
            <p:ph type="sldNum" sz="quarter" idx="8"/>
          </p:nvPr>
        </p:nvSpPr>
        <p:spPr/>
        <p:txBody>
          <a:bodyPr/>
          <a:lstStyle>
            <a:lvl1pPr>
              <a:defRPr/>
            </a:lvl1pPr>
          </a:lstStyle>
          <a:p>
            <a:pPr lvl="0"/>
            <a:fld id="{B5CA6E1D-895B-4856-B42A-5AB5818671C7}" type="slidenum">
              <a:t>‹N›</a:t>
            </a:fld>
            <a:endParaRPr lang="it-IT"/>
          </a:p>
        </p:txBody>
      </p:sp>
    </p:spTree>
    <p:extLst>
      <p:ext uri="{BB962C8B-B14F-4D97-AF65-F5344CB8AC3E}">
        <p14:creationId xmlns:p14="http://schemas.microsoft.com/office/powerpoint/2010/main" val="8647892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DBD4986-88E0-41EA-8F1D-4F1A267D8F55}"/>
              </a:ext>
            </a:extLst>
          </p:cNvPr>
          <p:cNvSpPr txBox="1">
            <a:spLocks noGrp="1"/>
          </p:cNvSpPr>
          <p:nvPr>
            <p:ph type="title" orient="vert"/>
          </p:nvPr>
        </p:nvSpPr>
        <p:spPr>
          <a:xfrm>
            <a:off x="8315325" y="585792"/>
            <a:ext cx="2428874" cy="5722936"/>
          </a:xfrm>
        </p:spPr>
        <p:txBody>
          <a:bodyPr vert="eaVert"/>
          <a:lstStyle>
            <a:lvl1pPr>
              <a:defRPr lang="it-IT"/>
            </a:lvl1pPr>
          </a:lstStyle>
          <a:p>
            <a:pPr lvl="0"/>
            <a:r>
              <a:rPr lang="it-IT"/>
              <a:t>Fare clic per modificare lo stile del titolo dello schema</a:t>
            </a:r>
          </a:p>
        </p:txBody>
      </p:sp>
      <p:sp>
        <p:nvSpPr>
          <p:cNvPr id="3" name="Segnaposto testo verticale 2">
            <a:extLst>
              <a:ext uri="{FF2B5EF4-FFF2-40B4-BE49-F238E27FC236}">
                <a16:creationId xmlns:a16="http://schemas.microsoft.com/office/drawing/2014/main" id="{5838D090-C788-4E7B-89D0-887DC5B67AAC}"/>
              </a:ext>
            </a:extLst>
          </p:cNvPr>
          <p:cNvSpPr txBox="1">
            <a:spLocks noGrp="1"/>
          </p:cNvSpPr>
          <p:nvPr>
            <p:ph type="body" orient="vert" idx="1"/>
          </p:nvPr>
        </p:nvSpPr>
        <p:spPr>
          <a:xfrm>
            <a:off x="1023935" y="585792"/>
            <a:ext cx="7138985" cy="5722936"/>
          </a:xfrm>
        </p:spPr>
        <p:txBody>
          <a:bodyPr vert="eaVert"/>
          <a:lstStyle>
            <a:lvl1pPr>
              <a:defRPr lang="it-IT"/>
            </a:lvl1pPr>
            <a:lvl2pPr>
              <a:defRPr lang="it-IT"/>
            </a:lvl2pPr>
            <a:lvl3pPr>
              <a:defRPr lang="it-IT"/>
            </a:lvl3pPr>
            <a:lvl4pPr>
              <a:defRPr lang="it-IT"/>
            </a:lvl4pPr>
            <a:lvl5pPr>
              <a:defRPr lang="it-IT"/>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6BEE4E5-F21E-4A19-87A2-F85941F85CC7}"/>
              </a:ext>
            </a:extLst>
          </p:cNvPr>
          <p:cNvSpPr txBox="1">
            <a:spLocks noGrp="1"/>
          </p:cNvSpPr>
          <p:nvPr>
            <p:ph type="dt" sz="half" idx="7"/>
          </p:nvPr>
        </p:nvSpPr>
        <p:spPr/>
        <p:txBody>
          <a:bodyPr/>
          <a:lstStyle>
            <a:lvl1pPr>
              <a:defRPr/>
            </a:lvl1pPr>
          </a:lstStyle>
          <a:p>
            <a:pPr lvl="0"/>
            <a:fld id="{5370C23D-C624-4099-833D-A0542FDBD872}" type="datetime1">
              <a:rPr lang="it-IT"/>
              <a:pPr lvl="0"/>
              <a:t>18/07/2019</a:t>
            </a:fld>
            <a:endParaRPr lang="it-IT"/>
          </a:p>
        </p:txBody>
      </p:sp>
      <p:sp>
        <p:nvSpPr>
          <p:cNvPr id="5" name="Segnaposto piè di pagina 4">
            <a:extLst>
              <a:ext uri="{FF2B5EF4-FFF2-40B4-BE49-F238E27FC236}">
                <a16:creationId xmlns:a16="http://schemas.microsoft.com/office/drawing/2014/main" id="{EA6D0BAD-CE20-438E-8980-DAA5510625E4}"/>
              </a:ext>
            </a:extLst>
          </p:cNvPr>
          <p:cNvSpPr txBox="1">
            <a:spLocks noGrp="1"/>
          </p:cNvSpPr>
          <p:nvPr>
            <p:ph type="ftr" sz="quarter" idx="9"/>
          </p:nvPr>
        </p:nvSpPr>
        <p:spPr/>
        <p:txBody>
          <a:bodyPr/>
          <a:lstStyle>
            <a:lvl1pPr>
              <a:defRPr/>
            </a:lvl1pPr>
          </a:lstStyle>
          <a:p>
            <a:pPr lvl="0"/>
            <a:endParaRPr lang="it-IT"/>
          </a:p>
        </p:txBody>
      </p:sp>
      <p:sp>
        <p:nvSpPr>
          <p:cNvPr id="6" name="Segnaposto numero diapositiva 5">
            <a:extLst>
              <a:ext uri="{FF2B5EF4-FFF2-40B4-BE49-F238E27FC236}">
                <a16:creationId xmlns:a16="http://schemas.microsoft.com/office/drawing/2014/main" id="{81DA8AC4-118B-4BFE-911C-AE43E208602E}"/>
              </a:ext>
            </a:extLst>
          </p:cNvPr>
          <p:cNvSpPr txBox="1">
            <a:spLocks noGrp="1"/>
          </p:cNvSpPr>
          <p:nvPr>
            <p:ph type="sldNum" sz="quarter" idx="8"/>
          </p:nvPr>
        </p:nvSpPr>
        <p:spPr/>
        <p:txBody>
          <a:bodyPr/>
          <a:lstStyle>
            <a:lvl1pPr>
              <a:defRPr/>
            </a:lvl1pPr>
          </a:lstStyle>
          <a:p>
            <a:pPr lvl="0"/>
            <a:fld id="{8ACAC88E-3E4D-4573-A110-247E34C7C5C6}" type="slidenum">
              <a:t>‹N›</a:t>
            </a:fld>
            <a:endParaRPr lang="it-IT"/>
          </a:p>
        </p:txBody>
      </p:sp>
    </p:spTree>
    <p:extLst>
      <p:ext uri="{BB962C8B-B14F-4D97-AF65-F5344CB8AC3E}">
        <p14:creationId xmlns:p14="http://schemas.microsoft.com/office/powerpoint/2010/main" val="416532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23FBD9-2F15-4179-BCD4-872D024E43C6}"/>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AECE71E3-8983-4DC1-AE2B-54D03500D98C}"/>
              </a:ext>
            </a:extLst>
          </p:cNvPr>
          <p:cNvSpPr txBox="1">
            <a:spLocks noGrp="1"/>
          </p:cNvSpPr>
          <p:nvPr>
            <p:ph idx="1"/>
          </p:nvPr>
        </p:nvSpPr>
        <p:spPr>
          <a:xfrm>
            <a:off x="609603" y="1604964"/>
            <a:ext cx="5410203" cy="4525959"/>
          </a:xfrm>
        </p:spPr>
        <p:txBody>
          <a:bodyPr/>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0932111E-B873-463C-87FD-378D13FDB1A9}"/>
              </a:ext>
            </a:extLst>
          </p:cNvPr>
          <p:cNvSpPr txBox="1">
            <a:spLocks noGrp="1"/>
          </p:cNvSpPr>
          <p:nvPr>
            <p:ph idx="2"/>
          </p:nvPr>
        </p:nvSpPr>
        <p:spPr>
          <a:xfrm>
            <a:off x="6172200" y="1604964"/>
            <a:ext cx="5410203" cy="4525959"/>
          </a:xfrm>
        </p:spPr>
        <p:txBody>
          <a:bodyPr/>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D9A755E-1E4B-4536-B59A-87AC0D94F887}"/>
              </a:ext>
            </a:extLst>
          </p:cNvPr>
          <p:cNvSpPr txBox="1">
            <a:spLocks noGrp="1"/>
          </p:cNvSpPr>
          <p:nvPr>
            <p:ph type="dt" sz="half" idx="7"/>
          </p:nvPr>
        </p:nvSpPr>
        <p:spPr/>
        <p:txBody>
          <a:bodyPr/>
          <a:lstStyle>
            <a:lvl1pPr>
              <a:defRPr/>
            </a:lvl1pPr>
          </a:lstStyle>
          <a:p>
            <a:pPr lvl="0"/>
            <a:fld id="{BE2267FC-E6DB-4EE8-B12E-83384DEE042E}" type="datetime1">
              <a:rPr lang="it-IT"/>
              <a:pPr lvl="0"/>
              <a:t>18/07/2019</a:t>
            </a:fld>
            <a:endParaRPr lang="it-IT"/>
          </a:p>
        </p:txBody>
      </p:sp>
      <p:sp>
        <p:nvSpPr>
          <p:cNvPr id="6" name="Segnaposto piè di pagina 5">
            <a:extLst>
              <a:ext uri="{FF2B5EF4-FFF2-40B4-BE49-F238E27FC236}">
                <a16:creationId xmlns:a16="http://schemas.microsoft.com/office/drawing/2014/main" id="{F981B84A-DAAF-4C64-859C-36FC48368AE4}"/>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BDA5596D-E847-46DF-A2E2-7F599F00FD07}"/>
              </a:ext>
            </a:extLst>
          </p:cNvPr>
          <p:cNvSpPr txBox="1">
            <a:spLocks noGrp="1"/>
          </p:cNvSpPr>
          <p:nvPr>
            <p:ph type="sldNum" sz="quarter" idx="8"/>
          </p:nvPr>
        </p:nvSpPr>
        <p:spPr/>
        <p:txBody>
          <a:bodyPr/>
          <a:lstStyle>
            <a:lvl1pPr>
              <a:defRPr/>
            </a:lvl1pPr>
          </a:lstStyle>
          <a:p>
            <a:pPr lvl="0"/>
            <a:fld id="{A623AC4C-36C4-4478-BE8A-14875210DC46}" type="slidenum">
              <a:t>‹N›</a:t>
            </a:fld>
            <a:endParaRPr lang="it-IT"/>
          </a:p>
        </p:txBody>
      </p:sp>
    </p:spTree>
    <p:extLst>
      <p:ext uri="{BB962C8B-B14F-4D97-AF65-F5344CB8AC3E}">
        <p14:creationId xmlns:p14="http://schemas.microsoft.com/office/powerpoint/2010/main" val="3113696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397C46-6FAE-476E-AD64-D2AF1508236C}"/>
              </a:ext>
            </a:extLst>
          </p:cNvPr>
          <p:cNvSpPr txBox="1">
            <a:spLocks noGrp="1"/>
          </p:cNvSpPr>
          <p:nvPr>
            <p:ph type="title"/>
          </p:nvPr>
        </p:nvSpPr>
        <p:spPr>
          <a:xfrm>
            <a:off x="839784" y="365129"/>
            <a:ext cx="10515600" cy="1325559"/>
          </a:xfrm>
        </p:spPr>
        <p:txBody>
          <a:bodyPr/>
          <a:lstStyle>
            <a:lvl1pPr>
              <a:defRPr lang="it-IT"/>
            </a:lvl1pPr>
          </a:lstStyle>
          <a:p>
            <a:pPr lvl="0"/>
            <a:r>
              <a:rPr lang="it-IT"/>
              <a:t>Fare clic per modificare lo stile del titolo dello schema</a:t>
            </a:r>
          </a:p>
        </p:txBody>
      </p:sp>
      <p:sp>
        <p:nvSpPr>
          <p:cNvPr id="3" name="Segnaposto testo 2">
            <a:extLst>
              <a:ext uri="{FF2B5EF4-FFF2-40B4-BE49-F238E27FC236}">
                <a16:creationId xmlns:a16="http://schemas.microsoft.com/office/drawing/2014/main" id="{18C1326B-8F4D-4CA1-B3CD-DE26ABE703F4}"/>
              </a:ext>
            </a:extLst>
          </p:cNvPr>
          <p:cNvSpPr txBox="1">
            <a:spLocks noGrp="1"/>
          </p:cNvSpPr>
          <p:nvPr>
            <p:ph type="body" idx="1"/>
          </p:nvPr>
        </p:nvSpPr>
        <p:spPr>
          <a:xfrm>
            <a:off x="839784" y="1681160"/>
            <a:ext cx="5157782" cy="823910"/>
          </a:xfrm>
        </p:spPr>
        <p:txBody>
          <a:bodyPr anchor="b"/>
          <a:lstStyle>
            <a:lvl1pPr>
              <a:defRPr sz="2400" b="1"/>
            </a:lvl1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2651020-CE37-477D-86E0-6333C29E1A8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34D7C85-00A6-44D7-AD3F-6290599582FF}"/>
              </a:ext>
            </a:extLst>
          </p:cNvPr>
          <p:cNvSpPr txBox="1">
            <a:spLocks noGrp="1"/>
          </p:cNvSpPr>
          <p:nvPr>
            <p:ph type="body" idx="3"/>
          </p:nvPr>
        </p:nvSpPr>
        <p:spPr>
          <a:xfrm>
            <a:off x="6172200" y="1681160"/>
            <a:ext cx="5183184" cy="823910"/>
          </a:xfrm>
        </p:spPr>
        <p:txBody>
          <a:bodyPr anchor="b"/>
          <a:lstStyle>
            <a:lvl1pPr>
              <a:defRPr sz="2400" b="1"/>
            </a:lvl1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6AF9964-A0BE-4D43-BF18-B65FE70B8BE8}"/>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DBFBA8D-826C-4831-855B-F0C209BBAD2E}"/>
              </a:ext>
            </a:extLst>
          </p:cNvPr>
          <p:cNvSpPr txBox="1">
            <a:spLocks noGrp="1"/>
          </p:cNvSpPr>
          <p:nvPr>
            <p:ph type="dt" sz="half" idx="7"/>
          </p:nvPr>
        </p:nvSpPr>
        <p:spPr/>
        <p:txBody>
          <a:bodyPr/>
          <a:lstStyle>
            <a:lvl1pPr>
              <a:defRPr/>
            </a:lvl1pPr>
          </a:lstStyle>
          <a:p>
            <a:pPr lvl="0"/>
            <a:fld id="{DA8C0873-E426-4A93-BCF3-944F4F164EBA}" type="datetime1">
              <a:rPr lang="it-IT"/>
              <a:pPr lvl="0"/>
              <a:t>18/07/2019</a:t>
            </a:fld>
            <a:endParaRPr lang="it-IT"/>
          </a:p>
        </p:txBody>
      </p:sp>
      <p:sp>
        <p:nvSpPr>
          <p:cNvPr id="8" name="Segnaposto piè di pagina 7">
            <a:extLst>
              <a:ext uri="{FF2B5EF4-FFF2-40B4-BE49-F238E27FC236}">
                <a16:creationId xmlns:a16="http://schemas.microsoft.com/office/drawing/2014/main" id="{6A09916A-4563-4B1C-86C3-9AFF0B313743}"/>
              </a:ext>
            </a:extLst>
          </p:cNvPr>
          <p:cNvSpPr txBox="1">
            <a:spLocks noGrp="1"/>
          </p:cNvSpPr>
          <p:nvPr>
            <p:ph type="ftr" sz="quarter" idx="9"/>
          </p:nvPr>
        </p:nvSpPr>
        <p:spPr/>
        <p:txBody>
          <a:bodyPr/>
          <a:lstStyle>
            <a:lvl1pPr>
              <a:defRPr/>
            </a:lvl1pPr>
          </a:lstStyle>
          <a:p>
            <a:pPr lvl="0"/>
            <a:endParaRPr lang="it-IT"/>
          </a:p>
        </p:txBody>
      </p:sp>
      <p:sp>
        <p:nvSpPr>
          <p:cNvPr id="9" name="Segnaposto numero diapositiva 8">
            <a:extLst>
              <a:ext uri="{FF2B5EF4-FFF2-40B4-BE49-F238E27FC236}">
                <a16:creationId xmlns:a16="http://schemas.microsoft.com/office/drawing/2014/main" id="{4600123D-7783-4D8F-9D59-58B02B6AD35A}"/>
              </a:ext>
            </a:extLst>
          </p:cNvPr>
          <p:cNvSpPr txBox="1">
            <a:spLocks noGrp="1"/>
          </p:cNvSpPr>
          <p:nvPr>
            <p:ph type="sldNum" sz="quarter" idx="8"/>
          </p:nvPr>
        </p:nvSpPr>
        <p:spPr/>
        <p:txBody>
          <a:bodyPr/>
          <a:lstStyle>
            <a:lvl1pPr>
              <a:defRPr/>
            </a:lvl1pPr>
          </a:lstStyle>
          <a:p>
            <a:pPr lvl="0"/>
            <a:fld id="{A0166D1B-663E-4EFF-B04A-9584821FD907}" type="slidenum">
              <a:t>‹N›</a:t>
            </a:fld>
            <a:endParaRPr lang="it-IT"/>
          </a:p>
        </p:txBody>
      </p:sp>
    </p:spTree>
    <p:extLst>
      <p:ext uri="{BB962C8B-B14F-4D97-AF65-F5344CB8AC3E}">
        <p14:creationId xmlns:p14="http://schemas.microsoft.com/office/powerpoint/2010/main" val="402107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884D57-288B-4703-8523-66566373710A}"/>
              </a:ext>
            </a:extLst>
          </p:cNvPr>
          <p:cNvSpPr txBox="1">
            <a:spLocks noGrp="1"/>
          </p:cNvSpPr>
          <p:nvPr>
            <p:ph type="title"/>
          </p:nvPr>
        </p:nvSpPr>
        <p:spPr/>
        <p:txBody>
          <a:bodyPr/>
          <a:lstStyle>
            <a:lvl1pPr>
              <a:defRPr lang="it-IT"/>
            </a:lvl1pPr>
          </a:lstStyle>
          <a:p>
            <a:pPr lvl="0"/>
            <a:r>
              <a:rPr lang="it-IT"/>
              <a:t>Fare clic per modificare lo stile del titolo dello schema</a:t>
            </a:r>
          </a:p>
        </p:txBody>
      </p:sp>
      <p:sp>
        <p:nvSpPr>
          <p:cNvPr id="3" name="Segnaposto data 2">
            <a:extLst>
              <a:ext uri="{FF2B5EF4-FFF2-40B4-BE49-F238E27FC236}">
                <a16:creationId xmlns:a16="http://schemas.microsoft.com/office/drawing/2014/main" id="{B9B0247C-4423-4242-9386-CA3A70BED850}"/>
              </a:ext>
            </a:extLst>
          </p:cNvPr>
          <p:cNvSpPr txBox="1">
            <a:spLocks noGrp="1"/>
          </p:cNvSpPr>
          <p:nvPr>
            <p:ph type="dt" sz="half" idx="7"/>
          </p:nvPr>
        </p:nvSpPr>
        <p:spPr/>
        <p:txBody>
          <a:bodyPr/>
          <a:lstStyle>
            <a:lvl1pPr>
              <a:defRPr/>
            </a:lvl1pPr>
          </a:lstStyle>
          <a:p>
            <a:pPr lvl="0"/>
            <a:fld id="{899F17F8-1884-4542-A0B7-67E0FB99A817}" type="datetime1">
              <a:rPr lang="it-IT"/>
              <a:pPr lvl="0"/>
              <a:t>18/07/2019</a:t>
            </a:fld>
            <a:endParaRPr lang="it-IT"/>
          </a:p>
        </p:txBody>
      </p:sp>
      <p:sp>
        <p:nvSpPr>
          <p:cNvPr id="4" name="Segnaposto piè di pagina 3">
            <a:extLst>
              <a:ext uri="{FF2B5EF4-FFF2-40B4-BE49-F238E27FC236}">
                <a16:creationId xmlns:a16="http://schemas.microsoft.com/office/drawing/2014/main" id="{62BCBEED-E902-48D4-8FBA-703D30FB64FD}"/>
              </a:ext>
            </a:extLst>
          </p:cNvPr>
          <p:cNvSpPr txBox="1">
            <a:spLocks noGrp="1"/>
          </p:cNvSpPr>
          <p:nvPr>
            <p:ph type="ftr" sz="quarter" idx="9"/>
          </p:nvPr>
        </p:nvSpPr>
        <p:spPr/>
        <p:txBody>
          <a:bodyPr/>
          <a:lstStyle>
            <a:lvl1pPr>
              <a:defRPr/>
            </a:lvl1pPr>
          </a:lstStyle>
          <a:p>
            <a:pPr lvl="0"/>
            <a:endParaRPr lang="it-IT"/>
          </a:p>
        </p:txBody>
      </p:sp>
      <p:sp>
        <p:nvSpPr>
          <p:cNvPr id="5" name="Segnaposto numero diapositiva 4">
            <a:extLst>
              <a:ext uri="{FF2B5EF4-FFF2-40B4-BE49-F238E27FC236}">
                <a16:creationId xmlns:a16="http://schemas.microsoft.com/office/drawing/2014/main" id="{97C07895-5C64-49BC-8D01-F091836C8C87}"/>
              </a:ext>
            </a:extLst>
          </p:cNvPr>
          <p:cNvSpPr txBox="1">
            <a:spLocks noGrp="1"/>
          </p:cNvSpPr>
          <p:nvPr>
            <p:ph type="sldNum" sz="quarter" idx="8"/>
          </p:nvPr>
        </p:nvSpPr>
        <p:spPr/>
        <p:txBody>
          <a:bodyPr/>
          <a:lstStyle>
            <a:lvl1pPr>
              <a:defRPr/>
            </a:lvl1pPr>
          </a:lstStyle>
          <a:p>
            <a:pPr lvl="0"/>
            <a:fld id="{3A220958-88BF-49FA-B9A9-734551E60F96}" type="slidenum">
              <a:t>‹N›</a:t>
            </a:fld>
            <a:endParaRPr lang="it-IT"/>
          </a:p>
        </p:txBody>
      </p:sp>
    </p:spTree>
    <p:extLst>
      <p:ext uri="{BB962C8B-B14F-4D97-AF65-F5344CB8AC3E}">
        <p14:creationId xmlns:p14="http://schemas.microsoft.com/office/powerpoint/2010/main" val="3996109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433FE53-492C-4A9B-81CC-E31BFBB3857D}"/>
              </a:ext>
            </a:extLst>
          </p:cNvPr>
          <p:cNvSpPr txBox="1">
            <a:spLocks noGrp="1"/>
          </p:cNvSpPr>
          <p:nvPr>
            <p:ph type="dt" sz="half" idx="7"/>
          </p:nvPr>
        </p:nvSpPr>
        <p:spPr/>
        <p:txBody>
          <a:bodyPr/>
          <a:lstStyle>
            <a:lvl1pPr>
              <a:defRPr/>
            </a:lvl1pPr>
          </a:lstStyle>
          <a:p>
            <a:pPr lvl="0"/>
            <a:fld id="{ED9E0A29-C779-43A6-850A-DD62B6E326A5}" type="datetime1">
              <a:rPr lang="it-IT"/>
              <a:pPr lvl="0"/>
              <a:t>18/07/2019</a:t>
            </a:fld>
            <a:endParaRPr lang="it-IT"/>
          </a:p>
        </p:txBody>
      </p:sp>
      <p:sp>
        <p:nvSpPr>
          <p:cNvPr id="3" name="Segnaposto piè di pagina 2">
            <a:extLst>
              <a:ext uri="{FF2B5EF4-FFF2-40B4-BE49-F238E27FC236}">
                <a16:creationId xmlns:a16="http://schemas.microsoft.com/office/drawing/2014/main" id="{9CB70006-7DA0-4D28-A304-2843E57CD810}"/>
              </a:ext>
            </a:extLst>
          </p:cNvPr>
          <p:cNvSpPr txBox="1">
            <a:spLocks noGrp="1"/>
          </p:cNvSpPr>
          <p:nvPr>
            <p:ph type="ftr" sz="quarter" idx="9"/>
          </p:nvPr>
        </p:nvSpPr>
        <p:spPr/>
        <p:txBody>
          <a:bodyPr/>
          <a:lstStyle>
            <a:lvl1pPr>
              <a:defRPr/>
            </a:lvl1pPr>
          </a:lstStyle>
          <a:p>
            <a:pPr lvl="0"/>
            <a:endParaRPr lang="it-IT"/>
          </a:p>
        </p:txBody>
      </p:sp>
      <p:sp>
        <p:nvSpPr>
          <p:cNvPr id="4" name="Segnaposto numero diapositiva 3">
            <a:extLst>
              <a:ext uri="{FF2B5EF4-FFF2-40B4-BE49-F238E27FC236}">
                <a16:creationId xmlns:a16="http://schemas.microsoft.com/office/drawing/2014/main" id="{E4364D13-BA1B-49D1-B502-851962DB41E9}"/>
              </a:ext>
            </a:extLst>
          </p:cNvPr>
          <p:cNvSpPr txBox="1">
            <a:spLocks noGrp="1"/>
          </p:cNvSpPr>
          <p:nvPr>
            <p:ph type="sldNum" sz="quarter" idx="8"/>
          </p:nvPr>
        </p:nvSpPr>
        <p:spPr/>
        <p:txBody>
          <a:bodyPr/>
          <a:lstStyle>
            <a:lvl1pPr>
              <a:defRPr/>
            </a:lvl1pPr>
          </a:lstStyle>
          <a:p>
            <a:pPr lvl="0"/>
            <a:fld id="{8AB87DE8-D831-42E9-B416-AC36C8700C6E}" type="slidenum">
              <a:t>‹N›</a:t>
            </a:fld>
            <a:endParaRPr lang="it-IT"/>
          </a:p>
        </p:txBody>
      </p:sp>
    </p:spTree>
    <p:extLst>
      <p:ext uri="{BB962C8B-B14F-4D97-AF65-F5344CB8AC3E}">
        <p14:creationId xmlns:p14="http://schemas.microsoft.com/office/powerpoint/2010/main" val="71372818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BEDEDB-742D-4BA0-BF2A-3D30A7BDB0E1}"/>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contenuto 2">
            <a:extLst>
              <a:ext uri="{FF2B5EF4-FFF2-40B4-BE49-F238E27FC236}">
                <a16:creationId xmlns:a16="http://schemas.microsoft.com/office/drawing/2014/main" id="{31614D89-CB20-4800-92AD-822EEE445435}"/>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93A207E-6342-47A8-8A18-F5B9D2D424FE}"/>
              </a:ext>
            </a:extLst>
          </p:cNvPr>
          <p:cNvSpPr txBox="1">
            <a:spLocks noGrp="1"/>
          </p:cNvSpPr>
          <p:nvPr>
            <p:ph type="body" idx="2"/>
          </p:nvPr>
        </p:nvSpPr>
        <p:spPr>
          <a:xfrm>
            <a:off x="839784" y="2057400"/>
            <a:ext cx="3932240" cy="3811584"/>
          </a:xfrm>
        </p:spPr>
        <p:txBody>
          <a:bodyPr/>
          <a:lstStyle>
            <a:lvl1pPr>
              <a:defRPr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F74730C-65A9-4F60-B787-9FA37180A4C8}"/>
              </a:ext>
            </a:extLst>
          </p:cNvPr>
          <p:cNvSpPr txBox="1">
            <a:spLocks noGrp="1"/>
          </p:cNvSpPr>
          <p:nvPr>
            <p:ph type="dt" sz="half" idx="7"/>
          </p:nvPr>
        </p:nvSpPr>
        <p:spPr/>
        <p:txBody>
          <a:bodyPr/>
          <a:lstStyle>
            <a:lvl1pPr>
              <a:defRPr/>
            </a:lvl1pPr>
          </a:lstStyle>
          <a:p>
            <a:pPr lvl="0"/>
            <a:fld id="{90B5537C-054D-447C-8A16-409D8DE7B520}" type="datetime1">
              <a:rPr lang="it-IT"/>
              <a:pPr lvl="0"/>
              <a:t>18/07/2019</a:t>
            </a:fld>
            <a:endParaRPr lang="it-IT"/>
          </a:p>
        </p:txBody>
      </p:sp>
      <p:sp>
        <p:nvSpPr>
          <p:cNvPr id="6" name="Segnaposto piè di pagina 5">
            <a:extLst>
              <a:ext uri="{FF2B5EF4-FFF2-40B4-BE49-F238E27FC236}">
                <a16:creationId xmlns:a16="http://schemas.microsoft.com/office/drawing/2014/main" id="{C6A19D2A-5375-49C3-A7C7-CC6C48D8754B}"/>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FF43480B-A48F-4A3D-8462-BBB253257216}"/>
              </a:ext>
            </a:extLst>
          </p:cNvPr>
          <p:cNvSpPr txBox="1">
            <a:spLocks noGrp="1"/>
          </p:cNvSpPr>
          <p:nvPr>
            <p:ph type="sldNum" sz="quarter" idx="8"/>
          </p:nvPr>
        </p:nvSpPr>
        <p:spPr/>
        <p:txBody>
          <a:bodyPr/>
          <a:lstStyle>
            <a:lvl1pPr>
              <a:defRPr/>
            </a:lvl1pPr>
          </a:lstStyle>
          <a:p>
            <a:pPr lvl="0"/>
            <a:fld id="{922904F8-6ABA-4A8A-B9EF-C5F14550412F}" type="slidenum">
              <a:t>‹N›</a:t>
            </a:fld>
            <a:endParaRPr lang="it-IT"/>
          </a:p>
        </p:txBody>
      </p:sp>
    </p:spTree>
    <p:extLst>
      <p:ext uri="{BB962C8B-B14F-4D97-AF65-F5344CB8AC3E}">
        <p14:creationId xmlns:p14="http://schemas.microsoft.com/office/powerpoint/2010/main" val="1442579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07E75-0909-4371-9A93-CF7A3FD27C0A}"/>
              </a:ext>
            </a:extLst>
          </p:cNvPr>
          <p:cNvSpPr txBox="1">
            <a:spLocks noGrp="1"/>
          </p:cNvSpPr>
          <p:nvPr>
            <p:ph type="title"/>
          </p:nvPr>
        </p:nvSpPr>
        <p:spPr>
          <a:xfrm>
            <a:off x="839784" y="457200"/>
            <a:ext cx="3932240" cy="1600200"/>
          </a:xfrm>
        </p:spPr>
        <p:txBody>
          <a:bodyPr anchor="b"/>
          <a:lstStyle>
            <a:lvl1pPr>
              <a:defRPr lang="it-IT" sz="3200"/>
            </a:lvl1pPr>
          </a:lstStyle>
          <a:p>
            <a:pPr lvl="0"/>
            <a:r>
              <a:rPr lang="it-IT"/>
              <a:t>Fare clic per modificare lo stile del titolo dello schema</a:t>
            </a:r>
          </a:p>
        </p:txBody>
      </p:sp>
      <p:sp>
        <p:nvSpPr>
          <p:cNvPr id="3" name="Segnaposto immagine 2">
            <a:extLst>
              <a:ext uri="{FF2B5EF4-FFF2-40B4-BE49-F238E27FC236}">
                <a16:creationId xmlns:a16="http://schemas.microsoft.com/office/drawing/2014/main" id="{9411D245-EFDF-4910-9797-0CD69278D893}"/>
              </a:ext>
            </a:extLst>
          </p:cNvPr>
          <p:cNvSpPr txBox="1">
            <a:spLocks noGrp="1"/>
          </p:cNvSpPr>
          <p:nvPr>
            <p:ph type="pic" idx="1"/>
          </p:nvPr>
        </p:nvSpPr>
        <p:spPr>
          <a:xfrm>
            <a:off x="5183184" y="987423"/>
            <a:ext cx="6172200" cy="4873623"/>
          </a:xfrm>
        </p:spPr>
        <p:txBody>
          <a:bodyPr/>
          <a:lstStyle>
            <a:lvl1pPr>
              <a:defRPr sz="3200"/>
            </a:lvl1pPr>
          </a:lstStyle>
          <a:p>
            <a:pPr lvl="0"/>
            <a:endParaRPr lang="it-IT"/>
          </a:p>
        </p:txBody>
      </p:sp>
      <p:sp>
        <p:nvSpPr>
          <p:cNvPr id="4" name="Segnaposto testo 3">
            <a:extLst>
              <a:ext uri="{FF2B5EF4-FFF2-40B4-BE49-F238E27FC236}">
                <a16:creationId xmlns:a16="http://schemas.microsoft.com/office/drawing/2014/main" id="{6442B526-2625-4095-AB6F-2580945C2F78}"/>
              </a:ext>
            </a:extLst>
          </p:cNvPr>
          <p:cNvSpPr txBox="1">
            <a:spLocks noGrp="1"/>
          </p:cNvSpPr>
          <p:nvPr>
            <p:ph type="body" idx="2"/>
          </p:nvPr>
        </p:nvSpPr>
        <p:spPr>
          <a:xfrm>
            <a:off x="839784" y="2057400"/>
            <a:ext cx="3932240" cy="3811584"/>
          </a:xfrm>
        </p:spPr>
        <p:txBody>
          <a:bodyPr/>
          <a:lstStyle>
            <a:lvl1pPr>
              <a:defRPr sz="1600"/>
            </a:lvl1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622A24E-7195-41F5-821A-7EE8385A4EE7}"/>
              </a:ext>
            </a:extLst>
          </p:cNvPr>
          <p:cNvSpPr txBox="1">
            <a:spLocks noGrp="1"/>
          </p:cNvSpPr>
          <p:nvPr>
            <p:ph type="dt" sz="half" idx="7"/>
          </p:nvPr>
        </p:nvSpPr>
        <p:spPr/>
        <p:txBody>
          <a:bodyPr/>
          <a:lstStyle>
            <a:lvl1pPr>
              <a:defRPr/>
            </a:lvl1pPr>
          </a:lstStyle>
          <a:p>
            <a:pPr lvl="0"/>
            <a:fld id="{FD880C45-0A18-4CB3-9EB7-9ACF12B2E666}" type="datetime1">
              <a:rPr lang="it-IT"/>
              <a:pPr lvl="0"/>
              <a:t>18/07/2019</a:t>
            </a:fld>
            <a:endParaRPr lang="it-IT"/>
          </a:p>
        </p:txBody>
      </p:sp>
      <p:sp>
        <p:nvSpPr>
          <p:cNvPr id="6" name="Segnaposto piè di pagina 5">
            <a:extLst>
              <a:ext uri="{FF2B5EF4-FFF2-40B4-BE49-F238E27FC236}">
                <a16:creationId xmlns:a16="http://schemas.microsoft.com/office/drawing/2014/main" id="{37C7D945-81D5-4EA3-8A22-51EF922210E3}"/>
              </a:ext>
            </a:extLst>
          </p:cNvPr>
          <p:cNvSpPr txBox="1">
            <a:spLocks noGrp="1"/>
          </p:cNvSpPr>
          <p:nvPr>
            <p:ph type="ftr" sz="quarter" idx="9"/>
          </p:nvPr>
        </p:nvSpPr>
        <p:spPr/>
        <p:txBody>
          <a:bodyPr/>
          <a:lstStyle>
            <a:lvl1pPr>
              <a:defRPr/>
            </a:lvl1pPr>
          </a:lstStyle>
          <a:p>
            <a:pPr lvl="0"/>
            <a:endParaRPr lang="it-IT"/>
          </a:p>
        </p:txBody>
      </p:sp>
      <p:sp>
        <p:nvSpPr>
          <p:cNvPr id="7" name="Segnaposto numero diapositiva 6">
            <a:extLst>
              <a:ext uri="{FF2B5EF4-FFF2-40B4-BE49-F238E27FC236}">
                <a16:creationId xmlns:a16="http://schemas.microsoft.com/office/drawing/2014/main" id="{76383666-C2F4-4FB5-AC8F-574C595AB3D3}"/>
              </a:ext>
            </a:extLst>
          </p:cNvPr>
          <p:cNvSpPr txBox="1">
            <a:spLocks noGrp="1"/>
          </p:cNvSpPr>
          <p:nvPr>
            <p:ph type="sldNum" sz="quarter" idx="8"/>
          </p:nvPr>
        </p:nvSpPr>
        <p:spPr/>
        <p:txBody>
          <a:bodyPr/>
          <a:lstStyle>
            <a:lvl1pPr>
              <a:defRPr/>
            </a:lvl1pPr>
          </a:lstStyle>
          <a:p>
            <a:pPr lvl="0"/>
            <a:fld id="{B02976D8-76D3-48EF-81D9-CE0F8258263A}" type="slidenum">
              <a:t>‹N›</a:t>
            </a:fld>
            <a:endParaRPr lang="it-IT"/>
          </a:p>
        </p:txBody>
      </p:sp>
    </p:spTree>
    <p:extLst>
      <p:ext uri="{BB962C8B-B14F-4D97-AF65-F5344CB8AC3E}">
        <p14:creationId xmlns:p14="http://schemas.microsoft.com/office/powerpoint/2010/main" val="1296447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6">
            <a:extLst>
              <a:ext uri="{FF2B5EF4-FFF2-40B4-BE49-F238E27FC236}">
                <a16:creationId xmlns:a16="http://schemas.microsoft.com/office/drawing/2014/main" id="{572E5F0E-1738-4647-A240-FB38D5C97C5E}"/>
              </a:ext>
            </a:extLst>
          </p:cNvPr>
          <p:cNvSpPr/>
          <p:nvPr/>
        </p:nvSpPr>
        <p:spPr>
          <a:xfrm flipV="1">
            <a:off x="761759" y="826196"/>
            <a:ext cx="0" cy="91440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9083" cap="flat">
            <a:solidFill>
              <a:srgbClr val="1CADE4"/>
            </a:solidFill>
            <a:prstDash val="solid"/>
            <a:miter/>
          </a:ln>
        </p:spPr>
        <p:txBody>
          <a:bodyPr vert="horz" wrap="square" lIns="90004" tIns="44997" rIns="90004" bIns="44997" anchor="ctr"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3" name="Rectangle 9">
            <a:extLst>
              <a:ext uri="{FF2B5EF4-FFF2-40B4-BE49-F238E27FC236}">
                <a16:creationId xmlns:a16="http://schemas.microsoft.com/office/drawing/2014/main" id="{A38AB6E8-B98D-4E52-B07E-0F03877CEE6C}"/>
              </a:ext>
            </a:extLst>
          </p:cNvPr>
          <p:cNvSpPr/>
          <p:nvPr/>
        </p:nvSpPr>
        <p:spPr>
          <a:xfrm>
            <a:off x="0" y="0"/>
            <a:ext cx="12191759" cy="4571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1482AC"/>
          </a:solidFill>
          <a:ln cap="flat">
            <a:noFill/>
            <a:prstDash val="solid"/>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4" name="Oval 5">
            <a:extLst>
              <a:ext uri="{FF2B5EF4-FFF2-40B4-BE49-F238E27FC236}">
                <a16:creationId xmlns:a16="http://schemas.microsoft.com/office/drawing/2014/main" id="{DE70CB64-EA1A-42DB-BF9C-DAE2FACB3EE7}"/>
              </a:ext>
            </a:extLst>
          </p:cNvPr>
          <p:cNvSpPr/>
          <p:nvPr/>
        </p:nvSpPr>
        <p:spPr>
          <a:xfrm>
            <a:off x="0" y="0"/>
            <a:ext cx="12191759" cy="4571643"/>
          </a:xfrm>
          <a:custGeom>
            <a:avLst/>
            <a:gdLst>
              <a:gd name="f0" fmla="val w"/>
              <a:gd name="f1" fmla="val h"/>
              <a:gd name="f2" fmla="val 0"/>
              <a:gd name="f3" fmla="val 12192000"/>
              <a:gd name="f4" fmla="val 4572001"/>
              <a:gd name="f5" fmla="val 4387986"/>
              <a:gd name="f6" fmla="val 12013927"/>
              <a:gd name="f7" fmla="val 12084901"/>
              <a:gd name="f8" fmla="val 4522707"/>
              <a:gd name="f9" fmla="val 12145198"/>
              <a:gd name="f10" fmla="val 4460004"/>
              <a:gd name="f11" fmla="val 4041440"/>
              <a:gd name="f12" fmla="val 4174488"/>
              <a:gd name="f13" fmla="val 12005469"/>
              <a:gd name="f14" fmla="val 4244657"/>
              <a:gd name="f15" fmla="val 11857227"/>
              <a:gd name="f16" fmla="val 4389538"/>
              <a:gd name="f17" fmla="val 11786673"/>
              <a:gd name="f18" fmla="val 11649784"/>
              <a:gd name="f19" fmla="val 11730542"/>
              <a:gd name="f20" fmla="val 4320085"/>
              <a:gd name="f21" fmla="val 11933879"/>
              <a:gd name="f22" fmla="val 4121396"/>
              <a:gd name="f23" fmla="val 10767111"/>
              <a:gd name="f24" fmla="val 3999419"/>
              <a:gd name="f25" fmla="val 10784198"/>
              <a:gd name="f26" fmla="val 4001042"/>
              <a:gd name="f27" fmla="val 10816584"/>
              <a:gd name="f28" fmla="val 4001569"/>
              <a:gd name="f29" fmla="val 10848477"/>
              <a:gd name="f30" fmla="val 4004550"/>
              <a:gd name="f31" fmla="val 10879660"/>
              <a:gd name="f32" fmla="val 4010107"/>
              <a:gd name="f33" fmla="val 10885236"/>
              <a:gd name="f34" fmla="val 4009688"/>
              <a:gd name="f35" fmla="val 10890564"/>
              <a:gd name="f36" fmla="val 4010636"/>
              <a:gd name="f37" fmla="val 10895873"/>
              <a:gd name="f38" fmla="val 4011646"/>
              <a:gd name="f39" fmla="val 10895990"/>
              <a:gd name="f40" fmla="val 4012794"/>
              <a:gd name="f41" fmla="val 11208069"/>
              <a:gd name="f42" fmla="val 4064450"/>
              <a:gd name="f43" fmla="val 11461298"/>
              <a:gd name="f44" fmla="val 4283539"/>
              <a:gd name="f45" fmla="val 11554662"/>
              <a:gd name="f46" fmla="val 11417114"/>
              <a:gd name="f47" fmla="val 11333731"/>
              <a:gd name="f48" fmla="val 4357380"/>
              <a:gd name="f49" fmla="val 11143362"/>
              <a:gd name="f50" fmla="val 4194541"/>
              <a:gd name="f51" fmla="val 10909360"/>
              <a:gd name="f52" fmla="val 4144250"/>
              <a:gd name="f53" fmla="val 10943854"/>
              <a:gd name="f54" fmla="val 4319651"/>
              <a:gd name="f55" fmla="val 11046077"/>
              <a:gd name="f56" fmla="val 4471530"/>
              <a:gd name="f57" fmla="val 11189175"/>
              <a:gd name="f58" fmla="val 10994934"/>
              <a:gd name="f59" fmla="val 10878802"/>
              <a:gd name="f60" fmla="val 4452596"/>
              <a:gd name="f61" fmla="val 10800240"/>
              <a:gd name="f62" fmla="val 4298519"/>
              <a:gd name="f63" fmla="val 10775875"/>
              <a:gd name="f64" fmla="val 4127511"/>
              <a:gd name="f65" fmla="val 10775707"/>
              <a:gd name="f66" fmla="val 4127458"/>
              <a:gd name="f67" fmla="val 10775539"/>
              <a:gd name="f68" fmla="val 4127453"/>
              <a:gd name="f69" fmla="val 10775369"/>
              <a:gd name="f70" fmla="val 4127448"/>
              <a:gd name="f71" fmla="val 10774831"/>
              <a:gd name="f72" fmla="val 4120772"/>
              <a:gd name="f73" fmla="val 10769772"/>
              <a:gd name="f74" fmla="val 4090522"/>
              <a:gd name="f75" fmla="val 10767321"/>
              <a:gd name="f76" fmla="val 4059631"/>
              <a:gd name="f77" fmla="val 10767364"/>
              <a:gd name="f78" fmla="val 4028296"/>
              <a:gd name="f79" fmla="val 10766052"/>
              <a:gd name="f80" fmla="val 4022668"/>
              <a:gd name="f81" fmla="val 10765993"/>
              <a:gd name="f82" fmla="val 4017001"/>
              <a:gd name="f83" fmla="val 4011320"/>
              <a:gd name="f84" fmla="val 10766587"/>
              <a:gd name="f85" fmla="val 3999880"/>
              <a:gd name="f86" fmla="val 10767085"/>
              <a:gd name="f87" fmla="val 3999913"/>
              <a:gd name="f88" fmla="val 10744358"/>
              <a:gd name="f89" fmla="val 10744384"/>
              <a:gd name="f90" fmla="val 10744882"/>
              <a:gd name="f91" fmla="val 10745476"/>
              <a:gd name="f92" fmla="val 10745417"/>
              <a:gd name="f93" fmla="val 10744105"/>
              <a:gd name="f94" fmla="val 10744148"/>
              <a:gd name="f95" fmla="val 10741697"/>
              <a:gd name="f96" fmla="val 10736638"/>
              <a:gd name="f97" fmla="val 10736100"/>
              <a:gd name="f98" fmla="val 10735930"/>
              <a:gd name="f99" fmla="val 10735762"/>
              <a:gd name="f100" fmla="val 10735594"/>
              <a:gd name="f101" fmla="val 10711229"/>
              <a:gd name="f102" fmla="val 10632667"/>
              <a:gd name="f103" fmla="val 10516535"/>
              <a:gd name="f104" fmla="val 10322294"/>
              <a:gd name="f105" fmla="val 10465392"/>
              <a:gd name="f106" fmla="val 10567615"/>
              <a:gd name="f107" fmla="val 4319650"/>
              <a:gd name="f108" fmla="val 10602109"/>
              <a:gd name="f109" fmla="val 10368107"/>
              <a:gd name="f110" fmla="val 10177738"/>
              <a:gd name="f111" fmla="val 10094355"/>
              <a:gd name="f112" fmla="val 9956808"/>
              <a:gd name="f113" fmla="val 10050171"/>
              <a:gd name="f114" fmla="val 10303400"/>
              <a:gd name="f115" fmla="val 10615479"/>
              <a:gd name="f116" fmla="val 10615596"/>
              <a:gd name="f117" fmla="val 10620905"/>
              <a:gd name="f118" fmla="val 10626233"/>
              <a:gd name="f119" fmla="val 10631809"/>
              <a:gd name="f120" fmla="val 10662992"/>
              <a:gd name="f121" fmla="val 10694885"/>
              <a:gd name="f122" fmla="val 10727271"/>
              <a:gd name="f123" fmla="val 9074958"/>
              <a:gd name="f124" fmla="val 9092045"/>
              <a:gd name="f125" fmla="val 9124431"/>
              <a:gd name="f126" fmla="val 9156324"/>
              <a:gd name="f127" fmla="val 9187507"/>
              <a:gd name="f128" fmla="val 9193083"/>
              <a:gd name="f129" fmla="val 9198411"/>
              <a:gd name="f130" fmla="val 9203720"/>
              <a:gd name="f131" fmla="val 9203837"/>
              <a:gd name="f132" fmla="val 9515916"/>
              <a:gd name="f133" fmla="val 9769145"/>
              <a:gd name="f134" fmla="val 9862508"/>
              <a:gd name="f135" fmla="val 9724961"/>
              <a:gd name="f136" fmla="val 9641578"/>
              <a:gd name="f137" fmla="val 9451209"/>
              <a:gd name="f138" fmla="val 9217207"/>
              <a:gd name="f139" fmla="val 9251701"/>
              <a:gd name="f140" fmla="val 9353924"/>
              <a:gd name="f141" fmla="val 9497022"/>
              <a:gd name="f142" fmla="val 9302781"/>
              <a:gd name="f143" fmla="val 9186649"/>
              <a:gd name="f144" fmla="val 9108087"/>
              <a:gd name="f145" fmla="val 9083722"/>
              <a:gd name="f146" fmla="val 9083554"/>
              <a:gd name="f147" fmla="val 9083386"/>
              <a:gd name="f148" fmla="val 9083216"/>
              <a:gd name="f149" fmla="val 9082678"/>
              <a:gd name="f150" fmla="val 9077619"/>
              <a:gd name="f151" fmla="val 9075168"/>
              <a:gd name="f152" fmla="val 9075211"/>
              <a:gd name="f153" fmla="val 9073899"/>
              <a:gd name="f154" fmla="val 9073840"/>
              <a:gd name="f155" fmla="val 9074434"/>
              <a:gd name="f156" fmla="val 9074932"/>
              <a:gd name="f157" fmla="val 9052207"/>
              <a:gd name="f158" fmla="val 9052233"/>
              <a:gd name="f159" fmla="val 9052731"/>
              <a:gd name="f160" fmla="val 9053325"/>
              <a:gd name="f161" fmla="val 9053266"/>
              <a:gd name="f162" fmla="val 9051954"/>
              <a:gd name="f163" fmla="val 9051997"/>
              <a:gd name="f164" fmla="val 9049546"/>
              <a:gd name="f165" fmla="val 9044487"/>
              <a:gd name="f166" fmla="val 9043949"/>
              <a:gd name="f167" fmla="val 9043779"/>
              <a:gd name="f168" fmla="val 9043611"/>
              <a:gd name="f169" fmla="val 9043443"/>
              <a:gd name="f170" fmla="val 9019078"/>
              <a:gd name="f171" fmla="val 8940516"/>
              <a:gd name="f172" fmla="val 8824384"/>
              <a:gd name="f173" fmla="val 8630143"/>
              <a:gd name="f174" fmla="val 8773241"/>
              <a:gd name="f175" fmla="val 8875464"/>
              <a:gd name="f176" fmla="val 8909958"/>
              <a:gd name="f177" fmla="val 8675956"/>
              <a:gd name="f178" fmla="val 8485587"/>
              <a:gd name="f179" fmla="val 8402204"/>
              <a:gd name="f180" fmla="val 8264656"/>
              <a:gd name="f181" fmla="val 8358019"/>
              <a:gd name="f182" fmla="val 8611249"/>
              <a:gd name="f183" fmla="val 8923328"/>
              <a:gd name="f184" fmla="val 8923445"/>
              <a:gd name="f185" fmla="val 8928754"/>
              <a:gd name="f186" fmla="val 8934082"/>
              <a:gd name="f187" fmla="val 8939658"/>
              <a:gd name="f188" fmla="val 8970841"/>
              <a:gd name="f189" fmla="val 9002734"/>
              <a:gd name="f190" fmla="val 9035120"/>
              <a:gd name="f191" fmla="val 7382807"/>
              <a:gd name="f192" fmla="val 7399895"/>
              <a:gd name="f193" fmla="val 7432280"/>
              <a:gd name="f194" fmla="val 7464173"/>
              <a:gd name="f195" fmla="val 7495356"/>
              <a:gd name="f196" fmla="val 7500932"/>
              <a:gd name="f197" fmla="val 7506260"/>
              <a:gd name="f198" fmla="val 7511569"/>
              <a:gd name="f199" fmla="val 7511686"/>
              <a:gd name="f200" fmla="val 7823765"/>
              <a:gd name="f201" fmla="val 8076994"/>
              <a:gd name="f202" fmla="val 8170358"/>
              <a:gd name="f203" fmla="val 8032809"/>
              <a:gd name="f204" fmla="val 7949426"/>
              <a:gd name="f205" fmla="val 7759058"/>
              <a:gd name="f206" fmla="val 7525056"/>
              <a:gd name="f207" fmla="val 7559550"/>
              <a:gd name="f208" fmla="val 7661773"/>
              <a:gd name="f209" fmla="val 7804870"/>
              <a:gd name="f210" fmla="val 7610630"/>
              <a:gd name="f211" fmla="val 7494498"/>
              <a:gd name="f212" fmla="val 7415935"/>
              <a:gd name="f213" fmla="val 7391571"/>
              <a:gd name="f214" fmla="val 7391403"/>
              <a:gd name="f215" fmla="val 7391235"/>
              <a:gd name="f216" fmla="val 7391065"/>
              <a:gd name="f217" fmla="val 7390527"/>
              <a:gd name="f218" fmla="val 7385468"/>
              <a:gd name="f219" fmla="val 7383018"/>
              <a:gd name="f220" fmla="val 7383060"/>
              <a:gd name="f221" fmla="val 7381748"/>
              <a:gd name="f222" fmla="val 7381689"/>
              <a:gd name="f223" fmla="val 7382283"/>
              <a:gd name="f224" fmla="val 7382781"/>
              <a:gd name="f225" fmla="val 7360056"/>
              <a:gd name="f226" fmla="val 7360082"/>
              <a:gd name="f227" fmla="val 7360580"/>
              <a:gd name="f228" fmla="val 7361174"/>
              <a:gd name="f229" fmla="val 7361115"/>
              <a:gd name="f230" fmla="val 7359803"/>
              <a:gd name="f231" fmla="val 7359845"/>
              <a:gd name="f232" fmla="val 7357395"/>
              <a:gd name="f233" fmla="val 7352336"/>
              <a:gd name="f234" fmla="val 7351798"/>
              <a:gd name="f235" fmla="val 7351628"/>
              <a:gd name="f236" fmla="val 7351460"/>
              <a:gd name="f237" fmla="val 7351292"/>
              <a:gd name="f238" fmla="val 7326927"/>
              <a:gd name="f239" fmla="val 7248364"/>
              <a:gd name="f240" fmla="val 7132233"/>
              <a:gd name="f241" fmla="val 6937992"/>
              <a:gd name="f242" fmla="val 7081090"/>
              <a:gd name="f243" fmla="val 7183313"/>
              <a:gd name="f244" fmla="val 7217807"/>
              <a:gd name="f245" fmla="val 6983804"/>
              <a:gd name="f246" fmla="val 6793436"/>
              <a:gd name="f247" fmla="val 6710053"/>
              <a:gd name="f248" fmla="val 6572505"/>
              <a:gd name="f249" fmla="val 6665868"/>
              <a:gd name="f250" fmla="val 6919098"/>
              <a:gd name="f251" fmla="val 7231177"/>
              <a:gd name="f252" fmla="val 7231294"/>
              <a:gd name="f253" fmla="val 7236603"/>
              <a:gd name="f254" fmla="val 7241931"/>
              <a:gd name="f255" fmla="val 7247507"/>
              <a:gd name="f256" fmla="val 7278690"/>
              <a:gd name="f257" fmla="val 7310583"/>
              <a:gd name="f258" fmla="val 7342968"/>
              <a:gd name="f259" fmla="val 5690656"/>
              <a:gd name="f260" fmla="val 5707743"/>
              <a:gd name="f261" fmla="val 5740129"/>
              <a:gd name="f262" fmla="val 5772021"/>
              <a:gd name="f263" fmla="val 5803205"/>
              <a:gd name="f264" fmla="val 5808781"/>
              <a:gd name="f265" fmla="val 5814109"/>
              <a:gd name="f266" fmla="val 5819417"/>
              <a:gd name="f267" fmla="val 5819534"/>
              <a:gd name="f268" fmla="val 6131614"/>
              <a:gd name="f269" fmla="val 6384843"/>
              <a:gd name="f270" fmla="val 6478206"/>
              <a:gd name="f271" fmla="val 6340658"/>
              <a:gd name="f272" fmla="val 6257275"/>
              <a:gd name="f273" fmla="val 6066907"/>
              <a:gd name="f274" fmla="val 5832905"/>
              <a:gd name="f275" fmla="val 5867399"/>
              <a:gd name="f276" fmla="val 5969622"/>
              <a:gd name="f277" fmla="val 6112719"/>
              <a:gd name="f278" fmla="val 5918478"/>
              <a:gd name="f279" fmla="val 5802347"/>
              <a:gd name="f280" fmla="val 5723784"/>
              <a:gd name="f281" fmla="val 5699419"/>
              <a:gd name="f282" fmla="val 5699252"/>
              <a:gd name="f283" fmla="val 5699083"/>
              <a:gd name="f284" fmla="val 5698914"/>
              <a:gd name="f285" fmla="val 5698375"/>
              <a:gd name="f286" fmla="val 5693317"/>
              <a:gd name="f287" fmla="val 5690866"/>
              <a:gd name="f288" fmla="val 5690908"/>
              <a:gd name="f289" fmla="val 5689596"/>
              <a:gd name="f290" fmla="val 5689538"/>
              <a:gd name="f291" fmla="val 5690132"/>
              <a:gd name="f292" fmla="val 5690630"/>
              <a:gd name="f293" fmla="val 5667905"/>
              <a:gd name="f294" fmla="val 5667931"/>
              <a:gd name="f295" fmla="val 5668429"/>
              <a:gd name="f296" fmla="val 5669023"/>
              <a:gd name="f297" fmla="val 5668964"/>
              <a:gd name="f298" fmla="val 5667652"/>
              <a:gd name="f299" fmla="val 5667694"/>
              <a:gd name="f300" fmla="val 5665244"/>
              <a:gd name="f301" fmla="val 5660185"/>
              <a:gd name="f302" fmla="val 5659647"/>
              <a:gd name="f303" fmla="val 5659477"/>
              <a:gd name="f304" fmla="val 5659309"/>
              <a:gd name="f305" fmla="val 5659141"/>
              <a:gd name="f306" fmla="val 5634776"/>
              <a:gd name="f307" fmla="val 5556213"/>
              <a:gd name="f308" fmla="val 5440082"/>
              <a:gd name="f309" fmla="val 5245841"/>
              <a:gd name="f310" fmla="val 5388939"/>
              <a:gd name="f311" fmla="val 5491162"/>
              <a:gd name="f312" fmla="val 5525656"/>
              <a:gd name="f313" fmla="val 5291653"/>
              <a:gd name="f314" fmla="val 5101285"/>
              <a:gd name="f315" fmla="val 5017902"/>
              <a:gd name="f316" fmla="val 4880354"/>
              <a:gd name="f317" fmla="val 4973717"/>
              <a:gd name="f318" fmla="val 5226947"/>
              <a:gd name="f319" fmla="val 5539026"/>
              <a:gd name="f320" fmla="val 5539143"/>
              <a:gd name="f321" fmla="val 5544452"/>
              <a:gd name="f322" fmla="val 5549780"/>
              <a:gd name="f323" fmla="val 5555356"/>
              <a:gd name="f324" fmla="val 5586539"/>
              <a:gd name="f325" fmla="val 5618432"/>
              <a:gd name="f326" fmla="val 5650817"/>
              <a:gd name="f327" fmla="val 3998505"/>
              <a:gd name="f328" fmla="val 4015592"/>
              <a:gd name="f329" fmla="val 4047978"/>
              <a:gd name="f330" fmla="val 4079870"/>
              <a:gd name="f331" fmla="val 4111054"/>
              <a:gd name="f332" fmla="val 4116630"/>
              <a:gd name="f333" fmla="val 4121958"/>
              <a:gd name="f334" fmla="val 4127266"/>
              <a:gd name="f335" fmla="val 4127384"/>
              <a:gd name="f336" fmla="val 4439463"/>
              <a:gd name="f337" fmla="val 4692692"/>
              <a:gd name="f338" fmla="val 4786055"/>
              <a:gd name="f339" fmla="val 4648508"/>
              <a:gd name="f340" fmla="val 4565124"/>
              <a:gd name="f341" fmla="val 4374756"/>
              <a:gd name="f342" fmla="val 4140754"/>
              <a:gd name="f343" fmla="val 4175248"/>
              <a:gd name="f344" fmla="val 4277471"/>
              <a:gd name="f345" fmla="val 4420568"/>
              <a:gd name="f346" fmla="val 4226327"/>
              <a:gd name="f347" fmla="val 4110196"/>
              <a:gd name="f348" fmla="val 4031633"/>
              <a:gd name="f349" fmla="val 4007268"/>
              <a:gd name="f350" fmla="val 4007101"/>
              <a:gd name="f351" fmla="val 4006932"/>
              <a:gd name="f352" fmla="val 4006763"/>
              <a:gd name="f353" fmla="val 4006225"/>
              <a:gd name="f354" fmla="val 4001166"/>
              <a:gd name="f355" fmla="val 3998715"/>
              <a:gd name="f356" fmla="val 3998757"/>
              <a:gd name="f357" fmla="val 3997445"/>
              <a:gd name="f358" fmla="val 3997387"/>
              <a:gd name="f359" fmla="val 3997981"/>
              <a:gd name="f360" fmla="val 3998479"/>
              <a:gd name="f361" fmla="val 3975754"/>
              <a:gd name="f362" fmla="val 3975780"/>
              <a:gd name="f363" fmla="val 3976278"/>
              <a:gd name="f364" fmla="val 3976872"/>
              <a:gd name="f365" fmla="val 3976813"/>
              <a:gd name="f366" fmla="val 3975501"/>
              <a:gd name="f367" fmla="val 3975543"/>
              <a:gd name="f368" fmla="val 3973093"/>
              <a:gd name="f369" fmla="val 3968034"/>
              <a:gd name="f370" fmla="val 3967496"/>
              <a:gd name="f371" fmla="val 3967326"/>
              <a:gd name="f372" fmla="val 3967158"/>
              <a:gd name="f373" fmla="val 3966990"/>
              <a:gd name="f374" fmla="val 3942625"/>
              <a:gd name="f375" fmla="val 3864063"/>
              <a:gd name="f376" fmla="val 3747931"/>
              <a:gd name="f377" fmla="val 3553690"/>
              <a:gd name="f378" fmla="val 3696788"/>
              <a:gd name="f379" fmla="val 3799011"/>
              <a:gd name="f380" fmla="val 3833505"/>
              <a:gd name="f381" fmla="val 3599503"/>
              <a:gd name="f382" fmla="val 3409134"/>
              <a:gd name="f383" fmla="val 3325751"/>
              <a:gd name="f384" fmla="val 3188203"/>
              <a:gd name="f385" fmla="val 3281566"/>
              <a:gd name="f386" fmla="val 3534796"/>
              <a:gd name="f387" fmla="val 3846875"/>
              <a:gd name="f388" fmla="val 3846992"/>
              <a:gd name="f389" fmla="val 3852301"/>
              <a:gd name="f390" fmla="val 3857629"/>
              <a:gd name="f391" fmla="val 3863205"/>
              <a:gd name="f392" fmla="val 3894388"/>
              <a:gd name="f393" fmla="val 3926281"/>
              <a:gd name="f394" fmla="val 3958666"/>
              <a:gd name="f395" fmla="val 2306354"/>
              <a:gd name="f396" fmla="val 2323441"/>
              <a:gd name="f397" fmla="val 2355827"/>
              <a:gd name="f398" fmla="val 2387719"/>
              <a:gd name="f399" fmla="val 2418903"/>
              <a:gd name="f400" fmla="val 2424479"/>
              <a:gd name="f401" fmla="val 2429807"/>
              <a:gd name="f402" fmla="val 2435115"/>
              <a:gd name="f403" fmla="val 2435233"/>
              <a:gd name="f404" fmla="val 2747312"/>
              <a:gd name="f405" fmla="val 3000542"/>
              <a:gd name="f406" fmla="val 3093904"/>
              <a:gd name="f407" fmla="val 2956357"/>
              <a:gd name="f408" fmla="val 2872974"/>
              <a:gd name="f409" fmla="val 2682605"/>
              <a:gd name="f410" fmla="val 2448603"/>
              <a:gd name="f411" fmla="val 2483097"/>
              <a:gd name="f412" fmla="val 2585320"/>
              <a:gd name="f413" fmla="val 2728418"/>
              <a:gd name="f414" fmla="val 2534177"/>
              <a:gd name="f415" fmla="val 2418045"/>
              <a:gd name="f416" fmla="val 2339482"/>
              <a:gd name="f417" fmla="val 2315117"/>
              <a:gd name="f418" fmla="val 2314950"/>
              <a:gd name="f419" fmla="val 2314781"/>
              <a:gd name="f420" fmla="val 2314612"/>
              <a:gd name="f421" fmla="val 2314074"/>
              <a:gd name="f422" fmla="val 2309015"/>
              <a:gd name="f423" fmla="val 2306564"/>
              <a:gd name="f424" fmla="val 2306606"/>
              <a:gd name="f425" fmla="val 2305294"/>
              <a:gd name="f426" fmla="val 2305236"/>
              <a:gd name="f427" fmla="val 2305830"/>
              <a:gd name="f428" fmla="val 2306328"/>
              <a:gd name="f429" fmla="val 2283603"/>
              <a:gd name="f430" fmla="val 2283629"/>
              <a:gd name="f431" fmla="val 2284127"/>
              <a:gd name="f432" fmla="val 2284721"/>
              <a:gd name="f433" fmla="val 2284662"/>
              <a:gd name="f434" fmla="val 2283350"/>
              <a:gd name="f435" fmla="val 2283392"/>
              <a:gd name="f436" fmla="val 2280942"/>
              <a:gd name="f437" fmla="val 2275883"/>
              <a:gd name="f438" fmla="val 2275345"/>
              <a:gd name="f439" fmla="val 2275175"/>
              <a:gd name="f440" fmla="val 2275007"/>
              <a:gd name="f441" fmla="val 2274839"/>
              <a:gd name="f442" fmla="val 2250474"/>
              <a:gd name="f443" fmla="val 2171912"/>
              <a:gd name="f444" fmla="val 2055780"/>
              <a:gd name="f445" fmla="val 1861539"/>
              <a:gd name="f446" fmla="val 2004637"/>
              <a:gd name="f447" fmla="val 2106860"/>
              <a:gd name="f448" fmla="val 2141354"/>
              <a:gd name="f449" fmla="val 1907352"/>
              <a:gd name="f450" fmla="val 1716983"/>
              <a:gd name="f451" fmla="val 1633600"/>
              <a:gd name="f452" fmla="val 1496052"/>
              <a:gd name="f453" fmla="val 1589416"/>
              <a:gd name="f454" fmla="val 1842645"/>
              <a:gd name="f455" fmla="val 2154724"/>
              <a:gd name="f456" fmla="val 2154841"/>
              <a:gd name="f457" fmla="val 2160150"/>
              <a:gd name="f458" fmla="val 2165478"/>
              <a:gd name="f459" fmla="val 2171054"/>
              <a:gd name="f460" fmla="val 2202237"/>
              <a:gd name="f461" fmla="val 2234130"/>
              <a:gd name="f462" fmla="val 2266515"/>
              <a:gd name="f463" fmla="val 614203"/>
              <a:gd name="f464" fmla="val 631290"/>
              <a:gd name="f465" fmla="val 663676"/>
              <a:gd name="f466" fmla="val 695568"/>
              <a:gd name="f467" fmla="val 726752"/>
              <a:gd name="f468" fmla="val 732328"/>
              <a:gd name="f469" fmla="val 737656"/>
              <a:gd name="f470" fmla="val 742964"/>
              <a:gd name="f471" fmla="val 743081"/>
              <a:gd name="f472" fmla="val 1055161"/>
              <a:gd name="f473" fmla="val 1308390"/>
              <a:gd name="f474" fmla="val 1401754"/>
              <a:gd name="f475" fmla="val 1264205"/>
              <a:gd name="f476" fmla="val 1180823"/>
              <a:gd name="f477" fmla="val 990454"/>
              <a:gd name="f478" fmla="val 756452"/>
              <a:gd name="f479" fmla="val 790946"/>
              <a:gd name="f480" fmla="val 893169"/>
              <a:gd name="f481" fmla="val 1036266"/>
              <a:gd name="f482" fmla="val 842026"/>
              <a:gd name="f483" fmla="val 725894"/>
              <a:gd name="f484" fmla="val 647331"/>
              <a:gd name="f485" fmla="val 622966"/>
              <a:gd name="f486" fmla="val 622799"/>
              <a:gd name="f487" fmla="val 622630"/>
              <a:gd name="f488" fmla="val 622461"/>
              <a:gd name="f489" fmla="val 621923"/>
              <a:gd name="f490" fmla="val 616864"/>
              <a:gd name="f491" fmla="val 614413"/>
              <a:gd name="f492" fmla="val 614455"/>
              <a:gd name="f493" fmla="val 613143"/>
              <a:gd name="f494" fmla="val 613085"/>
              <a:gd name="f495" fmla="val 613679"/>
              <a:gd name="f496" fmla="val 614177"/>
              <a:gd name="f497" fmla="val 591452"/>
              <a:gd name="f498" fmla="val 591478"/>
              <a:gd name="f499" fmla="val 591976"/>
              <a:gd name="f500" fmla="val 592570"/>
              <a:gd name="f501" fmla="val 592511"/>
              <a:gd name="f502" fmla="val 591199"/>
              <a:gd name="f503" fmla="val 591242"/>
              <a:gd name="f504" fmla="val 588791"/>
              <a:gd name="f505" fmla="val 583732"/>
              <a:gd name="f506" fmla="val 583194"/>
              <a:gd name="f507" fmla="val 583024"/>
              <a:gd name="f508" fmla="val 582856"/>
              <a:gd name="f509" fmla="val 582689"/>
              <a:gd name="f510" fmla="val 558275"/>
              <a:gd name="f511" fmla="val 4298863"/>
              <a:gd name="f512" fmla="val 479445"/>
              <a:gd name="f513" fmla="val 4453216"/>
              <a:gd name="f514" fmla="val 362360"/>
              <a:gd name="f515" fmla="val 169811"/>
              <a:gd name="f516" fmla="val 312603"/>
              <a:gd name="f517" fmla="val 4471357"/>
              <a:gd name="f518" fmla="val 414729"/>
              <a:gd name="f519" fmla="val 4319551"/>
              <a:gd name="f520" fmla="val 449203"/>
              <a:gd name="f521" fmla="val 258971"/>
              <a:gd name="f522" fmla="val 4185134"/>
              <a:gd name="f523" fmla="val 97576"/>
              <a:gd name="f524" fmla="val 4300399"/>
              <a:gd name="f525" fmla="val 4458139"/>
              <a:gd name="f526" fmla="val 4251345"/>
              <a:gd name="f527" fmla="val 121484"/>
              <a:gd name="f528" fmla="val 4128438"/>
              <a:gd name="f529" fmla="val 282199"/>
              <a:gd name="f530" fmla="val 4042650"/>
              <a:gd name="f531" fmla="val 462573"/>
              <a:gd name="f532" fmla="val 462690"/>
              <a:gd name="f533" fmla="val 467999"/>
              <a:gd name="f534" fmla="val 473327"/>
              <a:gd name="f535" fmla="val 478903"/>
              <a:gd name="f536" fmla="val 510086"/>
              <a:gd name="f537" fmla="val 541979"/>
              <a:gd name="f538" fmla="val 574365"/>
              <a:gd name="f539" fmla="val 11452667"/>
              <a:gd name="f540" fmla="val 3304913"/>
              <a:gd name="f541" fmla="val 11177477"/>
              <a:gd name="f542" fmla="val 3363591"/>
              <a:gd name="f543" fmla="val 10962633"/>
              <a:gd name="f544" fmla="val 3576701"/>
              <a:gd name="f545" fmla="val 10909358"/>
              <a:gd name="f546" fmla="val 3845480"/>
              <a:gd name="f547" fmla="val 11184548"/>
              <a:gd name="f548" fmla="val 3786801"/>
              <a:gd name="f549" fmla="val 11399391"/>
              <a:gd name="f550" fmla="val 3573691"/>
              <a:gd name="f551" fmla="val 10058800"/>
              <a:gd name="f552" fmla="val 10112076"/>
              <a:gd name="f553" fmla="val 10326919"/>
              <a:gd name="f554" fmla="val 10548834"/>
              <a:gd name="f555" fmla="val 10333990"/>
              <a:gd name="f556" fmla="val 9760514"/>
              <a:gd name="f557" fmla="val 9485324"/>
              <a:gd name="f558" fmla="val 9270480"/>
              <a:gd name="f559" fmla="val 9217205"/>
              <a:gd name="f560" fmla="val 9492395"/>
              <a:gd name="f561" fmla="val 9707238"/>
              <a:gd name="f562" fmla="val 8366649"/>
              <a:gd name="f563" fmla="val 8419925"/>
              <a:gd name="f564" fmla="val 8634768"/>
              <a:gd name="f565" fmla="val 8856683"/>
              <a:gd name="f566" fmla="val 8641839"/>
              <a:gd name="f567" fmla="val 8068363"/>
              <a:gd name="f568" fmla="val 7793173"/>
              <a:gd name="f569" fmla="val 7578329"/>
              <a:gd name="f570" fmla="val 7525054"/>
              <a:gd name="f571" fmla="val 7800244"/>
              <a:gd name="f572" fmla="val 8015087"/>
              <a:gd name="f573" fmla="val 6674498"/>
              <a:gd name="f574" fmla="val 6727774"/>
              <a:gd name="f575" fmla="val 6942617"/>
              <a:gd name="f576" fmla="val 7164532"/>
              <a:gd name="f577" fmla="val 6949688"/>
              <a:gd name="f578" fmla="val 6376212"/>
              <a:gd name="f579" fmla="val 6101022"/>
              <a:gd name="f580" fmla="val 5886178"/>
              <a:gd name="f581" fmla="val 5832903"/>
              <a:gd name="f582" fmla="val 6108093"/>
              <a:gd name="f583" fmla="val 6322936"/>
              <a:gd name="f584" fmla="val 4982347"/>
              <a:gd name="f585" fmla="val 5035623"/>
              <a:gd name="f586" fmla="val 5250466"/>
              <a:gd name="f587" fmla="val 5472381"/>
              <a:gd name="f588" fmla="val 5257537"/>
              <a:gd name="f589" fmla="val 4684061"/>
              <a:gd name="f590" fmla="val 4408871"/>
              <a:gd name="f591" fmla="val 4194027"/>
              <a:gd name="f592" fmla="val 4140752"/>
              <a:gd name="f593" fmla="val 4415942"/>
              <a:gd name="f594" fmla="val 4630785"/>
              <a:gd name="f595" fmla="val 3290196"/>
              <a:gd name="f596" fmla="val 3343472"/>
              <a:gd name="f597" fmla="val 3558315"/>
              <a:gd name="f598" fmla="val 3780230"/>
              <a:gd name="f599" fmla="val 3565386"/>
              <a:gd name="f600" fmla="val 2991910"/>
              <a:gd name="f601" fmla="val 2716720"/>
              <a:gd name="f602" fmla="val 2501876"/>
              <a:gd name="f603" fmla="val 2448601"/>
              <a:gd name="f604" fmla="val 2723791"/>
              <a:gd name="f605" fmla="val 2938634"/>
              <a:gd name="f606" fmla="val 1598045"/>
              <a:gd name="f607" fmla="val 1651321"/>
              <a:gd name="f608" fmla="val 1866164"/>
              <a:gd name="f609" fmla="val 2088079"/>
              <a:gd name="f610" fmla="val 1873235"/>
              <a:gd name="f611" fmla="val 1299759"/>
              <a:gd name="f612" fmla="val 1024569"/>
              <a:gd name="f613" fmla="val 809725"/>
              <a:gd name="f614" fmla="val 756450"/>
              <a:gd name="f615" fmla="val 1031640"/>
              <a:gd name="f616" fmla="val 1246483"/>
              <a:gd name="f617" fmla="val 3200906"/>
              <a:gd name="f618" fmla="val 306658"/>
              <a:gd name="f619" fmla="val 3291386"/>
              <a:gd name="f620" fmla="val 537576"/>
              <a:gd name="f621" fmla="val 3547942"/>
              <a:gd name="f622" fmla="val 582690"/>
              <a:gd name="f623" fmla="val 3862087"/>
              <a:gd name="f624" fmla="val 582857"/>
              <a:gd name="f625" fmla="val 3862140"/>
              <a:gd name="f626" fmla="val 583026"/>
              <a:gd name="f627" fmla="val 3862145"/>
              <a:gd name="f628" fmla="val 583195"/>
              <a:gd name="f629" fmla="val 3862150"/>
              <a:gd name="f630" fmla="val 583735"/>
              <a:gd name="f631" fmla="val 3868787"/>
              <a:gd name="f632" fmla="val 588792"/>
              <a:gd name="f633" fmla="val 3898794"/>
              <a:gd name="f634" fmla="val 3929436"/>
              <a:gd name="f635" fmla="val 3960518"/>
              <a:gd name="f636" fmla="val 3966104"/>
              <a:gd name="f637" fmla="val 3971728"/>
              <a:gd name="f638" fmla="val 3977366"/>
              <a:gd name="f639" fmla="val 3981158"/>
              <a:gd name="f640" fmla="val 592543"/>
              <a:gd name="f641" fmla="val 3984944"/>
              <a:gd name="f642" fmla="val 591977"/>
              <a:gd name="f643" fmla="val 3988716"/>
              <a:gd name="f644" fmla="val 3988683"/>
              <a:gd name="f645" fmla="val 3989174"/>
              <a:gd name="f646" fmla="val 574334"/>
              <a:gd name="f647" fmla="val 3987561"/>
              <a:gd name="f648" fmla="val 541959"/>
              <a:gd name="f649" fmla="val 3987038"/>
              <a:gd name="f650" fmla="val 510079"/>
              <a:gd name="f651" fmla="val 3984080"/>
              <a:gd name="f652" fmla="val 478907"/>
              <a:gd name="f653" fmla="val 3978570"/>
              <a:gd name="f654" fmla="val 473330"/>
              <a:gd name="f655" fmla="val 3978986"/>
              <a:gd name="f656" fmla="val 468001"/>
              <a:gd name="f657" fmla="val 3978045"/>
              <a:gd name="f658" fmla="val 3977042"/>
              <a:gd name="f659" fmla="val 462574"/>
              <a:gd name="f660" fmla="val 3975903"/>
              <a:gd name="f661" fmla="val 282200"/>
              <a:gd name="f662" fmla="val 3946281"/>
              <a:gd name="f663" fmla="val 121485"/>
              <a:gd name="f664" fmla="val 3861168"/>
              <a:gd name="f665" fmla="val 3739225"/>
              <a:gd name="f666" fmla="val 3534056"/>
              <a:gd name="f667" fmla="val 97584"/>
              <a:gd name="f668" fmla="val 3690562"/>
              <a:gd name="f669" fmla="val 258975"/>
              <a:gd name="f670" fmla="val 3804918"/>
              <a:gd name="f671" fmla="val 402182"/>
              <a:gd name="f672" fmla="val 3608252"/>
              <a:gd name="f673" fmla="val 229297"/>
              <a:gd name="f674" fmla="val 3414390"/>
              <a:gd name="f675" fmla="val 3332205"/>
              <a:gd name="f676" fmla="val 11608704"/>
              <a:gd name="f677" fmla="val 3161219"/>
              <a:gd name="f678" fmla="val 11625791"/>
              <a:gd name="f679" fmla="val 3162829"/>
              <a:gd name="f680" fmla="val 11658177"/>
              <a:gd name="f681" fmla="val 3163352"/>
              <a:gd name="f682" fmla="val 11690070"/>
              <a:gd name="f683" fmla="val 3166310"/>
              <a:gd name="f684" fmla="val 11721253"/>
              <a:gd name="f685" fmla="val 3171823"/>
              <a:gd name="f686" fmla="val 11726829"/>
              <a:gd name="f687" fmla="val 3171407"/>
              <a:gd name="f688" fmla="val 11732157"/>
              <a:gd name="f689" fmla="val 3172348"/>
              <a:gd name="f690" fmla="val 11737466"/>
              <a:gd name="f691" fmla="val 3173350"/>
              <a:gd name="f692" fmla="val 11737583"/>
              <a:gd name="f693" fmla="val 3174489"/>
              <a:gd name="f694" fmla="val 11914088"/>
              <a:gd name="f695" fmla="val 3203476"/>
              <a:gd name="f696" fmla="val 12071767"/>
              <a:gd name="f697" fmla="val 3285599"/>
              <a:gd name="f698" fmla="val 3403667"/>
              <a:gd name="f699" fmla="val 3603658"/>
              <a:gd name="f700" fmla="val 12093732"/>
              <a:gd name="f701" fmla="val 3453636"/>
              <a:gd name="f702" fmla="val 11935983"/>
              <a:gd name="f703" fmla="val 3344367"/>
              <a:gd name="f704" fmla="val 11750953"/>
              <a:gd name="f705" fmla="val 11797422"/>
              <a:gd name="f706" fmla="val 3539349"/>
              <a:gd name="f707" fmla="val 11966808"/>
              <a:gd name="f708" fmla="val 3731433"/>
              <a:gd name="f709" fmla="val 3815480"/>
              <a:gd name="f710" fmla="val 3947482"/>
              <a:gd name="f711" fmla="val 11889465"/>
              <a:gd name="f712" fmla="val 3854506"/>
              <a:gd name="f713" fmla="val 11662185"/>
              <a:gd name="f714" fmla="val 3599697"/>
              <a:gd name="f715" fmla="val 11617468"/>
              <a:gd name="f716" fmla="val 3288305"/>
              <a:gd name="f717" fmla="val 11617300"/>
              <a:gd name="f718" fmla="val 3288253"/>
              <a:gd name="f719" fmla="val 11617132"/>
              <a:gd name="f720" fmla="val 3288248"/>
              <a:gd name="f721" fmla="val 11616962"/>
              <a:gd name="f722" fmla="val 3288243"/>
              <a:gd name="f723" fmla="val 11616424"/>
              <a:gd name="f724" fmla="val 3281619"/>
              <a:gd name="f725" fmla="val 11611365"/>
              <a:gd name="f726" fmla="val 3251607"/>
              <a:gd name="f727" fmla="val 11608914"/>
              <a:gd name="f728" fmla="val 3220958"/>
              <a:gd name="f729" fmla="val 11608957"/>
              <a:gd name="f730" fmla="val 3189869"/>
              <a:gd name="f731" fmla="val 11607645"/>
              <a:gd name="f732" fmla="val 3184286"/>
              <a:gd name="f733" fmla="val 11607586"/>
              <a:gd name="f734" fmla="val 3178663"/>
              <a:gd name="f735" fmla="val 3173027"/>
              <a:gd name="f736" fmla="val 11608180"/>
              <a:gd name="f737" fmla="val 3161677"/>
              <a:gd name="f738" fmla="val 11608678"/>
              <a:gd name="f739" fmla="val 3161709"/>
              <a:gd name="f740" fmla="val 11594916"/>
              <a:gd name="f741" fmla="val 11594942"/>
              <a:gd name="f742" fmla="val 11595440"/>
              <a:gd name="f743" fmla="val 11596034"/>
              <a:gd name="f744" fmla="val 11595975"/>
              <a:gd name="f745" fmla="val 11594663"/>
              <a:gd name="f746" fmla="val 11594706"/>
              <a:gd name="f747" fmla="val 11592255"/>
              <a:gd name="f748" fmla="val 11587196"/>
              <a:gd name="f749" fmla="val 11586658"/>
              <a:gd name="f750" fmla="val 11586488"/>
              <a:gd name="f751" fmla="val 11586320"/>
              <a:gd name="f752" fmla="val 11586152"/>
              <a:gd name="f753" fmla="val 11535877"/>
              <a:gd name="f754" fmla="val 3638399"/>
              <a:gd name="f755" fmla="val 11254838"/>
              <a:gd name="f756" fmla="val 3916971"/>
              <a:gd name="f757" fmla="val 10895987"/>
              <a:gd name="f758" fmla="val 10895871"/>
              <a:gd name="f759" fmla="val 10890560"/>
              <a:gd name="f760" fmla="val 10885231"/>
              <a:gd name="f761" fmla="val 10879654"/>
              <a:gd name="f762" fmla="val 10848482"/>
              <a:gd name="f763" fmla="val 10816602"/>
              <a:gd name="f764" fmla="val 10784227"/>
              <a:gd name="f765" fmla="val 10767109"/>
              <a:gd name="f766" fmla="val 10767083"/>
              <a:gd name="f767" fmla="val 10766584"/>
              <a:gd name="f768" fmla="val 10766018"/>
              <a:gd name="f769" fmla="val 10765991"/>
              <a:gd name="f770" fmla="val 10766050"/>
              <a:gd name="f771" fmla="val 10767362"/>
              <a:gd name="f772" fmla="val 10767319"/>
              <a:gd name="f773" fmla="val 10769769"/>
              <a:gd name="f774" fmla="val 10774826"/>
              <a:gd name="f775" fmla="val 10775366"/>
              <a:gd name="f776" fmla="val 10775535"/>
              <a:gd name="f777" fmla="val 10775704"/>
              <a:gd name="f778" fmla="val 10775872"/>
              <a:gd name="f779" fmla="val 10826148"/>
              <a:gd name="f780" fmla="val 3511992"/>
              <a:gd name="f781" fmla="val 11107187"/>
              <a:gd name="f782" fmla="val 3233421"/>
              <a:gd name="f783" fmla="val 11466037"/>
              <a:gd name="f784" fmla="val 11466154"/>
              <a:gd name="f785" fmla="val 11471463"/>
              <a:gd name="f786" fmla="val 11476791"/>
              <a:gd name="f787" fmla="val 11482367"/>
              <a:gd name="f788" fmla="val 11513550"/>
              <a:gd name="f789" fmla="val 11545443"/>
              <a:gd name="f790" fmla="val 11577829"/>
              <a:gd name="f791" fmla="val 9916551"/>
              <a:gd name="f792" fmla="val 9933638"/>
              <a:gd name="f793" fmla="val 9966024"/>
              <a:gd name="f794" fmla="val 9997917"/>
              <a:gd name="f795" fmla="val 10029100"/>
              <a:gd name="f796" fmla="val 10034676"/>
              <a:gd name="f797" fmla="val 10040004"/>
              <a:gd name="f798" fmla="val 10045313"/>
              <a:gd name="f799" fmla="val 10045430"/>
              <a:gd name="f800" fmla="val 10404280"/>
              <a:gd name="f801" fmla="val 10685319"/>
              <a:gd name="f802" fmla="val 10735596"/>
              <a:gd name="f803" fmla="val 10735763"/>
              <a:gd name="f804" fmla="val 10735932"/>
              <a:gd name="f805" fmla="val 10736101"/>
              <a:gd name="f806" fmla="val 10736641"/>
              <a:gd name="f807" fmla="val 10741698"/>
              <a:gd name="f808" fmla="val 10745449"/>
              <a:gd name="f809" fmla="val 10744883"/>
              <a:gd name="f810" fmla="val 10727240"/>
              <a:gd name="f811" fmla="val 10694865"/>
              <a:gd name="f812" fmla="val 10662985"/>
              <a:gd name="f813" fmla="val 10631813"/>
              <a:gd name="f814" fmla="val 10626236"/>
              <a:gd name="f815" fmla="val 10620907"/>
              <a:gd name="f816" fmla="val 10615480"/>
              <a:gd name="f817" fmla="val 10256629"/>
              <a:gd name="f818" fmla="val 9975590"/>
              <a:gd name="f819" fmla="val 9925315"/>
              <a:gd name="f820" fmla="val 9925147"/>
              <a:gd name="f821" fmla="val 9924979"/>
              <a:gd name="f822" fmla="val 9924809"/>
              <a:gd name="f823" fmla="val 9924271"/>
              <a:gd name="f824" fmla="val 9919212"/>
              <a:gd name="f825" fmla="val 9916761"/>
              <a:gd name="f826" fmla="val 9916804"/>
              <a:gd name="f827" fmla="val 9915492"/>
              <a:gd name="f828" fmla="val 9915433"/>
              <a:gd name="f829" fmla="val 9916027"/>
              <a:gd name="f830" fmla="val 9916525"/>
              <a:gd name="f831" fmla="val 9902763"/>
              <a:gd name="f832" fmla="val 9902789"/>
              <a:gd name="f833" fmla="val 9903287"/>
              <a:gd name="f834" fmla="val 9903881"/>
              <a:gd name="f835" fmla="val 9903822"/>
              <a:gd name="f836" fmla="val 9902510"/>
              <a:gd name="f837" fmla="val 9902553"/>
              <a:gd name="f838" fmla="val 9900102"/>
              <a:gd name="f839" fmla="val 9895043"/>
              <a:gd name="f840" fmla="val 9894505"/>
              <a:gd name="f841" fmla="val 9894335"/>
              <a:gd name="f842" fmla="val 9894167"/>
              <a:gd name="f843" fmla="val 9893999"/>
              <a:gd name="f844" fmla="val 9843724"/>
              <a:gd name="f845" fmla="val 9562685"/>
              <a:gd name="f846" fmla="val 9203834"/>
              <a:gd name="f847" fmla="val 9203718"/>
              <a:gd name="f848" fmla="val 9198407"/>
              <a:gd name="f849" fmla="val 9193078"/>
              <a:gd name="f850" fmla="val 9187501"/>
              <a:gd name="f851" fmla="val 9156329"/>
              <a:gd name="f852" fmla="val 9124449"/>
              <a:gd name="f853" fmla="val 9092074"/>
              <a:gd name="f854" fmla="val 9074956"/>
              <a:gd name="f855" fmla="val 9074930"/>
              <a:gd name="f856" fmla="val 9074431"/>
              <a:gd name="f857" fmla="val 9073865"/>
              <a:gd name="f858" fmla="val 9073838"/>
              <a:gd name="f859" fmla="val 9073897"/>
              <a:gd name="f860" fmla="val 9075209"/>
              <a:gd name="f861" fmla="val 9075166"/>
              <a:gd name="f862" fmla="val 9077616"/>
              <a:gd name="f863" fmla="val 9082673"/>
              <a:gd name="f864" fmla="val 9083213"/>
              <a:gd name="f865" fmla="val 9083382"/>
              <a:gd name="f866" fmla="val 9083551"/>
              <a:gd name="f867" fmla="val 9083718"/>
              <a:gd name="f868" fmla="val 9133995"/>
              <a:gd name="f869" fmla="val 9415034"/>
              <a:gd name="f870" fmla="val 9773884"/>
              <a:gd name="f871" fmla="val 9774001"/>
              <a:gd name="f872" fmla="val 9779310"/>
              <a:gd name="f873" fmla="val 9784638"/>
              <a:gd name="f874" fmla="val 9790214"/>
              <a:gd name="f875" fmla="val 9821397"/>
              <a:gd name="f876" fmla="val 9853290"/>
              <a:gd name="f877" fmla="val 9885676"/>
              <a:gd name="f878" fmla="val 8224400"/>
              <a:gd name="f879" fmla="val 8241488"/>
              <a:gd name="f880" fmla="val 8273873"/>
              <a:gd name="f881" fmla="val 8305766"/>
              <a:gd name="f882" fmla="val 8336949"/>
              <a:gd name="f883" fmla="val 8342525"/>
              <a:gd name="f884" fmla="val 8347853"/>
              <a:gd name="f885" fmla="val 8353162"/>
              <a:gd name="f886" fmla="val 8353279"/>
              <a:gd name="f887" fmla="val 8712129"/>
              <a:gd name="f888" fmla="val 8993168"/>
              <a:gd name="f889" fmla="val 9043444"/>
              <a:gd name="f890" fmla="val 9043612"/>
              <a:gd name="f891" fmla="val 9043781"/>
              <a:gd name="f892" fmla="val 9043950"/>
              <a:gd name="f893" fmla="val 9044490"/>
              <a:gd name="f894" fmla="val 9049547"/>
              <a:gd name="f895" fmla="val 9053298"/>
              <a:gd name="f896" fmla="val 9052732"/>
              <a:gd name="f897" fmla="val 9035089"/>
              <a:gd name="f898" fmla="val 9002714"/>
              <a:gd name="f899" fmla="val 8970834"/>
              <a:gd name="f900" fmla="val 8939662"/>
              <a:gd name="f901" fmla="val 8934085"/>
              <a:gd name="f902" fmla="val 8928756"/>
              <a:gd name="f903" fmla="val 8923329"/>
              <a:gd name="f904" fmla="val 8564478"/>
              <a:gd name="f905" fmla="val 8283439"/>
              <a:gd name="f906" fmla="val 8233164"/>
              <a:gd name="f907" fmla="val 8232996"/>
              <a:gd name="f908" fmla="val 8232828"/>
              <a:gd name="f909" fmla="val 8232658"/>
              <a:gd name="f910" fmla="val 8232120"/>
              <a:gd name="f911" fmla="val 8227061"/>
              <a:gd name="f912" fmla="val 8224611"/>
              <a:gd name="f913" fmla="val 8224653"/>
              <a:gd name="f914" fmla="val 8223341"/>
              <a:gd name="f915" fmla="val 8223282"/>
              <a:gd name="f916" fmla="val 8223876"/>
              <a:gd name="f917" fmla="val 8224374"/>
              <a:gd name="f918" fmla="val 8210612"/>
              <a:gd name="f919" fmla="val 8210638"/>
              <a:gd name="f920" fmla="val 8211136"/>
              <a:gd name="f921" fmla="val 8211730"/>
              <a:gd name="f922" fmla="val 8211672"/>
              <a:gd name="f923" fmla="val 8210360"/>
              <a:gd name="f924" fmla="val 8210402"/>
              <a:gd name="f925" fmla="val 8207951"/>
              <a:gd name="f926" fmla="val 8202893"/>
              <a:gd name="f927" fmla="val 8202354"/>
              <a:gd name="f928" fmla="val 8202185"/>
              <a:gd name="f929" fmla="val 8202016"/>
              <a:gd name="f930" fmla="val 8201849"/>
              <a:gd name="f931" fmla="val 8151573"/>
              <a:gd name="f932" fmla="val 7870534"/>
              <a:gd name="f933" fmla="val 7511683"/>
              <a:gd name="f934" fmla="val 7511567"/>
              <a:gd name="f935" fmla="val 7506256"/>
              <a:gd name="f936" fmla="val 7500927"/>
              <a:gd name="f937" fmla="val 7495350"/>
              <a:gd name="f938" fmla="val 7464178"/>
              <a:gd name="f939" fmla="val 7432298"/>
              <a:gd name="f940" fmla="val 7399924"/>
              <a:gd name="f941" fmla="val 7382805"/>
              <a:gd name="f942" fmla="val 7382779"/>
              <a:gd name="f943" fmla="val 7382280"/>
              <a:gd name="f944" fmla="val 7381714"/>
              <a:gd name="f945" fmla="val 7381687"/>
              <a:gd name="f946" fmla="val 7381746"/>
              <a:gd name="f947" fmla="val 7383058"/>
              <a:gd name="f948" fmla="val 7383016"/>
              <a:gd name="f949" fmla="val 7385465"/>
              <a:gd name="f950" fmla="val 7390522"/>
              <a:gd name="f951" fmla="val 7391062"/>
              <a:gd name="f952" fmla="val 7391231"/>
              <a:gd name="f953" fmla="val 7391400"/>
              <a:gd name="f954" fmla="val 7391568"/>
              <a:gd name="f955" fmla="val 7441844"/>
              <a:gd name="f956" fmla="val 7722883"/>
              <a:gd name="f957" fmla="val 8081734"/>
              <a:gd name="f958" fmla="val 8081851"/>
              <a:gd name="f959" fmla="val 8087159"/>
              <a:gd name="f960" fmla="val 8092487"/>
              <a:gd name="f961" fmla="val 8098063"/>
              <a:gd name="f962" fmla="val 8129247"/>
              <a:gd name="f963" fmla="val 8161139"/>
              <a:gd name="f964" fmla="val 8193525"/>
              <a:gd name="f965" fmla="val 6532249"/>
              <a:gd name="f966" fmla="val 6549337"/>
              <a:gd name="f967" fmla="val 6581722"/>
              <a:gd name="f968" fmla="val 6613615"/>
              <a:gd name="f969" fmla="val 6644798"/>
              <a:gd name="f970" fmla="val 6650374"/>
              <a:gd name="f971" fmla="val 6655702"/>
              <a:gd name="f972" fmla="val 6661011"/>
              <a:gd name="f973" fmla="val 6661128"/>
              <a:gd name="f974" fmla="val 7019978"/>
              <a:gd name="f975" fmla="val 7301017"/>
              <a:gd name="f976" fmla="val 7351294"/>
              <a:gd name="f977" fmla="val 7351461"/>
              <a:gd name="f978" fmla="val 7351631"/>
              <a:gd name="f979" fmla="val 7351799"/>
              <a:gd name="f980" fmla="val 7352340"/>
              <a:gd name="f981" fmla="val 7357396"/>
              <a:gd name="f982" fmla="val 7359846"/>
              <a:gd name="f983" fmla="val 7359804"/>
              <a:gd name="f984" fmla="val 7361116"/>
              <a:gd name="f985" fmla="val 7361147"/>
              <a:gd name="f986" fmla="val 7360581"/>
              <a:gd name="f987" fmla="val 7342938"/>
              <a:gd name="f988" fmla="val 7310564"/>
              <a:gd name="f989" fmla="val 7278683"/>
              <a:gd name="f990" fmla="val 7247511"/>
              <a:gd name="f991" fmla="val 7241934"/>
              <a:gd name="f992" fmla="val 7236605"/>
              <a:gd name="f993" fmla="val 7231295"/>
              <a:gd name="f994" fmla="val 7231179"/>
              <a:gd name="f995" fmla="val 6872327"/>
              <a:gd name="f996" fmla="val 6591288"/>
              <a:gd name="f997" fmla="val 6541013"/>
              <a:gd name="f998" fmla="val 6540845"/>
              <a:gd name="f999" fmla="val 6540677"/>
              <a:gd name="f1000" fmla="val 6540507"/>
              <a:gd name="f1001" fmla="val 6539969"/>
              <a:gd name="f1002" fmla="val 6534910"/>
              <a:gd name="f1003" fmla="val 6532460"/>
              <a:gd name="f1004" fmla="val 6532502"/>
              <a:gd name="f1005" fmla="val 6531190"/>
              <a:gd name="f1006" fmla="val 6531131"/>
              <a:gd name="f1007" fmla="val 6531725"/>
              <a:gd name="f1008" fmla="val 6532223"/>
              <a:gd name="f1009" fmla="val 6518461"/>
              <a:gd name="f1010" fmla="val 6518487"/>
              <a:gd name="f1011" fmla="val 6518985"/>
              <a:gd name="f1012" fmla="val 6519579"/>
              <a:gd name="f1013" fmla="val 6519520"/>
              <a:gd name="f1014" fmla="val 6518208"/>
              <a:gd name="f1015" fmla="val 6518250"/>
              <a:gd name="f1016" fmla="val 6515800"/>
              <a:gd name="f1017" fmla="val 6510741"/>
              <a:gd name="f1018" fmla="val 6510203"/>
              <a:gd name="f1019" fmla="val 6510033"/>
              <a:gd name="f1020" fmla="val 6509865"/>
              <a:gd name="f1021" fmla="val 6509697"/>
              <a:gd name="f1022" fmla="val 6459422"/>
              <a:gd name="f1023" fmla="val 6178383"/>
              <a:gd name="f1024" fmla="val 5819531"/>
              <a:gd name="f1025" fmla="val 5819415"/>
              <a:gd name="f1026" fmla="val 5814105"/>
              <a:gd name="f1027" fmla="val 5808776"/>
              <a:gd name="f1028" fmla="val 5803199"/>
              <a:gd name="f1029" fmla="val 5772027"/>
              <a:gd name="f1030" fmla="val 5740146"/>
              <a:gd name="f1031" fmla="val 5707772"/>
              <a:gd name="f1032" fmla="val 5690654"/>
              <a:gd name="f1033" fmla="val 5690628"/>
              <a:gd name="f1034" fmla="val 5690129"/>
              <a:gd name="f1035" fmla="val 5689563"/>
              <a:gd name="f1036" fmla="val 5689536"/>
              <a:gd name="f1037" fmla="val 5689594"/>
              <a:gd name="f1038" fmla="val 5690906"/>
              <a:gd name="f1039" fmla="val 5690864"/>
              <a:gd name="f1040" fmla="val 5693314"/>
              <a:gd name="f1041" fmla="val 5698370"/>
              <a:gd name="f1042" fmla="val 5698911"/>
              <a:gd name="f1043" fmla="val 5699079"/>
              <a:gd name="f1044" fmla="val 5699249"/>
              <a:gd name="f1045" fmla="val 5699416"/>
              <a:gd name="f1046" fmla="val 5749693"/>
              <a:gd name="f1047" fmla="val 6030732"/>
              <a:gd name="f1048" fmla="val 6389582"/>
              <a:gd name="f1049" fmla="val 6389699"/>
              <a:gd name="f1050" fmla="val 6395008"/>
              <a:gd name="f1051" fmla="val 6400336"/>
              <a:gd name="f1052" fmla="val 6405912"/>
              <a:gd name="f1053" fmla="val 6437095"/>
              <a:gd name="f1054" fmla="val 6468988"/>
              <a:gd name="f1055" fmla="val 6501373"/>
              <a:gd name="f1056" fmla="val 4840098"/>
              <a:gd name="f1057" fmla="val 4857185"/>
              <a:gd name="f1058" fmla="val 4889571"/>
              <a:gd name="f1059" fmla="val 4921463"/>
              <a:gd name="f1060" fmla="val 4952647"/>
              <a:gd name="f1061" fmla="val 4958223"/>
              <a:gd name="f1062" fmla="val 4963551"/>
              <a:gd name="f1063" fmla="val 4968859"/>
              <a:gd name="f1064" fmla="val 4968976"/>
              <a:gd name="f1065" fmla="val 5327827"/>
              <a:gd name="f1066" fmla="val 5608866"/>
              <a:gd name="f1067" fmla="val 5659142"/>
              <a:gd name="f1068" fmla="val 5659310"/>
              <a:gd name="f1069" fmla="val 5659479"/>
              <a:gd name="f1070" fmla="val 5659648"/>
              <a:gd name="f1071" fmla="val 5660188"/>
              <a:gd name="f1072" fmla="val 5665245"/>
              <a:gd name="f1073" fmla="val 5668996"/>
              <a:gd name="f1074" fmla="val 5668430"/>
              <a:gd name="f1075" fmla="val 5650786"/>
              <a:gd name="f1076" fmla="val 5618412"/>
              <a:gd name="f1077" fmla="val 5586532"/>
              <a:gd name="f1078" fmla="val 5555360"/>
              <a:gd name="f1079" fmla="val 5549783"/>
              <a:gd name="f1080" fmla="val 5544454"/>
              <a:gd name="f1081" fmla="val 5539027"/>
              <a:gd name="f1082" fmla="val 5180176"/>
              <a:gd name="f1083" fmla="val 4899137"/>
              <a:gd name="f1084" fmla="val 4848861"/>
              <a:gd name="f1085" fmla="val 4848694"/>
              <a:gd name="f1086" fmla="val 4848525"/>
              <a:gd name="f1087" fmla="val 4848356"/>
              <a:gd name="f1088" fmla="val 4847817"/>
              <a:gd name="f1089" fmla="val 4842759"/>
              <a:gd name="f1090" fmla="val 4840308"/>
              <a:gd name="f1091" fmla="val 4840350"/>
              <a:gd name="f1092" fmla="val 4839038"/>
              <a:gd name="f1093" fmla="val 4838980"/>
              <a:gd name="f1094" fmla="val 4839574"/>
              <a:gd name="f1095" fmla="val 4840072"/>
              <a:gd name="f1096" fmla="val 4826310"/>
              <a:gd name="f1097" fmla="val 4826336"/>
              <a:gd name="f1098" fmla="val 4826834"/>
              <a:gd name="f1099" fmla="val 4827428"/>
              <a:gd name="f1100" fmla="val 4827369"/>
              <a:gd name="f1101" fmla="val 4826057"/>
              <a:gd name="f1102" fmla="val 4826099"/>
              <a:gd name="f1103" fmla="val 4823649"/>
              <a:gd name="f1104" fmla="val 4818590"/>
              <a:gd name="f1105" fmla="val 4818052"/>
              <a:gd name="f1106" fmla="val 4817882"/>
              <a:gd name="f1107" fmla="val 4817714"/>
              <a:gd name="f1108" fmla="val 4817546"/>
              <a:gd name="f1109" fmla="val 4767271"/>
              <a:gd name="f1110" fmla="val 4486232"/>
              <a:gd name="f1111" fmla="val 4127381"/>
              <a:gd name="f1112" fmla="val 4127264"/>
              <a:gd name="f1113" fmla="val 4121954"/>
              <a:gd name="f1114" fmla="val 4116625"/>
              <a:gd name="f1115" fmla="val 4111048"/>
              <a:gd name="f1116" fmla="val 4079876"/>
              <a:gd name="f1117" fmla="val 4047996"/>
              <a:gd name="f1118" fmla="val 4015621"/>
              <a:gd name="f1119" fmla="val 3998503"/>
              <a:gd name="f1120" fmla="val 3998477"/>
              <a:gd name="f1121" fmla="val 3997978"/>
              <a:gd name="f1122" fmla="val 3997412"/>
              <a:gd name="f1123" fmla="val 3997385"/>
              <a:gd name="f1124" fmla="val 3997443"/>
              <a:gd name="f1125" fmla="val 3998755"/>
              <a:gd name="f1126" fmla="val 3998713"/>
              <a:gd name="f1127" fmla="val 4001163"/>
              <a:gd name="f1128" fmla="val 4006219"/>
              <a:gd name="f1129" fmla="val 4006760"/>
              <a:gd name="f1130" fmla="val 4006928"/>
              <a:gd name="f1131" fmla="val 4007098"/>
              <a:gd name="f1132" fmla="val 4007265"/>
              <a:gd name="f1133" fmla="val 4057542"/>
              <a:gd name="f1134" fmla="val 4338581"/>
              <a:gd name="f1135" fmla="val 4697431"/>
              <a:gd name="f1136" fmla="val 4697548"/>
              <a:gd name="f1137" fmla="val 4702857"/>
              <a:gd name="f1138" fmla="val 4708185"/>
              <a:gd name="f1139" fmla="val 4713761"/>
              <a:gd name="f1140" fmla="val 4744944"/>
              <a:gd name="f1141" fmla="val 4776837"/>
              <a:gd name="f1142" fmla="val 4809222"/>
              <a:gd name="f1143" fmla="val 3147947"/>
              <a:gd name="f1144" fmla="val 3165034"/>
              <a:gd name="f1145" fmla="val 3197420"/>
              <a:gd name="f1146" fmla="val 3229312"/>
              <a:gd name="f1147" fmla="val 3260496"/>
              <a:gd name="f1148" fmla="val 3266072"/>
              <a:gd name="f1149" fmla="val 3271400"/>
              <a:gd name="f1150" fmla="val 3276708"/>
              <a:gd name="f1151" fmla="val 3276826"/>
              <a:gd name="f1152" fmla="val 3635676"/>
              <a:gd name="f1153" fmla="val 3916715"/>
              <a:gd name="f1154" fmla="val 3966991"/>
              <a:gd name="f1155" fmla="val 3967159"/>
              <a:gd name="f1156" fmla="val 3967328"/>
              <a:gd name="f1157" fmla="val 3967497"/>
              <a:gd name="f1158" fmla="val 3968037"/>
              <a:gd name="f1159" fmla="val 3973094"/>
              <a:gd name="f1160" fmla="val 3976845"/>
              <a:gd name="f1161" fmla="val 3976279"/>
              <a:gd name="f1162" fmla="val 3958635"/>
              <a:gd name="f1163" fmla="val 3926261"/>
              <a:gd name="f1164" fmla="val 3894381"/>
              <a:gd name="f1165" fmla="val 3863209"/>
              <a:gd name="f1166" fmla="val 3857632"/>
              <a:gd name="f1167" fmla="val 3852303"/>
              <a:gd name="f1168" fmla="val 3846876"/>
              <a:gd name="f1169" fmla="val 3488025"/>
              <a:gd name="f1170" fmla="val 3206986"/>
              <a:gd name="f1171" fmla="val 3156710"/>
              <a:gd name="f1172" fmla="val 3156543"/>
              <a:gd name="f1173" fmla="val 3156374"/>
              <a:gd name="f1174" fmla="val 3156205"/>
              <a:gd name="f1175" fmla="val 3155667"/>
              <a:gd name="f1176" fmla="val 3150608"/>
              <a:gd name="f1177" fmla="val 3148157"/>
              <a:gd name="f1178" fmla="val 3148199"/>
              <a:gd name="f1179" fmla="val 3146887"/>
              <a:gd name="f1180" fmla="val 3146829"/>
              <a:gd name="f1181" fmla="val 3147423"/>
              <a:gd name="f1182" fmla="val 3147921"/>
              <a:gd name="f1183" fmla="val 3134159"/>
              <a:gd name="f1184" fmla="val 3134185"/>
              <a:gd name="f1185" fmla="val 3134683"/>
              <a:gd name="f1186" fmla="val 3135277"/>
              <a:gd name="f1187" fmla="val 3135218"/>
              <a:gd name="f1188" fmla="val 3133906"/>
              <a:gd name="f1189" fmla="val 3133948"/>
              <a:gd name="f1190" fmla="val 3131498"/>
              <a:gd name="f1191" fmla="val 3126439"/>
              <a:gd name="f1192" fmla="val 3125901"/>
              <a:gd name="f1193" fmla="val 3125731"/>
              <a:gd name="f1194" fmla="val 3125563"/>
              <a:gd name="f1195" fmla="val 3125395"/>
              <a:gd name="f1196" fmla="val 3075120"/>
              <a:gd name="f1197" fmla="val 2794081"/>
              <a:gd name="f1198" fmla="val 2435230"/>
              <a:gd name="f1199" fmla="val 2435113"/>
              <a:gd name="f1200" fmla="val 2429803"/>
              <a:gd name="f1201" fmla="val 2424474"/>
              <a:gd name="f1202" fmla="val 2418897"/>
              <a:gd name="f1203" fmla="val 2387725"/>
              <a:gd name="f1204" fmla="val 2355845"/>
              <a:gd name="f1205" fmla="val 2323470"/>
              <a:gd name="f1206" fmla="val 2306352"/>
              <a:gd name="f1207" fmla="val 2306326"/>
              <a:gd name="f1208" fmla="val 2305827"/>
              <a:gd name="f1209" fmla="val 2305261"/>
              <a:gd name="f1210" fmla="val 2305234"/>
              <a:gd name="f1211" fmla="val 2305292"/>
              <a:gd name="f1212" fmla="val 2306604"/>
              <a:gd name="f1213" fmla="val 2306562"/>
              <a:gd name="f1214" fmla="val 2309012"/>
              <a:gd name="f1215" fmla="val 2314068"/>
              <a:gd name="f1216" fmla="val 2314609"/>
              <a:gd name="f1217" fmla="val 2314777"/>
              <a:gd name="f1218" fmla="val 2314947"/>
              <a:gd name="f1219" fmla="val 2315114"/>
              <a:gd name="f1220" fmla="val 2365391"/>
              <a:gd name="f1221" fmla="val 2646430"/>
              <a:gd name="f1222" fmla="val 3005280"/>
              <a:gd name="f1223" fmla="val 3005397"/>
              <a:gd name="f1224" fmla="val 3010706"/>
              <a:gd name="f1225" fmla="val 3016034"/>
              <a:gd name="f1226" fmla="val 3021610"/>
              <a:gd name="f1227" fmla="val 3052793"/>
              <a:gd name="f1228" fmla="val 3084686"/>
              <a:gd name="f1229" fmla="val 3117071"/>
              <a:gd name="f1230" fmla="val 1455796"/>
              <a:gd name="f1231" fmla="val 1472883"/>
              <a:gd name="f1232" fmla="val 1505269"/>
              <a:gd name="f1233" fmla="val 1537161"/>
              <a:gd name="f1234" fmla="val 1568345"/>
              <a:gd name="f1235" fmla="val 1573921"/>
              <a:gd name="f1236" fmla="val 1579249"/>
              <a:gd name="f1237" fmla="val 1584557"/>
              <a:gd name="f1238" fmla="val 1584675"/>
              <a:gd name="f1239" fmla="val 1943525"/>
              <a:gd name="f1240" fmla="val 2224564"/>
              <a:gd name="f1241" fmla="val 2274840"/>
              <a:gd name="f1242" fmla="val 2275008"/>
              <a:gd name="f1243" fmla="val 2275177"/>
              <a:gd name="f1244" fmla="val 2275346"/>
              <a:gd name="f1245" fmla="val 2275886"/>
              <a:gd name="f1246" fmla="val 2280943"/>
              <a:gd name="f1247" fmla="val 2284694"/>
              <a:gd name="f1248" fmla="val 2284128"/>
              <a:gd name="f1249" fmla="val 2266484"/>
              <a:gd name="f1250" fmla="val 2234110"/>
              <a:gd name="f1251" fmla="val 2202230"/>
              <a:gd name="f1252" fmla="val 2171058"/>
              <a:gd name="f1253" fmla="val 2165481"/>
              <a:gd name="f1254" fmla="val 2160152"/>
              <a:gd name="f1255" fmla="val 2154725"/>
              <a:gd name="f1256" fmla="val 1795874"/>
              <a:gd name="f1257" fmla="val 1514835"/>
              <a:gd name="f1258" fmla="val 1464559"/>
              <a:gd name="f1259" fmla="val 1464392"/>
              <a:gd name="f1260" fmla="val 1464223"/>
              <a:gd name="f1261" fmla="val 1464054"/>
              <a:gd name="f1262" fmla="val 1463515"/>
              <a:gd name="f1263" fmla="val 1458457"/>
              <a:gd name="f1264" fmla="val 1456006"/>
              <a:gd name="f1265" fmla="val 1456048"/>
              <a:gd name="f1266" fmla="val 1454736"/>
              <a:gd name="f1267" fmla="val 1454678"/>
              <a:gd name="f1268" fmla="val 1455272"/>
              <a:gd name="f1269" fmla="val 1455770"/>
              <a:gd name="f1270" fmla="val 1442008"/>
              <a:gd name="f1271" fmla="val 1442034"/>
              <a:gd name="f1272" fmla="val 1442532"/>
              <a:gd name="f1273" fmla="val 1443126"/>
              <a:gd name="f1274" fmla="val 1443067"/>
              <a:gd name="f1275" fmla="val 1441755"/>
              <a:gd name="f1276" fmla="val 1441797"/>
              <a:gd name="f1277" fmla="val 1439347"/>
              <a:gd name="f1278" fmla="val 1434288"/>
              <a:gd name="f1279" fmla="val 1433750"/>
              <a:gd name="f1280" fmla="val 1433580"/>
              <a:gd name="f1281" fmla="val 1433412"/>
              <a:gd name="f1282" fmla="val 1433244"/>
              <a:gd name="f1283" fmla="val 1382969"/>
              <a:gd name="f1284" fmla="val 1101930"/>
              <a:gd name="f1285" fmla="val 743079"/>
              <a:gd name="f1286" fmla="val 742962"/>
              <a:gd name="f1287" fmla="val 737652"/>
              <a:gd name="f1288" fmla="val 732323"/>
              <a:gd name="f1289" fmla="val 726746"/>
              <a:gd name="f1290" fmla="val 695574"/>
              <a:gd name="f1291" fmla="val 663693"/>
              <a:gd name="f1292" fmla="val 631319"/>
              <a:gd name="f1293" fmla="val 614201"/>
              <a:gd name="f1294" fmla="val 614175"/>
              <a:gd name="f1295" fmla="val 613676"/>
              <a:gd name="f1296" fmla="val 613110"/>
              <a:gd name="f1297" fmla="val 613083"/>
              <a:gd name="f1298" fmla="val 613141"/>
              <a:gd name="f1299" fmla="val 614453"/>
              <a:gd name="f1300" fmla="val 614411"/>
              <a:gd name="f1301" fmla="val 616861"/>
              <a:gd name="f1302" fmla="val 621917"/>
              <a:gd name="f1303" fmla="val 622458"/>
              <a:gd name="f1304" fmla="val 622626"/>
              <a:gd name="f1305" fmla="val 622796"/>
              <a:gd name="f1306" fmla="val 622963"/>
              <a:gd name="f1307" fmla="val 673240"/>
              <a:gd name="f1308" fmla="val 954279"/>
              <a:gd name="f1309" fmla="val 1313129"/>
              <a:gd name="f1310" fmla="val 1313246"/>
              <a:gd name="f1311" fmla="val 1318555"/>
              <a:gd name="f1312" fmla="val 1323883"/>
              <a:gd name="f1313" fmla="val 1329459"/>
              <a:gd name="f1314" fmla="val 1360642"/>
              <a:gd name="f1315" fmla="val 1392535"/>
              <a:gd name="f1316" fmla="val 1424920"/>
              <a:gd name="f1317" fmla="val 2447425"/>
              <a:gd name="f1318" fmla="val 10962636"/>
              <a:gd name="f1319" fmla="val 2718331"/>
              <a:gd name="f1320" fmla="val 11177479"/>
              <a:gd name="f1321" fmla="val 2933128"/>
              <a:gd name="f1322" fmla="val 11452669"/>
              <a:gd name="f1323" fmla="val 2992271"/>
              <a:gd name="f1324" fmla="val 11399394"/>
              <a:gd name="f1325" fmla="val 2721365"/>
              <a:gd name="f1326" fmla="val 11184550"/>
              <a:gd name="f1327" fmla="val 2506568"/>
              <a:gd name="f1328" fmla="val 10112075"/>
              <a:gd name="f1329" fmla="val 10548833"/>
              <a:gd name="f1330" fmla="val 9270483"/>
              <a:gd name="f1331" fmla="val 9485326"/>
              <a:gd name="f1332" fmla="val 9760516"/>
              <a:gd name="f1333" fmla="val 9707241"/>
              <a:gd name="f1334" fmla="val 9492397"/>
              <a:gd name="f1335" fmla="val 8419924"/>
              <a:gd name="f1336" fmla="val 8856682"/>
              <a:gd name="f1337" fmla="val 7578332"/>
              <a:gd name="f1338" fmla="val 7793175"/>
              <a:gd name="f1339" fmla="val 8068365"/>
              <a:gd name="f1340" fmla="val 8015090"/>
              <a:gd name="f1341" fmla="val 7800246"/>
              <a:gd name="f1342" fmla="val 6727773"/>
              <a:gd name="f1343" fmla="val 7164531"/>
              <a:gd name="f1344" fmla="val 5886181"/>
              <a:gd name="f1345" fmla="val 6101024"/>
              <a:gd name="f1346" fmla="val 6376214"/>
              <a:gd name="f1347" fmla="val 6322939"/>
              <a:gd name="f1348" fmla="val 6108095"/>
              <a:gd name="f1349" fmla="val 5035622"/>
              <a:gd name="f1350" fmla="val 5472380"/>
              <a:gd name="f1351" fmla="val 4194030"/>
              <a:gd name="f1352" fmla="val 4408873"/>
              <a:gd name="f1353" fmla="val 4684063"/>
              <a:gd name="f1354" fmla="val 4630788"/>
              <a:gd name="f1355" fmla="val 4415944"/>
              <a:gd name="f1356" fmla="val 3343471"/>
              <a:gd name="f1357" fmla="val 3780229"/>
              <a:gd name="f1358" fmla="val 2501879"/>
              <a:gd name="f1359" fmla="val 2716722"/>
              <a:gd name="f1360" fmla="val 2991912"/>
              <a:gd name="f1361" fmla="val 2938637"/>
              <a:gd name="f1362" fmla="val 2723793"/>
              <a:gd name="f1363" fmla="val 1651320"/>
              <a:gd name="f1364" fmla="val 2088078"/>
              <a:gd name="f1365" fmla="val 809728"/>
              <a:gd name="f1366" fmla="val 1024571"/>
              <a:gd name="f1367" fmla="val 1299761"/>
              <a:gd name="f1368" fmla="val 1246486"/>
              <a:gd name="f1369" fmla="val 1031642"/>
              <a:gd name="f1370" fmla="val 2344615"/>
              <a:gd name="f1371" fmla="val 2477663"/>
              <a:gd name="f1372" fmla="val 11966807"/>
              <a:gd name="f1373" fmla="val 2562375"/>
              <a:gd name="f1374" fmla="val 11797421"/>
              <a:gd name="f1375" fmla="val 2755980"/>
              <a:gd name="f1376" fmla="val 11935988"/>
              <a:gd name="f1377" fmla="val 2952504"/>
              <a:gd name="f1378" fmla="val 12093739"/>
              <a:gd name="f1379" fmla="val 2842365"/>
              <a:gd name="f1380" fmla="val 2691161"/>
              <a:gd name="f1381" fmla="val 2892735"/>
              <a:gd name="f1382" fmla="val 12071770"/>
              <a:gd name="f1383" fmla="val 3011736"/>
              <a:gd name="f1384" fmla="val 11914089"/>
              <a:gd name="f1385" fmla="val 3094511"/>
              <a:gd name="f1386" fmla="val 11737582"/>
              <a:gd name="f1387" fmla="val 3123727"/>
              <a:gd name="f1388" fmla="val 3124875"/>
              <a:gd name="f1389" fmla="val 11732155"/>
              <a:gd name="f1390" fmla="val 3125886"/>
              <a:gd name="f1391" fmla="val 11726826"/>
              <a:gd name="f1392" fmla="val 3126834"/>
              <a:gd name="f1393" fmla="val 11721249"/>
              <a:gd name="f1394" fmla="val 3126415"/>
              <a:gd name="f1395" fmla="val 11690077"/>
              <a:gd name="f1396" fmla="val 3131969"/>
              <a:gd name="f1397" fmla="val 11658197"/>
              <a:gd name="f1398" fmla="val 3134950"/>
              <a:gd name="f1399" fmla="val 11625822"/>
              <a:gd name="f1400" fmla="val 3135477"/>
              <a:gd name="f1401" fmla="val 3137103"/>
              <a:gd name="f1402" fmla="val 3136608"/>
              <a:gd name="f1403" fmla="val 11608179"/>
              <a:gd name="f1404" fmla="val 3136641"/>
              <a:gd name="f1405" fmla="val 11607613"/>
              <a:gd name="f1406" fmla="val 3132839"/>
              <a:gd name="f1407" fmla="val 3129023"/>
              <a:gd name="f1408" fmla="val 3125201"/>
              <a:gd name="f1409" fmla="val 3119519"/>
              <a:gd name="f1410" fmla="val 3113850"/>
              <a:gd name="f1411" fmla="val 3108220"/>
              <a:gd name="f1412" fmla="val 3076892"/>
              <a:gd name="f1413" fmla="val 11611364"/>
              <a:gd name="f1414" fmla="val 3046007"/>
              <a:gd name="f1415" fmla="val 11616421"/>
              <a:gd name="f1416" fmla="val 3015763"/>
              <a:gd name="f1417" fmla="val 11616961"/>
              <a:gd name="f1418" fmla="val 3009073"/>
              <a:gd name="f1419" fmla="val 11617130"/>
              <a:gd name="f1420" fmla="val 3009068"/>
              <a:gd name="f1421" fmla="val 11617299"/>
              <a:gd name="f1422" fmla="val 3009063"/>
              <a:gd name="f1423" fmla="val 11617466"/>
              <a:gd name="f1424" fmla="val 3009010"/>
              <a:gd name="f1425" fmla="val 2695154"/>
              <a:gd name="f1426" fmla="val 11889463"/>
              <a:gd name="f1427" fmla="val 2438329"/>
              <a:gd name="f1428" fmla="val 2302594"/>
              <a:gd name="f1429" fmla="val 2304217"/>
              <a:gd name="f1430" fmla="val 2304744"/>
              <a:gd name="f1431" fmla="val 2307725"/>
              <a:gd name="f1432" fmla="val 2313282"/>
              <a:gd name="f1433" fmla="val 2312863"/>
              <a:gd name="f1434" fmla="val 2313811"/>
              <a:gd name="f1435" fmla="val 2314821"/>
              <a:gd name="f1436" fmla="val 2315969"/>
              <a:gd name="f1437" fmla="val 11254840"/>
              <a:gd name="f1438" fmla="val 2375367"/>
              <a:gd name="f1439" fmla="val 11535879"/>
              <a:gd name="f1440" fmla="val 2656144"/>
              <a:gd name="f1441" fmla="val 11586156"/>
              <a:gd name="f1442" fmla="val 11586323"/>
              <a:gd name="f1443" fmla="val 11586492"/>
              <a:gd name="f1444" fmla="val 11586661"/>
              <a:gd name="f1445" fmla="val 11587201"/>
              <a:gd name="f1446" fmla="val 11592258"/>
              <a:gd name="f1447" fmla="val 11594708"/>
              <a:gd name="f1448" fmla="val 11594665"/>
              <a:gd name="f1449" fmla="val 11595977"/>
              <a:gd name="f1450" fmla="val 11596036"/>
              <a:gd name="f1451" fmla="val 11596009"/>
              <a:gd name="f1452" fmla="val 11595443"/>
              <a:gd name="f1453" fmla="val 11594944"/>
              <a:gd name="f1454" fmla="val 11594918"/>
              <a:gd name="f1455" fmla="val 11577800"/>
              <a:gd name="f1456" fmla="val 11545425"/>
              <a:gd name="f1457" fmla="val 11513545"/>
              <a:gd name="f1458" fmla="val 11482373"/>
              <a:gd name="f1459" fmla="val 11476796"/>
              <a:gd name="f1460" fmla="val 11471467"/>
              <a:gd name="f1461" fmla="val 11466156"/>
              <a:gd name="f1462" fmla="val 11466040"/>
              <a:gd name="f1463" fmla="val 11107189"/>
              <a:gd name="f1464" fmla="val 3064328"/>
              <a:gd name="f1465" fmla="val 10826150"/>
              <a:gd name="f1466" fmla="val 2783551"/>
              <a:gd name="f1467" fmla="val 2430686"/>
              <a:gd name="f1468" fmla="val 2430633"/>
              <a:gd name="f1469" fmla="val 2430628"/>
              <a:gd name="f1470" fmla="val 2430623"/>
              <a:gd name="f1471" fmla="val 2423947"/>
              <a:gd name="f1472" fmla="val 2393697"/>
              <a:gd name="f1473" fmla="val 2362806"/>
              <a:gd name="f1474" fmla="val 2331471"/>
              <a:gd name="f1475" fmla="val 2325843"/>
              <a:gd name="f1476" fmla="val 2320176"/>
              <a:gd name="f1477" fmla="val 2314495"/>
              <a:gd name="f1478" fmla="val 2303055"/>
              <a:gd name="f1479" fmla="val 2303088"/>
              <a:gd name="f1480" fmla="val 10045429"/>
              <a:gd name="f1481" fmla="val 10040002"/>
              <a:gd name="f1482" fmla="val 10034673"/>
              <a:gd name="f1483" fmla="val 10029096"/>
              <a:gd name="f1484" fmla="val 9997924"/>
              <a:gd name="f1485" fmla="val 9966044"/>
              <a:gd name="f1486" fmla="val 9933669"/>
              <a:gd name="f1487" fmla="val 9916026"/>
              <a:gd name="f1488" fmla="val 9915460"/>
              <a:gd name="f1489" fmla="val 9919211"/>
              <a:gd name="f1490" fmla="val 9924268"/>
              <a:gd name="f1491" fmla="val 9924808"/>
              <a:gd name="f1492" fmla="val 9924977"/>
              <a:gd name="f1493" fmla="val 9925146"/>
              <a:gd name="f1494" fmla="val 9925314"/>
              <a:gd name="f1495" fmla="val 9562687"/>
              <a:gd name="f1496" fmla="val 9843726"/>
              <a:gd name="f1497" fmla="val 9894002"/>
              <a:gd name="f1498" fmla="val 9894170"/>
              <a:gd name="f1499" fmla="val 9894339"/>
              <a:gd name="f1500" fmla="val 9894508"/>
              <a:gd name="f1501" fmla="val 9895048"/>
              <a:gd name="f1502" fmla="val 9900105"/>
              <a:gd name="f1503" fmla="val 9902555"/>
              <a:gd name="f1504" fmla="val 9902512"/>
              <a:gd name="f1505" fmla="val 9903824"/>
              <a:gd name="f1506" fmla="val 9903883"/>
              <a:gd name="f1507" fmla="val 9903856"/>
              <a:gd name="f1508" fmla="val 9903290"/>
              <a:gd name="f1509" fmla="val 9902791"/>
              <a:gd name="f1510" fmla="val 9902765"/>
              <a:gd name="f1511" fmla="val 9885647"/>
              <a:gd name="f1512" fmla="val 9853272"/>
              <a:gd name="f1513" fmla="val 9821392"/>
              <a:gd name="f1514" fmla="val 9790220"/>
              <a:gd name="f1515" fmla="val 9784643"/>
              <a:gd name="f1516" fmla="val 9779314"/>
              <a:gd name="f1517" fmla="val 9774003"/>
              <a:gd name="f1518" fmla="val 9773887"/>
              <a:gd name="f1519" fmla="val 9415036"/>
              <a:gd name="f1520" fmla="val 9133997"/>
              <a:gd name="f1521" fmla="val 8353278"/>
              <a:gd name="f1522" fmla="val 8347851"/>
              <a:gd name="f1523" fmla="val 8342522"/>
              <a:gd name="f1524" fmla="val 8336945"/>
              <a:gd name="f1525" fmla="val 8305773"/>
              <a:gd name="f1526" fmla="val 8273893"/>
              <a:gd name="f1527" fmla="val 8241519"/>
              <a:gd name="f1528" fmla="val 8223875"/>
              <a:gd name="f1529" fmla="val 8223309"/>
              <a:gd name="f1530" fmla="val 8227060"/>
              <a:gd name="f1531" fmla="val 8232117"/>
              <a:gd name="f1532" fmla="val 8232657"/>
              <a:gd name="f1533" fmla="val 8232826"/>
              <a:gd name="f1534" fmla="val 8232995"/>
              <a:gd name="f1535" fmla="val 8233163"/>
              <a:gd name="f1536" fmla="val 7870536"/>
              <a:gd name="f1537" fmla="val 8151575"/>
              <a:gd name="f1538" fmla="val 8201852"/>
              <a:gd name="f1539" fmla="val 8202019"/>
              <a:gd name="f1540" fmla="val 8202189"/>
              <a:gd name="f1541" fmla="val 8202357"/>
              <a:gd name="f1542" fmla="val 8202898"/>
              <a:gd name="f1543" fmla="val 8207954"/>
              <a:gd name="f1544" fmla="val 8210404"/>
              <a:gd name="f1545" fmla="val 8210362"/>
              <a:gd name="f1546" fmla="val 8211674"/>
              <a:gd name="f1547" fmla="val 8211732"/>
              <a:gd name="f1548" fmla="val 8211705"/>
              <a:gd name="f1549" fmla="val 8211139"/>
              <a:gd name="f1550" fmla="val 8210640"/>
              <a:gd name="f1551" fmla="val 8210614"/>
              <a:gd name="f1552" fmla="val 8193496"/>
              <a:gd name="f1553" fmla="val 8161122"/>
              <a:gd name="f1554" fmla="val 8129241"/>
              <a:gd name="f1555" fmla="val 8098069"/>
              <a:gd name="f1556" fmla="val 8092492"/>
              <a:gd name="f1557" fmla="val 8087163"/>
              <a:gd name="f1558" fmla="val 8081853"/>
              <a:gd name="f1559" fmla="val 8081737"/>
              <a:gd name="f1560" fmla="val 7722885"/>
              <a:gd name="f1561" fmla="val 7441846"/>
              <a:gd name="f1562" fmla="val 7352337"/>
              <a:gd name="f1563" fmla="val 7351629"/>
              <a:gd name="f1564" fmla="val 7351293"/>
              <a:gd name="f1565" fmla="val 6661127"/>
              <a:gd name="f1566" fmla="val 6655700"/>
              <a:gd name="f1567" fmla="val 6650371"/>
              <a:gd name="f1568" fmla="val 6644794"/>
              <a:gd name="f1569" fmla="val 6613622"/>
              <a:gd name="f1570" fmla="val 6581742"/>
              <a:gd name="f1571" fmla="val 6549368"/>
              <a:gd name="f1572" fmla="val 6531724"/>
              <a:gd name="f1573" fmla="val 6531158"/>
              <a:gd name="f1574" fmla="val 6534909"/>
              <a:gd name="f1575" fmla="val 6539966"/>
              <a:gd name="f1576" fmla="val 6540506"/>
              <a:gd name="f1577" fmla="val 6540675"/>
              <a:gd name="f1578" fmla="val 6540844"/>
              <a:gd name="f1579" fmla="val 6541012"/>
              <a:gd name="f1580" fmla="val 7231178"/>
              <a:gd name="f1581" fmla="val 7278691"/>
              <a:gd name="f1582" fmla="val 7342969"/>
              <a:gd name="f1583" fmla="val 6178385"/>
              <a:gd name="f1584" fmla="val 6459424"/>
              <a:gd name="f1585" fmla="val 6509700"/>
              <a:gd name="f1586" fmla="val 6509868"/>
              <a:gd name="f1587" fmla="val 6510037"/>
              <a:gd name="f1588" fmla="val 6510206"/>
              <a:gd name="f1589" fmla="val 6510746"/>
              <a:gd name="f1590" fmla="val 6515803"/>
              <a:gd name="f1591" fmla="val 6518252"/>
              <a:gd name="f1592" fmla="val 6518210"/>
              <a:gd name="f1593" fmla="val 6519522"/>
              <a:gd name="f1594" fmla="val 6519581"/>
              <a:gd name="f1595" fmla="val 6519554"/>
              <a:gd name="f1596" fmla="val 6518988"/>
              <a:gd name="f1597" fmla="val 6518489"/>
              <a:gd name="f1598" fmla="val 6518463"/>
              <a:gd name="f1599" fmla="val 6501344"/>
              <a:gd name="f1600" fmla="val 6468970"/>
              <a:gd name="f1601" fmla="val 6437090"/>
              <a:gd name="f1602" fmla="val 6405918"/>
              <a:gd name="f1603" fmla="val 6400341"/>
              <a:gd name="f1604" fmla="val 6395012"/>
              <a:gd name="f1605" fmla="val 6389701"/>
              <a:gd name="f1606" fmla="val 6389585"/>
              <a:gd name="f1607" fmla="val 6030734"/>
              <a:gd name="f1608" fmla="val 5749695"/>
              <a:gd name="f1609" fmla="val 4968975"/>
              <a:gd name="f1610" fmla="val 4963549"/>
              <a:gd name="f1611" fmla="val 4958220"/>
              <a:gd name="f1612" fmla="val 4952643"/>
              <a:gd name="f1613" fmla="val 4921471"/>
              <a:gd name="f1614" fmla="val 4889590"/>
              <a:gd name="f1615" fmla="val 4857216"/>
              <a:gd name="f1616" fmla="val 4839573"/>
              <a:gd name="f1617" fmla="val 4839007"/>
              <a:gd name="f1618" fmla="val 4842758"/>
              <a:gd name="f1619" fmla="val 4847814"/>
              <a:gd name="f1620" fmla="val 4848355"/>
              <a:gd name="f1621" fmla="val 4848523"/>
              <a:gd name="f1622" fmla="val 4848693"/>
              <a:gd name="f1623" fmla="val 4848860"/>
              <a:gd name="f1624" fmla="val 4486234"/>
              <a:gd name="f1625" fmla="val 4767273"/>
              <a:gd name="f1626" fmla="val 4817549"/>
              <a:gd name="f1627" fmla="val 4817717"/>
              <a:gd name="f1628" fmla="val 4817886"/>
              <a:gd name="f1629" fmla="val 4818055"/>
              <a:gd name="f1630" fmla="val 4818595"/>
              <a:gd name="f1631" fmla="val 4823652"/>
              <a:gd name="f1632" fmla="val 4826101"/>
              <a:gd name="f1633" fmla="val 4826059"/>
              <a:gd name="f1634" fmla="val 4827371"/>
              <a:gd name="f1635" fmla="val 4827430"/>
              <a:gd name="f1636" fmla="val 4827403"/>
              <a:gd name="f1637" fmla="val 4826837"/>
              <a:gd name="f1638" fmla="val 4826338"/>
              <a:gd name="f1639" fmla="val 4826312"/>
              <a:gd name="f1640" fmla="val 4809193"/>
              <a:gd name="f1641" fmla="val 4776819"/>
              <a:gd name="f1642" fmla="val 4744939"/>
              <a:gd name="f1643" fmla="val 4713767"/>
              <a:gd name="f1644" fmla="val 4708190"/>
              <a:gd name="f1645" fmla="val 4702861"/>
              <a:gd name="f1646" fmla="val 4697550"/>
              <a:gd name="f1647" fmla="val 4697434"/>
              <a:gd name="f1648" fmla="val 4338583"/>
              <a:gd name="f1649" fmla="val 4057544"/>
              <a:gd name="f1650" fmla="val 3276825"/>
              <a:gd name="f1651" fmla="val 3271398"/>
              <a:gd name="f1652" fmla="val 3266069"/>
              <a:gd name="f1653" fmla="val 3260492"/>
              <a:gd name="f1654" fmla="val 3229320"/>
              <a:gd name="f1655" fmla="val 3197440"/>
              <a:gd name="f1656" fmla="val 3165065"/>
              <a:gd name="f1657" fmla="val 3147422"/>
              <a:gd name="f1658" fmla="val 3146856"/>
              <a:gd name="f1659" fmla="val 3150607"/>
              <a:gd name="f1660" fmla="val 3155663"/>
              <a:gd name="f1661" fmla="val 3156204"/>
              <a:gd name="f1662" fmla="val 3156372"/>
              <a:gd name="f1663" fmla="val 3156542"/>
              <a:gd name="f1664" fmla="val 3156709"/>
              <a:gd name="f1665" fmla="val 2794083"/>
              <a:gd name="f1666" fmla="val 3075122"/>
              <a:gd name="f1667" fmla="val 3125398"/>
              <a:gd name="f1668" fmla="val 3125566"/>
              <a:gd name="f1669" fmla="val 3125735"/>
              <a:gd name="f1670" fmla="val 3125904"/>
              <a:gd name="f1671" fmla="val 3126444"/>
              <a:gd name="f1672" fmla="val 3131501"/>
              <a:gd name="f1673" fmla="val 3133950"/>
              <a:gd name="f1674" fmla="val 3133908"/>
              <a:gd name="f1675" fmla="val 3135220"/>
              <a:gd name="f1676" fmla="val 3135279"/>
              <a:gd name="f1677" fmla="val 3135252"/>
              <a:gd name="f1678" fmla="val 3134686"/>
              <a:gd name="f1679" fmla="val 3134187"/>
              <a:gd name="f1680" fmla="val 3134161"/>
              <a:gd name="f1681" fmla="val 3117042"/>
              <a:gd name="f1682" fmla="val 3084668"/>
              <a:gd name="f1683" fmla="val 3052788"/>
              <a:gd name="f1684" fmla="val 3021616"/>
              <a:gd name="f1685" fmla="val 3016039"/>
              <a:gd name="f1686" fmla="val 3010710"/>
              <a:gd name="f1687" fmla="val 3005399"/>
              <a:gd name="f1688" fmla="val 3005283"/>
              <a:gd name="f1689" fmla="val 2646432"/>
              <a:gd name="f1690" fmla="val 2365393"/>
              <a:gd name="f1691" fmla="val 1584673"/>
              <a:gd name="f1692" fmla="val 1579247"/>
              <a:gd name="f1693" fmla="val 1573918"/>
              <a:gd name="f1694" fmla="val 1568341"/>
              <a:gd name="f1695" fmla="val 1537169"/>
              <a:gd name="f1696" fmla="val 1505289"/>
              <a:gd name="f1697" fmla="val 1472914"/>
              <a:gd name="f1698" fmla="val 1455271"/>
              <a:gd name="f1699" fmla="val 1454705"/>
              <a:gd name="f1700" fmla="val 1458456"/>
              <a:gd name="f1701" fmla="val 1463513"/>
              <a:gd name="f1702" fmla="val 1464053"/>
              <a:gd name="f1703" fmla="val 1464221"/>
              <a:gd name="f1704" fmla="val 1464391"/>
              <a:gd name="f1705" fmla="val 1464558"/>
              <a:gd name="f1706" fmla="val 1101932"/>
              <a:gd name="f1707" fmla="val 1382971"/>
              <a:gd name="f1708" fmla="val 1433247"/>
              <a:gd name="f1709" fmla="val 1433415"/>
              <a:gd name="f1710" fmla="val 1433584"/>
              <a:gd name="f1711" fmla="val 1433753"/>
              <a:gd name="f1712" fmla="val 1434293"/>
              <a:gd name="f1713" fmla="val 1439350"/>
              <a:gd name="f1714" fmla="val 1441799"/>
              <a:gd name="f1715" fmla="val 1441757"/>
              <a:gd name="f1716" fmla="val 1443069"/>
              <a:gd name="f1717" fmla="val 1443128"/>
              <a:gd name="f1718" fmla="val 1443101"/>
              <a:gd name="f1719" fmla="val 1442535"/>
              <a:gd name="f1720" fmla="val 1442036"/>
              <a:gd name="f1721" fmla="val 1442010"/>
              <a:gd name="f1722" fmla="val 1424891"/>
              <a:gd name="f1723" fmla="val 1392517"/>
              <a:gd name="f1724" fmla="val 1360637"/>
              <a:gd name="f1725" fmla="val 1329465"/>
              <a:gd name="f1726" fmla="val 1323888"/>
              <a:gd name="f1727" fmla="val 1318559"/>
              <a:gd name="f1728" fmla="val 1313248"/>
              <a:gd name="f1729" fmla="val 1313132"/>
              <a:gd name="f1730" fmla="val 954281"/>
              <a:gd name="f1731" fmla="val 673242"/>
              <a:gd name="f1732" fmla="val 2747315"/>
              <a:gd name="f1733" fmla="val 306662"/>
              <a:gd name="f1734" fmla="val 3005901"/>
              <a:gd name="f1735" fmla="val 3097101"/>
              <a:gd name="f1736" fmla="val 2964763"/>
              <a:gd name="f1737" fmla="val 229298"/>
              <a:gd name="f1738" fmla="val 2881926"/>
              <a:gd name="f1739" fmla="val 402181"/>
              <a:gd name="f1740" fmla="val 2686530"/>
              <a:gd name="f1741" fmla="val 2488309"/>
              <a:gd name="f1742" fmla="val 2603574"/>
              <a:gd name="f1743" fmla="val 2761314"/>
              <a:gd name="f1744" fmla="val 2554520"/>
              <a:gd name="f1745" fmla="val 2431613"/>
              <a:gd name="f1746" fmla="val 2345825"/>
              <a:gd name="f1747" fmla="val 1608087"/>
              <a:gd name="f1748" fmla="val 1666766"/>
              <a:gd name="f1749" fmla="val 1879876"/>
              <a:gd name="f1750" fmla="val 2148655"/>
              <a:gd name="f1751" fmla="val 2089976"/>
              <a:gd name="f1752" fmla="val 1876866"/>
              <a:gd name="f1753" fmla="val 1504081"/>
              <a:gd name="f1754" fmla="val 1594561"/>
              <a:gd name="f1755" fmla="val 1851117"/>
              <a:gd name="f1756" fmla="val 2165262"/>
              <a:gd name="f1757" fmla="val 2165315"/>
              <a:gd name="f1758" fmla="val 2165320"/>
              <a:gd name="f1759" fmla="val 2165325"/>
              <a:gd name="f1760" fmla="val 2171962"/>
              <a:gd name="f1761" fmla="val 2201969"/>
              <a:gd name="f1762" fmla="val 2232611"/>
              <a:gd name="f1763" fmla="val 2263693"/>
              <a:gd name="f1764" fmla="val 2269279"/>
              <a:gd name="f1765" fmla="val 2274903"/>
              <a:gd name="f1766" fmla="val 2280541"/>
              <a:gd name="f1767" fmla="val 2284333"/>
              <a:gd name="f1768" fmla="val 2288119"/>
              <a:gd name="f1769" fmla="val 2291891"/>
              <a:gd name="f1770" fmla="val 2291858"/>
              <a:gd name="f1771" fmla="val 2292349"/>
              <a:gd name="f1772" fmla="val 2290736"/>
              <a:gd name="f1773" fmla="val 2290213"/>
              <a:gd name="f1774" fmla="val 2287255"/>
              <a:gd name="f1775" fmla="val 2281745"/>
              <a:gd name="f1776" fmla="val 2282161"/>
              <a:gd name="f1777" fmla="val 2281220"/>
              <a:gd name="f1778" fmla="val 2280217"/>
              <a:gd name="f1779" fmla="val 2279078"/>
              <a:gd name="f1780" fmla="val 2249456"/>
              <a:gd name="f1781" fmla="val 2164343"/>
              <a:gd name="f1782" fmla="val 2042401"/>
              <a:gd name="f1783" fmla="val 1837231"/>
              <a:gd name="f1784" fmla="val 1993737"/>
              <a:gd name="f1785" fmla="val 2108093"/>
              <a:gd name="f1786" fmla="val 1911427"/>
              <a:gd name="f1787" fmla="val 1717565"/>
              <a:gd name="f1788" fmla="val 1635380"/>
              <a:gd name="f1789" fmla="val 1464394"/>
              <a:gd name="f1790" fmla="val 1466004"/>
              <a:gd name="f1791" fmla="val 1466527"/>
              <a:gd name="f1792" fmla="val 1469485"/>
              <a:gd name="f1793" fmla="val 1474998"/>
              <a:gd name="f1794" fmla="val 1474582"/>
              <a:gd name="f1795" fmla="val 1475523"/>
              <a:gd name="f1796" fmla="val 1476525"/>
              <a:gd name="f1797" fmla="val 1477664"/>
              <a:gd name="f1798" fmla="val 1506650"/>
              <a:gd name="f1799" fmla="val 1588774"/>
              <a:gd name="f1800" fmla="val 1706842"/>
              <a:gd name="f1801" fmla="val 1906833"/>
              <a:gd name="f1802" fmla="val 1756811"/>
              <a:gd name="f1803" fmla="val 1647542"/>
              <a:gd name="f1804" fmla="val 1608088"/>
              <a:gd name="f1805" fmla="val 1842524"/>
              <a:gd name="f1806" fmla="val 2034608"/>
              <a:gd name="f1807" fmla="val 2118654"/>
              <a:gd name="f1808" fmla="val 2250657"/>
              <a:gd name="f1809" fmla="val 2157681"/>
              <a:gd name="f1810" fmla="val 1902872"/>
              <a:gd name="f1811" fmla="val 1591480"/>
              <a:gd name="f1812" fmla="val 1591427"/>
              <a:gd name="f1813" fmla="val 1591423"/>
              <a:gd name="f1814" fmla="val 1591418"/>
              <a:gd name="f1815" fmla="val 1584794"/>
              <a:gd name="f1816" fmla="val 1554782"/>
              <a:gd name="f1817" fmla="val 1524133"/>
              <a:gd name="f1818" fmla="val 1493044"/>
              <a:gd name="f1819" fmla="val 1487460"/>
              <a:gd name="f1820" fmla="val 1481838"/>
              <a:gd name="f1821" fmla="val 1476202"/>
              <a:gd name="f1822" fmla="val 1464851"/>
              <a:gd name="f1823" fmla="val 1464884"/>
              <a:gd name="f1824" fmla="val 1464852"/>
              <a:gd name="f1825" fmla="val 1941574"/>
              <a:gd name="f1826" fmla="val 2220146"/>
              <a:gd name="f1827" fmla="val 1815167"/>
              <a:gd name="f1828" fmla="val 1536596"/>
              <a:gd name="f1829" fmla="val 750600"/>
              <a:gd name="f1830" fmla="val 1021506"/>
              <a:gd name="f1831" fmla="val 1236303"/>
              <a:gd name="f1832" fmla="val 1295446"/>
              <a:gd name="f1833" fmla="val 1024540"/>
              <a:gd name="f1834" fmla="val 809743"/>
              <a:gd name="f1835" fmla="val 647790"/>
              <a:gd name="f1836" fmla="val 780838"/>
              <a:gd name="f1837" fmla="val 865550"/>
              <a:gd name="f1838" fmla="val 1059155"/>
              <a:gd name="f1839" fmla="val 1255679"/>
              <a:gd name="f1840" fmla="val 1145540"/>
              <a:gd name="f1841" fmla="val 994335"/>
              <a:gd name="f1842" fmla="val 1195909"/>
              <a:gd name="f1843" fmla="val 1314911"/>
              <a:gd name="f1844" fmla="val 1397686"/>
              <a:gd name="f1845" fmla="val 1426902"/>
              <a:gd name="f1846" fmla="val 1428050"/>
              <a:gd name="f1847" fmla="val 1429061"/>
              <a:gd name="f1848" fmla="val 1430009"/>
              <a:gd name="f1849" fmla="val 1429590"/>
              <a:gd name="f1850" fmla="val 1435144"/>
              <a:gd name="f1851" fmla="val 1438125"/>
              <a:gd name="f1852" fmla="val 1438652"/>
              <a:gd name="f1853" fmla="val 1440278"/>
              <a:gd name="f1854" fmla="val 1439783"/>
              <a:gd name="f1855" fmla="val 1439816"/>
              <a:gd name="f1856" fmla="val 1436014"/>
              <a:gd name="f1857" fmla="val 1432198"/>
              <a:gd name="f1858" fmla="val 1428376"/>
              <a:gd name="f1859" fmla="val 1422694"/>
              <a:gd name="f1860" fmla="val 1417025"/>
              <a:gd name="f1861" fmla="val 1411395"/>
              <a:gd name="f1862" fmla="val 1380067"/>
              <a:gd name="f1863" fmla="val 1349182"/>
              <a:gd name="f1864" fmla="val 1318938"/>
              <a:gd name="f1865" fmla="val 1312248"/>
              <a:gd name="f1866" fmla="val 1312243"/>
              <a:gd name="f1867" fmla="val 1312238"/>
              <a:gd name="f1868" fmla="val 1312185"/>
              <a:gd name="f1869" fmla="val 998329"/>
              <a:gd name="f1870" fmla="val 741504"/>
              <a:gd name="f1871" fmla="val 605769"/>
              <a:gd name="f1872" fmla="val 607392"/>
              <a:gd name="f1873" fmla="val 607919"/>
              <a:gd name="f1874" fmla="val 610900"/>
              <a:gd name="f1875" fmla="val 616457"/>
              <a:gd name="f1876" fmla="val 616038"/>
              <a:gd name="f1877" fmla="val 616986"/>
              <a:gd name="f1878" fmla="val 617996"/>
              <a:gd name="f1879" fmla="val 619144"/>
              <a:gd name="f1880" fmla="val 678542"/>
              <a:gd name="f1881" fmla="val 959319"/>
              <a:gd name="f1882" fmla="val 1367503"/>
              <a:gd name="f1883" fmla="val 1086726"/>
              <a:gd name="f1884" fmla="val 733861"/>
              <a:gd name="f1885" fmla="val 733808"/>
              <a:gd name="f1886" fmla="val 733803"/>
              <a:gd name="f1887" fmla="val 733798"/>
              <a:gd name="f1888" fmla="val 727122"/>
              <a:gd name="f1889" fmla="val 696872"/>
              <a:gd name="f1890" fmla="val 665981"/>
              <a:gd name="f1891" fmla="val 634646"/>
              <a:gd name="f1892" fmla="val 629018"/>
              <a:gd name="f1893" fmla="val 623351"/>
              <a:gd name="f1894" fmla="val 617670"/>
              <a:gd name="f1895" fmla="val 606230"/>
              <a:gd name="f1896" fmla="val 606263"/>
              <a:gd name="f1897" fmla="val 1050490"/>
              <a:gd name="f1898" fmla="val 1309076"/>
              <a:gd name="f1899" fmla="val 1400276"/>
              <a:gd name="f1900" fmla="val 1267938"/>
              <a:gd name="f1901" fmla="val 1185101"/>
              <a:gd name="f1902" fmla="val 989705"/>
              <a:gd name="f1903" fmla="val 791484"/>
              <a:gd name="f1904" fmla="val 906749"/>
              <a:gd name="f1905" fmla="val 1064489"/>
              <a:gd name="f1906" fmla="val 857695"/>
              <a:gd name="f1907" fmla="val 734788"/>
              <a:gd name="f1908" fmla="val 649000"/>
              <a:gd name="f1909" fmla="val 11969013"/>
              <a:gd name="f1910" fmla="val 12180097"/>
              <a:gd name="f1911" fmla="val 12184579"/>
              <a:gd name="f1912" fmla="val 2797"/>
              <a:gd name="f1913" fmla="val 12188307"/>
              <a:gd name="f1914" fmla="val 6390"/>
              <a:gd name="f1915" fmla="val 10016"/>
              <a:gd name="f1916" fmla="val 210008"/>
              <a:gd name="f1917" fmla="val 12135666"/>
              <a:gd name="f1918" fmla="val 124006"/>
              <a:gd name="f1919" fmla="val 12059786"/>
              <a:gd name="f1920" fmla="val 51396"/>
              <a:gd name="f1921" fmla="val 11640695"/>
              <a:gd name="f1922" fmla="val 11775234"/>
              <a:gd name="f1923" fmla="val 11842228"/>
              <a:gd name="f1924" fmla="val 193636"/>
              <a:gd name="f1925" fmla="val 11995970"/>
              <a:gd name="f1926" fmla="val 348667"/>
              <a:gd name="f1927" fmla="val 421829"/>
              <a:gd name="f1928" fmla="val 553832"/>
              <a:gd name="f1929" fmla="val 11924422"/>
              <a:gd name="f1930" fmla="val 471599"/>
              <a:gd name="f1931" fmla="val 11715712"/>
              <a:gd name="f1932" fmla="val 262771"/>
              <a:gd name="f1933" fmla="val 11023379"/>
              <a:gd name="f1934" fmla="val 11232088"/>
              <a:gd name="f1935" fmla="val 11066618"/>
              <a:gd name="f1936" fmla="val 98005"/>
              <a:gd name="f1937" fmla="val 10947209"/>
              <a:gd name="f1938" fmla="val 260867"/>
              <a:gd name="f1939" fmla="val 451830"/>
              <a:gd name="f1940" fmla="val 11153410"/>
              <a:gd name="f1941" fmla="val 399791"/>
              <a:gd name="f1942" fmla="val 11350000"/>
              <a:gd name="f1943" fmla="val 226290"/>
              <a:gd name="f1944" fmla="val 11427896"/>
              <a:gd name="f1945" fmla="val 11561912"/>
              <a:gd name="f1946" fmla="val 11477134"/>
              <a:gd name="f1947" fmla="val 299826"/>
              <a:gd name="f1948" fmla="val 11217862"/>
              <a:gd name="f1949" fmla="val 529393"/>
              <a:gd name="f1950" fmla="val 582253"/>
              <a:gd name="f1951" fmla="val 583392"/>
              <a:gd name="f1952" fmla="val 584395"/>
              <a:gd name="f1953" fmla="val 585336"/>
              <a:gd name="f1954" fmla="val 584920"/>
              <a:gd name="f1955" fmla="val 590430"/>
              <a:gd name="f1956" fmla="val 593388"/>
              <a:gd name="f1957" fmla="val 593911"/>
              <a:gd name="f1958" fmla="val 595524"/>
              <a:gd name="f1959" fmla="val 595033"/>
              <a:gd name="f1960" fmla="val 595066"/>
              <a:gd name="f1961" fmla="val 591293"/>
              <a:gd name="f1962" fmla="val 587507"/>
              <a:gd name="f1963" fmla="val 583715"/>
              <a:gd name="f1964" fmla="val 578078"/>
              <a:gd name="f1965" fmla="val 572454"/>
              <a:gd name="f1966" fmla="val 566868"/>
              <a:gd name="f1967" fmla="val 535786"/>
              <a:gd name="f1968" fmla="val 505143"/>
              <a:gd name="f1969" fmla="val 475137"/>
              <a:gd name="f1970" fmla="val 468500"/>
              <a:gd name="f1971" fmla="val 468495"/>
              <a:gd name="f1972" fmla="val 468490"/>
              <a:gd name="f1973" fmla="val 468437"/>
              <a:gd name="f1974" fmla="val 10802174"/>
              <a:gd name="f1975" fmla="val 285283"/>
              <a:gd name="f1976" fmla="val 10891635"/>
              <a:gd name="f1977" fmla="val 121704"/>
              <a:gd name="f1978" fmla="val 9949555"/>
              <a:gd name="f1979" fmla="val 10083571"/>
              <a:gd name="f1980" fmla="val 10161467"/>
              <a:gd name="f1981" fmla="val 10358057"/>
              <a:gd name="f1982" fmla="val 10564258"/>
              <a:gd name="f1983" fmla="val 10444849"/>
              <a:gd name="f1984" fmla="val 10279379"/>
              <a:gd name="f1985" fmla="val 10488089"/>
              <a:gd name="f1986" fmla="val 10619833"/>
              <a:gd name="f1987" fmla="val 10709293"/>
              <a:gd name="f1988" fmla="val 10293605"/>
              <a:gd name="f1989" fmla="val 10034333"/>
              <a:gd name="f1990" fmla="val 9331225"/>
              <a:gd name="f1991" fmla="val 9539935"/>
              <a:gd name="f1992" fmla="val 9374465"/>
              <a:gd name="f1993" fmla="val 9255056"/>
              <a:gd name="f1994" fmla="val 9461257"/>
              <a:gd name="f1995" fmla="val 9657847"/>
              <a:gd name="f1996" fmla="val 9735743"/>
              <a:gd name="f1997" fmla="val 9869759"/>
              <a:gd name="f1998" fmla="val 9784981"/>
              <a:gd name="f1999" fmla="val 9525709"/>
              <a:gd name="f2000" fmla="val 9110021"/>
              <a:gd name="f2001" fmla="val 9199481"/>
              <a:gd name="f2002" fmla="val 8257405"/>
              <a:gd name="f2003" fmla="val 8391420"/>
              <a:gd name="f2004" fmla="val 8469316"/>
              <a:gd name="f2005" fmla="val 8665906"/>
              <a:gd name="f2006" fmla="val 8872107"/>
              <a:gd name="f2007" fmla="val 8752698"/>
              <a:gd name="f2008" fmla="val 8587228"/>
              <a:gd name="f2009" fmla="val 8795937"/>
              <a:gd name="f2010" fmla="val 8927681"/>
              <a:gd name="f2011" fmla="val 9017142"/>
              <a:gd name="f2012" fmla="val 8601454"/>
              <a:gd name="f2013" fmla="val 8342182"/>
              <a:gd name="f2014" fmla="val 7639075"/>
              <a:gd name="f2015" fmla="val 7847784"/>
              <a:gd name="f2016" fmla="val 7682314"/>
              <a:gd name="f2017" fmla="val 7562905"/>
              <a:gd name="f2018" fmla="val 7769107"/>
              <a:gd name="f2019" fmla="val 7965696"/>
              <a:gd name="f2020" fmla="val 8043592"/>
              <a:gd name="f2021" fmla="val 8177609"/>
              <a:gd name="f2022" fmla="val 8092830"/>
              <a:gd name="f2023" fmla="val 7833558"/>
              <a:gd name="f2024" fmla="val 7417870"/>
              <a:gd name="f2025" fmla="val 7507331"/>
              <a:gd name="f2026" fmla="val 121703"/>
              <a:gd name="f2027" fmla="val 6565254"/>
              <a:gd name="f2028" fmla="val 6699270"/>
              <a:gd name="f2029" fmla="val 6777166"/>
              <a:gd name="f2030" fmla="val 6973755"/>
              <a:gd name="f2031" fmla="val 7179956"/>
              <a:gd name="f2032" fmla="val 7060547"/>
              <a:gd name="f2033" fmla="val 6895077"/>
              <a:gd name="f2034" fmla="val 7103787"/>
              <a:gd name="f2035" fmla="val 7235531"/>
              <a:gd name="f2036" fmla="val 7324992"/>
              <a:gd name="f2037" fmla="val 6909304"/>
              <a:gd name="f2038" fmla="val 6650032"/>
              <a:gd name="f2039" fmla="val 5946924"/>
              <a:gd name="f2040" fmla="val 6155633"/>
              <a:gd name="f2041" fmla="val 5990163"/>
              <a:gd name="f2042" fmla="val 5870754"/>
              <a:gd name="f2043" fmla="val 6076956"/>
              <a:gd name="f2044" fmla="val 6273545"/>
              <a:gd name="f2045" fmla="val 6351441"/>
              <a:gd name="f2046" fmla="val 6485457"/>
              <a:gd name="f2047" fmla="val 6400679"/>
              <a:gd name="f2048" fmla="val 6141407"/>
              <a:gd name="f2049" fmla="val 5725719"/>
              <a:gd name="f2050" fmla="val 5815180"/>
              <a:gd name="f2051" fmla="val 4873102"/>
              <a:gd name="f2052" fmla="val 5007119"/>
              <a:gd name="f2053" fmla="val 5085015"/>
              <a:gd name="f2054" fmla="val 226291"/>
              <a:gd name="f2055" fmla="val 5281604"/>
              <a:gd name="f2056" fmla="val 5487805"/>
              <a:gd name="f2057" fmla="val 5368397"/>
              <a:gd name="f2058" fmla="val 5202927"/>
              <a:gd name="f2059" fmla="val 5411635"/>
              <a:gd name="f2060" fmla="val 5543380"/>
              <a:gd name="f2061" fmla="val 5632840"/>
              <a:gd name="f2062" fmla="val 468499"/>
              <a:gd name="f2063" fmla="val 587508"/>
              <a:gd name="f2064" fmla="val 5217153"/>
              <a:gd name="f2065" fmla="val 4957881"/>
              <a:gd name="f2066" fmla="val 4254773"/>
              <a:gd name="f2067" fmla="val 4463482"/>
              <a:gd name="f2068" fmla="val 4298012"/>
              <a:gd name="f2069" fmla="val 4178603"/>
              <a:gd name="f2070" fmla="val 4384804"/>
              <a:gd name="f2071" fmla="val 4581394"/>
              <a:gd name="f2072" fmla="val 4659290"/>
              <a:gd name="f2073" fmla="val 4793306"/>
              <a:gd name="f2074" fmla="val 4708528"/>
              <a:gd name="f2075" fmla="val 4449256"/>
              <a:gd name="f2076" fmla="val 4033568"/>
              <a:gd name="f2077" fmla="val 4123028"/>
              <a:gd name="f2078" fmla="val 3180951"/>
              <a:gd name="f2079" fmla="val 3314968"/>
              <a:gd name="f2080" fmla="val 3392864"/>
              <a:gd name="f2081" fmla="val 3589453"/>
              <a:gd name="f2082" fmla="val 3795654"/>
              <a:gd name="f2083" fmla="val 3676245"/>
              <a:gd name="f2084" fmla="val 3510776"/>
              <a:gd name="f2085" fmla="val 3719484"/>
              <a:gd name="f2086" fmla="val 3851229"/>
              <a:gd name="f2087" fmla="val 3940689"/>
              <a:gd name="f2088" fmla="val 3525002"/>
              <a:gd name="f2089" fmla="val 3265729"/>
              <a:gd name="f2090" fmla="val 2562622"/>
              <a:gd name="f2091" fmla="val 2771330"/>
              <a:gd name="f2092" fmla="val 2605861"/>
              <a:gd name="f2093" fmla="val 2486452"/>
              <a:gd name="f2094" fmla="val 2692653"/>
              <a:gd name="f2095" fmla="val 2889242"/>
              <a:gd name="f2096" fmla="val 2967139"/>
              <a:gd name="f2097" fmla="val 3101155"/>
              <a:gd name="f2098" fmla="val 3016377"/>
              <a:gd name="f2099" fmla="val 2757105"/>
              <a:gd name="f2100" fmla="val 2341417"/>
              <a:gd name="f2101" fmla="val 2430877"/>
              <a:gd name="f2102" fmla="val 1488800"/>
              <a:gd name="f2103" fmla="val 1622816"/>
              <a:gd name="f2104" fmla="val 1700712"/>
              <a:gd name="f2105" fmla="val 1897302"/>
              <a:gd name="f2106" fmla="val 2103503"/>
              <a:gd name="f2107" fmla="val 1984094"/>
              <a:gd name="f2108" fmla="val 1818624"/>
              <a:gd name="f2109" fmla="val 2027333"/>
              <a:gd name="f2110" fmla="val 2159078"/>
              <a:gd name="f2111" fmla="val 2248538"/>
              <a:gd name="f2112" fmla="val 1832850"/>
              <a:gd name="f2113" fmla="val 1573578"/>
              <a:gd name="f2114" fmla="val 870471"/>
              <a:gd name="f2115" fmla="val 1079179"/>
              <a:gd name="f2116" fmla="val 913710"/>
              <a:gd name="f2117" fmla="val 794301"/>
              <a:gd name="f2118" fmla="val 1000502"/>
              <a:gd name="f2119" fmla="val 1197091"/>
              <a:gd name="f2120" fmla="val 1274988"/>
              <a:gd name="f2121" fmla="val 1409004"/>
              <a:gd name="f2122" fmla="val 1324226"/>
              <a:gd name="f2123" fmla="val 1064954"/>
              <a:gd name="f2124" fmla="val 743078"/>
              <a:gd name="f2125" fmla="val 621918"/>
              <a:gd name="f2126" fmla="val 649266"/>
              <a:gd name="f2127" fmla="val 738726"/>
              <a:gd name="f2128" fmla="val 126374"/>
              <a:gd name="f2129" fmla="val 334376"/>
              <a:gd name="f2130" fmla="val 466684"/>
              <a:gd name="f2131" fmla="val 121261"/>
              <a:gd name="f2132" fmla="val 556352"/>
              <a:gd name="f2133" fmla="val 285035"/>
              <a:gd name="f2134" fmla="val 552631"/>
              <a:gd name="f2135" fmla="val 467518"/>
              <a:gd name="f2136" fmla="val 345575"/>
              <a:gd name="f2137" fmla="val 140406"/>
              <a:gd name="f2138" fmla="val 296912"/>
              <a:gd name="f2139" fmla="val 411268"/>
              <a:gd name="f2140" fmla="val 411344"/>
              <a:gd name="f2141" fmla="val 260824"/>
              <a:gd name="f2142" fmla="val 291889"/>
              <a:gd name="f2143" fmla="val 97931"/>
              <a:gd name="f2144" fmla="*/ f0 1 12192000"/>
              <a:gd name="f2145" fmla="*/ f1 1 4572001"/>
              <a:gd name="f2146" fmla="+- f4 0 f2"/>
              <a:gd name="f2147" fmla="+- f3 0 f2"/>
              <a:gd name="f2148" fmla="*/ f2147 1 12192000"/>
              <a:gd name="f2149" fmla="*/ f2146 1 4572001"/>
              <a:gd name="f2150" fmla="*/ f2 1 f2148"/>
              <a:gd name="f2151" fmla="*/ f3 1 f2148"/>
              <a:gd name="f2152" fmla="*/ f2 1 f2149"/>
              <a:gd name="f2153" fmla="*/ f4 1 f2149"/>
              <a:gd name="f2154" fmla="*/ f2150 f2144 1"/>
              <a:gd name="f2155" fmla="*/ f2151 f2144 1"/>
              <a:gd name="f2156" fmla="*/ f2153 f2145 1"/>
              <a:gd name="f2157" fmla="*/ f2152 f2145 1"/>
            </a:gdLst>
            <a:ahLst/>
            <a:cxnLst>
              <a:cxn ang="3cd4">
                <a:pos x="hc" y="t"/>
              </a:cxn>
              <a:cxn ang="0">
                <a:pos x="r" y="vc"/>
              </a:cxn>
              <a:cxn ang="cd4">
                <a:pos x="hc" y="b"/>
              </a:cxn>
              <a:cxn ang="cd2">
                <a:pos x="l" y="vc"/>
              </a:cxn>
            </a:cxnLst>
            <a:rect l="f2154" t="f2157" r="f2155" b="f2156"/>
            <a:pathLst>
              <a:path w="12192000" h="4572001">
                <a:moveTo>
                  <a:pt x="f3" y="f5"/>
                </a:moveTo>
                <a:lnTo>
                  <a:pt x="f3" y="f4"/>
                </a:lnTo>
                <a:lnTo>
                  <a:pt x="f6" y="f4"/>
                </a:lnTo>
                <a:cubicBezTo>
                  <a:pt x="f7" y="f8"/>
                  <a:pt x="f9" y="f10"/>
                  <a:pt x="f3" y="f5"/>
                </a:cubicBezTo>
                <a:close/>
                <a:moveTo>
                  <a:pt x="f3" y="f11"/>
                </a:moveTo>
                <a:lnTo>
                  <a:pt x="f3" y="f12"/>
                </a:lnTo>
                <a:cubicBezTo>
                  <a:pt x="f13" y="f14"/>
                  <a:pt x="f15" y="f16"/>
                  <a:pt x="f17" y="f4"/>
                </a:cubicBezTo>
                <a:lnTo>
                  <a:pt x="f18" y="f4"/>
                </a:lnTo>
                <a:cubicBezTo>
                  <a:pt x="f19" y="f20"/>
                  <a:pt x="f21" y="f22"/>
                  <a:pt x="f3" y="f11"/>
                </a:cubicBezTo>
                <a:close/>
                <a:moveTo>
                  <a:pt x="f23" y="f24"/>
                </a:moveTo>
                <a:lnTo>
                  <a:pt x="f25" y="f26"/>
                </a:lnTo>
                <a:cubicBezTo>
                  <a:pt x="f27" y="f28"/>
                  <a:pt x="f29" y="f30"/>
                  <a:pt x="f31" y="f32"/>
                </a:cubicBezTo>
                <a:cubicBezTo>
                  <a:pt x="f33" y="f34"/>
                  <a:pt x="f35" y="f36"/>
                  <a:pt x="f37" y="f38"/>
                </a:cubicBezTo>
                <a:lnTo>
                  <a:pt x="f39" y="f40"/>
                </a:lnTo>
                <a:cubicBezTo>
                  <a:pt x="f41" y="f42"/>
                  <a:pt x="f43" y="f44"/>
                  <a:pt x="f45" y="f4"/>
                </a:cubicBezTo>
                <a:lnTo>
                  <a:pt x="f46" y="f4"/>
                </a:lnTo>
                <a:cubicBezTo>
                  <a:pt x="f47" y="f48"/>
                  <a:pt x="f49" y="f50"/>
                  <a:pt x="f51" y="f52"/>
                </a:cubicBezTo>
                <a:cubicBezTo>
                  <a:pt x="f53" y="f54"/>
                  <a:pt x="f55" y="f56"/>
                  <a:pt x="f57" y="f4"/>
                </a:cubicBezTo>
                <a:lnTo>
                  <a:pt x="f58" y="f4"/>
                </a:lnTo>
                <a:cubicBezTo>
                  <a:pt x="f59" y="f60"/>
                  <a:pt x="f61" y="f62"/>
                  <a:pt x="f63" y="f64"/>
                </a:cubicBezTo>
                <a:cubicBezTo>
                  <a:pt x="f65" y="f66"/>
                  <a:pt x="f67" y="f68"/>
                  <a:pt x="f69" y="f70"/>
                </a:cubicBezTo>
                <a:lnTo>
                  <a:pt x="f71" y="f72"/>
                </a:lnTo>
                <a:cubicBezTo>
                  <a:pt x="f73" y="f74"/>
                  <a:pt x="f75" y="f76"/>
                  <a:pt x="f77" y="f78"/>
                </a:cubicBezTo>
                <a:cubicBezTo>
                  <a:pt x="f79" y="f80"/>
                  <a:pt x="f81" y="f82"/>
                  <a:pt x="f81" y="f83"/>
                </a:cubicBezTo>
                <a:lnTo>
                  <a:pt x="f84" y="f85"/>
                </a:lnTo>
                <a:lnTo>
                  <a:pt x="f86" y="f87"/>
                </a:lnTo>
                <a:close/>
                <a:moveTo>
                  <a:pt x="f88" y="f24"/>
                </a:moveTo>
                <a:lnTo>
                  <a:pt x="f89" y="f87"/>
                </a:lnTo>
                <a:lnTo>
                  <a:pt x="f90" y="f85"/>
                </a:lnTo>
                <a:lnTo>
                  <a:pt x="f91" y="f83"/>
                </a:lnTo>
                <a:cubicBezTo>
                  <a:pt x="f91" y="f82"/>
                  <a:pt x="f92" y="f80"/>
                  <a:pt x="f93" y="f78"/>
                </a:cubicBezTo>
                <a:cubicBezTo>
                  <a:pt x="f94" y="f76"/>
                  <a:pt x="f95" y="f74"/>
                  <a:pt x="f96" y="f72"/>
                </a:cubicBezTo>
                <a:lnTo>
                  <a:pt x="f97" y="f70"/>
                </a:lnTo>
                <a:cubicBezTo>
                  <a:pt x="f98" y="f68"/>
                  <a:pt x="f99" y="f66"/>
                  <a:pt x="f100" y="f64"/>
                </a:cubicBezTo>
                <a:cubicBezTo>
                  <a:pt x="f101" y="f62"/>
                  <a:pt x="f102" y="f60"/>
                  <a:pt x="f103" y="f4"/>
                </a:cubicBezTo>
                <a:lnTo>
                  <a:pt x="f104" y="f4"/>
                </a:lnTo>
                <a:cubicBezTo>
                  <a:pt x="f105" y="f56"/>
                  <a:pt x="f106" y="f107"/>
                  <a:pt x="f108" y="f52"/>
                </a:cubicBezTo>
                <a:cubicBezTo>
                  <a:pt x="f109" y="f50"/>
                  <a:pt x="f110" y="f48"/>
                  <a:pt x="f111" y="f4"/>
                </a:cubicBezTo>
                <a:lnTo>
                  <a:pt x="f112" y="f4"/>
                </a:lnTo>
                <a:cubicBezTo>
                  <a:pt x="f113" y="f44"/>
                  <a:pt x="f114" y="f42"/>
                  <a:pt x="f115" y="f40"/>
                </a:cubicBezTo>
                <a:lnTo>
                  <a:pt x="f116" y="f38"/>
                </a:lnTo>
                <a:cubicBezTo>
                  <a:pt x="f117" y="f36"/>
                  <a:pt x="f118" y="f34"/>
                  <a:pt x="f119" y="f32"/>
                </a:cubicBezTo>
                <a:cubicBezTo>
                  <a:pt x="f120" y="f30"/>
                  <a:pt x="f121" y="f28"/>
                  <a:pt x="f122" y="f26"/>
                </a:cubicBezTo>
                <a:close/>
                <a:moveTo>
                  <a:pt x="f123" y="f24"/>
                </a:moveTo>
                <a:lnTo>
                  <a:pt x="f124" y="f26"/>
                </a:lnTo>
                <a:cubicBezTo>
                  <a:pt x="f125" y="f28"/>
                  <a:pt x="f126" y="f30"/>
                  <a:pt x="f127" y="f32"/>
                </a:cubicBezTo>
                <a:cubicBezTo>
                  <a:pt x="f128" y="f34"/>
                  <a:pt x="f129" y="f36"/>
                  <a:pt x="f130" y="f38"/>
                </a:cubicBezTo>
                <a:lnTo>
                  <a:pt x="f131" y="f40"/>
                </a:lnTo>
                <a:cubicBezTo>
                  <a:pt x="f132" y="f42"/>
                  <a:pt x="f133" y="f44"/>
                  <a:pt x="f134" y="f4"/>
                </a:cubicBezTo>
                <a:lnTo>
                  <a:pt x="f135" y="f4"/>
                </a:lnTo>
                <a:cubicBezTo>
                  <a:pt x="f136" y="f48"/>
                  <a:pt x="f137" y="f50"/>
                  <a:pt x="f138" y="f52"/>
                </a:cubicBezTo>
                <a:cubicBezTo>
                  <a:pt x="f139" y="f54"/>
                  <a:pt x="f140" y="f56"/>
                  <a:pt x="f141" y="f4"/>
                </a:cubicBezTo>
                <a:lnTo>
                  <a:pt x="f142" y="f4"/>
                </a:lnTo>
                <a:cubicBezTo>
                  <a:pt x="f143" y="f60"/>
                  <a:pt x="f144" y="f62"/>
                  <a:pt x="f145" y="f64"/>
                </a:cubicBezTo>
                <a:cubicBezTo>
                  <a:pt x="f146" y="f66"/>
                  <a:pt x="f147" y="f68"/>
                  <a:pt x="f148" y="f70"/>
                </a:cubicBezTo>
                <a:lnTo>
                  <a:pt x="f149" y="f72"/>
                </a:lnTo>
                <a:cubicBezTo>
                  <a:pt x="f150" y="f74"/>
                  <a:pt x="f151" y="f76"/>
                  <a:pt x="f152" y="f78"/>
                </a:cubicBezTo>
                <a:cubicBezTo>
                  <a:pt x="f153" y="f80"/>
                  <a:pt x="f154" y="f82"/>
                  <a:pt x="f154" y="f83"/>
                </a:cubicBezTo>
                <a:lnTo>
                  <a:pt x="f155" y="f85"/>
                </a:lnTo>
                <a:lnTo>
                  <a:pt x="f156" y="f87"/>
                </a:lnTo>
                <a:close/>
                <a:moveTo>
                  <a:pt x="f157" y="f24"/>
                </a:moveTo>
                <a:lnTo>
                  <a:pt x="f158" y="f87"/>
                </a:lnTo>
                <a:lnTo>
                  <a:pt x="f159" y="f85"/>
                </a:lnTo>
                <a:lnTo>
                  <a:pt x="f160" y="f83"/>
                </a:lnTo>
                <a:cubicBezTo>
                  <a:pt x="f160" y="f82"/>
                  <a:pt x="f161" y="f80"/>
                  <a:pt x="f162" y="f78"/>
                </a:cubicBezTo>
                <a:cubicBezTo>
                  <a:pt x="f163" y="f76"/>
                  <a:pt x="f164" y="f74"/>
                  <a:pt x="f165" y="f72"/>
                </a:cubicBezTo>
                <a:lnTo>
                  <a:pt x="f166" y="f70"/>
                </a:lnTo>
                <a:cubicBezTo>
                  <a:pt x="f167" y="f68"/>
                  <a:pt x="f168" y="f66"/>
                  <a:pt x="f169" y="f64"/>
                </a:cubicBezTo>
                <a:cubicBezTo>
                  <a:pt x="f170" y="f62"/>
                  <a:pt x="f171" y="f60"/>
                  <a:pt x="f172" y="f4"/>
                </a:cubicBezTo>
                <a:lnTo>
                  <a:pt x="f173" y="f4"/>
                </a:lnTo>
                <a:cubicBezTo>
                  <a:pt x="f174" y="f56"/>
                  <a:pt x="f175" y="f54"/>
                  <a:pt x="f176" y="f52"/>
                </a:cubicBezTo>
                <a:cubicBezTo>
                  <a:pt x="f177" y="f50"/>
                  <a:pt x="f178" y="f48"/>
                  <a:pt x="f179" y="f4"/>
                </a:cubicBezTo>
                <a:lnTo>
                  <a:pt x="f180" y="f4"/>
                </a:lnTo>
                <a:cubicBezTo>
                  <a:pt x="f181" y="f44"/>
                  <a:pt x="f182" y="f42"/>
                  <a:pt x="f183" y="f40"/>
                </a:cubicBezTo>
                <a:lnTo>
                  <a:pt x="f184" y="f38"/>
                </a:lnTo>
                <a:cubicBezTo>
                  <a:pt x="f185" y="f36"/>
                  <a:pt x="f186" y="f34"/>
                  <a:pt x="f187" y="f32"/>
                </a:cubicBezTo>
                <a:cubicBezTo>
                  <a:pt x="f188" y="f30"/>
                  <a:pt x="f189" y="f28"/>
                  <a:pt x="f190" y="f26"/>
                </a:cubicBezTo>
                <a:close/>
                <a:moveTo>
                  <a:pt x="f191" y="f24"/>
                </a:moveTo>
                <a:lnTo>
                  <a:pt x="f192" y="f26"/>
                </a:lnTo>
                <a:cubicBezTo>
                  <a:pt x="f193" y="f28"/>
                  <a:pt x="f194" y="f30"/>
                  <a:pt x="f195" y="f32"/>
                </a:cubicBezTo>
                <a:cubicBezTo>
                  <a:pt x="f196" y="f34"/>
                  <a:pt x="f197" y="f36"/>
                  <a:pt x="f198" y="f38"/>
                </a:cubicBezTo>
                <a:lnTo>
                  <a:pt x="f199" y="f40"/>
                </a:lnTo>
                <a:cubicBezTo>
                  <a:pt x="f200" y="f42"/>
                  <a:pt x="f201" y="f44"/>
                  <a:pt x="f202" y="f4"/>
                </a:cubicBezTo>
                <a:lnTo>
                  <a:pt x="f203" y="f4"/>
                </a:lnTo>
                <a:cubicBezTo>
                  <a:pt x="f204" y="f48"/>
                  <a:pt x="f205" y="f50"/>
                  <a:pt x="f206" y="f52"/>
                </a:cubicBezTo>
                <a:cubicBezTo>
                  <a:pt x="f207" y="f107"/>
                  <a:pt x="f208" y="f56"/>
                  <a:pt x="f209" y="f4"/>
                </a:cubicBezTo>
                <a:lnTo>
                  <a:pt x="f210" y="f4"/>
                </a:lnTo>
                <a:cubicBezTo>
                  <a:pt x="f211" y="f60"/>
                  <a:pt x="f212" y="f62"/>
                  <a:pt x="f213" y="f64"/>
                </a:cubicBezTo>
                <a:cubicBezTo>
                  <a:pt x="f214" y="f66"/>
                  <a:pt x="f215" y="f68"/>
                  <a:pt x="f216" y="f70"/>
                </a:cubicBezTo>
                <a:lnTo>
                  <a:pt x="f217" y="f72"/>
                </a:lnTo>
                <a:cubicBezTo>
                  <a:pt x="f218" y="f74"/>
                  <a:pt x="f219" y="f76"/>
                  <a:pt x="f220" y="f78"/>
                </a:cubicBezTo>
                <a:cubicBezTo>
                  <a:pt x="f221" y="f80"/>
                  <a:pt x="f222" y="f82"/>
                  <a:pt x="f222" y="f83"/>
                </a:cubicBezTo>
                <a:lnTo>
                  <a:pt x="f223" y="f85"/>
                </a:lnTo>
                <a:lnTo>
                  <a:pt x="f224" y="f87"/>
                </a:lnTo>
                <a:close/>
                <a:moveTo>
                  <a:pt x="f225" y="f24"/>
                </a:moveTo>
                <a:lnTo>
                  <a:pt x="f226" y="f87"/>
                </a:lnTo>
                <a:lnTo>
                  <a:pt x="f227" y="f85"/>
                </a:lnTo>
                <a:lnTo>
                  <a:pt x="f228" y="f83"/>
                </a:lnTo>
                <a:cubicBezTo>
                  <a:pt x="f228" y="f82"/>
                  <a:pt x="f229" y="f80"/>
                  <a:pt x="f230" y="f78"/>
                </a:cubicBezTo>
                <a:cubicBezTo>
                  <a:pt x="f231" y="f76"/>
                  <a:pt x="f232" y="f74"/>
                  <a:pt x="f233" y="f72"/>
                </a:cubicBezTo>
                <a:lnTo>
                  <a:pt x="f234" y="f70"/>
                </a:lnTo>
                <a:cubicBezTo>
                  <a:pt x="f235" y="f68"/>
                  <a:pt x="f236" y="f66"/>
                  <a:pt x="f237" y="f64"/>
                </a:cubicBezTo>
                <a:cubicBezTo>
                  <a:pt x="f238" y="f62"/>
                  <a:pt x="f239" y="f60"/>
                  <a:pt x="f240" y="f4"/>
                </a:cubicBezTo>
                <a:lnTo>
                  <a:pt x="f241" y="f4"/>
                </a:lnTo>
                <a:cubicBezTo>
                  <a:pt x="f242" y="f56"/>
                  <a:pt x="f243" y="f107"/>
                  <a:pt x="f244" y="f52"/>
                </a:cubicBezTo>
                <a:cubicBezTo>
                  <a:pt x="f245" y="f50"/>
                  <a:pt x="f246" y="f48"/>
                  <a:pt x="f247" y="f4"/>
                </a:cubicBezTo>
                <a:lnTo>
                  <a:pt x="f248" y="f4"/>
                </a:lnTo>
                <a:cubicBezTo>
                  <a:pt x="f249" y="f44"/>
                  <a:pt x="f250" y="f42"/>
                  <a:pt x="f251" y="f40"/>
                </a:cubicBezTo>
                <a:lnTo>
                  <a:pt x="f252" y="f38"/>
                </a:lnTo>
                <a:cubicBezTo>
                  <a:pt x="f253" y="f36"/>
                  <a:pt x="f254" y="f34"/>
                  <a:pt x="f255" y="f32"/>
                </a:cubicBezTo>
                <a:cubicBezTo>
                  <a:pt x="f256" y="f30"/>
                  <a:pt x="f257" y="f28"/>
                  <a:pt x="f258" y="f26"/>
                </a:cubicBezTo>
                <a:close/>
                <a:moveTo>
                  <a:pt x="f259" y="f24"/>
                </a:moveTo>
                <a:lnTo>
                  <a:pt x="f260" y="f26"/>
                </a:lnTo>
                <a:cubicBezTo>
                  <a:pt x="f261" y="f28"/>
                  <a:pt x="f262" y="f30"/>
                  <a:pt x="f263" y="f32"/>
                </a:cubicBezTo>
                <a:cubicBezTo>
                  <a:pt x="f264" y="f34"/>
                  <a:pt x="f265" y="f36"/>
                  <a:pt x="f266" y="f38"/>
                </a:cubicBezTo>
                <a:lnTo>
                  <a:pt x="f267" y="f40"/>
                </a:lnTo>
                <a:cubicBezTo>
                  <a:pt x="f268" y="f42"/>
                  <a:pt x="f269" y="f44"/>
                  <a:pt x="f270" y="f4"/>
                </a:cubicBezTo>
                <a:lnTo>
                  <a:pt x="f271" y="f4"/>
                </a:lnTo>
                <a:cubicBezTo>
                  <a:pt x="f272" y="f48"/>
                  <a:pt x="f273" y="f50"/>
                  <a:pt x="f274" y="f52"/>
                </a:cubicBezTo>
                <a:cubicBezTo>
                  <a:pt x="f275" y="f54"/>
                  <a:pt x="f276" y="f56"/>
                  <a:pt x="f277" y="f4"/>
                </a:cubicBezTo>
                <a:lnTo>
                  <a:pt x="f278" y="f4"/>
                </a:lnTo>
                <a:cubicBezTo>
                  <a:pt x="f279" y="f60"/>
                  <a:pt x="f280" y="f62"/>
                  <a:pt x="f281" y="f64"/>
                </a:cubicBezTo>
                <a:cubicBezTo>
                  <a:pt x="f282" y="f66"/>
                  <a:pt x="f283" y="f68"/>
                  <a:pt x="f284" y="f70"/>
                </a:cubicBezTo>
                <a:lnTo>
                  <a:pt x="f285" y="f72"/>
                </a:lnTo>
                <a:cubicBezTo>
                  <a:pt x="f286" y="f74"/>
                  <a:pt x="f287" y="f76"/>
                  <a:pt x="f288" y="f78"/>
                </a:cubicBezTo>
                <a:cubicBezTo>
                  <a:pt x="f289" y="f80"/>
                  <a:pt x="f290" y="f82"/>
                  <a:pt x="f290" y="f83"/>
                </a:cubicBezTo>
                <a:lnTo>
                  <a:pt x="f291" y="f85"/>
                </a:lnTo>
                <a:lnTo>
                  <a:pt x="f292" y="f87"/>
                </a:lnTo>
                <a:close/>
                <a:moveTo>
                  <a:pt x="f293" y="f24"/>
                </a:moveTo>
                <a:lnTo>
                  <a:pt x="f294" y="f87"/>
                </a:lnTo>
                <a:lnTo>
                  <a:pt x="f295" y="f85"/>
                </a:lnTo>
                <a:lnTo>
                  <a:pt x="f296" y="f83"/>
                </a:lnTo>
                <a:cubicBezTo>
                  <a:pt x="f296" y="f82"/>
                  <a:pt x="f297" y="f80"/>
                  <a:pt x="f298" y="f78"/>
                </a:cubicBezTo>
                <a:cubicBezTo>
                  <a:pt x="f299" y="f76"/>
                  <a:pt x="f300" y="f74"/>
                  <a:pt x="f301" y="f72"/>
                </a:cubicBezTo>
                <a:lnTo>
                  <a:pt x="f302" y="f70"/>
                </a:lnTo>
                <a:cubicBezTo>
                  <a:pt x="f303" y="f68"/>
                  <a:pt x="f304" y="f66"/>
                  <a:pt x="f305" y="f64"/>
                </a:cubicBezTo>
                <a:cubicBezTo>
                  <a:pt x="f306" y="f62"/>
                  <a:pt x="f307" y="f60"/>
                  <a:pt x="f308" y="f4"/>
                </a:cubicBezTo>
                <a:lnTo>
                  <a:pt x="f309" y="f4"/>
                </a:lnTo>
                <a:cubicBezTo>
                  <a:pt x="f310" y="f56"/>
                  <a:pt x="f311" y="f54"/>
                  <a:pt x="f312" y="f52"/>
                </a:cubicBezTo>
                <a:cubicBezTo>
                  <a:pt x="f313" y="f50"/>
                  <a:pt x="f314" y="f48"/>
                  <a:pt x="f315" y="f4"/>
                </a:cubicBezTo>
                <a:lnTo>
                  <a:pt x="f316" y="f4"/>
                </a:lnTo>
                <a:cubicBezTo>
                  <a:pt x="f317" y="f44"/>
                  <a:pt x="f318" y="f42"/>
                  <a:pt x="f319" y="f40"/>
                </a:cubicBezTo>
                <a:lnTo>
                  <a:pt x="f320" y="f38"/>
                </a:lnTo>
                <a:cubicBezTo>
                  <a:pt x="f321" y="f36"/>
                  <a:pt x="f322" y="f34"/>
                  <a:pt x="f323" y="f32"/>
                </a:cubicBezTo>
                <a:cubicBezTo>
                  <a:pt x="f324" y="f30"/>
                  <a:pt x="f325" y="f28"/>
                  <a:pt x="f326" y="f26"/>
                </a:cubicBezTo>
                <a:close/>
                <a:moveTo>
                  <a:pt x="f327" y="f24"/>
                </a:moveTo>
                <a:lnTo>
                  <a:pt x="f328" y="f26"/>
                </a:lnTo>
                <a:cubicBezTo>
                  <a:pt x="f329" y="f28"/>
                  <a:pt x="f330" y="f30"/>
                  <a:pt x="f331" y="f32"/>
                </a:cubicBezTo>
                <a:cubicBezTo>
                  <a:pt x="f332" y="f34"/>
                  <a:pt x="f333" y="f36"/>
                  <a:pt x="f334" y="f38"/>
                </a:cubicBezTo>
                <a:lnTo>
                  <a:pt x="f335" y="f40"/>
                </a:lnTo>
                <a:cubicBezTo>
                  <a:pt x="f336" y="f42"/>
                  <a:pt x="f337" y="f44"/>
                  <a:pt x="f338" y="f4"/>
                </a:cubicBezTo>
                <a:lnTo>
                  <a:pt x="f339" y="f4"/>
                </a:lnTo>
                <a:cubicBezTo>
                  <a:pt x="f340" y="f48"/>
                  <a:pt x="f341" y="f50"/>
                  <a:pt x="f342" y="f52"/>
                </a:cubicBezTo>
                <a:cubicBezTo>
                  <a:pt x="f343" y="f107"/>
                  <a:pt x="f344" y="f56"/>
                  <a:pt x="f345" y="f4"/>
                </a:cubicBezTo>
                <a:lnTo>
                  <a:pt x="f346" y="f4"/>
                </a:lnTo>
                <a:cubicBezTo>
                  <a:pt x="f347" y="f60"/>
                  <a:pt x="f348" y="f62"/>
                  <a:pt x="f349" y="f64"/>
                </a:cubicBezTo>
                <a:cubicBezTo>
                  <a:pt x="f350" y="f66"/>
                  <a:pt x="f351" y="f68"/>
                  <a:pt x="f352" y="f70"/>
                </a:cubicBezTo>
                <a:lnTo>
                  <a:pt x="f353" y="f72"/>
                </a:lnTo>
                <a:cubicBezTo>
                  <a:pt x="f354" y="f74"/>
                  <a:pt x="f355" y="f76"/>
                  <a:pt x="f356" y="f78"/>
                </a:cubicBezTo>
                <a:cubicBezTo>
                  <a:pt x="f357" y="f80"/>
                  <a:pt x="f358" y="f82"/>
                  <a:pt x="f358" y="f83"/>
                </a:cubicBezTo>
                <a:lnTo>
                  <a:pt x="f359" y="f85"/>
                </a:lnTo>
                <a:lnTo>
                  <a:pt x="f360" y="f87"/>
                </a:lnTo>
                <a:close/>
                <a:moveTo>
                  <a:pt x="f361" y="f24"/>
                </a:moveTo>
                <a:lnTo>
                  <a:pt x="f362" y="f87"/>
                </a:lnTo>
                <a:lnTo>
                  <a:pt x="f363" y="f85"/>
                </a:lnTo>
                <a:lnTo>
                  <a:pt x="f364" y="f83"/>
                </a:lnTo>
                <a:cubicBezTo>
                  <a:pt x="f364" y="f82"/>
                  <a:pt x="f365" y="f80"/>
                  <a:pt x="f366" y="f78"/>
                </a:cubicBezTo>
                <a:cubicBezTo>
                  <a:pt x="f367" y="f76"/>
                  <a:pt x="f368" y="f74"/>
                  <a:pt x="f369" y="f72"/>
                </a:cubicBezTo>
                <a:lnTo>
                  <a:pt x="f370" y="f70"/>
                </a:lnTo>
                <a:cubicBezTo>
                  <a:pt x="f371" y="f68"/>
                  <a:pt x="f372" y="f66"/>
                  <a:pt x="f373" y="f64"/>
                </a:cubicBezTo>
                <a:cubicBezTo>
                  <a:pt x="f374" y="f62"/>
                  <a:pt x="f375" y="f60"/>
                  <a:pt x="f376" y="f4"/>
                </a:cubicBezTo>
                <a:lnTo>
                  <a:pt x="f377" y="f4"/>
                </a:lnTo>
                <a:cubicBezTo>
                  <a:pt x="f378" y="f56"/>
                  <a:pt x="f379" y="f54"/>
                  <a:pt x="f380" y="f52"/>
                </a:cubicBezTo>
                <a:cubicBezTo>
                  <a:pt x="f381" y="f50"/>
                  <a:pt x="f382" y="f48"/>
                  <a:pt x="f383" y="f4"/>
                </a:cubicBezTo>
                <a:lnTo>
                  <a:pt x="f384" y="f4"/>
                </a:lnTo>
                <a:cubicBezTo>
                  <a:pt x="f385" y="f44"/>
                  <a:pt x="f386" y="f42"/>
                  <a:pt x="f387" y="f40"/>
                </a:cubicBezTo>
                <a:lnTo>
                  <a:pt x="f388" y="f38"/>
                </a:lnTo>
                <a:cubicBezTo>
                  <a:pt x="f389" y="f36"/>
                  <a:pt x="f390" y="f34"/>
                  <a:pt x="f391" y="f32"/>
                </a:cubicBezTo>
                <a:cubicBezTo>
                  <a:pt x="f392" y="f30"/>
                  <a:pt x="f393" y="f28"/>
                  <a:pt x="f394" y="f26"/>
                </a:cubicBezTo>
                <a:close/>
                <a:moveTo>
                  <a:pt x="f395" y="f24"/>
                </a:moveTo>
                <a:lnTo>
                  <a:pt x="f396" y="f26"/>
                </a:lnTo>
                <a:cubicBezTo>
                  <a:pt x="f397" y="f28"/>
                  <a:pt x="f398" y="f30"/>
                  <a:pt x="f399" y="f32"/>
                </a:cubicBezTo>
                <a:cubicBezTo>
                  <a:pt x="f400" y="f34"/>
                  <a:pt x="f401" y="f36"/>
                  <a:pt x="f402" y="f38"/>
                </a:cubicBezTo>
                <a:lnTo>
                  <a:pt x="f403" y="f40"/>
                </a:lnTo>
                <a:cubicBezTo>
                  <a:pt x="f404" y="f42"/>
                  <a:pt x="f405" y="f44"/>
                  <a:pt x="f406" y="f4"/>
                </a:cubicBezTo>
                <a:lnTo>
                  <a:pt x="f407" y="f4"/>
                </a:lnTo>
                <a:cubicBezTo>
                  <a:pt x="f408" y="f48"/>
                  <a:pt x="f409" y="f50"/>
                  <a:pt x="f410" y="f52"/>
                </a:cubicBezTo>
                <a:cubicBezTo>
                  <a:pt x="f411" y="f54"/>
                  <a:pt x="f412" y="f56"/>
                  <a:pt x="f413" y="f4"/>
                </a:cubicBezTo>
                <a:lnTo>
                  <a:pt x="f414" y="f4"/>
                </a:lnTo>
                <a:cubicBezTo>
                  <a:pt x="f415" y="f60"/>
                  <a:pt x="f416" y="f62"/>
                  <a:pt x="f417" y="f64"/>
                </a:cubicBezTo>
                <a:cubicBezTo>
                  <a:pt x="f418" y="f66"/>
                  <a:pt x="f419" y="f68"/>
                  <a:pt x="f420" y="f70"/>
                </a:cubicBezTo>
                <a:lnTo>
                  <a:pt x="f421" y="f72"/>
                </a:lnTo>
                <a:cubicBezTo>
                  <a:pt x="f422" y="f74"/>
                  <a:pt x="f423" y="f76"/>
                  <a:pt x="f424" y="f78"/>
                </a:cubicBezTo>
                <a:cubicBezTo>
                  <a:pt x="f425" y="f80"/>
                  <a:pt x="f426" y="f82"/>
                  <a:pt x="f426" y="f83"/>
                </a:cubicBezTo>
                <a:lnTo>
                  <a:pt x="f427" y="f85"/>
                </a:lnTo>
                <a:lnTo>
                  <a:pt x="f428" y="f87"/>
                </a:lnTo>
                <a:close/>
                <a:moveTo>
                  <a:pt x="f429" y="f24"/>
                </a:moveTo>
                <a:lnTo>
                  <a:pt x="f430" y="f87"/>
                </a:lnTo>
                <a:lnTo>
                  <a:pt x="f431" y="f85"/>
                </a:lnTo>
                <a:lnTo>
                  <a:pt x="f432" y="f83"/>
                </a:lnTo>
                <a:cubicBezTo>
                  <a:pt x="f432" y="f82"/>
                  <a:pt x="f433" y="f80"/>
                  <a:pt x="f434" y="f78"/>
                </a:cubicBezTo>
                <a:cubicBezTo>
                  <a:pt x="f435" y="f76"/>
                  <a:pt x="f436" y="f74"/>
                  <a:pt x="f437" y="f72"/>
                </a:cubicBezTo>
                <a:lnTo>
                  <a:pt x="f438" y="f70"/>
                </a:lnTo>
                <a:cubicBezTo>
                  <a:pt x="f439" y="f68"/>
                  <a:pt x="f440" y="f66"/>
                  <a:pt x="f441" y="f64"/>
                </a:cubicBezTo>
                <a:cubicBezTo>
                  <a:pt x="f442" y="f62"/>
                  <a:pt x="f443" y="f60"/>
                  <a:pt x="f444" y="f4"/>
                </a:cubicBezTo>
                <a:lnTo>
                  <a:pt x="f445" y="f4"/>
                </a:lnTo>
                <a:cubicBezTo>
                  <a:pt x="f446" y="f56"/>
                  <a:pt x="f447" y="f107"/>
                  <a:pt x="f448" y="f52"/>
                </a:cubicBezTo>
                <a:cubicBezTo>
                  <a:pt x="f449" y="f50"/>
                  <a:pt x="f450" y="f48"/>
                  <a:pt x="f451" y="f4"/>
                </a:cubicBezTo>
                <a:lnTo>
                  <a:pt x="f452" y="f4"/>
                </a:lnTo>
                <a:cubicBezTo>
                  <a:pt x="f453" y="f44"/>
                  <a:pt x="f454" y="f42"/>
                  <a:pt x="f455" y="f40"/>
                </a:cubicBezTo>
                <a:lnTo>
                  <a:pt x="f456" y="f38"/>
                </a:lnTo>
                <a:cubicBezTo>
                  <a:pt x="f457" y="f36"/>
                  <a:pt x="f458" y="f34"/>
                  <a:pt x="f459" y="f32"/>
                </a:cubicBezTo>
                <a:cubicBezTo>
                  <a:pt x="f460" y="f30"/>
                  <a:pt x="f461" y="f28"/>
                  <a:pt x="f462" y="f26"/>
                </a:cubicBezTo>
                <a:close/>
                <a:moveTo>
                  <a:pt x="f463" y="f24"/>
                </a:moveTo>
                <a:lnTo>
                  <a:pt x="f464" y="f26"/>
                </a:lnTo>
                <a:cubicBezTo>
                  <a:pt x="f465" y="f28"/>
                  <a:pt x="f466" y="f30"/>
                  <a:pt x="f467" y="f32"/>
                </a:cubicBezTo>
                <a:cubicBezTo>
                  <a:pt x="f468" y="f34"/>
                  <a:pt x="f469" y="f36"/>
                  <a:pt x="f470" y="f38"/>
                </a:cubicBezTo>
                <a:lnTo>
                  <a:pt x="f471" y="f40"/>
                </a:lnTo>
                <a:cubicBezTo>
                  <a:pt x="f472" y="f42"/>
                  <a:pt x="f473" y="f44"/>
                  <a:pt x="f474" y="f4"/>
                </a:cubicBezTo>
                <a:lnTo>
                  <a:pt x="f475" y="f4"/>
                </a:lnTo>
                <a:cubicBezTo>
                  <a:pt x="f476" y="f48"/>
                  <a:pt x="f477" y="f50"/>
                  <a:pt x="f478" y="f52"/>
                </a:cubicBezTo>
                <a:cubicBezTo>
                  <a:pt x="f479" y="f54"/>
                  <a:pt x="f480" y="f56"/>
                  <a:pt x="f481" y="f4"/>
                </a:cubicBezTo>
                <a:lnTo>
                  <a:pt x="f482" y="f4"/>
                </a:lnTo>
                <a:cubicBezTo>
                  <a:pt x="f483" y="f60"/>
                  <a:pt x="f484" y="f62"/>
                  <a:pt x="f485" y="f64"/>
                </a:cubicBezTo>
                <a:cubicBezTo>
                  <a:pt x="f486" y="f66"/>
                  <a:pt x="f487" y="f68"/>
                  <a:pt x="f488" y="f70"/>
                </a:cubicBezTo>
                <a:lnTo>
                  <a:pt x="f489" y="f72"/>
                </a:lnTo>
                <a:cubicBezTo>
                  <a:pt x="f490" y="f74"/>
                  <a:pt x="f491" y="f76"/>
                  <a:pt x="f492" y="f78"/>
                </a:cubicBezTo>
                <a:cubicBezTo>
                  <a:pt x="f493" y="f80"/>
                  <a:pt x="f494" y="f82"/>
                  <a:pt x="f494" y="f83"/>
                </a:cubicBezTo>
                <a:lnTo>
                  <a:pt x="f495" y="f85"/>
                </a:lnTo>
                <a:lnTo>
                  <a:pt x="f496" y="f87"/>
                </a:lnTo>
                <a:close/>
                <a:moveTo>
                  <a:pt x="f497" y="f24"/>
                </a:moveTo>
                <a:lnTo>
                  <a:pt x="f498" y="f87"/>
                </a:lnTo>
                <a:lnTo>
                  <a:pt x="f499" y="f85"/>
                </a:lnTo>
                <a:lnTo>
                  <a:pt x="f500" y="f83"/>
                </a:lnTo>
                <a:cubicBezTo>
                  <a:pt x="f500" y="f82"/>
                  <a:pt x="f501" y="f80"/>
                  <a:pt x="f502" y="f78"/>
                </a:cubicBezTo>
                <a:cubicBezTo>
                  <a:pt x="f503" y="f76"/>
                  <a:pt x="f504" y="f74"/>
                  <a:pt x="f505" y="f72"/>
                </a:cubicBezTo>
                <a:lnTo>
                  <a:pt x="f506" y="f70"/>
                </a:lnTo>
                <a:cubicBezTo>
                  <a:pt x="f507" y="f68"/>
                  <a:pt x="f508" y="f66"/>
                  <a:pt x="f509" y="f64"/>
                </a:cubicBezTo>
                <a:cubicBezTo>
                  <a:pt x="f510" y="f511"/>
                  <a:pt x="f512" y="f513"/>
                  <a:pt x="f514" y="f4"/>
                </a:cubicBezTo>
                <a:lnTo>
                  <a:pt x="f515" y="f4"/>
                </a:lnTo>
                <a:cubicBezTo>
                  <a:pt x="f516" y="f517"/>
                  <a:pt x="f518" y="f519"/>
                  <a:pt x="f520" y="f52"/>
                </a:cubicBezTo>
                <a:cubicBezTo>
                  <a:pt x="f521" y="f522"/>
                  <a:pt x="f523" y="f524"/>
                  <a:pt x="f2" y="f525"/>
                </a:cubicBezTo>
                <a:lnTo>
                  <a:pt x="f2" y="f526"/>
                </a:lnTo>
                <a:cubicBezTo>
                  <a:pt x="f527" y="f528"/>
                  <a:pt x="f529" y="f530"/>
                  <a:pt x="f531" y="f40"/>
                </a:cubicBezTo>
                <a:lnTo>
                  <a:pt x="f532" y="f38"/>
                </a:lnTo>
                <a:cubicBezTo>
                  <a:pt x="f533" y="f36"/>
                  <a:pt x="f534" y="f34"/>
                  <a:pt x="f535" y="f32"/>
                </a:cubicBezTo>
                <a:cubicBezTo>
                  <a:pt x="f536" y="f30"/>
                  <a:pt x="f537" y="f28"/>
                  <a:pt x="f538" y="f26"/>
                </a:cubicBezTo>
                <a:close/>
                <a:moveTo>
                  <a:pt x="f539" y="f540"/>
                </a:moveTo>
                <a:cubicBezTo>
                  <a:pt x="f541" y="f542"/>
                  <a:pt x="f543" y="f544"/>
                  <a:pt x="f545" y="f546"/>
                </a:cubicBezTo>
                <a:cubicBezTo>
                  <a:pt x="f547" y="f548"/>
                  <a:pt x="f549" y="f550"/>
                  <a:pt x="f539" y="f540"/>
                </a:cubicBezTo>
                <a:close/>
                <a:moveTo>
                  <a:pt x="f551" y="f540"/>
                </a:moveTo>
                <a:cubicBezTo>
                  <a:pt x="f552" y="f550"/>
                  <a:pt x="f553" y="f548"/>
                  <a:pt x="f108" y="f546"/>
                </a:cubicBezTo>
                <a:cubicBezTo>
                  <a:pt x="f554" y="f544"/>
                  <a:pt x="f555" y="f542"/>
                  <a:pt x="f551" y="f540"/>
                </a:cubicBezTo>
                <a:close/>
                <a:moveTo>
                  <a:pt x="f556" y="f540"/>
                </a:moveTo>
                <a:cubicBezTo>
                  <a:pt x="f557" y="f542"/>
                  <a:pt x="f558" y="f544"/>
                  <a:pt x="f559" y="f546"/>
                </a:cubicBezTo>
                <a:cubicBezTo>
                  <a:pt x="f560" y="f548"/>
                  <a:pt x="f561" y="f550"/>
                  <a:pt x="f556" y="f540"/>
                </a:cubicBezTo>
                <a:close/>
                <a:moveTo>
                  <a:pt x="f562" y="f540"/>
                </a:moveTo>
                <a:cubicBezTo>
                  <a:pt x="f563" y="f550"/>
                  <a:pt x="f564" y="f548"/>
                  <a:pt x="f176" y="f546"/>
                </a:cubicBezTo>
                <a:cubicBezTo>
                  <a:pt x="f565" y="f544"/>
                  <a:pt x="f566" y="f542"/>
                  <a:pt x="f562" y="f540"/>
                </a:cubicBezTo>
                <a:close/>
                <a:moveTo>
                  <a:pt x="f567" y="f540"/>
                </a:moveTo>
                <a:cubicBezTo>
                  <a:pt x="f568" y="f542"/>
                  <a:pt x="f569" y="f544"/>
                  <a:pt x="f570" y="f546"/>
                </a:cubicBezTo>
                <a:cubicBezTo>
                  <a:pt x="f571" y="f548"/>
                  <a:pt x="f572" y="f550"/>
                  <a:pt x="f567" y="f540"/>
                </a:cubicBezTo>
                <a:close/>
                <a:moveTo>
                  <a:pt x="f573" y="f540"/>
                </a:moveTo>
                <a:cubicBezTo>
                  <a:pt x="f574" y="f550"/>
                  <a:pt x="f575" y="f548"/>
                  <a:pt x="f244" y="f546"/>
                </a:cubicBezTo>
                <a:cubicBezTo>
                  <a:pt x="f576" y="f544"/>
                  <a:pt x="f577" y="f542"/>
                  <a:pt x="f573" y="f540"/>
                </a:cubicBezTo>
                <a:close/>
                <a:moveTo>
                  <a:pt x="f578" y="f540"/>
                </a:moveTo>
                <a:cubicBezTo>
                  <a:pt x="f579" y="f542"/>
                  <a:pt x="f580" y="f544"/>
                  <a:pt x="f581" y="f546"/>
                </a:cubicBezTo>
                <a:cubicBezTo>
                  <a:pt x="f582" y="f548"/>
                  <a:pt x="f583" y="f550"/>
                  <a:pt x="f578" y="f540"/>
                </a:cubicBezTo>
                <a:close/>
                <a:moveTo>
                  <a:pt x="f584" y="f540"/>
                </a:moveTo>
                <a:cubicBezTo>
                  <a:pt x="f585" y="f550"/>
                  <a:pt x="f586" y="f548"/>
                  <a:pt x="f312" y="f546"/>
                </a:cubicBezTo>
                <a:cubicBezTo>
                  <a:pt x="f587" y="f544"/>
                  <a:pt x="f588" y="f542"/>
                  <a:pt x="f584" y="f540"/>
                </a:cubicBezTo>
                <a:close/>
                <a:moveTo>
                  <a:pt x="f589" y="f540"/>
                </a:moveTo>
                <a:cubicBezTo>
                  <a:pt x="f590" y="f542"/>
                  <a:pt x="f591" y="f544"/>
                  <a:pt x="f592" y="f546"/>
                </a:cubicBezTo>
                <a:cubicBezTo>
                  <a:pt x="f593" y="f548"/>
                  <a:pt x="f594" y="f550"/>
                  <a:pt x="f589" y="f540"/>
                </a:cubicBezTo>
                <a:close/>
                <a:moveTo>
                  <a:pt x="f595" y="f540"/>
                </a:moveTo>
                <a:cubicBezTo>
                  <a:pt x="f596" y="f550"/>
                  <a:pt x="f597" y="f548"/>
                  <a:pt x="f380" y="f546"/>
                </a:cubicBezTo>
                <a:cubicBezTo>
                  <a:pt x="f598" y="f544"/>
                  <a:pt x="f599" y="f542"/>
                  <a:pt x="f595" y="f540"/>
                </a:cubicBezTo>
                <a:close/>
                <a:moveTo>
                  <a:pt x="f600" y="f540"/>
                </a:moveTo>
                <a:cubicBezTo>
                  <a:pt x="f601" y="f542"/>
                  <a:pt x="f602" y="f544"/>
                  <a:pt x="f603" y="f546"/>
                </a:cubicBezTo>
                <a:cubicBezTo>
                  <a:pt x="f604" y="f548"/>
                  <a:pt x="f605" y="f550"/>
                  <a:pt x="f600" y="f540"/>
                </a:cubicBezTo>
                <a:close/>
                <a:moveTo>
                  <a:pt x="f606" y="f540"/>
                </a:moveTo>
                <a:cubicBezTo>
                  <a:pt x="f607" y="f550"/>
                  <a:pt x="f608" y="f548"/>
                  <a:pt x="f448" y="f546"/>
                </a:cubicBezTo>
                <a:cubicBezTo>
                  <a:pt x="f609" y="f544"/>
                  <a:pt x="f610" y="f542"/>
                  <a:pt x="f606" y="f540"/>
                </a:cubicBezTo>
                <a:close/>
                <a:moveTo>
                  <a:pt x="f611" y="f540"/>
                </a:moveTo>
                <a:cubicBezTo>
                  <a:pt x="f612" y="f542"/>
                  <a:pt x="f613" y="f544"/>
                  <a:pt x="f614" y="f546"/>
                </a:cubicBezTo>
                <a:cubicBezTo>
                  <a:pt x="f615" y="f548"/>
                  <a:pt x="f616" y="f550"/>
                  <a:pt x="f611" y="f540"/>
                </a:cubicBezTo>
                <a:close/>
                <a:moveTo>
                  <a:pt x="f2" y="f617"/>
                </a:moveTo>
                <a:cubicBezTo>
                  <a:pt x="f618" y="f619"/>
                  <a:pt x="f620" y="f621"/>
                  <a:pt x="f622" y="f623"/>
                </a:cubicBezTo>
                <a:cubicBezTo>
                  <a:pt x="f624" y="f625"/>
                  <a:pt x="f626" y="f627"/>
                  <a:pt x="f628" y="f629"/>
                </a:cubicBezTo>
                <a:lnTo>
                  <a:pt x="f630" y="f631"/>
                </a:lnTo>
                <a:cubicBezTo>
                  <a:pt x="f632" y="f633"/>
                  <a:pt x="f503" y="f634"/>
                  <a:pt x="f502" y="f635"/>
                </a:cubicBezTo>
                <a:cubicBezTo>
                  <a:pt x="f501" y="f636"/>
                  <a:pt x="f500" y="f637"/>
                  <a:pt x="f500" y="f638"/>
                </a:cubicBezTo>
                <a:cubicBezTo>
                  <a:pt x="f500" y="f639"/>
                  <a:pt x="f640" y="f641"/>
                  <a:pt x="f642" y="f643"/>
                </a:cubicBezTo>
                <a:lnTo>
                  <a:pt x="f498" y="f644"/>
                </a:lnTo>
                <a:lnTo>
                  <a:pt x="f497" y="f645"/>
                </a:lnTo>
                <a:lnTo>
                  <a:pt x="f646" y="f647"/>
                </a:lnTo>
                <a:cubicBezTo>
                  <a:pt x="f648" y="f649"/>
                  <a:pt x="f650" y="f651"/>
                  <a:pt x="f652" y="f653"/>
                </a:cubicBezTo>
                <a:cubicBezTo>
                  <a:pt x="f654" y="f655"/>
                  <a:pt x="f656" y="f657"/>
                  <a:pt x="f532" y="f658"/>
                </a:cubicBezTo>
                <a:lnTo>
                  <a:pt x="f659" y="f660"/>
                </a:lnTo>
                <a:cubicBezTo>
                  <a:pt x="f661" y="f662"/>
                  <a:pt x="f663" y="f664"/>
                  <a:pt x="f2" y="f665"/>
                </a:cubicBezTo>
                <a:lnTo>
                  <a:pt x="f2" y="f666"/>
                </a:lnTo>
                <a:cubicBezTo>
                  <a:pt x="f667" y="f668"/>
                  <a:pt x="f669" y="f670"/>
                  <a:pt x="f520" y="f546"/>
                </a:cubicBezTo>
                <a:cubicBezTo>
                  <a:pt x="f671" y="f672"/>
                  <a:pt x="f673" y="f674"/>
                  <a:pt x="f2" y="f675"/>
                </a:cubicBezTo>
                <a:close/>
                <a:moveTo>
                  <a:pt x="f676" y="f677"/>
                </a:moveTo>
                <a:lnTo>
                  <a:pt x="f678" y="f679"/>
                </a:lnTo>
                <a:cubicBezTo>
                  <a:pt x="f680" y="f681"/>
                  <a:pt x="f682" y="f683"/>
                  <a:pt x="f684" y="f685"/>
                </a:cubicBezTo>
                <a:cubicBezTo>
                  <a:pt x="f686" y="f687"/>
                  <a:pt x="f688" y="f689"/>
                  <a:pt x="f690" y="f691"/>
                </a:cubicBezTo>
                <a:lnTo>
                  <a:pt x="f692" y="f693"/>
                </a:lnTo>
                <a:cubicBezTo>
                  <a:pt x="f694" y="f695"/>
                  <a:pt x="f696" y="f697"/>
                  <a:pt x="f3" y="f698"/>
                </a:cubicBezTo>
                <a:lnTo>
                  <a:pt x="f3" y="f699"/>
                </a:lnTo>
                <a:cubicBezTo>
                  <a:pt x="f700" y="f701"/>
                  <a:pt x="f702" y="f703"/>
                  <a:pt x="f704" y="f540"/>
                </a:cubicBezTo>
                <a:cubicBezTo>
                  <a:pt x="f705" y="f706"/>
                  <a:pt x="f707" y="f708"/>
                  <a:pt x="f3" y="f709"/>
                </a:cubicBezTo>
                <a:lnTo>
                  <a:pt x="f3" y="f710"/>
                </a:lnTo>
                <a:cubicBezTo>
                  <a:pt x="f711" y="f712"/>
                  <a:pt x="f713" y="f714"/>
                  <a:pt x="f715" y="f716"/>
                </a:cubicBezTo>
                <a:cubicBezTo>
                  <a:pt x="f717" y="f718"/>
                  <a:pt x="f719" y="f720"/>
                  <a:pt x="f721" y="f722"/>
                </a:cubicBezTo>
                <a:lnTo>
                  <a:pt x="f723" y="f724"/>
                </a:lnTo>
                <a:cubicBezTo>
                  <a:pt x="f725" y="f726"/>
                  <a:pt x="f727" y="f728"/>
                  <a:pt x="f729" y="f730"/>
                </a:cubicBezTo>
                <a:cubicBezTo>
                  <a:pt x="f731" y="f732"/>
                  <a:pt x="f733" y="f734"/>
                  <a:pt x="f733" y="f735"/>
                </a:cubicBezTo>
                <a:lnTo>
                  <a:pt x="f736" y="f737"/>
                </a:lnTo>
                <a:lnTo>
                  <a:pt x="f738" y="f739"/>
                </a:lnTo>
                <a:close/>
                <a:moveTo>
                  <a:pt x="f740" y="f677"/>
                </a:moveTo>
                <a:lnTo>
                  <a:pt x="f741" y="f739"/>
                </a:lnTo>
                <a:lnTo>
                  <a:pt x="f742" y="f737"/>
                </a:lnTo>
                <a:lnTo>
                  <a:pt x="f743" y="f735"/>
                </a:lnTo>
                <a:cubicBezTo>
                  <a:pt x="f743" y="f734"/>
                  <a:pt x="f744" y="f732"/>
                  <a:pt x="f745" y="f730"/>
                </a:cubicBezTo>
                <a:cubicBezTo>
                  <a:pt x="f746" y="f728"/>
                  <a:pt x="f747" y="f726"/>
                  <a:pt x="f748" y="f724"/>
                </a:cubicBezTo>
                <a:lnTo>
                  <a:pt x="f749" y="f722"/>
                </a:lnTo>
                <a:cubicBezTo>
                  <a:pt x="f750" y="f720"/>
                  <a:pt x="f751" y="f718"/>
                  <a:pt x="f752" y="f716"/>
                </a:cubicBezTo>
                <a:cubicBezTo>
                  <a:pt x="f753" y="f754"/>
                  <a:pt x="f755" y="f756"/>
                  <a:pt x="f757" y="f660"/>
                </a:cubicBezTo>
                <a:lnTo>
                  <a:pt x="f758" y="f658"/>
                </a:lnTo>
                <a:cubicBezTo>
                  <a:pt x="f759" y="f657"/>
                  <a:pt x="f760" y="f655"/>
                  <a:pt x="f761" y="f653"/>
                </a:cubicBezTo>
                <a:cubicBezTo>
                  <a:pt x="f762" y="f651"/>
                  <a:pt x="f763" y="f649"/>
                  <a:pt x="f764" y="f647"/>
                </a:cubicBezTo>
                <a:lnTo>
                  <a:pt x="f765" y="f645"/>
                </a:lnTo>
                <a:lnTo>
                  <a:pt x="f766" y="f644"/>
                </a:lnTo>
                <a:lnTo>
                  <a:pt x="f767" y="f643"/>
                </a:lnTo>
                <a:cubicBezTo>
                  <a:pt x="f768" y="f641"/>
                  <a:pt x="f769" y="f639"/>
                  <a:pt x="f769" y="f638"/>
                </a:cubicBezTo>
                <a:cubicBezTo>
                  <a:pt x="f769" y="f637"/>
                  <a:pt x="f770" y="f636"/>
                  <a:pt x="f771" y="f635"/>
                </a:cubicBezTo>
                <a:cubicBezTo>
                  <a:pt x="f772" y="f634"/>
                  <a:pt x="f773" y="f633"/>
                  <a:pt x="f774" y="f631"/>
                </a:cubicBezTo>
                <a:lnTo>
                  <a:pt x="f775" y="f629"/>
                </a:lnTo>
                <a:cubicBezTo>
                  <a:pt x="f776" y="f627"/>
                  <a:pt x="f777" y="f625"/>
                  <a:pt x="f778" y="f623"/>
                </a:cubicBezTo>
                <a:cubicBezTo>
                  <a:pt x="f779" y="f780"/>
                  <a:pt x="f781" y="f782"/>
                  <a:pt x="f783" y="f693"/>
                </a:cubicBezTo>
                <a:lnTo>
                  <a:pt x="f784" y="f691"/>
                </a:lnTo>
                <a:cubicBezTo>
                  <a:pt x="f785" y="f689"/>
                  <a:pt x="f786" y="f687"/>
                  <a:pt x="f787" y="f685"/>
                </a:cubicBezTo>
                <a:cubicBezTo>
                  <a:pt x="f788" y="f683"/>
                  <a:pt x="f789" y="f681"/>
                  <a:pt x="f790" y="f679"/>
                </a:cubicBezTo>
                <a:close/>
                <a:moveTo>
                  <a:pt x="f791" y="f677"/>
                </a:moveTo>
                <a:lnTo>
                  <a:pt x="f792" y="f679"/>
                </a:lnTo>
                <a:cubicBezTo>
                  <a:pt x="f793" y="f681"/>
                  <a:pt x="f794" y="f683"/>
                  <a:pt x="f795" y="f685"/>
                </a:cubicBezTo>
                <a:cubicBezTo>
                  <a:pt x="f796" y="f687"/>
                  <a:pt x="f797" y="f689"/>
                  <a:pt x="f798" y="f691"/>
                </a:cubicBezTo>
                <a:lnTo>
                  <a:pt x="f799" y="f693"/>
                </a:lnTo>
                <a:cubicBezTo>
                  <a:pt x="f800" y="f782"/>
                  <a:pt x="f801" y="f780"/>
                  <a:pt x="f802" y="f623"/>
                </a:cubicBezTo>
                <a:cubicBezTo>
                  <a:pt x="f803" y="f625"/>
                  <a:pt x="f804" y="f627"/>
                  <a:pt x="f805" y="f629"/>
                </a:cubicBezTo>
                <a:lnTo>
                  <a:pt x="f806" y="f631"/>
                </a:lnTo>
                <a:cubicBezTo>
                  <a:pt x="f807" y="f633"/>
                  <a:pt x="f94" y="f634"/>
                  <a:pt x="f93" y="f635"/>
                </a:cubicBezTo>
                <a:cubicBezTo>
                  <a:pt x="f92" y="f636"/>
                  <a:pt x="f91" y="f637"/>
                  <a:pt x="f91" y="f638"/>
                </a:cubicBezTo>
                <a:cubicBezTo>
                  <a:pt x="f91" y="f639"/>
                  <a:pt x="f808" y="f641"/>
                  <a:pt x="f809" y="f643"/>
                </a:cubicBezTo>
                <a:lnTo>
                  <a:pt x="f89" y="f644"/>
                </a:lnTo>
                <a:lnTo>
                  <a:pt x="f88" y="f645"/>
                </a:lnTo>
                <a:lnTo>
                  <a:pt x="f810" y="f647"/>
                </a:lnTo>
                <a:cubicBezTo>
                  <a:pt x="f811" y="f649"/>
                  <a:pt x="f812" y="f651"/>
                  <a:pt x="f813" y="f653"/>
                </a:cubicBezTo>
                <a:cubicBezTo>
                  <a:pt x="f814" y="f655"/>
                  <a:pt x="f815" y="f657"/>
                  <a:pt x="f116" y="f658"/>
                </a:cubicBezTo>
                <a:lnTo>
                  <a:pt x="f816" y="f660"/>
                </a:lnTo>
                <a:cubicBezTo>
                  <a:pt x="f817" y="f756"/>
                  <a:pt x="f818" y="f754"/>
                  <a:pt x="f819" y="f716"/>
                </a:cubicBezTo>
                <a:cubicBezTo>
                  <a:pt x="f820" y="f718"/>
                  <a:pt x="f821" y="f720"/>
                  <a:pt x="f822" y="f722"/>
                </a:cubicBezTo>
                <a:lnTo>
                  <a:pt x="f823" y="f724"/>
                </a:lnTo>
                <a:cubicBezTo>
                  <a:pt x="f824" y="f726"/>
                  <a:pt x="f825" y="f728"/>
                  <a:pt x="f826" y="f730"/>
                </a:cubicBezTo>
                <a:cubicBezTo>
                  <a:pt x="f827" y="f732"/>
                  <a:pt x="f828" y="f734"/>
                  <a:pt x="f828" y="f735"/>
                </a:cubicBezTo>
                <a:lnTo>
                  <a:pt x="f829" y="f737"/>
                </a:lnTo>
                <a:lnTo>
                  <a:pt x="f830" y="f739"/>
                </a:lnTo>
                <a:close/>
                <a:moveTo>
                  <a:pt x="f831" y="f677"/>
                </a:moveTo>
                <a:lnTo>
                  <a:pt x="f832" y="f739"/>
                </a:lnTo>
                <a:lnTo>
                  <a:pt x="f833" y="f737"/>
                </a:lnTo>
                <a:lnTo>
                  <a:pt x="f834" y="f735"/>
                </a:lnTo>
                <a:cubicBezTo>
                  <a:pt x="f834" y="f734"/>
                  <a:pt x="f835" y="f732"/>
                  <a:pt x="f836" y="f730"/>
                </a:cubicBezTo>
                <a:cubicBezTo>
                  <a:pt x="f837" y="f728"/>
                  <a:pt x="f838" y="f726"/>
                  <a:pt x="f839" y="f724"/>
                </a:cubicBezTo>
                <a:lnTo>
                  <a:pt x="f840" y="f722"/>
                </a:lnTo>
                <a:cubicBezTo>
                  <a:pt x="f841" y="f720"/>
                  <a:pt x="f842" y="f718"/>
                  <a:pt x="f843" y="f716"/>
                </a:cubicBezTo>
                <a:cubicBezTo>
                  <a:pt x="f844" y="f754"/>
                  <a:pt x="f845" y="f756"/>
                  <a:pt x="f846" y="f660"/>
                </a:cubicBezTo>
                <a:lnTo>
                  <a:pt x="f847" y="f658"/>
                </a:lnTo>
                <a:cubicBezTo>
                  <a:pt x="f848" y="f657"/>
                  <a:pt x="f849" y="f655"/>
                  <a:pt x="f850" y="f653"/>
                </a:cubicBezTo>
                <a:cubicBezTo>
                  <a:pt x="f851" y="f651"/>
                  <a:pt x="f852" y="f649"/>
                  <a:pt x="f853" y="f647"/>
                </a:cubicBezTo>
                <a:lnTo>
                  <a:pt x="f854" y="f645"/>
                </a:lnTo>
                <a:lnTo>
                  <a:pt x="f855" y="f644"/>
                </a:lnTo>
                <a:lnTo>
                  <a:pt x="f856" y="f643"/>
                </a:lnTo>
                <a:cubicBezTo>
                  <a:pt x="f857" y="f641"/>
                  <a:pt x="f858" y="f639"/>
                  <a:pt x="f858" y="f638"/>
                </a:cubicBezTo>
                <a:cubicBezTo>
                  <a:pt x="f858" y="f637"/>
                  <a:pt x="f859" y="f636"/>
                  <a:pt x="f860" y="f635"/>
                </a:cubicBezTo>
                <a:cubicBezTo>
                  <a:pt x="f861" y="f634"/>
                  <a:pt x="f862" y="f633"/>
                  <a:pt x="f863" y="f631"/>
                </a:cubicBezTo>
                <a:lnTo>
                  <a:pt x="f864" y="f629"/>
                </a:lnTo>
                <a:cubicBezTo>
                  <a:pt x="f865" y="f627"/>
                  <a:pt x="f866" y="f625"/>
                  <a:pt x="f867" y="f623"/>
                </a:cubicBezTo>
                <a:cubicBezTo>
                  <a:pt x="f868" y="f780"/>
                  <a:pt x="f869" y="f782"/>
                  <a:pt x="f870" y="f693"/>
                </a:cubicBezTo>
                <a:lnTo>
                  <a:pt x="f871" y="f691"/>
                </a:lnTo>
                <a:cubicBezTo>
                  <a:pt x="f872" y="f689"/>
                  <a:pt x="f873" y="f687"/>
                  <a:pt x="f874" y="f685"/>
                </a:cubicBezTo>
                <a:cubicBezTo>
                  <a:pt x="f875" y="f683"/>
                  <a:pt x="f876" y="f681"/>
                  <a:pt x="f877" y="f679"/>
                </a:cubicBezTo>
                <a:close/>
                <a:moveTo>
                  <a:pt x="f878" y="f677"/>
                </a:moveTo>
                <a:lnTo>
                  <a:pt x="f879" y="f679"/>
                </a:lnTo>
                <a:cubicBezTo>
                  <a:pt x="f880" y="f681"/>
                  <a:pt x="f881" y="f683"/>
                  <a:pt x="f882" y="f685"/>
                </a:cubicBezTo>
                <a:cubicBezTo>
                  <a:pt x="f883" y="f687"/>
                  <a:pt x="f884" y="f689"/>
                  <a:pt x="f885" y="f691"/>
                </a:cubicBezTo>
                <a:lnTo>
                  <a:pt x="f886" y="f693"/>
                </a:lnTo>
                <a:cubicBezTo>
                  <a:pt x="f887" y="f782"/>
                  <a:pt x="f888" y="f780"/>
                  <a:pt x="f889" y="f623"/>
                </a:cubicBezTo>
                <a:cubicBezTo>
                  <a:pt x="f890" y="f625"/>
                  <a:pt x="f891" y="f627"/>
                  <a:pt x="f892" y="f629"/>
                </a:cubicBezTo>
                <a:lnTo>
                  <a:pt x="f893" y="f631"/>
                </a:lnTo>
                <a:cubicBezTo>
                  <a:pt x="f894" y="f633"/>
                  <a:pt x="f163" y="f634"/>
                  <a:pt x="f162" y="f635"/>
                </a:cubicBezTo>
                <a:cubicBezTo>
                  <a:pt x="f161" y="f636"/>
                  <a:pt x="f160" y="f637"/>
                  <a:pt x="f160" y="f638"/>
                </a:cubicBezTo>
                <a:cubicBezTo>
                  <a:pt x="f160" y="f639"/>
                  <a:pt x="f895" y="f641"/>
                  <a:pt x="f896" y="f643"/>
                </a:cubicBezTo>
                <a:lnTo>
                  <a:pt x="f158" y="f644"/>
                </a:lnTo>
                <a:lnTo>
                  <a:pt x="f157" y="f645"/>
                </a:lnTo>
                <a:lnTo>
                  <a:pt x="f897" y="f647"/>
                </a:lnTo>
                <a:cubicBezTo>
                  <a:pt x="f898" y="f649"/>
                  <a:pt x="f899" y="f651"/>
                  <a:pt x="f900" y="f653"/>
                </a:cubicBezTo>
                <a:cubicBezTo>
                  <a:pt x="f901" y="f655"/>
                  <a:pt x="f902" y="f657"/>
                  <a:pt x="f184" y="f658"/>
                </a:cubicBezTo>
                <a:lnTo>
                  <a:pt x="f903" y="f660"/>
                </a:lnTo>
                <a:cubicBezTo>
                  <a:pt x="f904" y="f756"/>
                  <a:pt x="f905" y="f754"/>
                  <a:pt x="f906" y="f716"/>
                </a:cubicBezTo>
                <a:cubicBezTo>
                  <a:pt x="f907" y="f718"/>
                  <a:pt x="f908" y="f720"/>
                  <a:pt x="f909" y="f722"/>
                </a:cubicBezTo>
                <a:lnTo>
                  <a:pt x="f910" y="f724"/>
                </a:lnTo>
                <a:cubicBezTo>
                  <a:pt x="f911" y="f726"/>
                  <a:pt x="f912" y="f728"/>
                  <a:pt x="f913" y="f730"/>
                </a:cubicBezTo>
                <a:cubicBezTo>
                  <a:pt x="f914" y="f732"/>
                  <a:pt x="f915" y="f734"/>
                  <a:pt x="f915" y="f735"/>
                </a:cubicBezTo>
                <a:lnTo>
                  <a:pt x="f916" y="f737"/>
                </a:lnTo>
                <a:lnTo>
                  <a:pt x="f917" y="f739"/>
                </a:lnTo>
                <a:close/>
                <a:moveTo>
                  <a:pt x="f918" y="f677"/>
                </a:moveTo>
                <a:lnTo>
                  <a:pt x="f919" y="f739"/>
                </a:lnTo>
                <a:lnTo>
                  <a:pt x="f920" y="f737"/>
                </a:lnTo>
                <a:lnTo>
                  <a:pt x="f921" y="f735"/>
                </a:lnTo>
                <a:cubicBezTo>
                  <a:pt x="f921" y="f734"/>
                  <a:pt x="f922" y="f732"/>
                  <a:pt x="f923" y="f730"/>
                </a:cubicBezTo>
                <a:cubicBezTo>
                  <a:pt x="f924" y="f728"/>
                  <a:pt x="f925" y="f726"/>
                  <a:pt x="f926" y="f724"/>
                </a:cubicBezTo>
                <a:lnTo>
                  <a:pt x="f927" y="f722"/>
                </a:lnTo>
                <a:cubicBezTo>
                  <a:pt x="f928" y="f720"/>
                  <a:pt x="f929" y="f718"/>
                  <a:pt x="f930" y="f716"/>
                </a:cubicBezTo>
                <a:cubicBezTo>
                  <a:pt x="f931" y="f754"/>
                  <a:pt x="f932" y="f756"/>
                  <a:pt x="f933" y="f660"/>
                </a:cubicBezTo>
                <a:lnTo>
                  <a:pt x="f934" y="f658"/>
                </a:lnTo>
                <a:cubicBezTo>
                  <a:pt x="f935" y="f657"/>
                  <a:pt x="f936" y="f655"/>
                  <a:pt x="f937" y="f653"/>
                </a:cubicBezTo>
                <a:cubicBezTo>
                  <a:pt x="f938" y="f651"/>
                  <a:pt x="f939" y="f649"/>
                  <a:pt x="f940" y="f647"/>
                </a:cubicBezTo>
                <a:lnTo>
                  <a:pt x="f941" y="f645"/>
                </a:lnTo>
                <a:lnTo>
                  <a:pt x="f942" y="f644"/>
                </a:lnTo>
                <a:lnTo>
                  <a:pt x="f943" y="f643"/>
                </a:lnTo>
                <a:cubicBezTo>
                  <a:pt x="f944" y="f641"/>
                  <a:pt x="f945" y="f639"/>
                  <a:pt x="f945" y="f638"/>
                </a:cubicBezTo>
                <a:cubicBezTo>
                  <a:pt x="f945" y="f637"/>
                  <a:pt x="f946" y="f636"/>
                  <a:pt x="f947" y="f635"/>
                </a:cubicBezTo>
                <a:cubicBezTo>
                  <a:pt x="f948" y="f634"/>
                  <a:pt x="f949" y="f633"/>
                  <a:pt x="f950" y="f631"/>
                </a:cubicBezTo>
                <a:lnTo>
                  <a:pt x="f951" y="f629"/>
                </a:lnTo>
                <a:cubicBezTo>
                  <a:pt x="f952" y="f627"/>
                  <a:pt x="f953" y="f625"/>
                  <a:pt x="f954" y="f623"/>
                </a:cubicBezTo>
                <a:cubicBezTo>
                  <a:pt x="f955" y="f780"/>
                  <a:pt x="f956" y="f782"/>
                  <a:pt x="f957" y="f693"/>
                </a:cubicBezTo>
                <a:lnTo>
                  <a:pt x="f958" y="f691"/>
                </a:lnTo>
                <a:cubicBezTo>
                  <a:pt x="f959" y="f689"/>
                  <a:pt x="f960" y="f687"/>
                  <a:pt x="f961" y="f685"/>
                </a:cubicBezTo>
                <a:cubicBezTo>
                  <a:pt x="f962" y="f683"/>
                  <a:pt x="f963" y="f681"/>
                  <a:pt x="f964" y="f679"/>
                </a:cubicBezTo>
                <a:close/>
                <a:moveTo>
                  <a:pt x="f965" y="f677"/>
                </a:moveTo>
                <a:lnTo>
                  <a:pt x="f966" y="f679"/>
                </a:lnTo>
                <a:cubicBezTo>
                  <a:pt x="f967" y="f681"/>
                  <a:pt x="f968" y="f683"/>
                  <a:pt x="f969" y="f685"/>
                </a:cubicBezTo>
                <a:cubicBezTo>
                  <a:pt x="f970" y="f687"/>
                  <a:pt x="f971" y="f689"/>
                  <a:pt x="f972" y="f691"/>
                </a:cubicBezTo>
                <a:lnTo>
                  <a:pt x="f973" y="f693"/>
                </a:lnTo>
                <a:cubicBezTo>
                  <a:pt x="f974" y="f782"/>
                  <a:pt x="f975" y="f780"/>
                  <a:pt x="f976" y="f623"/>
                </a:cubicBezTo>
                <a:cubicBezTo>
                  <a:pt x="f977" y="f625"/>
                  <a:pt x="f978" y="f627"/>
                  <a:pt x="f979" y="f629"/>
                </a:cubicBezTo>
                <a:lnTo>
                  <a:pt x="f980" y="f631"/>
                </a:lnTo>
                <a:cubicBezTo>
                  <a:pt x="f981" y="f633"/>
                  <a:pt x="f982" y="f634"/>
                  <a:pt x="f983" y="f635"/>
                </a:cubicBezTo>
                <a:cubicBezTo>
                  <a:pt x="f984" y="f636"/>
                  <a:pt x="f228" y="f637"/>
                  <a:pt x="f228" y="f638"/>
                </a:cubicBezTo>
                <a:cubicBezTo>
                  <a:pt x="f228" y="f639"/>
                  <a:pt x="f985" y="f641"/>
                  <a:pt x="f986" y="f643"/>
                </a:cubicBezTo>
                <a:lnTo>
                  <a:pt x="f226" y="f644"/>
                </a:lnTo>
                <a:lnTo>
                  <a:pt x="f225" y="f645"/>
                </a:lnTo>
                <a:lnTo>
                  <a:pt x="f987" y="f647"/>
                </a:lnTo>
                <a:cubicBezTo>
                  <a:pt x="f988" y="f649"/>
                  <a:pt x="f989" y="f651"/>
                  <a:pt x="f990" y="f653"/>
                </a:cubicBezTo>
                <a:cubicBezTo>
                  <a:pt x="f991" y="f655"/>
                  <a:pt x="f992" y="f657"/>
                  <a:pt x="f993" y="f658"/>
                </a:cubicBezTo>
                <a:lnTo>
                  <a:pt x="f994" y="f660"/>
                </a:lnTo>
                <a:cubicBezTo>
                  <a:pt x="f995" y="f756"/>
                  <a:pt x="f996" y="f754"/>
                  <a:pt x="f997" y="f716"/>
                </a:cubicBezTo>
                <a:cubicBezTo>
                  <a:pt x="f998" y="f718"/>
                  <a:pt x="f999" y="f720"/>
                  <a:pt x="f1000" y="f722"/>
                </a:cubicBezTo>
                <a:lnTo>
                  <a:pt x="f1001" y="f724"/>
                </a:lnTo>
                <a:cubicBezTo>
                  <a:pt x="f1002" y="f726"/>
                  <a:pt x="f1003" y="f728"/>
                  <a:pt x="f1004" y="f730"/>
                </a:cubicBezTo>
                <a:cubicBezTo>
                  <a:pt x="f1005" y="f732"/>
                  <a:pt x="f1006" y="f734"/>
                  <a:pt x="f1006" y="f735"/>
                </a:cubicBezTo>
                <a:lnTo>
                  <a:pt x="f1007" y="f737"/>
                </a:lnTo>
                <a:lnTo>
                  <a:pt x="f1008" y="f739"/>
                </a:lnTo>
                <a:close/>
                <a:moveTo>
                  <a:pt x="f1009" y="f677"/>
                </a:moveTo>
                <a:lnTo>
                  <a:pt x="f1010" y="f739"/>
                </a:lnTo>
                <a:lnTo>
                  <a:pt x="f1011" y="f737"/>
                </a:lnTo>
                <a:lnTo>
                  <a:pt x="f1012" y="f735"/>
                </a:lnTo>
                <a:cubicBezTo>
                  <a:pt x="f1012" y="f734"/>
                  <a:pt x="f1013" y="f732"/>
                  <a:pt x="f1014" y="f730"/>
                </a:cubicBezTo>
                <a:cubicBezTo>
                  <a:pt x="f1015" y="f728"/>
                  <a:pt x="f1016" y="f726"/>
                  <a:pt x="f1017" y="f724"/>
                </a:cubicBezTo>
                <a:lnTo>
                  <a:pt x="f1018" y="f722"/>
                </a:lnTo>
                <a:cubicBezTo>
                  <a:pt x="f1019" y="f720"/>
                  <a:pt x="f1020" y="f718"/>
                  <a:pt x="f1021" y="f716"/>
                </a:cubicBezTo>
                <a:cubicBezTo>
                  <a:pt x="f1022" y="f754"/>
                  <a:pt x="f1023" y="f756"/>
                  <a:pt x="f1024" y="f660"/>
                </a:cubicBezTo>
                <a:lnTo>
                  <a:pt x="f1025" y="f658"/>
                </a:lnTo>
                <a:cubicBezTo>
                  <a:pt x="f1026" y="f657"/>
                  <a:pt x="f1027" y="f655"/>
                  <a:pt x="f1028" y="f653"/>
                </a:cubicBezTo>
                <a:cubicBezTo>
                  <a:pt x="f1029" y="f651"/>
                  <a:pt x="f1030" y="f649"/>
                  <a:pt x="f1031" y="f647"/>
                </a:cubicBezTo>
                <a:lnTo>
                  <a:pt x="f1032" y="f645"/>
                </a:lnTo>
                <a:lnTo>
                  <a:pt x="f1033" y="f644"/>
                </a:lnTo>
                <a:lnTo>
                  <a:pt x="f1034" y="f643"/>
                </a:lnTo>
                <a:cubicBezTo>
                  <a:pt x="f1035" y="f641"/>
                  <a:pt x="f1036" y="f639"/>
                  <a:pt x="f1036" y="f638"/>
                </a:cubicBezTo>
                <a:cubicBezTo>
                  <a:pt x="f1036" y="f637"/>
                  <a:pt x="f1037" y="f636"/>
                  <a:pt x="f1038" y="f635"/>
                </a:cubicBezTo>
                <a:cubicBezTo>
                  <a:pt x="f1039" y="f634"/>
                  <a:pt x="f1040" y="f633"/>
                  <a:pt x="f1041" y="f631"/>
                </a:cubicBezTo>
                <a:lnTo>
                  <a:pt x="f1042" y="f629"/>
                </a:lnTo>
                <a:cubicBezTo>
                  <a:pt x="f1043" y="f627"/>
                  <a:pt x="f1044" y="f625"/>
                  <a:pt x="f1045" y="f623"/>
                </a:cubicBezTo>
                <a:cubicBezTo>
                  <a:pt x="f1046" y="f780"/>
                  <a:pt x="f1047" y="f782"/>
                  <a:pt x="f1048" y="f693"/>
                </a:cubicBezTo>
                <a:lnTo>
                  <a:pt x="f1049" y="f691"/>
                </a:lnTo>
                <a:cubicBezTo>
                  <a:pt x="f1050" y="f689"/>
                  <a:pt x="f1051" y="f687"/>
                  <a:pt x="f1052" y="f685"/>
                </a:cubicBezTo>
                <a:cubicBezTo>
                  <a:pt x="f1053" y="f683"/>
                  <a:pt x="f1054" y="f681"/>
                  <a:pt x="f1055" y="f679"/>
                </a:cubicBezTo>
                <a:close/>
                <a:moveTo>
                  <a:pt x="f1056" y="f677"/>
                </a:moveTo>
                <a:lnTo>
                  <a:pt x="f1057" y="f679"/>
                </a:lnTo>
                <a:cubicBezTo>
                  <a:pt x="f1058" y="f681"/>
                  <a:pt x="f1059" y="f683"/>
                  <a:pt x="f1060" y="f685"/>
                </a:cubicBezTo>
                <a:cubicBezTo>
                  <a:pt x="f1061" y="f687"/>
                  <a:pt x="f1062" y="f689"/>
                  <a:pt x="f1063" y="f691"/>
                </a:cubicBezTo>
                <a:lnTo>
                  <a:pt x="f1064" y="f693"/>
                </a:lnTo>
                <a:cubicBezTo>
                  <a:pt x="f1065" y="f782"/>
                  <a:pt x="f1066" y="f780"/>
                  <a:pt x="f1067" y="f623"/>
                </a:cubicBezTo>
                <a:cubicBezTo>
                  <a:pt x="f1068" y="f625"/>
                  <a:pt x="f1069" y="f627"/>
                  <a:pt x="f1070" y="f629"/>
                </a:cubicBezTo>
                <a:lnTo>
                  <a:pt x="f1071" y="f631"/>
                </a:lnTo>
                <a:cubicBezTo>
                  <a:pt x="f1072" y="f633"/>
                  <a:pt x="f299" y="f634"/>
                  <a:pt x="f298" y="f635"/>
                </a:cubicBezTo>
                <a:cubicBezTo>
                  <a:pt x="f297" y="f636"/>
                  <a:pt x="f296" y="f637"/>
                  <a:pt x="f296" y="f638"/>
                </a:cubicBezTo>
                <a:cubicBezTo>
                  <a:pt x="f296" y="f639"/>
                  <a:pt x="f1073" y="f641"/>
                  <a:pt x="f1074" y="f643"/>
                </a:cubicBezTo>
                <a:lnTo>
                  <a:pt x="f294" y="f644"/>
                </a:lnTo>
                <a:lnTo>
                  <a:pt x="f293" y="f645"/>
                </a:lnTo>
                <a:lnTo>
                  <a:pt x="f1075" y="f647"/>
                </a:lnTo>
                <a:cubicBezTo>
                  <a:pt x="f1076" y="f649"/>
                  <a:pt x="f1077" y="f651"/>
                  <a:pt x="f1078" y="f653"/>
                </a:cubicBezTo>
                <a:cubicBezTo>
                  <a:pt x="f1079" y="f655"/>
                  <a:pt x="f1080" y="f657"/>
                  <a:pt x="f320" y="f658"/>
                </a:cubicBezTo>
                <a:lnTo>
                  <a:pt x="f1081" y="f660"/>
                </a:lnTo>
                <a:cubicBezTo>
                  <a:pt x="f1082" y="f756"/>
                  <a:pt x="f1083" y="f754"/>
                  <a:pt x="f1084" y="f716"/>
                </a:cubicBezTo>
                <a:cubicBezTo>
                  <a:pt x="f1085" y="f718"/>
                  <a:pt x="f1086" y="f720"/>
                  <a:pt x="f1087" y="f722"/>
                </a:cubicBezTo>
                <a:lnTo>
                  <a:pt x="f1088" y="f724"/>
                </a:lnTo>
                <a:cubicBezTo>
                  <a:pt x="f1089" y="f726"/>
                  <a:pt x="f1090" y="f728"/>
                  <a:pt x="f1091" y="f730"/>
                </a:cubicBezTo>
                <a:cubicBezTo>
                  <a:pt x="f1092" y="f732"/>
                  <a:pt x="f1093" y="f734"/>
                  <a:pt x="f1093" y="f735"/>
                </a:cubicBezTo>
                <a:lnTo>
                  <a:pt x="f1094" y="f737"/>
                </a:lnTo>
                <a:lnTo>
                  <a:pt x="f1095" y="f739"/>
                </a:lnTo>
                <a:close/>
                <a:moveTo>
                  <a:pt x="f1096" y="f677"/>
                </a:moveTo>
                <a:lnTo>
                  <a:pt x="f1097" y="f739"/>
                </a:lnTo>
                <a:lnTo>
                  <a:pt x="f1098" y="f737"/>
                </a:lnTo>
                <a:lnTo>
                  <a:pt x="f1099" y="f735"/>
                </a:lnTo>
                <a:cubicBezTo>
                  <a:pt x="f1099" y="f734"/>
                  <a:pt x="f1100" y="f732"/>
                  <a:pt x="f1101" y="f730"/>
                </a:cubicBezTo>
                <a:cubicBezTo>
                  <a:pt x="f1102" y="f728"/>
                  <a:pt x="f1103" y="f726"/>
                  <a:pt x="f1104" y="f724"/>
                </a:cubicBezTo>
                <a:lnTo>
                  <a:pt x="f1105" y="f722"/>
                </a:lnTo>
                <a:cubicBezTo>
                  <a:pt x="f1106" y="f720"/>
                  <a:pt x="f1107" y="f718"/>
                  <a:pt x="f1108" y="f716"/>
                </a:cubicBezTo>
                <a:cubicBezTo>
                  <a:pt x="f1109" y="f754"/>
                  <a:pt x="f1110" y="f756"/>
                  <a:pt x="f1111" y="f660"/>
                </a:cubicBezTo>
                <a:lnTo>
                  <a:pt x="f1112" y="f658"/>
                </a:lnTo>
                <a:cubicBezTo>
                  <a:pt x="f1113" y="f657"/>
                  <a:pt x="f1114" y="f655"/>
                  <a:pt x="f1115" y="f653"/>
                </a:cubicBezTo>
                <a:cubicBezTo>
                  <a:pt x="f1116" y="f651"/>
                  <a:pt x="f1117" y="f649"/>
                  <a:pt x="f1118" y="f647"/>
                </a:cubicBezTo>
                <a:lnTo>
                  <a:pt x="f1119" y="f645"/>
                </a:lnTo>
                <a:lnTo>
                  <a:pt x="f1120" y="f644"/>
                </a:lnTo>
                <a:lnTo>
                  <a:pt x="f1121" y="f643"/>
                </a:lnTo>
                <a:cubicBezTo>
                  <a:pt x="f1122" y="f641"/>
                  <a:pt x="f1123" y="f639"/>
                  <a:pt x="f1123" y="f638"/>
                </a:cubicBezTo>
                <a:cubicBezTo>
                  <a:pt x="f1123" y="f637"/>
                  <a:pt x="f1124" y="f636"/>
                  <a:pt x="f1125" y="f635"/>
                </a:cubicBezTo>
                <a:cubicBezTo>
                  <a:pt x="f1126" y="f634"/>
                  <a:pt x="f1127" y="f633"/>
                  <a:pt x="f1128" y="f631"/>
                </a:cubicBezTo>
                <a:lnTo>
                  <a:pt x="f1129" y="f629"/>
                </a:lnTo>
                <a:cubicBezTo>
                  <a:pt x="f1130" y="f627"/>
                  <a:pt x="f1131" y="f625"/>
                  <a:pt x="f1132" y="f623"/>
                </a:cubicBezTo>
                <a:cubicBezTo>
                  <a:pt x="f1133" y="f780"/>
                  <a:pt x="f1134" y="f782"/>
                  <a:pt x="f1135" y="f693"/>
                </a:cubicBezTo>
                <a:lnTo>
                  <a:pt x="f1136" y="f691"/>
                </a:lnTo>
                <a:cubicBezTo>
                  <a:pt x="f1137" y="f689"/>
                  <a:pt x="f1138" y="f687"/>
                  <a:pt x="f1139" y="f685"/>
                </a:cubicBezTo>
                <a:cubicBezTo>
                  <a:pt x="f1140" y="f683"/>
                  <a:pt x="f1141" y="f681"/>
                  <a:pt x="f1142" y="f679"/>
                </a:cubicBezTo>
                <a:close/>
                <a:moveTo>
                  <a:pt x="f1143" y="f677"/>
                </a:moveTo>
                <a:lnTo>
                  <a:pt x="f1144" y="f679"/>
                </a:lnTo>
                <a:cubicBezTo>
                  <a:pt x="f1145" y="f681"/>
                  <a:pt x="f1146" y="f683"/>
                  <a:pt x="f1147" y="f685"/>
                </a:cubicBezTo>
                <a:cubicBezTo>
                  <a:pt x="f1148" y="f687"/>
                  <a:pt x="f1149" y="f689"/>
                  <a:pt x="f1150" y="f691"/>
                </a:cubicBezTo>
                <a:lnTo>
                  <a:pt x="f1151" y="f693"/>
                </a:lnTo>
                <a:cubicBezTo>
                  <a:pt x="f1152" y="f782"/>
                  <a:pt x="f1153" y="f780"/>
                  <a:pt x="f1154" y="f623"/>
                </a:cubicBezTo>
                <a:cubicBezTo>
                  <a:pt x="f1155" y="f625"/>
                  <a:pt x="f1156" y="f627"/>
                  <a:pt x="f1157" y="f629"/>
                </a:cubicBezTo>
                <a:lnTo>
                  <a:pt x="f1158" y="f631"/>
                </a:lnTo>
                <a:cubicBezTo>
                  <a:pt x="f1159" y="f633"/>
                  <a:pt x="f367" y="f634"/>
                  <a:pt x="f366" y="f635"/>
                </a:cubicBezTo>
                <a:cubicBezTo>
                  <a:pt x="f365" y="f636"/>
                  <a:pt x="f364" y="f637"/>
                  <a:pt x="f364" y="f638"/>
                </a:cubicBezTo>
                <a:cubicBezTo>
                  <a:pt x="f364" y="f639"/>
                  <a:pt x="f1160" y="f641"/>
                  <a:pt x="f1161" y="f643"/>
                </a:cubicBezTo>
                <a:lnTo>
                  <a:pt x="f362" y="f644"/>
                </a:lnTo>
                <a:lnTo>
                  <a:pt x="f361" y="f645"/>
                </a:lnTo>
                <a:lnTo>
                  <a:pt x="f1162" y="f647"/>
                </a:lnTo>
                <a:cubicBezTo>
                  <a:pt x="f1163" y="f649"/>
                  <a:pt x="f1164" y="f651"/>
                  <a:pt x="f1165" y="f653"/>
                </a:cubicBezTo>
                <a:cubicBezTo>
                  <a:pt x="f1166" y="f655"/>
                  <a:pt x="f1167" y="f657"/>
                  <a:pt x="f388" y="f658"/>
                </a:cubicBezTo>
                <a:lnTo>
                  <a:pt x="f1168" y="f660"/>
                </a:lnTo>
                <a:cubicBezTo>
                  <a:pt x="f1169" y="f756"/>
                  <a:pt x="f1170" y="f754"/>
                  <a:pt x="f1171" y="f716"/>
                </a:cubicBezTo>
                <a:cubicBezTo>
                  <a:pt x="f1172" y="f718"/>
                  <a:pt x="f1173" y="f720"/>
                  <a:pt x="f1174" y="f722"/>
                </a:cubicBezTo>
                <a:lnTo>
                  <a:pt x="f1175" y="f724"/>
                </a:lnTo>
                <a:cubicBezTo>
                  <a:pt x="f1176" y="f726"/>
                  <a:pt x="f1177" y="f728"/>
                  <a:pt x="f1178" y="f730"/>
                </a:cubicBezTo>
                <a:cubicBezTo>
                  <a:pt x="f1179" y="f732"/>
                  <a:pt x="f1180" y="f734"/>
                  <a:pt x="f1180" y="f735"/>
                </a:cubicBezTo>
                <a:lnTo>
                  <a:pt x="f1181" y="f737"/>
                </a:lnTo>
                <a:lnTo>
                  <a:pt x="f1182" y="f739"/>
                </a:lnTo>
                <a:close/>
                <a:moveTo>
                  <a:pt x="f1183" y="f677"/>
                </a:moveTo>
                <a:lnTo>
                  <a:pt x="f1184" y="f739"/>
                </a:lnTo>
                <a:lnTo>
                  <a:pt x="f1185" y="f737"/>
                </a:lnTo>
                <a:lnTo>
                  <a:pt x="f1186" y="f735"/>
                </a:lnTo>
                <a:cubicBezTo>
                  <a:pt x="f1186" y="f734"/>
                  <a:pt x="f1187" y="f732"/>
                  <a:pt x="f1188" y="f730"/>
                </a:cubicBezTo>
                <a:cubicBezTo>
                  <a:pt x="f1189" y="f728"/>
                  <a:pt x="f1190" y="f726"/>
                  <a:pt x="f1191" y="f724"/>
                </a:cubicBezTo>
                <a:lnTo>
                  <a:pt x="f1192" y="f722"/>
                </a:lnTo>
                <a:cubicBezTo>
                  <a:pt x="f1193" y="f720"/>
                  <a:pt x="f1194" y="f718"/>
                  <a:pt x="f1195" y="f716"/>
                </a:cubicBezTo>
                <a:cubicBezTo>
                  <a:pt x="f1196" y="f754"/>
                  <a:pt x="f1197" y="f756"/>
                  <a:pt x="f1198" y="f660"/>
                </a:cubicBezTo>
                <a:lnTo>
                  <a:pt x="f1199" y="f658"/>
                </a:lnTo>
                <a:cubicBezTo>
                  <a:pt x="f1200" y="f657"/>
                  <a:pt x="f1201" y="f655"/>
                  <a:pt x="f1202" y="f653"/>
                </a:cubicBezTo>
                <a:cubicBezTo>
                  <a:pt x="f1203" y="f651"/>
                  <a:pt x="f1204" y="f649"/>
                  <a:pt x="f1205" y="f647"/>
                </a:cubicBezTo>
                <a:lnTo>
                  <a:pt x="f1206" y="f645"/>
                </a:lnTo>
                <a:lnTo>
                  <a:pt x="f1207" y="f644"/>
                </a:lnTo>
                <a:lnTo>
                  <a:pt x="f1208" y="f643"/>
                </a:lnTo>
                <a:cubicBezTo>
                  <a:pt x="f1209" y="f641"/>
                  <a:pt x="f1210" y="f639"/>
                  <a:pt x="f1210" y="f638"/>
                </a:cubicBezTo>
                <a:cubicBezTo>
                  <a:pt x="f1210" y="f637"/>
                  <a:pt x="f1211" y="f636"/>
                  <a:pt x="f1212" y="f635"/>
                </a:cubicBezTo>
                <a:cubicBezTo>
                  <a:pt x="f1213" y="f634"/>
                  <a:pt x="f1214" y="f633"/>
                  <a:pt x="f1215" y="f631"/>
                </a:cubicBezTo>
                <a:lnTo>
                  <a:pt x="f1216" y="f629"/>
                </a:lnTo>
                <a:cubicBezTo>
                  <a:pt x="f1217" y="f627"/>
                  <a:pt x="f1218" y="f625"/>
                  <a:pt x="f1219" y="f623"/>
                </a:cubicBezTo>
                <a:cubicBezTo>
                  <a:pt x="f1220" y="f780"/>
                  <a:pt x="f1221" y="f782"/>
                  <a:pt x="f1222" y="f693"/>
                </a:cubicBezTo>
                <a:lnTo>
                  <a:pt x="f1223" y="f691"/>
                </a:lnTo>
                <a:cubicBezTo>
                  <a:pt x="f1224" y="f689"/>
                  <a:pt x="f1225" y="f687"/>
                  <a:pt x="f1226" y="f685"/>
                </a:cubicBezTo>
                <a:cubicBezTo>
                  <a:pt x="f1227" y="f683"/>
                  <a:pt x="f1228" y="f681"/>
                  <a:pt x="f1229" y="f679"/>
                </a:cubicBezTo>
                <a:close/>
                <a:moveTo>
                  <a:pt x="f1230" y="f677"/>
                </a:moveTo>
                <a:lnTo>
                  <a:pt x="f1231" y="f679"/>
                </a:lnTo>
                <a:cubicBezTo>
                  <a:pt x="f1232" y="f681"/>
                  <a:pt x="f1233" y="f683"/>
                  <a:pt x="f1234" y="f685"/>
                </a:cubicBezTo>
                <a:cubicBezTo>
                  <a:pt x="f1235" y="f687"/>
                  <a:pt x="f1236" y="f689"/>
                  <a:pt x="f1237" y="f691"/>
                </a:cubicBezTo>
                <a:lnTo>
                  <a:pt x="f1238" y="f693"/>
                </a:lnTo>
                <a:cubicBezTo>
                  <a:pt x="f1239" y="f782"/>
                  <a:pt x="f1240" y="f780"/>
                  <a:pt x="f1241" y="f623"/>
                </a:cubicBezTo>
                <a:cubicBezTo>
                  <a:pt x="f1242" y="f625"/>
                  <a:pt x="f1243" y="f627"/>
                  <a:pt x="f1244" y="f629"/>
                </a:cubicBezTo>
                <a:lnTo>
                  <a:pt x="f1245" y="f631"/>
                </a:lnTo>
                <a:cubicBezTo>
                  <a:pt x="f1246" y="f633"/>
                  <a:pt x="f435" y="f634"/>
                  <a:pt x="f434" y="f635"/>
                </a:cubicBezTo>
                <a:cubicBezTo>
                  <a:pt x="f433" y="f636"/>
                  <a:pt x="f432" y="f637"/>
                  <a:pt x="f432" y="f638"/>
                </a:cubicBezTo>
                <a:cubicBezTo>
                  <a:pt x="f432" y="f639"/>
                  <a:pt x="f1247" y="f641"/>
                  <a:pt x="f1248" y="f643"/>
                </a:cubicBezTo>
                <a:lnTo>
                  <a:pt x="f430" y="f644"/>
                </a:lnTo>
                <a:lnTo>
                  <a:pt x="f429" y="f645"/>
                </a:lnTo>
                <a:lnTo>
                  <a:pt x="f1249" y="f647"/>
                </a:lnTo>
                <a:cubicBezTo>
                  <a:pt x="f1250" y="f649"/>
                  <a:pt x="f1251" y="f651"/>
                  <a:pt x="f1252" y="f653"/>
                </a:cubicBezTo>
                <a:cubicBezTo>
                  <a:pt x="f1253" y="f655"/>
                  <a:pt x="f1254" y="f657"/>
                  <a:pt x="f456" y="f658"/>
                </a:cubicBezTo>
                <a:lnTo>
                  <a:pt x="f1255" y="f660"/>
                </a:lnTo>
                <a:cubicBezTo>
                  <a:pt x="f1256" y="f756"/>
                  <a:pt x="f1257" y="f754"/>
                  <a:pt x="f1258" y="f716"/>
                </a:cubicBezTo>
                <a:cubicBezTo>
                  <a:pt x="f1259" y="f718"/>
                  <a:pt x="f1260" y="f720"/>
                  <a:pt x="f1261" y="f722"/>
                </a:cubicBezTo>
                <a:lnTo>
                  <a:pt x="f1262" y="f724"/>
                </a:lnTo>
                <a:cubicBezTo>
                  <a:pt x="f1263" y="f726"/>
                  <a:pt x="f1264" y="f728"/>
                  <a:pt x="f1265" y="f730"/>
                </a:cubicBezTo>
                <a:cubicBezTo>
                  <a:pt x="f1266" y="f732"/>
                  <a:pt x="f1267" y="f734"/>
                  <a:pt x="f1267" y="f735"/>
                </a:cubicBezTo>
                <a:lnTo>
                  <a:pt x="f1268" y="f737"/>
                </a:lnTo>
                <a:lnTo>
                  <a:pt x="f1269" y="f739"/>
                </a:lnTo>
                <a:close/>
                <a:moveTo>
                  <a:pt x="f1270" y="f677"/>
                </a:moveTo>
                <a:lnTo>
                  <a:pt x="f1271" y="f739"/>
                </a:lnTo>
                <a:lnTo>
                  <a:pt x="f1272" y="f737"/>
                </a:lnTo>
                <a:lnTo>
                  <a:pt x="f1273" y="f735"/>
                </a:lnTo>
                <a:cubicBezTo>
                  <a:pt x="f1273" y="f734"/>
                  <a:pt x="f1274" y="f732"/>
                  <a:pt x="f1275" y="f730"/>
                </a:cubicBezTo>
                <a:cubicBezTo>
                  <a:pt x="f1276" y="f728"/>
                  <a:pt x="f1277" y="f726"/>
                  <a:pt x="f1278" y="f724"/>
                </a:cubicBezTo>
                <a:lnTo>
                  <a:pt x="f1279" y="f722"/>
                </a:lnTo>
                <a:cubicBezTo>
                  <a:pt x="f1280" y="f720"/>
                  <a:pt x="f1281" y="f718"/>
                  <a:pt x="f1282" y="f716"/>
                </a:cubicBezTo>
                <a:cubicBezTo>
                  <a:pt x="f1283" y="f754"/>
                  <a:pt x="f1284" y="f756"/>
                  <a:pt x="f1285" y="f660"/>
                </a:cubicBezTo>
                <a:lnTo>
                  <a:pt x="f1286" y="f658"/>
                </a:lnTo>
                <a:cubicBezTo>
                  <a:pt x="f1287" y="f657"/>
                  <a:pt x="f1288" y="f655"/>
                  <a:pt x="f1289" y="f653"/>
                </a:cubicBezTo>
                <a:cubicBezTo>
                  <a:pt x="f1290" y="f651"/>
                  <a:pt x="f1291" y="f649"/>
                  <a:pt x="f1292" y="f647"/>
                </a:cubicBezTo>
                <a:lnTo>
                  <a:pt x="f1293" y="f645"/>
                </a:lnTo>
                <a:lnTo>
                  <a:pt x="f1294" y="f644"/>
                </a:lnTo>
                <a:lnTo>
                  <a:pt x="f1295" y="f643"/>
                </a:lnTo>
                <a:cubicBezTo>
                  <a:pt x="f1296" y="f641"/>
                  <a:pt x="f1297" y="f639"/>
                  <a:pt x="f1297" y="f638"/>
                </a:cubicBezTo>
                <a:cubicBezTo>
                  <a:pt x="f1297" y="f637"/>
                  <a:pt x="f1298" y="f636"/>
                  <a:pt x="f1299" y="f635"/>
                </a:cubicBezTo>
                <a:cubicBezTo>
                  <a:pt x="f1300" y="f634"/>
                  <a:pt x="f1301" y="f633"/>
                  <a:pt x="f1302" y="f631"/>
                </a:cubicBezTo>
                <a:lnTo>
                  <a:pt x="f1303" y="f629"/>
                </a:lnTo>
                <a:cubicBezTo>
                  <a:pt x="f1304" y="f627"/>
                  <a:pt x="f1305" y="f625"/>
                  <a:pt x="f1306" y="f623"/>
                </a:cubicBezTo>
                <a:cubicBezTo>
                  <a:pt x="f1307" y="f780"/>
                  <a:pt x="f1308" y="f782"/>
                  <a:pt x="f1309" y="f693"/>
                </a:cubicBezTo>
                <a:lnTo>
                  <a:pt x="f1310" y="f691"/>
                </a:lnTo>
                <a:cubicBezTo>
                  <a:pt x="f1311" y="f689"/>
                  <a:pt x="f1312" y="f687"/>
                  <a:pt x="f1313" y="f685"/>
                </a:cubicBezTo>
                <a:cubicBezTo>
                  <a:pt x="f1314" y="f683"/>
                  <a:pt x="f1315" y="f681"/>
                  <a:pt x="f1316" y="f679"/>
                </a:cubicBezTo>
                <a:close/>
                <a:moveTo>
                  <a:pt x="f51" y="f1317"/>
                </a:moveTo>
                <a:cubicBezTo>
                  <a:pt x="f1318" y="f1319"/>
                  <a:pt x="f1320" y="f1321"/>
                  <a:pt x="f1322" y="f1323"/>
                </a:cubicBezTo>
                <a:cubicBezTo>
                  <a:pt x="f1324" y="f1325"/>
                  <a:pt x="f1326" y="f1327"/>
                  <a:pt x="f51" y="f1317"/>
                </a:cubicBezTo>
                <a:close/>
                <a:moveTo>
                  <a:pt x="f108" y="f1317"/>
                </a:moveTo>
                <a:cubicBezTo>
                  <a:pt x="f553" y="f1327"/>
                  <a:pt x="f1328" y="f1325"/>
                  <a:pt x="f551" y="f1323"/>
                </a:cubicBezTo>
                <a:cubicBezTo>
                  <a:pt x="f555" y="f1321"/>
                  <a:pt x="f1329" y="f1319"/>
                  <a:pt x="f108" y="f1317"/>
                </a:cubicBezTo>
                <a:close/>
                <a:moveTo>
                  <a:pt x="f138" y="f1317"/>
                </a:moveTo>
                <a:cubicBezTo>
                  <a:pt x="f1330" y="f1319"/>
                  <a:pt x="f1331" y="f1321"/>
                  <a:pt x="f1332" y="f1323"/>
                </a:cubicBezTo>
                <a:cubicBezTo>
                  <a:pt x="f1333" y="f1325"/>
                  <a:pt x="f1334" y="f1327"/>
                  <a:pt x="f138" y="f1317"/>
                </a:cubicBezTo>
                <a:close/>
                <a:moveTo>
                  <a:pt x="f176" y="f1317"/>
                </a:moveTo>
                <a:cubicBezTo>
                  <a:pt x="f564" y="f1327"/>
                  <a:pt x="f1335" y="f1325"/>
                  <a:pt x="f562" y="f1323"/>
                </a:cubicBezTo>
                <a:cubicBezTo>
                  <a:pt x="f566" y="f1321"/>
                  <a:pt x="f1336" y="f1319"/>
                  <a:pt x="f176" y="f1317"/>
                </a:cubicBezTo>
                <a:close/>
                <a:moveTo>
                  <a:pt x="f206" y="f1317"/>
                </a:moveTo>
                <a:cubicBezTo>
                  <a:pt x="f1337" y="f1319"/>
                  <a:pt x="f1338" y="f1321"/>
                  <a:pt x="f1339" y="f1323"/>
                </a:cubicBezTo>
                <a:cubicBezTo>
                  <a:pt x="f1340" y="f1325"/>
                  <a:pt x="f1341" y="f1327"/>
                  <a:pt x="f206" y="f1317"/>
                </a:cubicBezTo>
                <a:close/>
                <a:moveTo>
                  <a:pt x="f244" y="f1317"/>
                </a:moveTo>
                <a:cubicBezTo>
                  <a:pt x="f575" y="f1327"/>
                  <a:pt x="f1342" y="f1325"/>
                  <a:pt x="f573" y="f1323"/>
                </a:cubicBezTo>
                <a:cubicBezTo>
                  <a:pt x="f577" y="f1321"/>
                  <a:pt x="f1343" y="f1319"/>
                  <a:pt x="f244" y="f1317"/>
                </a:cubicBezTo>
                <a:close/>
                <a:moveTo>
                  <a:pt x="f274" y="f1317"/>
                </a:moveTo>
                <a:cubicBezTo>
                  <a:pt x="f1344" y="f1319"/>
                  <a:pt x="f1345" y="f1321"/>
                  <a:pt x="f1346" y="f1323"/>
                </a:cubicBezTo>
                <a:cubicBezTo>
                  <a:pt x="f1347" y="f1325"/>
                  <a:pt x="f1348" y="f1327"/>
                  <a:pt x="f274" y="f1317"/>
                </a:cubicBezTo>
                <a:close/>
                <a:moveTo>
                  <a:pt x="f312" y="f1317"/>
                </a:moveTo>
                <a:cubicBezTo>
                  <a:pt x="f586" y="f1327"/>
                  <a:pt x="f1349" y="f1325"/>
                  <a:pt x="f584" y="f1323"/>
                </a:cubicBezTo>
                <a:cubicBezTo>
                  <a:pt x="f588" y="f1321"/>
                  <a:pt x="f1350" y="f1319"/>
                  <a:pt x="f312" y="f1317"/>
                </a:cubicBezTo>
                <a:close/>
                <a:moveTo>
                  <a:pt x="f342" y="f1317"/>
                </a:moveTo>
                <a:cubicBezTo>
                  <a:pt x="f1351" y="f1319"/>
                  <a:pt x="f1352" y="f1321"/>
                  <a:pt x="f1353" y="f1323"/>
                </a:cubicBezTo>
                <a:cubicBezTo>
                  <a:pt x="f1354" y="f1325"/>
                  <a:pt x="f1355" y="f1327"/>
                  <a:pt x="f342" y="f1317"/>
                </a:cubicBezTo>
                <a:close/>
                <a:moveTo>
                  <a:pt x="f380" y="f1317"/>
                </a:moveTo>
                <a:cubicBezTo>
                  <a:pt x="f597" y="f1327"/>
                  <a:pt x="f1356" y="f1325"/>
                  <a:pt x="f595" y="f1323"/>
                </a:cubicBezTo>
                <a:cubicBezTo>
                  <a:pt x="f599" y="f1321"/>
                  <a:pt x="f1357" y="f1319"/>
                  <a:pt x="f380" y="f1317"/>
                </a:cubicBezTo>
                <a:close/>
                <a:moveTo>
                  <a:pt x="f410" y="f1317"/>
                </a:moveTo>
                <a:cubicBezTo>
                  <a:pt x="f1358" y="f1319"/>
                  <a:pt x="f1359" y="f1321"/>
                  <a:pt x="f1360" y="f1323"/>
                </a:cubicBezTo>
                <a:cubicBezTo>
                  <a:pt x="f1361" y="f1325"/>
                  <a:pt x="f1362" y="f1327"/>
                  <a:pt x="f410" y="f1317"/>
                </a:cubicBezTo>
                <a:close/>
                <a:moveTo>
                  <a:pt x="f448" y="f1317"/>
                </a:moveTo>
                <a:cubicBezTo>
                  <a:pt x="f608" y="f1327"/>
                  <a:pt x="f1363" y="f1325"/>
                  <a:pt x="f606" y="f1323"/>
                </a:cubicBezTo>
                <a:cubicBezTo>
                  <a:pt x="f610" y="f1321"/>
                  <a:pt x="f1364" y="f1319"/>
                  <a:pt x="f448" y="f1317"/>
                </a:cubicBezTo>
                <a:close/>
                <a:moveTo>
                  <a:pt x="f478" y="f1317"/>
                </a:moveTo>
                <a:cubicBezTo>
                  <a:pt x="f1365" y="f1319"/>
                  <a:pt x="f1366" y="f1321"/>
                  <a:pt x="f1367" y="f1323"/>
                </a:cubicBezTo>
                <a:cubicBezTo>
                  <a:pt x="f1368" y="f1325"/>
                  <a:pt x="f1369" y="f1327"/>
                  <a:pt x="f478" y="f1317"/>
                </a:cubicBezTo>
                <a:close/>
                <a:moveTo>
                  <a:pt x="f3" y="f1370"/>
                </a:moveTo>
                <a:lnTo>
                  <a:pt x="f3" y="f1371"/>
                </a:lnTo>
                <a:cubicBezTo>
                  <a:pt x="f1372" y="f1373"/>
                  <a:pt x="f1374" y="f1375"/>
                  <a:pt x="f704" y="f1323"/>
                </a:cubicBezTo>
                <a:cubicBezTo>
                  <a:pt x="f1376" y="f1377"/>
                  <a:pt x="f1378" y="f1379"/>
                  <a:pt x="f3" y="f1380"/>
                </a:cubicBezTo>
                <a:lnTo>
                  <a:pt x="f3" y="f1381"/>
                </a:lnTo>
                <a:cubicBezTo>
                  <a:pt x="f1382" y="f1383"/>
                  <a:pt x="f1384" y="f1385"/>
                  <a:pt x="f1386" y="f1387"/>
                </a:cubicBezTo>
                <a:lnTo>
                  <a:pt x="f690" y="f1388"/>
                </a:lnTo>
                <a:cubicBezTo>
                  <a:pt x="f1389" y="f1390"/>
                  <a:pt x="f1391" y="f1392"/>
                  <a:pt x="f1393" y="f1394"/>
                </a:cubicBezTo>
                <a:cubicBezTo>
                  <a:pt x="f1395" y="f1396"/>
                  <a:pt x="f1397" y="f1398"/>
                  <a:pt x="f1399" y="f1400"/>
                </a:cubicBezTo>
                <a:lnTo>
                  <a:pt x="f676" y="f1401"/>
                </a:lnTo>
                <a:lnTo>
                  <a:pt x="f738" y="f1402"/>
                </a:lnTo>
                <a:lnTo>
                  <a:pt x="f1403" y="f1404"/>
                </a:lnTo>
                <a:cubicBezTo>
                  <a:pt x="f1405" y="f1406"/>
                  <a:pt x="f733" y="f1407"/>
                  <a:pt x="f733" y="f1408"/>
                </a:cubicBezTo>
                <a:cubicBezTo>
                  <a:pt x="f733" y="f1409"/>
                  <a:pt x="f731" y="f1410"/>
                  <a:pt x="f729" y="f1411"/>
                </a:cubicBezTo>
                <a:cubicBezTo>
                  <a:pt x="f727" y="f1412"/>
                  <a:pt x="f1413" y="f1414"/>
                  <a:pt x="f1415" y="f1416"/>
                </a:cubicBezTo>
                <a:lnTo>
                  <a:pt x="f1417" y="f1418"/>
                </a:lnTo>
                <a:cubicBezTo>
                  <a:pt x="f1419" y="f1420"/>
                  <a:pt x="f1421" y="f1422"/>
                  <a:pt x="f1423" y="f1424"/>
                </a:cubicBezTo>
                <a:cubicBezTo>
                  <a:pt x="f713" y="f1425"/>
                  <a:pt x="f1426" y="f1427"/>
                  <a:pt x="f3" y="f1370"/>
                </a:cubicBezTo>
                <a:close/>
                <a:moveTo>
                  <a:pt x="f23" y="f1428"/>
                </a:moveTo>
                <a:lnTo>
                  <a:pt x="f25" y="f1429"/>
                </a:lnTo>
                <a:cubicBezTo>
                  <a:pt x="f27" y="f1430"/>
                  <a:pt x="f29" y="f1431"/>
                  <a:pt x="f31" y="f1432"/>
                </a:cubicBezTo>
                <a:cubicBezTo>
                  <a:pt x="f33" y="f1433"/>
                  <a:pt x="f35" y="f1434"/>
                  <a:pt x="f37" y="f1435"/>
                </a:cubicBezTo>
                <a:lnTo>
                  <a:pt x="f39" y="f1436"/>
                </a:lnTo>
                <a:cubicBezTo>
                  <a:pt x="f1437" y="f1438"/>
                  <a:pt x="f1439" y="f1440"/>
                  <a:pt x="f1441" y="f1424"/>
                </a:cubicBezTo>
                <a:cubicBezTo>
                  <a:pt x="f1442" y="f1422"/>
                  <a:pt x="f1443" y="f1420"/>
                  <a:pt x="f1444" y="f1418"/>
                </a:cubicBezTo>
                <a:lnTo>
                  <a:pt x="f1445" y="f1416"/>
                </a:lnTo>
                <a:cubicBezTo>
                  <a:pt x="f1446" y="f1414"/>
                  <a:pt x="f1447" y="f1412"/>
                  <a:pt x="f1448" y="f1411"/>
                </a:cubicBezTo>
                <a:cubicBezTo>
                  <a:pt x="f1449" y="f1410"/>
                  <a:pt x="f1450" y="f1409"/>
                  <a:pt x="f1450" y="f1408"/>
                </a:cubicBezTo>
                <a:cubicBezTo>
                  <a:pt x="f1450" y="f1407"/>
                  <a:pt x="f1451" y="f1406"/>
                  <a:pt x="f1452" y="f1404"/>
                </a:cubicBezTo>
                <a:lnTo>
                  <a:pt x="f1453" y="f1402"/>
                </a:lnTo>
                <a:lnTo>
                  <a:pt x="f1454" y="f1401"/>
                </a:lnTo>
                <a:lnTo>
                  <a:pt x="f1455" y="f1400"/>
                </a:lnTo>
                <a:cubicBezTo>
                  <a:pt x="f1456" y="f1398"/>
                  <a:pt x="f1457" y="f1396"/>
                  <a:pt x="f1458" y="f1394"/>
                </a:cubicBezTo>
                <a:cubicBezTo>
                  <a:pt x="f1459" y="f1392"/>
                  <a:pt x="f1460" y="f1390"/>
                  <a:pt x="f1461" y="f1388"/>
                </a:cubicBezTo>
                <a:lnTo>
                  <a:pt x="f1462" y="f1387"/>
                </a:lnTo>
                <a:cubicBezTo>
                  <a:pt x="f1463" y="f1464"/>
                  <a:pt x="f1465" y="f1466"/>
                  <a:pt x="f63" y="f1467"/>
                </a:cubicBezTo>
                <a:cubicBezTo>
                  <a:pt x="f65" y="f1468"/>
                  <a:pt x="f67" y="f1469"/>
                  <a:pt x="f69" y="f1470"/>
                </a:cubicBezTo>
                <a:lnTo>
                  <a:pt x="f71" y="f1471"/>
                </a:lnTo>
                <a:cubicBezTo>
                  <a:pt x="f73" y="f1472"/>
                  <a:pt x="f75" y="f1473"/>
                  <a:pt x="f77" y="f1474"/>
                </a:cubicBezTo>
                <a:cubicBezTo>
                  <a:pt x="f79" y="f1475"/>
                  <a:pt x="f81" y="f1476"/>
                  <a:pt x="f81" y="f1477"/>
                </a:cubicBezTo>
                <a:lnTo>
                  <a:pt x="f84" y="f1478"/>
                </a:lnTo>
                <a:lnTo>
                  <a:pt x="f86" y="f1479"/>
                </a:lnTo>
                <a:close/>
                <a:moveTo>
                  <a:pt x="f88" y="f1428"/>
                </a:moveTo>
                <a:lnTo>
                  <a:pt x="f89" y="f1479"/>
                </a:lnTo>
                <a:lnTo>
                  <a:pt x="f90" y="f1478"/>
                </a:lnTo>
                <a:lnTo>
                  <a:pt x="f91" y="f1477"/>
                </a:lnTo>
                <a:cubicBezTo>
                  <a:pt x="f91" y="f1476"/>
                  <a:pt x="f92" y="f1475"/>
                  <a:pt x="f93" y="f1474"/>
                </a:cubicBezTo>
                <a:cubicBezTo>
                  <a:pt x="f94" y="f1473"/>
                  <a:pt x="f95" y="f1472"/>
                  <a:pt x="f96" y="f1471"/>
                </a:cubicBezTo>
                <a:lnTo>
                  <a:pt x="f97" y="f1470"/>
                </a:lnTo>
                <a:cubicBezTo>
                  <a:pt x="f98" y="f1469"/>
                  <a:pt x="f99" y="f1468"/>
                  <a:pt x="f100" y="f1467"/>
                </a:cubicBezTo>
                <a:cubicBezTo>
                  <a:pt x="f801" y="f1466"/>
                  <a:pt x="f800" y="f1464"/>
                  <a:pt x="f1480" y="f1387"/>
                </a:cubicBezTo>
                <a:lnTo>
                  <a:pt x="f798" y="f1388"/>
                </a:lnTo>
                <a:cubicBezTo>
                  <a:pt x="f1481" y="f1390"/>
                  <a:pt x="f1482" y="f1392"/>
                  <a:pt x="f1483" y="f1394"/>
                </a:cubicBezTo>
                <a:cubicBezTo>
                  <a:pt x="f1484" y="f1396"/>
                  <a:pt x="f1485" y="f1398"/>
                  <a:pt x="f1486" y="f1400"/>
                </a:cubicBezTo>
                <a:lnTo>
                  <a:pt x="f791" y="f1401"/>
                </a:lnTo>
                <a:lnTo>
                  <a:pt x="f830" y="f1402"/>
                </a:lnTo>
                <a:lnTo>
                  <a:pt x="f1487" y="f1404"/>
                </a:lnTo>
                <a:cubicBezTo>
                  <a:pt x="f1488" y="f1406"/>
                  <a:pt x="f828" y="f1407"/>
                  <a:pt x="f828" y="f1408"/>
                </a:cubicBezTo>
                <a:cubicBezTo>
                  <a:pt x="f828" y="f1409"/>
                  <a:pt x="f827" y="f1410"/>
                  <a:pt x="f826" y="f1411"/>
                </a:cubicBezTo>
                <a:cubicBezTo>
                  <a:pt x="f825" y="f1412"/>
                  <a:pt x="f1489" y="f1414"/>
                  <a:pt x="f1490" y="f1416"/>
                </a:cubicBezTo>
                <a:lnTo>
                  <a:pt x="f1491" y="f1418"/>
                </a:lnTo>
                <a:cubicBezTo>
                  <a:pt x="f1492" y="f1420"/>
                  <a:pt x="f1493" y="f1422"/>
                  <a:pt x="f1494" y="f1424"/>
                </a:cubicBezTo>
                <a:cubicBezTo>
                  <a:pt x="f818" y="f1440"/>
                  <a:pt x="f817" y="f1438"/>
                  <a:pt x="f115" y="f1436"/>
                </a:cubicBezTo>
                <a:lnTo>
                  <a:pt x="f116" y="f1435"/>
                </a:lnTo>
                <a:cubicBezTo>
                  <a:pt x="f117" y="f1434"/>
                  <a:pt x="f118" y="f1433"/>
                  <a:pt x="f119" y="f1432"/>
                </a:cubicBezTo>
                <a:cubicBezTo>
                  <a:pt x="f120" y="f1431"/>
                  <a:pt x="f121" y="f1430"/>
                  <a:pt x="f122" y="f1429"/>
                </a:cubicBezTo>
                <a:close/>
                <a:moveTo>
                  <a:pt x="f123" y="f1428"/>
                </a:moveTo>
                <a:lnTo>
                  <a:pt x="f124" y="f1429"/>
                </a:lnTo>
                <a:cubicBezTo>
                  <a:pt x="f125" y="f1430"/>
                  <a:pt x="f126" y="f1431"/>
                  <a:pt x="f127" y="f1432"/>
                </a:cubicBezTo>
                <a:cubicBezTo>
                  <a:pt x="f128" y="f1433"/>
                  <a:pt x="f129" y="f1434"/>
                  <a:pt x="f130" y="f1435"/>
                </a:cubicBezTo>
                <a:lnTo>
                  <a:pt x="f131" y="f1436"/>
                </a:lnTo>
                <a:cubicBezTo>
                  <a:pt x="f1495" y="f1438"/>
                  <a:pt x="f1496" y="f1440"/>
                  <a:pt x="f1497" y="f1424"/>
                </a:cubicBezTo>
                <a:cubicBezTo>
                  <a:pt x="f1498" y="f1422"/>
                  <a:pt x="f1499" y="f1420"/>
                  <a:pt x="f1500" y="f1418"/>
                </a:cubicBezTo>
                <a:lnTo>
                  <a:pt x="f1501" y="f1416"/>
                </a:lnTo>
                <a:cubicBezTo>
                  <a:pt x="f1502" y="f1414"/>
                  <a:pt x="f1503" y="f1412"/>
                  <a:pt x="f1504" y="f1411"/>
                </a:cubicBezTo>
                <a:cubicBezTo>
                  <a:pt x="f1505" y="f1410"/>
                  <a:pt x="f1506" y="f1409"/>
                  <a:pt x="f1506" y="f1408"/>
                </a:cubicBezTo>
                <a:cubicBezTo>
                  <a:pt x="f1506" y="f1407"/>
                  <a:pt x="f1507" y="f1406"/>
                  <a:pt x="f1508" y="f1404"/>
                </a:cubicBezTo>
                <a:lnTo>
                  <a:pt x="f1509" y="f1402"/>
                </a:lnTo>
                <a:lnTo>
                  <a:pt x="f1510" y="f1401"/>
                </a:lnTo>
                <a:lnTo>
                  <a:pt x="f1511" y="f1400"/>
                </a:lnTo>
                <a:cubicBezTo>
                  <a:pt x="f1512" y="f1398"/>
                  <a:pt x="f1513" y="f1396"/>
                  <a:pt x="f1514" y="f1394"/>
                </a:cubicBezTo>
                <a:cubicBezTo>
                  <a:pt x="f1515" y="f1392"/>
                  <a:pt x="f1516" y="f1390"/>
                  <a:pt x="f1517" y="f1388"/>
                </a:cubicBezTo>
                <a:lnTo>
                  <a:pt x="f1518" y="f1387"/>
                </a:lnTo>
                <a:cubicBezTo>
                  <a:pt x="f1519" y="f1464"/>
                  <a:pt x="f1520" y="f1466"/>
                  <a:pt x="f145" y="f1467"/>
                </a:cubicBezTo>
                <a:cubicBezTo>
                  <a:pt x="f146" y="f1468"/>
                  <a:pt x="f147" y="f1469"/>
                  <a:pt x="f148" y="f1470"/>
                </a:cubicBezTo>
                <a:lnTo>
                  <a:pt x="f149" y="f1471"/>
                </a:lnTo>
                <a:cubicBezTo>
                  <a:pt x="f150" y="f1472"/>
                  <a:pt x="f151" y="f1473"/>
                  <a:pt x="f152" y="f1474"/>
                </a:cubicBezTo>
                <a:cubicBezTo>
                  <a:pt x="f153" y="f1475"/>
                  <a:pt x="f154" y="f1476"/>
                  <a:pt x="f154" y="f1477"/>
                </a:cubicBezTo>
                <a:lnTo>
                  <a:pt x="f155" y="f1478"/>
                </a:lnTo>
                <a:lnTo>
                  <a:pt x="f156" y="f1479"/>
                </a:lnTo>
                <a:close/>
                <a:moveTo>
                  <a:pt x="f157" y="f1428"/>
                </a:moveTo>
                <a:lnTo>
                  <a:pt x="f158" y="f1479"/>
                </a:lnTo>
                <a:lnTo>
                  <a:pt x="f159" y="f1478"/>
                </a:lnTo>
                <a:lnTo>
                  <a:pt x="f160" y="f1477"/>
                </a:lnTo>
                <a:cubicBezTo>
                  <a:pt x="f160" y="f1476"/>
                  <a:pt x="f161" y="f1475"/>
                  <a:pt x="f162" y="f1474"/>
                </a:cubicBezTo>
                <a:cubicBezTo>
                  <a:pt x="f163" y="f1473"/>
                  <a:pt x="f164" y="f1472"/>
                  <a:pt x="f165" y="f1471"/>
                </a:cubicBezTo>
                <a:lnTo>
                  <a:pt x="f166" y="f1470"/>
                </a:lnTo>
                <a:cubicBezTo>
                  <a:pt x="f167" y="f1469"/>
                  <a:pt x="f168" y="f1468"/>
                  <a:pt x="f169" y="f1467"/>
                </a:cubicBezTo>
                <a:cubicBezTo>
                  <a:pt x="f888" y="f1466"/>
                  <a:pt x="f887" y="f1464"/>
                  <a:pt x="f1521" y="f1387"/>
                </a:cubicBezTo>
                <a:lnTo>
                  <a:pt x="f885" y="f1388"/>
                </a:lnTo>
                <a:cubicBezTo>
                  <a:pt x="f1522" y="f1390"/>
                  <a:pt x="f1523" y="f1392"/>
                  <a:pt x="f1524" y="f1394"/>
                </a:cubicBezTo>
                <a:cubicBezTo>
                  <a:pt x="f1525" y="f1396"/>
                  <a:pt x="f1526" y="f1398"/>
                  <a:pt x="f1527" y="f1400"/>
                </a:cubicBezTo>
                <a:lnTo>
                  <a:pt x="f878" y="f1401"/>
                </a:lnTo>
                <a:lnTo>
                  <a:pt x="f917" y="f1402"/>
                </a:lnTo>
                <a:lnTo>
                  <a:pt x="f1528" y="f1404"/>
                </a:lnTo>
                <a:cubicBezTo>
                  <a:pt x="f1529" y="f1406"/>
                  <a:pt x="f915" y="f1407"/>
                  <a:pt x="f915" y="f1408"/>
                </a:cubicBezTo>
                <a:cubicBezTo>
                  <a:pt x="f915" y="f1409"/>
                  <a:pt x="f914" y="f1410"/>
                  <a:pt x="f913" y="f1411"/>
                </a:cubicBezTo>
                <a:cubicBezTo>
                  <a:pt x="f912" y="f1412"/>
                  <a:pt x="f1530" y="f1414"/>
                  <a:pt x="f1531" y="f1416"/>
                </a:cubicBezTo>
                <a:lnTo>
                  <a:pt x="f1532" y="f1418"/>
                </a:lnTo>
                <a:cubicBezTo>
                  <a:pt x="f1533" y="f1420"/>
                  <a:pt x="f1534" y="f1422"/>
                  <a:pt x="f1535" y="f1424"/>
                </a:cubicBezTo>
                <a:cubicBezTo>
                  <a:pt x="f905" y="f1440"/>
                  <a:pt x="f904" y="f1438"/>
                  <a:pt x="f183" y="f1436"/>
                </a:cubicBezTo>
                <a:lnTo>
                  <a:pt x="f184" y="f1435"/>
                </a:lnTo>
                <a:cubicBezTo>
                  <a:pt x="f185" y="f1434"/>
                  <a:pt x="f186" y="f1433"/>
                  <a:pt x="f187" y="f1432"/>
                </a:cubicBezTo>
                <a:cubicBezTo>
                  <a:pt x="f188" y="f1431"/>
                  <a:pt x="f189" y="f1430"/>
                  <a:pt x="f190" y="f1429"/>
                </a:cubicBezTo>
                <a:close/>
                <a:moveTo>
                  <a:pt x="f191" y="f1428"/>
                </a:moveTo>
                <a:lnTo>
                  <a:pt x="f192" y="f1429"/>
                </a:lnTo>
                <a:cubicBezTo>
                  <a:pt x="f193" y="f1430"/>
                  <a:pt x="f194" y="f1431"/>
                  <a:pt x="f195" y="f1432"/>
                </a:cubicBezTo>
                <a:cubicBezTo>
                  <a:pt x="f196" y="f1433"/>
                  <a:pt x="f197" y="f1434"/>
                  <a:pt x="f198" y="f1435"/>
                </a:cubicBezTo>
                <a:lnTo>
                  <a:pt x="f199" y="f1436"/>
                </a:lnTo>
                <a:cubicBezTo>
                  <a:pt x="f1536" y="f1438"/>
                  <a:pt x="f1537" y="f1440"/>
                  <a:pt x="f1538" y="f1424"/>
                </a:cubicBezTo>
                <a:cubicBezTo>
                  <a:pt x="f1539" y="f1422"/>
                  <a:pt x="f1540" y="f1420"/>
                  <a:pt x="f1541" y="f1418"/>
                </a:cubicBezTo>
                <a:lnTo>
                  <a:pt x="f1542" y="f1416"/>
                </a:lnTo>
                <a:cubicBezTo>
                  <a:pt x="f1543" y="f1414"/>
                  <a:pt x="f1544" y="f1412"/>
                  <a:pt x="f1545" y="f1411"/>
                </a:cubicBezTo>
                <a:cubicBezTo>
                  <a:pt x="f1546" y="f1410"/>
                  <a:pt x="f1547" y="f1409"/>
                  <a:pt x="f1547" y="f1408"/>
                </a:cubicBezTo>
                <a:cubicBezTo>
                  <a:pt x="f1547" y="f1407"/>
                  <a:pt x="f1548" y="f1406"/>
                  <a:pt x="f1549" y="f1404"/>
                </a:cubicBezTo>
                <a:lnTo>
                  <a:pt x="f1550" y="f1402"/>
                </a:lnTo>
                <a:lnTo>
                  <a:pt x="f1551" y="f1401"/>
                </a:lnTo>
                <a:lnTo>
                  <a:pt x="f1552" y="f1400"/>
                </a:lnTo>
                <a:cubicBezTo>
                  <a:pt x="f1553" y="f1398"/>
                  <a:pt x="f1554" y="f1396"/>
                  <a:pt x="f1555" y="f1394"/>
                </a:cubicBezTo>
                <a:cubicBezTo>
                  <a:pt x="f1556" y="f1392"/>
                  <a:pt x="f1557" y="f1390"/>
                  <a:pt x="f1558" y="f1388"/>
                </a:cubicBezTo>
                <a:lnTo>
                  <a:pt x="f1559" y="f1387"/>
                </a:lnTo>
                <a:cubicBezTo>
                  <a:pt x="f1560" y="f1464"/>
                  <a:pt x="f1561" y="f1466"/>
                  <a:pt x="f213" y="f1467"/>
                </a:cubicBezTo>
                <a:cubicBezTo>
                  <a:pt x="f214" y="f1468"/>
                  <a:pt x="f215" y="f1469"/>
                  <a:pt x="f216" y="f1470"/>
                </a:cubicBezTo>
                <a:lnTo>
                  <a:pt x="f217" y="f1471"/>
                </a:lnTo>
                <a:cubicBezTo>
                  <a:pt x="f218" y="f1472"/>
                  <a:pt x="f219" y="f1473"/>
                  <a:pt x="f220" y="f1474"/>
                </a:cubicBezTo>
                <a:cubicBezTo>
                  <a:pt x="f221" y="f1475"/>
                  <a:pt x="f222" y="f1476"/>
                  <a:pt x="f222" y="f1477"/>
                </a:cubicBezTo>
                <a:lnTo>
                  <a:pt x="f223" y="f1478"/>
                </a:lnTo>
                <a:lnTo>
                  <a:pt x="f224" y="f1479"/>
                </a:lnTo>
                <a:close/>
                <a:moveTo>
                  <a:pt x="f225" y="f1428"/>
                </a:moveTo>
                <a:lnTo>
                  <a:pt x="f226" y="f1479"/>
                </a:lnTo>
                <a:lnTo>
                  <a:pt x="f227" y="f1478"/>
                </a:lnTo>
                <a:lnTo>
                  <a:pt x="f228" y="f1477"/>
                </a:lnTo>
                <a:cubicBezTo>
                  <a:pt x="f228" y="f1476"/>
                  <a:pt x="f984" y="f1475"/>
                  <a:pt x="f983" y="f1474"/>
                </a:cubicBezTo>
                <a:cubicBezTo>
                  <a:pt x="f982" y="f1473"/>
                  <a:pt x="f232" y="f1472"/>
                  <a:pt x="f1562" y="f1471"/>
                </a:cubicBezTo>
                <a:lnTo>
                  <a:pt x="f234" y="f1470"/>
                </a:lnTo>
                <a:cubicBezTo>
                  <a:pt x="f1563" y="f1469"/>
                  <a:pt x="f236" y="f1468"/>
                  <a:pt x="f1564" y="f1467"/>
                </a:cubicBezTo>
                <a:cubicBezTo>
                  <a:pt x="f975" y="f1466"/>
                  <a:pt x="f974" y="f1464"/>
                  <a:pt x="f1565" y="f1387"/>
                </a:cubicBezTo>
                <a:lnTo>
                  <a:pt x="f972" y="f1388"/>
                </a:lnTo>
                <a:cubicBezTo>
                  <a:pt x="f1566" y="f1390"/>
                  <a:pt x="f1567" y="f1392"/>
                  <a:pt x="f1568" y="f1394"/>
                </a:cubicBezTo>
                <a:cubicBezTo>
                  <a:pt x="f1569" y="f1396"/>
                  <a:pt x="f1570" y="f1398"/>
                  <a:pt x="f1571" y="f1400"/>
                </a:cubicBezTo>
                <a:lnTo>
                  <a:pt x="f965" y="f1401"/>
                </a:lnTo>
                <a:lnTo>
                  <a:pt x="f1008" y="f1402"/>
                </a:lnTo>
                <a:lnTo>
                  <a:pt x="f1572" y="f1404"/>
                </a:lnTo>
                <a:cubicBezTo>
                  <a:pt x="f1573" y="f1406"/>
                  <a:pt x="f1006" y="f1407"/>
                  <a:pt x="f1006" y="f1408"/>
                </a:cubicBezTo>
                <a:cubicBezTo>
                  <a:pt x="f1006" y="f1409"/>
                  <a:pt x="f1005" y="f1410"/>
                  <a:pt x="f1004" y="f1411"/>
                </a:cubicBezTo>
                <a:cubicBezTo>
                  <a:pt x="f1003" y="f1412"/>
                  <a:pt x="f1574" y="f1414"/>
                  <a:pt x="f1575" y="f1416"/>
                </a:cubicBezTo>
                <a:lnTo>
                  <a:pt x="f1576" y="f1418"/>
                </a:lnTo>
                <a:cubicBezTo>
                  <a:pt x="f1577" y="f1420"/>
                  <a:pt x="f1578" y="f1422"/>
                  <a:pt x="f1579" y="f1424"/>
                </a:cubicBezTo>
                <a:cubicBezTo>
                  <a:pt x="f996" y="f1440"/>
                  <a:pt x="f995" y="f1438"/>
                  <a:pt x="f1580" y="f1436"/>
                </a:cubicBezTo>
                <a:lnTo>
                  <a:pt x="f993" y="f1435"/>
                </a:lnTo>
                <a:cubicBezTo>
                  <a:pt x="f253" y="f1434"/>
                  <a:pt x="f254" y="f1433"/>
                  <a:pt x="f255" y="f1432"/>
                </a:cubicBezTo>
                <a:cubicBezTo>
                  <a:pt x="f1581" y="f1431"/>
                  <a:pt x="f257" y="f1430"/>
                  <a:pt x="f1582" y="f1429"/>
                </a:cubicBezTo>
                <a:close/>
                <a:moveTo>
                  <a:pt x="f259" y="f1428"/>
                </a:moveTo>
                <a:lnTo>
                  <a:pt x="f260" y="f1429"/>
                </a:lnTo>
                <a:cubicBezTo>
                  <a:pt x="f261" y="f1430"/>
                  <a:pt x="f262" y="f1431"/>
                  <a:pt x="f263" y="f1432"/>
                </a:cubicBezTo>
                <a:cubicBezTo>
                  <a:pt x="f264" y="f1433"/>
                  <a:pt x="f265" y="f1434"/>
                  <a:pt x="f266" y="f1435"/>
                </a:cubicBezTo>
                <a:lnTo>
                  <a:pt x="f267" y="f1436"/>
                </a:lnTo>
                <a:cubicBezTo>
                  <a:pt x="f1583" y="f1438"/>
                  <a:pt x="f1584" y="f1440"/>
                  <a:pt x="f1585" y="f1424"/>
                </a:cubicBezTo>
                <a:cubicBezTo>
                  <a:pt x="f1586" y="f1422"/>
                  <a:pt x="f1587" y="f1420"/>
                  <a:pt x="f1588" y="f1418"/>
                </a:cubicBezTo>
                <a:lnTo>
                  <a:pt x="f1589" y="f1416"/>
                </a:lnTo>
                <a:cubicBezTo>
                  <a:pt x="f1590" y="f1414"/>
                  <a:pt x="f1591" y="f1412"/>
                  <a:pt x="f1592" y="f1411"/>
                </a:cubicBezTo>
                <a:cubicBezTo>
                  <a:pt x="f1593" y="f1410"/>
                  <a:pt x="f1594" y="f1409"/>
                  <a:pt x="f1594" y="f1408"/>
                </a:cubicBezTo>
                <a:cubicBezTo>
                  <a:pt x="f1594" y="f1407"/>
                  <a:pt x="f1595" y="f1406"/>
                  <a:pt x="f1596" y="f1404"/>
                </a:cubicBezTo>
                <a:lnTo>
                  <a:pt x="f1597" y="f1402"/>
                </a:lnTo>
                <a:lnTo>
                  <a:pt x="f1598" y="f1401"/>
                </a:lnTo>
                <a:lnTo>
                  <a:pt x="f1599" y="f1400"/>
                </a:lnTo>
                <a:cubicBezTo>
                  <a:pt x="f1600" y="f1398"/>
                  <a:pt x="f1601" y="f1396"/>
                  <a:pt x="f1602" y="f1394"/>
                </a:cubicBezTo>
                <a:cubicBezTo>
                  <a:pt x="f1603" y="f1392"/>
                  <a:pt x="f1604" y="f1390"/>
                  <a:pt x="f1605" y="f1388"/>
                </a:cubicBezTo>
                <a:lnTo>
                  <a:pt x="f1606" y="f1387"/>
                </a:lnTo>
                <a:cubicBezTo>
                  <a:pt x="f1607" y="f1464"/>
                  <a:pt x="f1608" y="f1466"/>
                  <a:pt x="f281" y="f1467"/>
                </a:cubicBezTo>
                <a:cubicBezTo>
                  <a:pt x="f282" y="f1468"/>
                  <a:pt x="f283" y="f1469"/>
                  <a:pt x="f284" y="f1470"/>
                </a:cubicBezTo>
                <a:lnTo>
                  <a:pt x="f285" y="f1471"/>
                </a:lnTo>
                <a:cubicBezTo>
                  <a:pt x="f286" y="f1472"/>
                  <a:pt x="f287" y="f1473"/>
                  <a:pt x="f288" y="f1474"/>
                </a:cubicBezTo>
                <a:cubicBezTo>
                  <a:pt x="f289" y="f1475"/>
                  <a:pt x="f290" y="f1476"/>
                  <a:pt x="f290" y="f1477"/>
                </a:cubicBezTo>
                <a:lnTo>
                  <a:pt x="f291" y="f1478"/>
                </a:lnTo>
                <a:lnTo>
                  <a:pt x="f292" y="f1479"/>
                </a:lnTo>
                <a:close/>
                <a:moveTo>
                  <a:pt x="f293" y="f1428"/>
                </a:moveTo>
                <a:lnTo>
                  <a:pt x="f294" y="f1479"/>
                </a:lnTo>
                <a:lnTo>
                  <a:pt x="f295" y="f1478"/>
                </a:lnTo>
                <a:lnTo>
                  <a:pt x="f296" y="f1477"/>
                </a:lnTo>
                <a:cubicBezTo>
                  <a:pt x="f296" y="f1476"/>
                  <a:pt x="f297" y="f1475"/>
                  <a:pt x="f298" y="f1474"/>
                </a:cubicBezTo>
                <a:cubicBezTo>
                  <a:pt x="f299" y="f1473"/>
                  <a:pt x="f300" y="f1472"/>
                  <a:pt x="f301" y="f1471"/>
                </a:cubicBezTo>
                <a:lnTo>
                  <a:pt x="f302" y="f1470"/>
                </a:lnTo>
                <a:cubicBezTo>
                  <a:pt x="f303" y="f1469"/>
                  <a:pt x="f304" y="f1468"/>
                  <a:pt x="f305" y="f1467"/>
                </a:cubicBezTo>
                <a:cubicBezTo>
                  <a:pt x="f1066" y="f1466"/>
                  <a:pt x="f1065" y="f1464"/>
                  <a:pt x="f1609" y="f1387"/>
                </a:cubicBezTo>
                <a:lnTo>
                  <a:pt x="f1063" y="f1388"/>
                </a:lnTo>
                <a:cubicBezTo>
                  <a:pt x="f1610" y="f1390"/>
                  <a:pt x="f1611" y="f1392"/>
                  <a:pt x="f1612" y="f1394"/>
                </a:cubicBezTo>
                <a:cubicBezTo>
                  <a:pt x="f1613" y="f1396"/>
                  <a:pt x="f1614" y="f1398"/>
                  <a:pt x="f1615" y="f1400"/>
                </a:cubicBezTo>
                <a:lnTo>
                  <a:pt x="f1056" y="f1401"/>
                </a:lnTo>
                <a:lnTo>
                  <a:pt x="f1095" y="f1402"/>
                </a:lnTo>
                <a:lnTo>
                  <a:pt x="f1616" y="f1404"/>
                </a:lnTo>
                <a:cubicBezTo>
                  <a:pt x="f1617" y="f1406"/>
                  <a:pt x="f1093" y="f1407"/>
                  <a:pt x="f1093" y="f1408"/>
                </a:cubicBezTo>
                <a:cubicBezTo>
                  <a:pt x="f1093" y="f1409"/>
                  <a:pt x="f1092" y="f1410"/>
                  <a:pt x="f1091" y="f1411"/>
                </a:cubicBezTo>
                <a:cubicBezTo>
                  <a:pt x="f1090" y="f1412"/>
                  <a:pt x="f1618" y="f1414"/>
                  <a:pt x="f1619" y="f1416"/>
                </a:cubicBezTo>
                <a:lnTo>
                  <a:pt x="f1620" y="f1418"/>
                </a:lnTo>
                <a:cubicBezTo>
                  <a:pt x="f1621" y="f1420"/>
                  <a:pt x="f1622" y="f1422"/>
                  <a:pt x="f1623" y="f1424"/>
                </a:cubicBezTo>
                <a:cubicBezTo>
                  <a:pt x="f1083" y="f1440"/>
                  <a:pt x="f1082" y="f1438"/>
                  <a:pt x="f319" y="f1436"/>
                </a:cubicBezTo>
                <a:lnTo>
                  <a:pt x="f320" y="f1435"/>
                </a:lnTo>
                <a:cubicBezTo>
                  <a:pt x="f321" y="f1434"/>
                  <a:pt x="f322" y="f1433"/>
                  <a:pt x="f323" y="f1432"/>
                </a:cubicBezTo>
                <a:cubicBezTo>
                  <a:pt x="f324" y="f1431"/>
                  <a:pt x="f325" y="f1430"/>
                  <a:pt x="f326" y="f1429"/>
                </a:cubicBezTo>
                <a:close/>
                <a:moveTo>
                  <a:pt x="f327" y="f1428"/>
                </a:moveTo>
                <a:lnTo>
                  <a:pt x="f328" y="f1429"/>
                </a:lnTo>
                <a:cubicBezTo>
                  <a:pt x="f329" y="f1430"/>
                  <a:pt x="f330" y="f1431"/>
                  <a:pt x="f331" y="f1432"/>
                </a:cubicBezTo>
                <a:cubicBezTo>
                  <a:pt x="f332" y="f1433"/>
                  <a:pt x="f333" y="f1434"/>
                  <a:pt x="f334" y="f1435"/>
                </a:cubicBezTo>
                <a:lnTo>
                  <a:pt x="f335" y="f1436"/>
                </a:lnTo>
                <a:cubicBezTo>
                  <a:pt x="f1624" y="f1438"/>
                  <a:pt x="f1625" y="f1440"/>
                  <a:pt x="f1626" y="f1424"/>
                </a:cubicBezTo>
                <a:cubicBezTo>
                  <a:pt x="f1627" y="f1422"/>
                  <a:pt x="f1628" y="f1420"/>
                  <a:pt x="f1629" y="f1418"/>
                </a:cubicBezTo>
                <a:lnTo>
                  <a:pt x="f1630" y="f1416"/>
                </a:lnTo>
                <a:cubicBezTo>
                  <a:pt x="f1631" y="f1414"/>
                  <a:pt x="f1632" y="f1412"/>
                  <a:pt x="f1633" y="f1411"/>
                </a:cubicBezTo>
                <a:cubicBezTo>
                  <a:pt x="f1634" y="f1410"/>
                  <a:pt x="f1635" y="f1409"/>
                  <a:pt x="f1635" y="f1408"/>
                </a:cubicBezTo>
                <a:cubicBezTo>
                  <a:pt x="f1635" y="f1407"/>
                  <a:pt x="f1636" y="f1406"/>
                  <a:pt x="f1637" y="f1404"/>
                </a:cubicBezTo>
                <a:lnTo>
                  <a:pt x="f1638" y="f1402"/>
                </a:lnTo>
                <a:lnTo>
                  <a:pt x="f1639" y="f1401"/>
                </a:lnTo>
                <a:lnTo>
                  <a:pt x="f1640" y="f1400"/>
                </a:lnTo>
                <a:cubicBezTo>
                  <a:pt x="f1641" y="f1398"/>
                  <a:pt x="f1642" y="f1396"/>
                  <a:pt x="f1643" y="f1394"/>
                </a:cubicBezTo>
                <a:cubicBezTo>
                  <a:pt x="f1644" y="f1392"/>
                  <a:pt x="f1645" y="f1390"/>
                  <a:pt x="f1646" y="f1388"/>
                </a:cubicBezTo>
                <a:lnTo>
                  <a:pt x="f1647" y="f1387"/>
                </a:lnTo>
                <a:cubicBezTo>
                  <a:pt x="f1648" y="f1464"/>
                  <a:pt x="f1649" y="f1466"/>
                  <a:pt x="f349" y="f1467"/>
                </a:cubicBezTo>
                <a:cubicBezTo>
                  <a:pt x="f350" y="f1468"/>
                  <a:pt x="f351" y="f1469"/>
                  <a:pt x="f352" y="f1470"/>
                </a:cubicBezTo>
                <a:lnTo>
                  <a:pt x="f353" y="f1471"/>
                </a:lnTo>
                <a:cubicBezTo>
                  <a:pt x="f354" y="f1472"/>
                  <a:pt x="f355" y="f1473"/>
                  <a:pt x="f356" y="f1474"/>
                </a:cubicBezTo>
                <a:cubicBezTo>
                  <a:pt x="f357" y="f1475"/>
                  <a:pt x="f358" y="f1476"/>
                  <a:pt x="f358" y="f1477"/>
                </a:cubicBezTo>
                <a:lnTo>
                  <a:pt x="f359" y="f1478"/>
                </a:lnTo>
                <a:lnTo>
                  <a:pt x="f360" y="f1479"/>
                </a:lnTo>
                <a:close/>
                <a:moveTo>
                  <a:pt x="f361" y="f1428"/>
                </a:moveTo>
                <a:lnTo>
                  <a:pt x="f362" y="f1479"/>
                </a:lnTo>
                <a:lnTo>
                  <a:pt x="f363" y="f1478"/>
                </a:lnTo>
                <a:lnTo>
                  <a:pt x="f364" y="f1477"/>
                </a:lnTo>
                <a:cubicBezTo>
                  <a:pt x="f364" y="f1476"/>
                  <a:pt x="f365" y="f1475"/>
                  <a:pt x="f366" y="f1474"/>
                </a:cubicBezTo>
                <a:cubicBezTo>
                  <a:pt x="f367" y="f1473"/>
                  <a:pt x="f368" y="f1472"/>
                  <a:pt x="f369" y="f1471"/>
                </a:cubicBezTo>
                <a:lnTo>
                  <a:pt x="f370" y="f1470"/>
                </a:lnTo>
                <a:cubicBezTo>
                  <a:pt x="f371" y="f1469"/>
                  <a:pt x="f372" y="f1468"/>
                  <a:pt x="f373" y="f1467"/>
                </a:cubicBezTo>
                <a:cubicBezTo>
                  <a:pt x="f1153" y="f1466"/>
                  <a:pt x="f1152" y="f1464"/>
                  <a:pt x="f1650" y="f1387"/>
                </a:cubicBezTo>
                <a:lnTo>
                  <a:pt x="f1150" y="f1388"/>
                </a:lnTo>
                <a:cubicBezTo>
                  <a:pt x="f1651" y="f1390"/>
                  <a:pt x="f1652" y="f1392"/>
                  <a:pt x="f1653" y="f1394"/>
                </a:cubicBezTo>
                <a:cubicBezTo>
                  <a:pt x="f1654" y="f1396"/>
                  <a:pt x="f1655" y="f1398"/>
                  <a:pt x="f1656" y="f1400"/>
                </a:cubicBezTo>
                <a:lnTo>
                  <a:pt x="f1143" y="f1401"/>
                </a:lnTo>
                <a:lnTo>
                  <a:pt x="f1182" y="f1402"/>
                </a:lnTo>
                <a:lnTo>
                  <a:pt x="f1657" y="f1404"/>
                </a:lnTo>
                <a:cubicBezTo>
                  <a:pt x="f1658" y="f1406"/>
                  <a:pt x="f1180" y="f1407"/>
                  <a:pt x="f1180" y="f1408"/>
                </a:cubicBezTo>
                <a:cubicBezTo>
                  <a:pt x="f1180" y="f1409"/>
                  <a:pt x="f1179" y="f1410"/>
                  <a:pt x="f1178" y="f1411"/>
                </a:cubicBezTo>
                <a:cubicBezTo>
                  <a:pt x="f1177" y="f1412"/>
                  <a:pt x="f1659" y="f1414"/>
                  <a:pt x="f1660" y="f1416"/>
                </a:cubicBezTo>
                <a:lnTo>
                  <a:pt x="f1661" y="f1418"/>
                </a:lnTo>
                <a:cubicBezTo>
                  <a:pt x="f1662" y="f1420"/>
                  <a:pt x="f1663" y="f1422"/>
                  <a:pt x="f1664" y="f1424"/>
                </a:cubicBezTo>
                <a:cubicBezTo>
                  <a:pt x="f1170" y="f1440"/>
                  <a:pt x="f1169" y="f1438"/>
                  <a:pt x="f387" y="f1436"/>
                </a:cubicBezTo>
                <a:lnTo>
                  <a:pt x="f388" y="f1435"/>
                </a:lnTo>
                <a:cubicBezTo>
                  <a:pt x="f389" y="f1434"/>
                  <a:pt x="f390" y="f1433"/>
                  <a:pt x="f391" y="f1432"/>
                </a:cubicBezTo>
                <a:cubicBezTo>
                  <a:pt x="f392" y="f1431"/>
                  <a:pt x="f393" y="f1430"/>
                  <a:pt x="f394" y="f1429"/>
                </a:cubicBezTo>
                <a:close/>
                <a:moveTo>
                  <a:pt x="f395" y="f1428"/>
                </a:moveTo>
                <a:lnTo>
                  <a:pt x="f396" y="f1429"/>
                </a:lnTo>
                <a:cubicBezTo>
                  <a:pt x="f397" y="f1430"/>
                  <a:pt x="f398" y="f1431"/>
                  <a:pt x="f399" y="f1432"/>
                </a:cubicBezTo>
                <a:cubicBezTo>
                  <a:pt x="f400" y="f1433"/>
                  <a:pt x="f401" y="f1434"/>
                  <a:pt x="f402" y="f1435"/>
                </a:cubicBezTo>
                <a:lnTo>
                  <a:pt x="f403" y="f1436"/>
                </a:lnTo>
                <a:cubicBezTo>
                  <a:pt x="f1665" y="f1438"/>
                  <a:pt x="f1666" y="f1440"/>
                  <a:pt x="f1667" y="f1424"/>
                </a:cubicBezTo>
                <a:cubicBezTo>
                  <a:pt x="f1668" y="f1422"/>
                  <a:pt x="f1669" y="f1420"/>
                  <a:pt x="f1670" y="f1418"/>
                </a:cubicBezTo>
                <a:lnTo>
                  <a:pt x="f1671" y="f1416"/>
                </a:lnTo>
                <a:cubicBezTo>
                  <a:pt x="f1672" y="f1414"/>
                  <a:pt x="f1673" y="f1412"/>
                  <a:pt x="f1674" y="f1411"/>
                </a:cubicBezTo>
                <a:cubicBezTo>
                  <a:pt x="f1675" y="f1410"/>
                  <a:pt x="f1676" y="f1409"/>
                  <a:pt x="f1676" y="f1408"/>
                </a:cubicBezTo>
                <a:cubicBezTo>
                  <a:pt x="f1676" y="f1407"/>
                  <a:pt x="f1677" y="f1406"/>
                  <a:pt x="f1678" y="f1404"/>
                </a:cubicBezTo>
                <a:lnTo>
                  <a:pt x="f1679" y="f1402"/>
                </a:lnTo>
                <a:lnTo>
                  <a:pt x="f1680" y="f1401"/>
                </a:lnTo>
                <a:lnTo>
                  <a:pt x="f1681" y="f1400"/>
                </a:lnTo>
                <a:cubicBezTo>
                  <a:pt x="f1682" y="f1398"/>
                  <a:pt x="f1683" y="f1396"/>
                  <a:pt x="f1684" y="f1394"/>
                </a:cubicBezTo>
                <a:cubicBezTo>
                  <a:pt x="f1685" y="f1392"/>
                  <a:pt x="f1686" y="f1390"/>
                  <a:pt x="f1687" y="f1388"/>
                </a:cubicBezTo>
                <a:lnTo>
                  <a:pt x="f1688" y="f1387"/>
                </a:lnTo>
                <a:cubicBezTo>
                  <a:pt x="f1689" y="f1464"/>
                  <a:pt x="f1690" y="f1466"/>
                  <a:pt x="f417" y="f1467"/>
                </a:cubicBezTo>
                <a:cubicBezTo>
                  <a:pt x="f418" y="f1468"/>
                  <a:pt x="f419" y="f1469"/>
                  <a:pt x="f420" y="f1470"/>
                </a:cubicBezTo>
                <a:lnTo>
                  <a:pt x="f421" y="f1471"/>
                </a:lnTo>
                <a:cubicBezTo>
                  <a:pt x="f422" y="f1472"/>
                  <a:pt x="f423" y="f1473"/>
                  <a:pt x="f424" y="f1474"/>
                </a:cubicBezTo>
                <a:cubicBezTo>
                  <a:pt x="f425" y="f1475"/>
                  <a:pt x="f426" y="f1476"/>
                  <a:pt x="f426" y="f1477"/>
                </a:cubicBezTo>
                <a:lnTo>
                  <a:pt x="f427" y="f1478"/>
                </a:lnTo>
                <a:lnTo>
                  <a:pt x="f428" y="f1479"/>
                </a:lnTo>
                <a:close/>
                <a:moveTo>
                  <a:pt x="f429" y="f1428"/>
                </a:moveTo>
                <a:lnTo>
                  <a:pt x="f430" y="f1479"/>
                </a:lnTo>
                <a:lnTo>
                  <a:pt x="f431" y="f1478"/>
                </a:lnTo>
                <a:lnTo>
                  <a:pt x="f432" y="f1477"/>
                </a:lnTo>
                <a:cubicBezTo>
                  <a:pt x="f432" y="f1476"/>
                  <a:pt x="f433" y="f1475"/>
                  <a:pt x="f434" y="f1474"/>
                </a:cubicBezTo>
                <a:cubicBezTo>
                  <a:pt x="f435" y="f1473"/>
                  <a:pt x="f436" y="f1472"/>
                  <a:pt x="f437" y="f1471"/>
                </a:cubicBezTo>
                <a:lnTo>
                  <a:pt x="f438" y="f1470"/>
                </a:lnTo>
                <a:cubicBezTo>
                  <a:pt x="f439" y="f1469"/>
                  <a:pt x="f440" y="f1468"/>
                  <a:pt x="f441" y="f1467"/>
                </a:cubicBezTo>
                <a:cubicBezTo>
                  <a:pt x="f1240" y="f1466"/>
                  <a:pt x="f1239" y="f1464"/>
                  <a:pt x="f1691" y="f1387"/>
                </a:cubicBezTo>
                <a:lnTo>
                  <a:pt x="f1237" y="f1388"/>
                </a:lnTo>
                <a:cubicBezTo>
                  <a:pt x="f1692" y="f1390"/>
                  <a:pt x="f1693" y="f1392"/>
                  <a:pt x="f1694" y="f1394"/>
                </a:cubicBezTo>
                <a:cubicBezTo>
                  <a:pt x="f1695" y="f1396"/>
                  <a:pt x="f1696" y="f1398"/>
                  <a:pt x="f1697" y="f1400"/>
                </a:cubicBezTo>
                <a:lnTo>
                  <a:pt x="f1230" y="f1401"/>
                </a:lnTo>
                <a:lnTo>
                  <a:pt x="f1269" y="f1402"/>
                </a:lnTo>
                <a:lnTo>
                  <a:pt x="f1698" y="f1404"/>
                </a:lnTo>
                <a:cubicBezTo>
                  <a:pt x="f1699" y="f1406"/>
                  <a:pt x="f1267" y="f1407"/>
                  <a:pt x="f1267" y="f1408"/>
                </a:cubicBezTo>
                <a:cubicBezTo>
                  <a:pt x="f1267" y="f1409"/>
                  <a:pt x="f1266" y="f1410"/>
                  <a:pt x="f1265" y="f1411"/>
                </a:cubicBezTo>
                <a:cubicBezTo>
                  <a:pt x="f1264" y="f1412"/>
                  <a:pt x="f1700" y="f1414"/>
                  <a:pt x="f1701" y="f1416"/>
                </a:cubicBezTo>
                <a:lnTo>
                  <a:pt x="f1702" y="f1418"/>
                </a:lnTo>
                <a:cubicBezTo>
                  <a:pt x="f1703" y="f1420"/>
                  <a:pt x="f1704" y="f1422"/>
                  <a:pt x="f1705" y="f1424"/>
                </a:cubicBezTo>
                <a:cubicBezTo>
                  <a:pt x="f1257" y="f1440"/>
                  <a:pt x="f1256" y="f1438"/>
                  <a:pt x="f455" y="f1436"/>
                </a:cubicBezTo>
                <a:lnTo>
                  <a:pt x="f456" y="f1435"/>
                </a:lnTo>
                <a:cubicBezTo>
                  <a:pt x="f457" y="f1434"/>
                  <a:pt x="f458" y="f1433"/>
                  <a:pt x="f459" y="f1432"/>
                </a:cubicBezTo>
                <a:cubicBezTo>
                  <a:pt x="f460" y="f1431"/>
                  <a:pt x="f461" y="f1430"/>
                  <a:pt x="f462" y="f1429"/>
                </a:cubicBezTo>
                <a:close/>
                <a:moveTo>
                  <a:pt x="f463" y="f1428"/>
                </a:moveTo>
                <a:lnTo>
                  <a:pt x="f464" y="f1429"/>
                </a:lnTo>
                <a:cubicBezTo>
                  <a:pt x="f465" y="f1430"/>
                  <a:pt x="f466" y="f1431"/>
                  <a:pt x="f467" y="f1432"/>
                </a:cubicBezTo>
                <a:cubicBezTo>
                  <a:pt x="f468" y="f1433"/>
                  <a:pt x="f469" y="f1434"/>
                  <a:pt x="f470" y="f1435"/>
                </a:cubicBezTo>
                <a:lnTo>
                  <a:pt x="f471" y="f1436"/>
                </a:lnTo>
                <a:cubicBezTo>
                  <a:pt x="f1706" y="f1438"/>
                  <a:pt x="f1707" y="f1440"/>
                  <a:pt x="f1708" y="f1424"/>
                </a:cubicBezTo>
                <a:cubicBezTo>
                  <a:pt x="f1709" y="f1422"/>
                  <a:pt x="f1710" y="f1420"/>
                  <a:pt x="f1711" y="f1418"/>
                </a:cubicBezTo>
                <a:lnTo>
                  <a:pt x="f1712" y="f1416"/>
                </a:lnTo>
                <a:cubicBezTo>
                  <a:pt x="f1713" y="f1414"/>
                  <a:pt x="f1714" y="f1412"/>
                  <a:pt x="f1715" y="f1411"/>
                </a:cubicBezTo>
                <a:cubicBezTo>
                  <a:pt x="f1716" y="f1410"/>
                  <a:pt x="f1717" y="f1409"/>
                  <a:pt x="f1717" y="f1408"/>
                </a:cubicBezTo>
                <a:cubicBezTo>
                  <a:pt x="f1717" y="f1407"/>
                  <a:pt x="f1718" y="f1406"/>
                  <a:pt x="f1719" y="f1404"/>
                </a:cubicBezTo>
                <a:lnTo>
                  <a:pt x="f1720" y="f1402"/>
                </a:lnTo>
                <a:lnTo>
                  <a:pt x="f1721" y="f1401"/>
                </a:lnTo>
                <a:lnTo>
                  <a:pt x="f1722" y="f1400"/>
                </a:lnTo>
                <a:cubicBezTo>
                  <a:pt x="f1723" y="f1398"/>
                  <a:pt x="f1724" y="f1396"/>
                  <a:pt x="f1725" y="f1394"/>
                </a:cubicBezTo>
                <a:cubicBezTo>
                  <a:pt x="f1726" y="f1392"/>
                  <a:pt x="f1727" y="f1390"/>
                  <a:pt x="f1728" y="f1388"/>
                </a:cubicBezTo>
                <a:lnTo>
                  <a:pt x="f1729" y="f1387"/>
                </a:lnTo>
                <a:cubicBezTo>
                  <a:pt x="f1730" y="f1464"/>
                  <a:pt x="f1731" y="f1466"/>
                  <a:pt x="f485" y="f1467"/>
                </a:cubicBezTo>
                <a:cubicBezTo>
                  <a:pt x="f486" y="f1468"/>
                  <a:pt x="f487" y="f1469"/>
                  <a:pt x="f488" y="f1470"/>
                </a:cubicBezTo>
                <a:lnTo>
                  <a:pt x="f489" y="f1471"/>
                </a:lnTo>
                <a:cubicBezTo>
                  <a:pt x="f490" y="f1472"/>
                  <a:pt x="f491" y="f1473"/>
                  <a:pt x="f492" y="f1474"/>
                </a:cubicBezTo>
                <a:cubicBezTo>
                  <a:pt x="f493" y="f1475"/>
                  <a:pt x="f494" y="f1476"/>
                  <a:pt x="f494" y="f1477"/>
                </a:cubicBezTo>
                <a:lnTo>
                  <a:pt x="f495" y="f1478"/>
                </a:lnTo>
                <a:lnTo>
                  <a:pt x="f496" y="f1479"/>
                </a:lnTo>
                <a:close/>
                <a:moveTo>
                  <a:pt x="f497" y="f1428"/>
                </a:moveTo>
                <a:lnTo>
                  <a:pt x="f498" y="f1479"/>
                </a:lnTo>
                <a:lnTo>
                  <a:pt x="f499" y="f1478"/>
                </a:lnTo>
                <a:lnTo>
                  <a:pt x="f500" y="f1477"/>
                </a:lnTo>
                <a:cubicBezTo>
                  <a:pt x="f500" y="f1476"/>
                  <a:pt x="f501" y="f1475"/>
                  <a:pt x="f502" y="f1474"/>
                </a:cubicBezTo>
                <a:cubicBezTo>
                  <a:pt x="f503" y="f1473"/>
                  <a:pt x="f504" y="f1472"/>
                  <a:pt x="f505" y="f1471"/>
                </a:cubicBezTo>
                <a:lnTo>
                  <a:pt x="f506" y="f1470"/>
                </a:lnTo>
                <a:cubicBezTo>
                  <a:pt x="f507" y="f1469"/>
                  <a:pt x="f508" y="f1468"/>
                  <a:pt x="f509" y="f1467"/>
                </a:cubicBezTo>
                <a:cubicBezTo>
                  <a:pt x="f620" y="f1732"/>
                  <a:pt x="f1733" y="f1734"/>
                  <a:pt x="f2" y="f1735"/>
                </a:cubicBezTo>
                <a:lnTo>
                  <a:pt x="f2" y="f1736"/>
                </a:lnTo>
                <a:cubicBezTo>
                  <a:pt x="f1737" y="f1738"/>
                  <a:pt x="f1739" y="f1740"/>
                  <a:pt x="f520" y="f1317"/>
                </a:cubicBezTo>
                <a:cubicBezTo>
                  <a:pt x="f521" y="f1741"/>
                  <a:pt x="f523" y="f1742"/>
                  <a:pt x="f2" y="f1743"/>
                </a:cubicBezTo>
                <a:lnTo>
                  <a:pt x="f2" y="f1744"/>
                </a:lnTo>
                <a:cubicBezTo>
                  <a:pt x="f527" y="f1745"/>
                  <a:pt x="f529" y="f1746"/>
                  <a:pt x="f531" y="f1436"/>
                </a:cubicBezTo>
                <a:lnTo>
                  <a:pt x="f532" y="f1435"/>
                </a:lnTo>
                <a:cubicBezTo>
                  <a:pt x="f533" y="f1434"/>
                  <a:pt x="f534" y="f1433"/>
                  <a:pt x="f535" y="f1432"/>
                </a:cubicBezTo>
                <a:cubicBezTo>
                  <a:pt x="f536" y="f1431"/>
                  <a:pt x="f537" y="f1430"/>
                  <a:pt x="f538" y="f1429"/>
                </a:cubicBezTo>
                <a:close/>
                <a:moveTo>
                  <a:pt x="f539" y="f1747"/>
                </a:moveTo>
                <a:cubicBezTo>
                  <a:pt x="f541" y="f1748"/>
                  <a:pt x="f543" y="f1749"/>
                  <a:pt x="f545" y="f1750"/>
                </a:cubicBezTo>
                <a:cubicBezTo>
                  <a:pt x="f547" y="f1751"/>
                  <a:pt x="f549" y="f1752"/>
                  <a:pt x="f539" y="f1747"/>
                </a:cubicBezTo>
                <a:close/>
                <a:moveTo>
                  <a:pt x="f551" y="f1747"/>
                </a:moveTo>
                <a:cubicBezTo>
                  <a:pt x="f552" y="f1752"/>
                  <a:pt x="f553" y="f1751"/>
                  <a:pt x="f108" y="f1750"/>
                </a:cubicBezTo>
                <a:cubicBezTo>
                  <a:pt x="f554" y="f1749"/>
                  <a:pt x="f555" y="f1748"/>
                  <a:pt x="f551" y="f1747"/>
                </a:cubicBezTo>
                <a:close/>
                <a:moveTo>
                  <a:pt x="f556" y="f1747"/>
                </a:moveTo>
                <a:cubicBezTo>
                  <a:pt x="f557" y="f1748"/>
                  <a:pt x="f558" y="f1749"/>
                  <a:pt x="f559" y="f1750"/>
                </a:cubicBezTo>
                <a:cubicBezTo>
                  <a:pt x="f560" y="f1751"/>
                  <a:pt x="f561" y="f1752"/>
                  <a:pt x="f556" y="f1747"/>
                </a:cubicBezTo>
                <a:close/>
                <a:moveTo>
                  <a:pt x="f562" y="f1747"/>
                </a:moveTo>
                <a:cubicBezTo>
                  <a:pt x="f563" y="f1752"/>
                  <a:pt x="f564" y="f1751"/>
                  <a:pt x="f176" y="f1750"/>
                </a:cubicBezTo>
                <a:cubicBezTo>
                  <a:pt x="f565" y="f1749"/>
                  <a:pt x="f566" y="f1748"/>
                  <a:pt x="f562" y="f1747"/>
                </a:cubicBezTo>
                <a:close/>
                <a:moveTo>
                  <a:pt x="f567" y="f1747"/>
                </a:moveTo>
                <a:cubicBezTo>
                  <a:pt x="f568" y="f1748"/>
                  <a:pt x="f569" y="f1749"/>
                  <a:pt x="f570" y="f1750"/>
                </a:cubicBezTo>
                <a:cubicBezTo>
                  <a:pt x="f571" y="f1751"/>
                  <a:pt x="f572" y="f1752"/>
                  <a:pt x="f567" y="f1747"/>
                </a:cubicBezTo>
                <a:close/>
                <a:moveTo>
                  <a:pt x="f573" y="f1747"/>
                </a:moveTo>
                <a:cubicBezTo>
                  <a:pt x="f574" y="f1752"/>
                  <a:pt x="f575" y="f1751"/>
                  <a:pt x="f244" y="f1750"/>
                </a:cubicBezTo>
                <a:cubicBezTo>
                  <a:pt x="f576" y="f1749"/>
                  <a:pt x="f577" y="f1748"/>
                  <a:pt x="f573" y="f1747"/>
                </a:cubicBezTo>
                <a:close/>
                <a:moveTo>
                  <a:pt x="f578" y="f1747"/>
                </a:moveTo>
                <a:cubicBezTo>
                  <a:pt x="f579" y="f1748"/>
                  <a:pt x="f580" y="f1749"/>
                  <a:pt x="f581" y="f1750"/>
                </a:cubicBezTo>
                <a:cubicBezTo>
                  <a:pt x="f582" y="f1751"/>
                  <a:pt x="f583" y="f1752"/>
                  <a:pt x="f578" y="f1747"/>
                </a:cubicBezTo>
                <a:close/>
                <a:moveTo>
                  <a:pt x="f584" y="f1747"/>
                </a:moveTo>
                <a:cubicBezTo>
                  <a:pt x="f585" y="f1752"/>
                  <a:pt x="f586" y="f1751"/>
                  <a:pt x="f312" y="f1750"/>
                </a:cubicBezTo>
                <a:cubicBezTo>
                  <a:pt x="f587" y="f1749"/>
                  <a:pt x="f588" y="f1748"/>
                  <a:pt x="f584" y="f1747"/>
                </a:cubicBezTo>
                <a:close/>
                <a:moveTo>
                  <a:pt x="f589" y="f1747"/>
                </a:moveTo>
                <a:cubicBezTo>
                  <a:pt x="f590" y="f1748"/>
                  <a:pt x="f591" y="f1749"/>
                  <a:pt x="f592" y="f1750"/>
                </a:cubicBezTo>
                <a:cubicBezTo>
                  <a:pt x="f593" y="f1751"/>
                  <a:pt x="f594" y="f1752"/>
                  <a:pt x="f589" y="f1747"/>
                </a:cubicBezTo>
                <a:close/>
                <a:moveTo>
                  <a:pt x="f595" y="f1747"/>
                </a:moveTo>
                <a:cubicBezTo>
                  <a:pt x="f596" y="f1752"/>
                  <a:pt x="f597" y="f1751"/>
                  <a:pt x="f380" y="f1750"/>
                </a:cubicBezTo>
                <a:cubicBezTo>
                  <a:pt x="f598" y="f1749"/>
                  <a:pt x="f599" y="f1748"/>
                  <a:pt x="f595" y="f1747"/>
                </a:cubicBezTo>
                <a:close/>
                <a:moveTo>
                  <a:pt x="f600" y="f1747"/>
                </a:moveTo>
                <a:cubicBezTo>
                  <a:pt x="f601" y="f1748"/>
                  <a:pt x="f602" y="f1749"/>
                  <a:pt x="f603" y="f1750"/>
                </a:cubicBezTo>
                <a:cubicBezTo>
                  <a:pt x="f604" y="f1751"/>
                  <a:pt x="f605" y="f1752"/>
                  <a:pt x="f600" y="f1747"/>
                </a:cubicBezTo>
                <a:close/>
                <a:moveTo>
                  <a:pt x="f606" y="f1747"/>
                </a:moveTo>
                <a:cubicBezTo>
                  <a:pt x="f607" y="f1752"/>
                  <a:pt x="f608" y="f1751"/>
                  <a:pt x="f448" y="f1750"/>
                </a:cubicBezTo>
                <a:cubicBezTo>
                  <a:pt x="f609" y="f1749"/>
                  <a:pt x="f610" y="f1748"/>
                  <a:pt x="f606" y="f1747"/>
                </a:cubicBezTo>
                <a:close/>
                <a:moveTo>
                  <a:pt x="f611" y="f1747"/>
                </a:moveTo>
                <a:cubicBezTo>
                  <a:pt x="f612" y="f1748"/>
                  <a:pt x="f613" y="f1749"/>
                  <a:pt x="f614" y="f1750"/>
                </a:cubicBezTo>
                <a:cubicBezTo>
                  <a:pt x="f615" y="f1751"/>
                  <a:pt x="f616" y="f1752"/>
                  <a:pt x="f611" y="f1747"/>
                </a:cubicBezTo>
                <a:close/>
                <a:moveTo>
                  <a:pt x="f2" y="f1753"/>
                </a:moveTo>
                <a:cubicBezTo>
                  <a:pt x="f618" y="f1754"/>
                  <a:pt x="f620" y="f1755"/>
                  <a:pt x="f622" y="f1756"/>
                </a:cubicBezTo>
                <a:cubicBezTo>
                  <a:pt x="f624" y="f1757"/>
                  <a:pt x="f626" y="f1758"/>
                  <a:pt x="f628" y="f1759"/>
                </a:cubicBezTo>
                <a:lnTo>
                  <a:pt x="f630" y="f1760"/>
                </a:lnTo>
                <a:cubicBezTo>
                  <a:pt x="f632" y="f1761"/>
                  <a:pt x="f503" y="f1762"/>
                  <a:pt x="f502" y="f1763"/>
                </a:cubicBezTo>
                <a:cubicBezTo>
                  <a:pt x="f501" y="f1764"/>
                  <a:pt x="f500" y="f1765"/>
                  <a:pt x="f500" y="f1766"/>
                </a:cubicBezTo>
                <a:cubicBezTo>
                  <a:pt x="f500" y="f1767"/>
                  <a:pt x="f640" y="f1768"/>
                  <a:pt x="f642" y="f1769"/>
                </a:cubicBezTo>
                <a:lnTo>
                  <a:pt x="f498" y="f1770"/>
                </a:lnTo>
                <a:lnTo>
                  <a:pt x="f497" y="f1771"/>
                </a:lnTo>
                <a:lnTo>
                  <a:pt x="f646" y="f1772"/>
                </a:lnTo>
                <a:cubicBezTo>
                  <a:pt x="f648" y="f1773"/>
                  <a:pt x="f650" y="f1774"/>
                  <a:pt x="f652" y="f1775"/>
                </a:cubicBezTo>
                <a:cubicBezTo>
                  <a:pt x="f654" y="f1776"/>
                  <a:pt x="f656" y="f1777"/>
                  <a:pt x="f532" y="f1778"/>
                </a:cubicBezTo>
                <a:lnTo>
                  <a:pt x="f659" y="f1779"/>
                </a:lnTo>
                <a:cubicBezTo>
                  <a:pt x="f661" y="f1780"/>
                  <a:pt x="f663" y="f1781"/>
                  <a:pt x="f2" y="f1782"/>
                </a:cubicBezTo>
                <a:lnTo>
                  <a:pt x="f2" y="f1783"/>
                </a:lnTo>
                <a:cubicBezTo>
                  <a:pt x="f667" y="f1784"/>
                  <a:pt x="f669" y="f1785"/>
                  <a:pt x="f520" y="f1750"/>
                </a:cubicBezTo>
                <a:cubicBezTo>
                  <a:pt x="f671" y="f1786"/>
                  <a:pt x="f673" y="f1787"/>
                  <a:pt x="f2" y="f1788"/>
                </a:cubicBezTo>
                <a:close/>
                <a:moveTo>
                  <a:pt x="f676" y="f1789"/>
                </a:moveTo>
                <a:lnTo>
                  <a:pt x="f678" y="f1790"/>
                </a:lnTo>
                <a:cubicBezTo>
                  <a:pt x="f680" y="f1791"/>
                  <a:pt x="f682" y="f1792"/>
                  <a:pt x="f684" y="f1793"/>
                </a:cubicBezTo>
                <a:cubicBezTo>
                  <a:pt x="f686" y="f1794"/>
                  <a:pt x="f688" y="f1795"/>
                  <a:pt x="f690" y="f1796"/>
                </a:cubicBezTo>
                <a:lnTo>
                  <a:pt x="f692" y="f1797"/>
                </a:lnTo>
                <a:cubicBezTo>
                  <a:pt x="f694" y="f1798"/>
                  <a:pt x="f696" y="f1799"/>
                  <a:pt x="f3" y="f1800"/>
                </a:cubicBezTo>
                <a:lnTo>
                  <a:pt x="f3" y="f1801"/>
                </a:lnTo>
                <a:cubicBezTo>
                  <a:pt x="f700" y="f1802"/>
                  <a:pt x="f702" y="f1803"/>
                  <a:pt x="f704" y="f1804"/>
                </a:cubicBezTo>
                <a:cubicBezTo>
                  <a:pt x="f705" y="f1805"/>
                  <a:pt x="f707" y="f1806"/>
                  <a:pt x="f3" y="f1807"/>
                </a:cubicBezTo>
                <a:lnTo>
                  <a:pt x="f3" y="f1808"/>
                </a:lnTo>
                <a:cubicBezTo>
                  <a:pt x="f711" y="f1809"/>
                  <a:pt x="f713" y="f1810"/>
                  <a:pt x="f715" y="f1811"/>
                </a:cubicBezTo>
                <a:cubicBezTo>
                  <a:pt x="f717" y="f1812"/>
                  <a:pt x="f719" y="f1813"/>
                  <a:pt x="f721" y="f1814"/>
                </a:cubicBezTo>
                <a:lnTo>
                  <a:pt x="f723" y="f1815"/>
                </a:lnTo>
                <a:cubicBezTo>
                  <a:pt x="f725" y="f1816"/>
                  <a:pt x="f727" y="f1817"/>
                  <a:pt x="f729" y="f1818"/>
                </a:cubicBezTo>
                <a:cubicBezTo>
                  <a:pt x="f731" y="f1819"/>
                  <a:pt x="f733" y="f1820"/>
                  <a:pt x="f733" y="f1821"/>
                </a:cubicBezTo>
                <a:lnTo>
                  <a:pt x="f736" y="f1822"/>
                </a:lnTo>
                <a:lnTo>
                  <a:pt x="f738" y="f1823"/>
                </a:lnTo>
                <a:close/>
                <a:moveTo>
                  <a:pt x="f740" y="f1789"/>
                </a:moveTo>
                <a:lnTo>
                  <a:pt x="f741" y="f1823"/>
                </a:lnTo>
                <a:lnTo>
                  <a:pt x="f742" y="f1824"/>
                </a:lnTo>
                <a:lnTo>
                  <a:pt x="f743" y="f1821"/>
                </a:lnTo>
                <a:cubicBezTo>
                  <a:pt x="f743" y="f1820"/>
                  <a:pt x="f744" y="f1819"/>
                  <a:pt x="f745" y="f1818"/>
                </a:cubicBezTo>
                <a:cubicBezTo>
                  <a:pt x="f746" y="f1817"/>
                  <a:pt x="f747" y="f1816"/>
                  <a:pt x="f748" y="f1815"/>
                </a:cubicBezTo>
                <a:lnTo>
                  <a:pt x="f749" y="f1814"/>
                </a:lnTo>
                <a:cubicBezTo>
                  <a:pt x="f750" y="f1813"/>
                  <a:pt x="f751" y="f1812"/>
                  <a:pt x="f752" y="f1811"/>
                </a:cubicBezTo>
                <a:cubicBezTo>
                  <a:pt x="f753" y="f1825"/>
                  <a:pt x="f755" y="f1826"/>
                  <a:pt x="f757" y="f1779"/>
                </a:cubicBezTo>
                <a:lnTo>
                  <a:pt x="f758" y="f1778"/>
                </a:lnTo>
                <a:cubicBezTo>
                  <a:pt x="f759" y="f1777"/>
                  <a:pt x="f760" y="f1776"/>
                  <a:pt x="f761" y="f1775"/>
                </a:cubicBezTo>
                <a:cubicBezTo>
                  <a:pt x="f762" y="f1774"/>
                  <a:pt x="f763" y="f1773"/>
                  <a:pt x="f764" y="f1772"/>
                </a:cubicBezTo>
                <a:lnTo>
                  <a:pt x="f765" y="f1771"/>
                </a:lnTo>
                <a:lnTo>
                  <a:pt x="f766" y="f1770"/>
                </a:lnTo>
                <a:lnTo>
                  <a:pt x="f767" y="f1769"/>
                </a:lnTo>
                <a:cubicBezTo>
                  <a:pt x="f768" y="f1768"/>
                  <a:pt x="f769" y="f1767"/>
                  <a:pt x="f769" y="f1766"/>
                </a:cubicBezTo>
                <a:cubicBezTo>
                  <a:pt x="f769" y="f1765"/>
                  <a:pt x="f770" y="f1764"/>
                  <a:pt x="f771" y="f1763"/>
                </a:cubicBezTo>
                <a:cubicBezTo>
                  <a:pt x="f772" y="f1762"/>
                  <a:pt x="f773" y="f1761"/>
                  <a:pt x="f774" y="f1760"/>
                </a:cubicBezTo>
                <a:lnTo>
                  <a:pt x="f775" y="f1759"/>
                </a:lnTo>
                <a:cubicBezTo>
                  <a:pt x="f776" y="f1758"/>
                  <a:pt x="f777" y="f1757"/>
                  <a:pt x="f778" y="f1756"/>
                </a:cubicBezTo>
                <a:cubicBezTo>
                  <a:pt x="f779" y="f1827"/>
                  <a:pt x="f781" y="f1828"/>
                  <a:pt x="f783" y="f1797"/>
                </a:cubicBezTo>
                <a:lnTo>
                  <a:pt x="f784" y="f1796"/>
                </a:lnTo>
                <a:cubicBezTo>
                  <a:pt x="f785" y="f1795"/>
                  <a:pt x="f786" y="f1794"/>
                  <a:pt x="f787" y="f1793"/>
                </a:cubicBezTo>
                <a:cubicBezTo>
                  <a:pt x="f788" y="f1792"/>
                  <a:pt x="f789" y="f1791"/>
                  <a:pt x="f790" y="f1790"/>
                </a:cubicBezTo>
                <a:close/>
                <a:moveTo>
                  <a:pt x="f791" y="f1789"/>
                </a:moveTo>
                <a:lnTo>
                  <a:pt x="f792" y="f1790"/>
                </a:lnTo>
                <a:cubicBezTo>
                  <a:pt x="f793" y="f1791"/>
                  <a:pt x="f794" y="f1792"/>
                  <a:pt x="f795" y="f1793"/>
                </a:cubicBezTo>
                <a:cubicBezTo>
                  <a:pt x="f796" y="f1794"/>
                  <a:pt x="f797" y="f1795"/>
                  <a:pt x="f798" y="f1796"/>
                </a:cubicBezTo>
                <a:lnTo>
                  <a:pt x="f799" y="f1797"/>
                </a:lnTo>
                <a:cubicBezTo>
                  <a:pt x="f800" y="f1828"/>
                  <a:pt x="f801" y="f1827"/>
                  <a:pt x="f802" y="f1756"/>
                </a:cubicBezTo>
                <a:cubicBezTo>
                  <a:pt x="f803" y="f1757"/>
                  <a:pt x="f804" y="f1758"/>
                  <a:pt x="f805" y="f1759"/>
                </a:cubicBezTo>
                <a:lnTo>
                  <a:pt x="f806" y="f1760"/>
                </a:lnTo>
                <a:cubicBezTo>
                  <a:pt x="f807" y="f1761"/>
                  <a:pt x="f94" y="f1762"/>
                  <a:pt x="f93" y="f1763"/>
                </a:cubicBezTo>
                <a:cubicBezTo>
                  <a:pt x="f92" y="f1764"/>
                  <a:pt x="f91" y="f1765"/>
                  <a:pt x="f91" y="f1766"/>
                </a:cubicBezTo>
                <a:cubicBezTo>
                  <a:pt x="f91" y="f1767"/>
                  <a:pt x="f808" y="f1768"/>
                  <a:pt x="f809" y="f1769"/>
                </a:cubicBezTo>
                <a:lnTo>
                  <a:pt x="f89" y="f1770"/>
                </a:lnTo>
                <a:lnTo>
                  <a:pt x="f88" y="f1771"/>
                </a:lnTo>
                <a:lnTo>
                  <a:pt x="f810" y="f1772"/>
                </a:lnTo>
                <a:cubicBezTo>
                  <a:pt x="f811" y="f1773"/>
                  <a:pt x="f812" y="f1774"/>
                  <a:pt x="f813" y="f1775"/>
                </a:cubicBezTo>
                <a:cubicBezTo>
                  <a:pt x="f814" y="f1776"/>
                  <a:pt x="f815" y="f1777"/>
                  <a:pt x="f116" y="f1778"/>
                </a:cubicBezTo>
                <a:lnTo>
                  <a:pt x="f816" y="f1779"/>
                </a:lnTo>
                <a:cubicBezTo>
                  <a:pt x="f817" y="f1826"/>
                  <a:pt x="f818" y="f1825"/>
                  <a:pt x="f819" y="f1811"/>
                </a:cubicBezTo>
                <a:cubicBezTo>
                  <a:pt x="f820" y="f1812"/>
                  <a:pt x="f821" y="f1813"/>
                  <a:pt x="f822" y="f1814"/>
                </a:cubicBezTo>
                <a:lnTo>
                  <a:pt x="f823" y="f1815"/>
                </a:lnTo>
                <a:cubicBezTo>
                  <a:pt x="f824" y="f1816"/>
                  <a:pt x="f825" y="f1817"/>
                  <a:pt x="f826" y="f1818"/>
                </a:cubicBezTo>
                <a:cubicBezTo>
                  <a:pt x="f827" y="f1819"/>
                  <a:pt x="f828" y="f1820"/>
                  <a:pt x="f828" y="f1821"/>
                </a:cubicBezTo>
                <a:lnTo>
                  <a:pt x="f829" y="f1824"/>
                </a:lnTo>
                <a:lnTo>
                  <a:pt x="f830" y="f1823"/>
                </a:lnTo>
                <a:close/>
                <a:moveTo>
                  <a:pt x="f831" y="f1789"/>
                </a:moveTo>
                <a:lnTo>
                  <a:pt x="f832" y="f1823"/>
                </a:lnTo>
                <a:lnTo>
                  <a:pt x="f833" y="f1824"/>
                </a:lnTo>
                <a:lnTo>
                  <a:pt x="f834" y="f1821"/>
                </a:lnTo>
                <a:cubicBezTo>
                  <a:pt x="f834" y="f1820"/>
                  <a:pt x="f835" y="f1819"/>
                  <a:pt x="f836" y="f1818"/>
                </a:cubicBezTo>
                <a:cubicBezTo>
                  <a:pt x="f837" y="f1817"/>
                  <a:pt x="f838" y="f1816"/>
                  <a:pt x="f839" y="f1815"/>
                </a:cubicBezTo>
                <a:lnTo>
                  <a:pt x="f840" y="f1814"/>
                </a:lnTo>
                <a:cubicBezTo>
                  <a:pt x="f841" y="f1813"/>
                  <a:pt x="f842" y="f1812"/>
                  <a:pt x="f843" y="f1811"/>
                </a:cubicBezTo>
                <a:cubicBezTo>
                  <a:pt x="f844" y="f1825"/>
                  <a:pt x="f845" y="f1826"/>
                  <a:pt x="f846" y="f1779"/>
                </a:cubicBezTo>
                <a:lnTo>
                  <a:pt x="f847" y="f1778"/>
                </a:lnTo>
                <a:cubicBezTo>
                  <a:pt x="f848" y="f1777"/>
                  <a:pt x="f849" y="f1776"/>
                  <a:pt x="f850" y="f1775"/>
                </a:cubicBezTo>
                <a:cubicBezTo>
                  <a:pt x="f851" y="f1774"/>
                  <a:pt x="f852" y="f1773"/>
                  <a:pt x="f853" y="f1772"/>
                </a:cubicBezTo>
                <a:lnTo>
                  <a:pt x="f854" y="f1771"/>
                </a:lnTo>
                <a:lnTo>
                  <a:pt x="f855" y="f1770"/>
                </a:lnTo>
                <a:lnTo>
                  <a:pt x="f856" y="f1769"/>
                </a:lnTo>
                <a:cubicBezTo>
                  <a:pt x="f857" y="f1768"/>
                  <a:pt x="f858" y="f1767"/>
                  <a:pt x="f858" y="f1766"/>
                </a:cubicBezTo>
                <a:cubicBezTo>
                  <a:pt x="f858" y="f1765"/>
                  <a:pt x="f859" y="f1764"/>
                  <a:pt x="f860" y="f1763"/>
                </a:cubicBezTo>
                <a:cubicBezTo>
                  <a:pt x="f861" y="f1762"/>
                  <a:pt x="f862" y="f1761"/>
                  <a:pt x="f863" y="f1760"/>
                </a:cubicBezTo>
                <a:lnTo>
                  <a:pt x="f864" y="f1759"/>
                </a:lnTo>
                <a:cubicBezTo>
                  <a:pt x="f865" y="f1758"/>
                  <a:pt x="f866" y="f1757"/>
                  <a:pt x="f867" y="f1756"/>
                </a:cubicBezTo>
                <a:cubicBezTo>
                  <a:pt x="f868" y="f1827"/>
                  <a:pt x="f869" y="f1828"/>
                  <a:pt x="f870" y="f1797"/>
                </a:cubicBezTo>
                <a:lnTo>
                  <a:pt x="f871" y="f1796"/>
                </a:lnTo>
                <a:cubicBezTo>
                  <a:pt x="f872" y="f1795"/>
                  <a:pt x="f873" y="f1794"/>
                  <a:pt x="f874" y="f1793"/>
                </a:cubicBezTo>
                <a:cubicBezTo>
                  <a:pt x="f875" y="f1792"/>
                  <a:pt x="f876" y="f1791"/>
                  <a:pt x="f877" y="f1790"/>
                </a:cubicBezTo>
                <a:close/>
                <a:moveTo>
                  <a:pt x="f878" y="f1789"/>
                </a:moveTo>
                <a:lnTo>
                  <a:pt x="f879" y="f1790"/>
                </a:lnTo>
                <a:cubicBezTo>
                  <a:pt x="f880" y="f1791"/>
                  <a:pt x="f881" y="f1792"/>
                  <a:pt x="f882" y="f1793"/>
                </a:cubicBezTo>
                <a:cubicBezTo>
                  <a:pt x="f883" y="f1794"/>
                  <a:pt x="f884" y="f1795"/>
                  <a:pt x="f885" y="f1796"/>
                </a:cubicBezTo>
                <a:lnTo>
                  <a:pt x="f886" y="f1797"/>
                </a:lnTo>
                <a:cubicBezTo>
                  <a:pt x="f887" y="f1828"/>
                  <a:pt x="f888" y="f1827"/>
                  <a:pt x="f889" y="f1756"/>
                </a:cubicBezTo>
                <a:cubicBezTo>
                  <a:pt x="f890" y="f1757"/>
                  <a:pt x="f891" y="f1758"/>
                  <a:pt x="f892" y="f1759"/>
                </a:cubicBezTo>
                <a:lnTo>
                  <a:pt x="f893" y="f1760"/>
                </a:lnTo>
                <a:cubicBezTo>
                  <a:pt x="f894" y="f1761"/>
                  <a:pt x="f163" y="f1762"/>
                  <a:pt x="f162" y="f1763"/>
                </a:cubicBezTo>
                <a:cubicBezTo>
                  <a:pt x="f161" y="f1764"/>
                  <a:pt x="f160" y="f1765"/>
                  <a:pt x="f160" y="f1766"/>
                </a:cubicBezTo>
                <a:cubicBezTo>
                  <a:pt x="f160" y="f1767"/>
                  <a:pt x="f895" y="f1768"/>
                  <a:pt x="f896" y="f1769"/>
                </a:cubicBezTo>
                <a:lnTo>
                  <a:pt x="f158" y="f1770"/>
                </a:lnTo>
                <a:lnTo>
                  <a:pt x="f157" y="f1771"/>
                </a:lnTo>
                <a:lnTo>
                  <a:pt x="f897" y="f1772"/>
                </a:lnTo>
                <a:cubicBezTo>
                  <a:pt x="f898" y="f1773"/>
                  <a:pt x="f899" y="f1774"/>
                  <a:pt x="f900" y="f1775"/>
                </a:cubicBezTo>
                <a:cubicBezTo>
                  <a:pt x="f901" y="f1776"/>
                  <a:pt x="f902" y="f1777"/>
                  <a:pt x="f184" y="f1778"/>
                </a:cubicBezTo>
                <a:lnTo>
                  <a:pt x="f903" y="f1779"/>
                </a:lnTo>
                <a:cubicBezTo>
                  <a:pt x="f904" y="f1826"/>
                  <a:pt x="f905" y="f1825"/>
                  <a:pt x="f906" y="f1811"/>
                </a:cubicBezTo>
                <a:cubicBezTo>
                  <a:pt x="f907" y="f1812"/>
                  <a:pt x="f908" y="f1813"/>
                  <a:pt x="f909" y="f1814"/>
                </a:cubicBezTo>
                <a:lnTo>
                  <a:pt x="f910" y="f1815"/>
                </a:lnTo>
                <a:cubicBezTo>
                  <a:pt x="f911" y="f1816"/>
                  <a:pt x="f912" y="f1817"/>
                  <a:pt x="f913" y="f1818"/>
                </a:cubicBezTo>
                <a:cubicBezTo>
                  <a:pt x="f914" y="f1819"/>
                  <a:pt x="f915" y="f1820"/>
                  <a:pt x="f915" y="f1821"/>
                </a:cubicBezTo>
                <a:lnTo>
                  <a:pt x="f916" y="f1824"/>
                </a:lnTo>
                <a:lnTo>
                  <a:pt x="f917" y="f1823"/>
                </a:lnTo>
                <a:close/>
                <a:moveTo>
                  <a:pt x="f918" y="f1789"/>
                </a:moveTo>
                <a:lnTo>
                  <a:pt x="f919" y="f1823"/>
                </a:lnTo>
                <a:lnTo>
                  <a:pt x="f920" y="f1824"/>
                </a:lnTo>
                <a:lnTo>
                  <a:pt x="f921" y="f1821"/>
                </a:lnTo>
                <a:cubicBezTo>
                  <a:pt x="f921" y="f1820"/>
                  <a:pt x="f922" y="f1819"/>
                  <a:pt x="f923" y="f1818"/>
                </a:cubicBezTo>
                <a:cubicBezTo>
                  <a:pt x="f924" y="f1817"/>
                  <a:pt x="f925" y="f1816"/>
                  <a:pt x="f926" y="f1815"/>
                </a:cubicBezTo>
                <a:lnTo>
                  <a:pt x="f927" y="f1814"/>
                </a:lnTo>
                <a:cubicBezTo>
                  <a:pt x="f928" y="f1813"/>
                  <a:pt x="f929" y="f1812"/>
                  <a:pt x="f930" y="f1811"/>
                </a:cubicBezTo>
                <a:cubicBezTo>
                  <a:pt x="f931" y="f1825"/>
                  <a:pt x="f932" y="f1826"/>
                  <a:pt x="f933" y="f1779"/>
                </a:cubicBezTo>
                <a:lnTo>
                  <a:pt x="f934" y="f1778"/>
                </a:lnTo>
                <a:cubicBezTo>
                  <a:pt x="f935" y="f1777"/>
                  <a:pt x="f936" y="f1776"/>
                  <a:pt x="f937" y="f1775"/>
                </a:cubicBezTo>
                <a:cubicBezTo>
                  <a:pt x="f938" y="f1774"/>
                  <a:pt x="f939" y="f1773"/>
                  <a:pt x="f940" y="f1772"/>
                </a:cubicBezTo>
                <a:lnTo>
                  <a:pt x="f941" y="f1771"/>
                </a:lnTo>
                <a:lnTo>
                  <a:pt x="f942" y="f1770"/>
                </a:lnTo>
                <a:lnTo>
                  <a:pt x="f943" y="f1769"/>
                </a:lnTo>
                <a:cubicBezTo>
                  <a:pt x="f944" y="f1768"/>
                  <a:pt x="f945" y="f1767"/>
                  <a:pt x="f945" y="f1766"/>
                </a:cubicBezTo>
                <a:cubicBezTo>
                  <a:pt x="f945" y="f1765"/>
                  <a:pt x="f946" y="f1764"/>
                  <a:pt x="f947" y="f1763"/>
                </a:cubicBezTo>
                <a:cubicBezTo>
                  <a:pt x="f948" y="f1762"/>
                  <a:pt x="f949" y="f1761"/>
                  <a:pt x="f950" y="f1760"/>
                </a:cubicBezTo>
                <a:lnTo>
                  <a:pt x="f951" y="f1759"/>
                </a:lnTo>
                <a:cubicBezTo>
                  <a:pt x="f952" y="f1758"/>
                  <a:pt x="f953" y="f1757"/>
                  <a:pt x="f954" y="f1756"/>
                </a:cubicBezTo>
                <a:cubicBezTo>
                  <a:pt x="f955" y="f1827"/>
                  <a:pt x="f956" y="f1828"/>
                  <a:pt x="f957" y="f1797"/>
                </a:cubicBezTo>
                <a:lnTo>
                  <a:pt x="f958" y="f1796"/>
                </a:lnTo>
                <a:cubicBezTo>
                  <a:pt x="f959" y="f1795"/>
                  <a:pt x="f960" y="f1794"/>
                  <a:pt x="f961" y="f1793"/>
                </a:cubicBezTo>
                <a:cubicBezTo>
                  <a:pt x="f962" y="f1792"/>
                  <a:pt x="f963" y="f1791"/>
                  <a:pt x="f964" y="f1790"/>
                </a:cubicBezTo>
                <a:close/>
                <a:moveTo>
                  <a:pt x="f965" y="f1789"/>
                </a:moveTo>
                <a:lnTo>
                  <a:pt x="f966" y="f1790"/>
                </a:lnTo>
                <a:cubicBezTo>
                  <a:pt x="f967" y="f1791"/>
                  <a:pt x="f968" y="f1792"/>
                  <a:pt x="f969" y="f1793"/>
                </a:cubicBezTo>
                <a:cubicBezTo>
                  <a:pt x="f970" y="f1794"/>
                  <a:pt x="f971" y="f1795"/>
                  <a:pt x="f972" y="f1796"/>
                </a:cubicBezTo>
                <a:lnTo>
                  <a:pt x="f973" y="f1797"/>
                </a:lnTo>
                <a:cubicBezTo>
                  <a:pt x="f974" y="f1828"/>
                  <a:pt x="f975" y="f1827"/>
                  <a:pt x="f976" y="f1756"/>
                </a:cubicBezTo>
                <a:cubicBezTo>
                  <a:pt x="f977" y="f1757"/>
                  <a:pt x="f978" y="f1758"/>
                  <a:pt x="f979" y="f1759"/>
                </a:cubicBezTo>
                <a:lnTo>
                  <a:pt x="f980" y="f1760"/>
                </a:lnTo>
                <a:cubicBezTo>
                  <a:pt x="f981" y="f1761"/>
                  <a:pt x="f982" y="f1762"/>
                  <a:pt x="f983" y="f1763"/>
                </a:cubicBezTo>
                <a:cubicBezTo>
                  <a:pt x="f984" y="f1764"/>
                  <a:pt x="f228" y="f1765"/>
                  <a:pt x="f228" y="f1766"/>
                </a:cubicBezTo>
                <a:cubicBezTo>
                  <a:pt x="f228" y="f1767"/>
                  <a:pt x="f985" y="f1768"/>
                  <a:pt x="f986" y="f1769"/>
                </a:cubicBezTo>
                <a:lnTo>
                  <a:pt x="f226" y="f1770"/>
                </a:lnTo>
                <a:lnTo>
                  <a:pt x="f225" y="f1771"/>
                </a:lnTo>
                <a:lnTo>
                  <a:pt x="f987" y="f1772"/>
                </a:lnTo>
                <a:cubicBezTo>
                  <a:pt x="f988" y="f1773"/>
                  <a:pt x="f989" y="f1774"/>
                  <a:pt x="f990" y="f1775"/>
                </a:cubicBezTo>
                <a:cubicBezTo>
                  <a:pt x="f991" y="f1776"/>
                  <a:pt x="f992" y="f1777"/>
                  <a:pt x="f993" y="f1778"/>
                </a:cubicBezTo>
                <a:lnTo>
                  <a:pt x="f994" y="f1779"/>
                </a:lnTo>
                <a:cubicBezTo>
                  <a:pt x="f995" y="f1826"/>
                  <a:pt x="f996" y="f1825"/>
                  <a:pt x="f997" y="f1811"/>
                </a:cubicBezTo>
                <a:cubicBezTo>
                  <a:pt x="f998" y="f1812"/>
                  <a:pt x="f999" y="f1813"/>
                  <a:pt x="f1000" y="f1814"/>
                </a:cubicBezTo>
                <a:lnTo>
                  <a:pt x="f1001" y="f1815"/>
                </a:lnTo>
                <a:cubicBezTo>
                  <a:pt x="f1002" y="f1816"/>
                  <a:pt x="f1003" y="f1817"/>
                  <a:pt x="f1004" y="f1818"/>
                </a:cubicBezTo>
                <a:cubicBezTo>
                  <a:pt x="f1005" y="f1819"/>
                  <a:pt x="f1006" y="f1820"/>
                  <a:pt x="f1006" y="f1821"/>
                </a:cubicBezTo>
                <a:lnTo>
                  <a:pt x="f1007" y="f1824"/>
                </a:lnTo>
                <a:lnTo>
                  <a:pt x="f1008" y="f1823"/>
                </a:lnTo>
                <a:close/>
                <a:moveTo>
                  <a:pt x="f1009" y="f1789"/>
                </a:moveTo>
                <a:lnTo>
                  <a:pt x="f1010" y="f1823"/>
                </a:lnTo>
                <a:lnTo>
                  <a:pt x="f1011" y="f1824"/>
                </a:lnTo>
                <a:lnTo>
                  <a:pt x="f1012" y="f1821"/>
                </a:lnTo>
                <a:cubicBezTo>
                  <a:pt x="f1012" y="f1820"/>
                  <a:pt x="f1013" y="f1819"/>
                  <a:pt x="f1014" y="f1818"/>
                </a:cubicBezTo>
                <a:cubicBezTo>
                  <a:pt x="f1015" y="f1817"/>
                  <a:pt x="f1016" y="f1816"/>
                  <a:pt x="f1017" y="f1815"/>
                </a:cubicBezTo>
                <a:lnTo>
                  <a:pt x="f1018" y="f1814"/>
                </a:lnTo>
                <a:cubicBezTo>
                  <a:pt x="f1019" y="f1813"/>
                  <a:pt x="f1020" y="f1812"/>
                  <a:pt x="f1021" y="f1811"/>
                </a:cubicBezTo>
                <a:cubicBezTo>
                  <a:pt x="f1022" y="f1825"/>
                  <a:pt x="f1023" y="f1826"/>
                  <a:pt x="f1024" y="f1779"/>
                </a:cubicBezTo>
                <a:lnTo>
                  <a:pt x="f1025" y="f1778"/>
                </a:lnTo>
                <a:cubicBezTo>
                  <a:pt x="f1026" y="f1777"/>
                  <a:pt x="f1027" y="f1776"/>
                  <a:pt x="f1028" y="f1775"/>
                </a:cubicBezTo>
                <a:cubicBezTo>
                  <a:pt x="f1029" y="f1774"/>
                  <a:pt x="f1030" y="f1773"/>
                  <a:pt x="f1031" y="f1772"/>
                </a:cubicBezTo>
                <a:lnTo>
                  <a:pt x="f1032" y="f1771"/>
                </a:lnTo>
                <a:lnTo>
                  <a:pt x="f1033" y="f1770"/>
                </a:lnTo>
                <a:lnTo>
                  <a:pt x="f1034" y="f1769"/>
                </a:lnTo>
                <a:cubicBezTo>
                  <a:pt x="f1035" y="f1768"/>
                  <a:pt x="f1036" y="f1767"/>
                  <a:pt x="f1036" y="f1766"/>
                </a:cubicBezTo>
                <a:cubicBezTo>
                  <a:pt x="f1036" y="f1765"/>
                  <a:pt x="f1037" y="f1764"/>
                  <a:pt x="f1038" y="f1763"/>
                </a:cubicBezTo>
                <a:cubicBezTo>
                  <a:pt x="f1039" y="f1762"/>
                  <a:pt x="f1040" y="f1761"/>
                  <a:pt x="f1041" y="f1760"/>
                </a:cubicBezTo>
                <a:lnTo>
                  <a:pt x="f1042" y="f1759"/>
                </a:lnTo>
                <a:cubicBezTo>
                  <a:pt x="f1043" y="f1758"/>
                  <a:pt x="f1044" y="f1757"/>
                  <a:pt x="f1045" y="f1756"/>
                </a:cubicBezTo>
                <a:cubicBezTo>
                  <a:pt x="f1046" y="f1827"/>
                  <a:pt x="f1047" y="f1828"/>
                  <a:pt x="f1048" y="f1797"/>
                </a:cubicBezTo>
                <a:lnTo>
                  <a:pt x="f1049" y="f1796"/>
                </a:lnTo>
                <a:cubicBezTo>
                  <a:pt x="f1050" y="f1795"/>
                  <a:pt x="f1051" y="f1794"/>
                  <a:pt x="f1052" y="f1793"/>
                </a:cubicBezTo>
                <a:cubicBezTo>
                  <a:pt x="f1053" y="f1792"/>
                  <a:pt x="f1054" y="f1791"/>
                  <a:pt x="f1055" y="f1790"/>
                </a:cubicBezTo>
                <a:close/>
                <a:moveTo>
                  <a:pt x="f1056" y="f1789"/>
                </a:moveTo>
                <a:lnTo>
                  <a:pt x="f1057" y="f1790"/>
                </a:lnTo>
                <a:cubicBezTo>
                  <a:pt x="f1058" y="f1791"/>
                  <a:pt x="f1059" y="f1792"/>
                  <a:pt x="f1060" y="f1793"/>
                </a:cubicBezTo>
                <a:cubicBezTo>
                  <a:pt x="f1061" y="f1794"/>
                  <a:pt x="f1062" y="f1795"/>
                  <a:pt x="f1063" y="f1796"/>
                </a:cubicBezTo>
                <a:lnTo>
                  <a:pt x="f1064" y="f1797"/>
                </a:lnTo>
                <a:cubicBezTo>
                  <a:pt x="f1065" y="f1828"/>
                  <a:pt x="f1066" y="f1827"/>
                  <a:pt x="f1067" y="f1756"/>
                </a:cubicBezTo>
                <a:cubicBezTo>
                  <a:pt x="f1068" y="f1757"/>
                  <a:pt x="f1069" y="f1758"/>
                  <a:pt x="f1070" y="f1759"/>
                </a:cubicBezTo>
                <a:lnTo>
                  <a:pt x="f1071" y="f1760"/>
                </a:lnTo>
                <a:cubicBezTo>
                  <a:pt x="f1072" y="f1761"/>
                  <a:pt x="f299" y="f1762"/>
                  <a:pt x="f298" y="f1763"/>
                </a:cubicBezTo>
                <a:cubicBezTo>
                  <a:pt x="f297" y="f1764"/>
                  <a:pt x="f296" y="f1765"/>
                  <a:pt x="f296" y="f1766"/>
                </a:cubicBezTo>
                <a:cubicBezTo>
                  <a:pt x="f296" y="f1767"/>
                  <a:pt x="f1073" y="f1768"/>
                  <a:pt x="f1074" y="f1769"/>
                </a:cubicBezTo>
                <a:lnTo>
                  <a:pt x="f294" y="f1770"/>
                </a:lnTo>
                <a:lnTo>
                  <a:pt x="f293" y="f1771"/>
                </a:lnTo>
                <a:lnTo>
                  <a:pt x="f1075" y="f1772"/>
                </a:lnTo>
                <a:cubicBezTo>
                  <a:pt x="f1076" y="f1773"/>
                  <a:pt x="f1077" y="f1774"/>
                  <a:pt x="f1078" y="f1775"/>
                </a:cubicBezTo>
                <a:cubicBezTo>
                  <a:pt x="f1079" y="f1776"/>
                  <a:pt x="f1080" y="f1777"/>
                  <a:pt x="f320" y="f1778"/>
                </a:cubicBezTo>
                <a:lnTo>
                  <a:pt x="f1081" y="f1779"/>
                </a:lnTo>
                <a:cubicBezTo>
                  <a:pt x="f1082" y="f1826"/>
                  <a:pt x="f1083" y="f1825"/>
                  <a:pt x="f1084" y="f1811"/>
                </a:cubicBezTo>
                <a:cubicBezTo>
                  <a:pt x="f1085" y="f1812"/>
                  <a:pt x="f1086" y="f1813"/>
                  <a:pt x="f1087" y="f1814"/>
                </a:cubicBezTo>
                <a:lnTo>
                  <a:pt x="f1088" y="f1815"/>
                </a:lnTo>
                <a:cubicBezTo>
                  <a:pt x="f1089" y="f1816"/>
                  <a:pt x="f1090" y="f1817"/>
                  <a:pt x="f1091" y="f1818"/>
                </a:cubicBezTo>
                <a:cubicBezTo>
                  <a:pt x="f1092" y="f1819"/>
                  <a:pt x="f1093" y="f1820"/>
                  <a:pt x="f1093" y="f1821"/>
                </a:cubicBezTo>
                <a:lnTo>
                  <a:pt x="f1094" y="f1824"/>
                </a:lnTo>
                <a:lnTo>
                  <a:pt x="f1095" y="f1823"/>
                </a:lnTo>
                <a:close/>
                <a:moveTo>
                  <a:pt x="f1096" y="f1789"/>
                </a:moveTo>
                <a:lnTo>
                  <a:pt x="f1097" y="f1823"/>
                </a:lnTo>
                <a:lnTo>
                  <a:pt x="f1098" y="f1824"/>
                </a:lnTo>
                <a:lnTo>
                  <a:pt x="f1099" y="f1821"/>
                </a:lnTo>
                <a:cubicBezTo>
                  <a:pt x="f1099" y="f1820"/>
                  <a:pt x="f1100" y="f1819"/>
                  <a:pt x="f1101" y="f1818"/>
                </a:cubicBezTo>
                <a:cubicBezTo>
                  <a:pt x="f1102" y="f1817"/>
                  <a:pt x="f1103" y="f1816"/>
                  <a:pt x="f1104" y="f1815"/>
                </a:cubicBezTo>
                <a:lnTo>
                  <a:pt x="f1105" y="f1814"/>
                </a:lnTo>
                <a:cubicBezTo>
                  <a:pt x="f1106" y="f1813"/>
                  <a:pt x="f1107" y="f1812"/>
                  <a:pt x="f1108" y="f1811"/>
                </a:cubicBezTo>
                <a:cubicBezTo>
                  <a:pt x="f1109" y="f1825"/>
                  <a:pt x="f1110" y="f1826"/>
                  <a:pt x="f1111" y="f1779"/>
                </a:cubicBezTo>
                <a:lnTo>
                  <a:pt x="f1112" y="f1778"/>
                </a:lnTo>
                <a:cubicBezTo>
                  <a:pt x="f1113" y="f1777"/>
                  <a:pt x="f1114" y="f1776"/>
                  <a:pt x="f1115" y="f1775"/>
                </a:cubicBezTo>
                <a:cubicBezTo>
                  <a:pt x="f1116" y="f1774"/>
                  <a:pt x="f1117" y="f1773"/>
                  <a:pt x="f1118" y="f1772"/>
                </a:cubicBezTo>
                <a:lnTo>
                  <a:pt x="f1119" y="f1771"/>
                </a:lnTo>
                <a:lnTo>
                  <a:pt x="f1120" y="f1770"/>
                </a:lnTo>
                <a:lnTo>
                  <a:pt x="f1121" y="f1769"/>
                </a:lnTo>
                <a:cubicBezTo>
                  <a:pt x="f1122" y="f1768"/>
                  <a:pt x="f1123" y="f1767"/>
                  <a:pt x="f1123" y="f1766"/>
                </a:cubicBezTo>
                <a:cubicBezTo>
                  <a:pt x="f1123" y="f1765"/>
                  <a:pt x="f1124" y="f1764"/>
                  <a:pt x="f1125" y="f1763"/>
                </a:cubicBezTo>
                <a:cubicBezTo>
                  <a:pt x="f1126" y="f1762"/>
                  <a:pt x="f1127" y="f1761"/>
                  <a:pt x="f1128" y="f1760"/>
                </a:cubicBezTo>
                <a:lnTo>
                  <a:pt x="f1129" y="f1759"/>
                </a:lnTo>
                <a:cubicBezTo>
                  <a:pt x="f1130" y="f1758"/>
                  <a:pt x="f1131" y="f1757"/>
                  <a:pt x="f1132" y="f1756"/>
                </a:cubicBezTo>
                <a:cubicBezTo>
                  <a:pt x="f1133" y="f1827"/>
                  <a:pt x="f1134" y="f1828"/>
                  <a:pt x="f1135" y="f1797"/>
                </a:cubicBezTo>
                <a:lnTo>
                  <a:pt x="f1136" y="f1796"/>
                </a:lnTo>
                <a:cubicBezTo>
                  <a:pt x="f1137" y="f1795"/>
                  <a:pt x="f1138" y="f1794"/>
                  <a:pt x="f1139" y="f1793"/>
                </a:cubicBezTo>
                <a:cubicBezTo>
                  <a:pt x="f1140" y="f1792"/>
                  <a:pt x="f1141" y="f1791"/>
                  <a:pt x="f1142" y="f1790"/>
                </a:cubicBezTo>
                <a:close/>
                <a:moveTo>
                  <a:pt x="f1143" y="f1789"/>
                </a:moveTo>
                <a:lnTo>
                  <a:pt x="f1144" y="f1790"/>
                </a:lnTo>
                <a:cubicBezTo>
                  <a:pt x="f1145" y="f1791"/>
                  <a:pt x="f1146" y="f1792"/>
                  <a:pt x="f1147" y="f1793"/>
                </a:cubicBezTo>
                <a:cubicBezTo>
                  <a:pt x="f1148" y="f1794"/>
                  <a:pt x="f1149" y="f1795"/>
                  <a:pt x="f1150" y="f1796"/>
                </a:cubicBezTo>
                <a:lnTo>
                  <a:pt x="f1151" y="f1797"/>
                </a:lnTo>
                <a:cubicBezTo>
                  <a:pt x="f1152" y="f1828"/>
                  <a:pt x="f1153" y="f1827"/>
                  <a:pt x="f1154" y="f1756"/>
                </a:cubicBezTo>
                <a:cubicBezTo>
                  <a:pt x="f1155" y="f1757"/>
                  <a:pt x="f1156" y="f1758"/>
                  <a:pt x="f1157" y="f1759"/>
                </a:cubicBezTo>
                <a:lnTo>
                  <a:pt x="f1158" y="f1760"/>
                </a:lnTo>
                <a:cubicBezTo>
                  <a:pt x="f1159" y="f1761"/>
                  <a:pt x="f367" y="f1762"/>
                  <a:pt x="f366" y="f1763"/>
                </a:cubicBezTo>
                <a:cubicBezTo>
                  <a:pt x="f365" y="f1764"/>
                  <a:pt x="f364" y="f1765"/>
                  <a:pt x="f364" y="f1766"/>
                </a:cubicBezTo>
                <a:cubicBezTo>
                  <a:pt x="f364" y="f1767"/>
                  <a:pt x="f1160" y="f1768"/>
                  <a:pt x="f1161" y="f1769"/>
                </a:cubicBezTo>
                <a:lnTo>
                  <a:pt x="f362" y="f1770"/>
                </a:lnTo>
                <a:lnTo>
                  <a:pt x="f361" y="f1771"/>
                </a:lnTo>
                <a:lnTo>
                  <a:pt x="f1162" y="f1772"/>
                </a:lnTo>
                <a:cubicBezTo>
                  <a:pt x="f1163" y="f1773"/>
                  <a:pt x="f1164" y="f1774"/>
                  <a:pt x="f1165" y="f1775"/>
                </a:cubicBezTo>
                <a:cubicBezTo>
                  <a:pt x="f1166" y="f1776"/>
                  <a:pt x="f1167" y="f1777"/>
                  <a:pt x="f388" y="f1778"/>
                </a:cubicBezTo>
                <a:lnTo>
                  <a:pt x="f1168" y="f1779"/>
                </a:lnTo>
                <a:cubicBezTo>
                  <a:pt x="f1169" y="f1826"/>
                  <a:pt x="f1170" y="f1825"/>
                  <a:pt x="f1171" y="f1811"/>
                </a:cubicBezTo>
                <a:cubicBezTo>
                  <a:pt x="f1172" y="f1812"/>
                  <a:pt x="f1173" y="f1813"/>
                  <a:pt x="f1174" y="f1814"/>
                </a:cubicBezTo>
                <a:lnTo>
                  <a:pt x="f1175" y="f1815"/>
                </a:lnTo>
                <a:cubicBezTo>
                  <a:pt x="f1176" y="f1816"/>
                  <a:pt x="f1177" y="f1817"/>
                  <a:pt x="f1178" y="f1818"/>
                </a:cubicBezTo>
                <a:cubicBezTo>
                  <a:pt x="f1179" y="f1819"/>
                  <a:pt x="f1180" y="f1820"/>
                  <a:pt x="f1180" y="f1821"/>
                </a:cubicBezTo>
                <a:lnTo>
                  <a:pt x="f1181" y="f1824"/>
                </a:lnTo>
                <a:lnTo>
                  <a:pt x="f1182" y="f1823"/>
                </a:lnTo>
                <a:close/>
                <a:moveTo>
                  <a:pt x="f1183" y="f1789"/>
                </a:moveTo>
                <a:lnTo>
                  <a:pt x="f1184" y="f1823"/>
                </a:lnTo>
                <a:lnTo>
                  <a:pt x="f1185" y="f1824"/>
                </a:lnTo>
                <a:lnTo>
                  <a:pt x="f1186" y="f1821"/>
                </a:lnTo>
                <a:cubicBezTo>
                  <a:pt x="f1186" y="f1820"/>
                  <a:pt x="f1187" y="f1819"/>
                  <a:pt x="f1188" y="f1818"/>
                </a:cubicBezTo>
                <a:cubicBezTo>
                  <a:pt x="f1189" y="f1817"/>
                  <a:pt x="f1190" y="f1816"/>
                  <a:pt x="f1191" y="f1815"/>
                </a:cubicBezTo>
                <a:lnTo>
                  <a:pt x="f1192" y="f1814"/>
                </a:lnTo>
                <a:cubicBezTo>
                  <a:pt x="f1193" y="f1813"/>
                  <a:pt x="f1194" y="f1812"/>
                  <a:pt x="f1195" y="f1811"/>
                </a:cubicBezTo>
                <a:cubicBezTo>
                  <a:pt x="f1196" y="f1825"/>
                  <a:pt x="f1197" y="f1826"/>
                  <a:pt x="f1198" y="f1779"/>
                </a:cubicBezTo>
                <a:lnTo>
                  <a:pt x="f1199" y="f1778"/>
                </a:lnTo>
                <a:cubicBezTo>
                  <a:pt x="f1200" y="f1777"/>
                  <a:pt x="f1201" y="f1776"/>
                  <a:pt x="f1202" y="f1775"/>
                </a:cubicBezTo>
                <a:cubicBezTo>
                  <a:pt x="f1203" y="f1774"/>
                  <a:pt x="f1204" y="f1773"/>
                  <a:pt x="f1205" y="f1772"/>
                </a:cubicBezTo>
                <a:lnTo>
                  <a:pt x="f1206" y="f1771"/>
                </a:lnTo>
                <a:lnTo>
                  <a:pt x="f1207" y="f1770"/>
                </a:lnTo>
                <a:lnTo>
                  <a:pt x="f1208" y="f1769"/>
                </a:lnTo>
                <a:cubicBezTo>
                  <a:pt x="f1209" y="f1768"/>
                  <a:pt x="f1210" y="f1767"/>
                  <a:pt x="f1210" y="f1766"/>
                </a:cubicBezTo>
                <a:cubicBezTo>
                  <a:pt x="f1210" y="f1765"/>
                  <a:pt x="f1211" y="f1764"/>
                  <a:pt x="f1212" y="f1763"/>
                </a:cubicBezTo>
                <a:cubicBezTo>
                  <a:pt x="f1213" y="f1762"/>
                  <a:pt x="f1214" y="f1761"/>
                  <a:pt x="f1215" y="f1760"/>
                </a:cubicBezTo>
                <a:lnTo>
                  <a:pt x="f1216" y="f1759"/>
                </a:lnTo>
                <a:cubicBezTo>
                  <a:pt x="f1217" y="f1758"/>
                  <a:pt x="f1218" y="f1757"/>
                  <a:pt x="f1219" y="f1756"/>
                </a:cubicBezTo>
                <a:cubicBezTo>
                  <a:pt x="f1220" y="f1827"/>
                  <a:pt x="f1221" y="f1828"/>
                  <a:pt x="f1222" y="f1797"/>
                </a:cubicBezTo>
                <a:lnTo>
                  <a:pt x="f1223" y="f1796"/>
                </a:lnTo>
                <a:cubicBezTo>
                  <a:pt x="f1224" y="f1795"/>
                  <a:pt x="f1225" y="f1794"/>
                  <a:pt x="f1226" y="f1793"/>
                </a:cubicBezTo>
                <a:cubicBezTo>
                  <a:pt x="f1227" y="f1792"/>
                  <a:pt x="f1228" y="f1791"/>
                  <a:pt x="f1229" y="f1790"/>
                </a:cubicBezTo>
                <a:close/>
                <a:moveTo>
                  <a:pt x="f1230" y="f1789"/>
                </a:moveTo>
                <a:lnTo>
                  <a:pt x="f1231" y="f1790"/>
                </a:lnTo>
                <a:cubicBezTo>
                  <a:pt x="f1232" y="f1791"/>
                  <a:pt x="f1233" y="f1792"/>
                  <a:pt x="f1234" y="f1793"/>
                </a:cubicBezTo>
                <a:cubicBezTo>
                  <a:pt x="f1235" y="f1794"/>
                  <a:pt x="f1236" y="f1795"/>
                  <a:pt x="f1237" y="f1796"/>
                </a:cubicBezTo>
                <a:lnTo>
                  <a:pt x="f1238" y="f1797"/>
                </a:lnTo>
                <a:cubicBezTo>
                  <a:pt x="f1239" y="f1828"/>
                  <a:pt x="f1240" y="f1827"/>
                  <a:pt x="f1241" y="f1756"/>
                </a:cubicBezTo>
                <a:cubicBezTo>
                  <a:pt x="f1242" y="f1757"/>
                  <a:pt x="f1243" y="f1758"/>
                  <a:pt x="f1244" y="f1759"/>
                </a:cubicBezTo>
                <a:lnTo>
                  <a:pt x="f1245" y="f1760"/>
                </a:lnTo>
                <a:cubicBezTo>
                  <a:pt x="f1246" y="f1761"/>
                  <a:pt x="f435" y="f1762"/>
                  <a:pt x="f434" y="f1763"/>
                </a:cubicBezTo>
                <a:cubicBezTo>
                  <a:pt x="f433" y="f1764"/>
                  <a:pt x="f432" y="f1765"/>
                  <a:pt x="f432" y="f1766"/>
                </a:cubicBezTo>
                <a:cubicBezTo>
                  <a:pt x="f432" y="f1767"/>
                  <a:pt x="f1247" y="f1768"/>
                  <a:pt x="f1248" y="f1769"/>
                </a:cubicBezTo>
                <a:lnTo>
                  <a:pt x="f430" y="f1770"/>
                </a:lnTo>
                <a:lnTo>
                  <a:pt x="f429" y="f1771"/>
                </a:lnTo>
                <a:lnTo>
                  <a:pt x="f1249" y="f1772"/>
                </a:lnTo>
                <a:cubicBezTo>
                  <a:pt x="f1250" y="f1773"/>
                  <a:pt x="f1251" y="f1774"/>
                  <a:pt x="f1252" y="f1775"/>
                </a:cubicBezTo>
                <a:cubicBezTo>
                  <a:pt x="f1253" y="f1776"/>
                  <a:pt x="f1254" y="f1777"/>
                  <a:pt x="f456" y="f1778"/>
                </a:cubicBezTo>
                <a:lnTo>
                  <a:pt x="f1255" y="f1779"/>
                </a:lnTo>
                <a:cubicBezTo>
                  <a:pt x="f1256" y="f1826"/>
                  <a:pt x="f1257" y="f1825"/>
                  <a:pt x="f1258" y="f1811"/>
                </a:cubicBezTo>
                <a:cubicBezTo>
                  <a:pt x="f1259" y="f1812"/>
                  <a:pt x="f1260" y="f1813"/>
                  <a:pt x="f1261" y="f1814"/>
                </a:cubicBezTo>
                <a:lnTo>
                  <a:pt x="f1262" y="f1815"/>
                </a:lnTo>
                <a:cubicBezTo>
                  <a:pt x="f1263" y="f1816"/>
                  <a:pt x="f1264" y="f1817"/>
                  <a:pt x="f1265" y="f1818"/>
                </a:cubicBezTo>
                <a:cubicBezTo>
                  <a:pt x="f1266" y="f1819"/>
                  <a:pt x="f1267" y="f1820"/>
                  <a:pt x="f1267" y="f1821"/>
                </a:cubicBezTo>
                <a:lnTo>
                  <a:pt x="f1268" y="f1824"/>
                </a:lnTo>
                <a:lnTo>
                  <a:pt x="f1269" y="f1823"/>
                </a:lnTo>
                <a:close/>
                <a:moveTo>
                  <a:pt x="f1270" y="f1789"/>
                </a:moveTo>
                <a:lnTo>
                  <a:pt x="f1271" y="f1823"/>
                </a:lnTo>
                <a:lnTo>
                  <a:pt x="f1272" y="f1824"/>
                </a:lnTo>
                <a:lnTo>
                  <a:pt x="f1273" y="f1821"/>
                </a:lnTo>
                <a:cubicBezTo>
                  <a:pt x="f1273" y="f1820"/>
                  <a:pt x="f1274" y="f1819"/>
                  <a:pt x="f1275" y="f1818"/>
                </a:cubicBezTo>
                <a:cubicBezTo>
                  <a:pt x="f1276" y="f1817"/>
                  <a:pt x="f1277" y="f1816"/>
                  <a:pt x="f1278" y="f1815"/>
                </a:cubicBezTo>
                <a:lnTo>
                  <a:pt x="f1279" y="f1814"/>
                </a:lnTo>
                <a:cubicBezTo>
                  <a:pt x="f1280" y="f1813"/>
                  <a:pt x="f1281" y="f1812"/>
                  <a:pt x="f1282" y="f1811"/>
                </a:cubicBezTo>
                <a:cubicBezTo>
                  <a:pt x="f1283" y="f1825"/>
                  <a:pt x="f1284" y="f1826"/>
                  <a:pt x="f1285" y="f1779"/>
                </a:cubicBezTo>
                <a:lnTo>
                  <a:pt x="f1286" y="f1778"/>
                </a:lnTo>
                <a:cubicBezTo>
                  <a:pt x="f1287" y="f1777"/>
                  <a:pt x="f1288" y="f1776"/>
                  <a:pt x="f1289" y="f1775"/>
                </a:cubicBezTo>
                <a:cubicBezTo>
                  <a:pt x="f1290" y="f1774"/>
                  <a:pt x="f1291" y="f1773"/>
                  <a:pt x="f1292" y="f1772"/>
                </a:cubicBezTo>
                <a:lnTo>
                  <a:pt x="f1293" y="f1771"/>
                </a:lnTo>
                <a:lnTo>
                  <a:pt x="f1294" y="f1770"/>
                </a:lnTo>
                <a:lnTo>
                  <a:pt x="f1295" y="f1769"/>
                </a:lnTo>
                <a:cubicBezTo>
                  <a:pt x="f1296" y="f1768"/>
                  <a:pt x="f1297" y="f1767"/>
                  <a:pt x="f1297" y="f1766"/>
                </a:cubicBezTo>
                <a:cubicBezTo>
                  <a:pt x="f1297" y="f1765"/>
                  <a:pt x="f1298" y="f1764"/>
                  <a:pt x="f1299" y="f1763"/>
                </a:cubicBezTo>
                <a:cubicBezTo>
                  <a:pt x="f1300" y="f1762"/>
                  <a:pt x="f1301" y="f1761"/>
                  <a:pt x="f1302" y="f1760"/>
                </a:cubicBezTo>
                <a:lnTo>
                  <a:pt x="f1303" y="f1759"/>
                </a:lnTo>
                <a:cubicBezTo>
                  <a:pt x="f1304" y="f1758"/>
                  <a:pt x="f1305" y="f1757"/>
                  <a:pt x="f1306" y="f1756"/>
                </a:cubicBezTo>
                <a:cubicBezTo>
                  <a:pt x="f1307" y="f1827"/>
                  <a:pt x="f1308" y="f1828"/>
                  <a:pt x="f1309" y="f1797"/>
                </a:cubicBezTo>
                <a:lnTo>
                  <a:pt x="f1310" y="f1796"/>
                </a:lnTo>
                <a:cubicBezTo>
                  <a:pt x="f1311" y="f1795"/>
                  <a:pt x="f1312" y="f1794"/>
                  <a:pt x="f1313" y="f1793"/>
                </a:cubicBezTo>
                <a:cubicBezTo>
                  <a:pt x="f1314" y="f1792"/>
                  <a:pt x="f1315" y="f1791"/>
                  <a:pt x="f1316" y="f1790"/>
                </a:cubicBezTo>
                <a:close/>
                <a:moveTo>
                  <a:pt x="f51" y="f1829"/>
                </a:moveTo>
                <a:cubicBezTo>
                  <a:pt x="f1318" y="f1830"/>
                  <a:pt x="f1320" y="f1831"/>
                  <a:pt x="f1322" y="f1832"/>
                </a:cubicBezTo>
                <a:cubicBezTo>
                  <a:pt x="f1324" y="f1833"/>
                  <a:pt x="f1326" y="f1834"/>
                  <a:pt x="f51" y="f1829"/>
                </a:cubicBezTo>
                <a:close/>
                <a:moveTo>
                  <a:pt x="f108" y="f1829"/>
                </a:moveTo>
                <a:cubicBezTo>
                  <a:pt x="f553" y="f1834"/>
                  <a:pt x="f1328" y="f1833"/>
                  <a:pt x="f551" y="f1832"/>
                </a:cubicBezTo>
                <a:cubicBezTo>
                  <a:pt x="f555" y="f1831"/>
                  <a:pt x="f1329" y="f1830"/>
                  <a:pt x="f108" y="f1829"/>
                </a:cubicBezTo>
                <a:close/>
                <a:moveTo>
                  <a:pt x="f138" y="f1829"/>
                </a:moveTo>
                <a:cubicBezTo>
                  <a:pt x="f1330" y="f1830"/>
                  <a:pt x="f1331" y="f1831"/>
                  <a:pt x="f1332" y="f1832"/>
                </a:cubicBezTo>
                <a:cubicBezTo>
                  <a:pt x="f1333" y="f1833"/>
                  <a:pt x="f1334" y="f1834"/>
                  <a:pt x="f138" y="f1829"/>
                </a:cubicBezTo>
                <a:close/>
                <a:moveTo>
                  <a:pt x="f176" y="f1829"/>
                </a:moveTo>
                <a:cubicBezTo>
                  <a:pt x="f564" y="f1834"/>
                  <a:pt x="f1335" y="f1833"/>
                  <a:pt x="f562" y="f1832"/>
                </a:cubicBezTo>
                <a:cubicBezTo>
                  <a:pt x="f566" y="f1831"/>
                  <a:pt x="f1336" y="f1830"/>
                  <a:pt x="f176" y="f1829"/>
                </a:cubicBezTo>
                <a:close/>
                <a:moveTo>
                  <a:pt x="f206" y="f1829"/>
                </a:moveTo>
                <a:cubicBezTo>
                  <a:pt x="f1337" y="f1830"/>
                  <a:pt x="f1338" y="f1831"/>
                  <a:pt x="f1339" y="f1832"/>
                </a:cubicBezTo>
                <a:cubicBezTo>
                  <a:pt x="f1340" y="f1833"/>
                  <a:pt x="f1341" y="f1834"/>
                  <a:pt x="f206" y="f1829"/>
                </a:cubicBezTo>
                <a:close/>
                <a:moveTo>
                  <a:pt x="f244" y="f1829"/>
                </a:moveTo>
                <a:cubicBezTo>
                  <a:pt x="f575" y="f1834"/>
                  <a:pt x="f1342" y="f1833"/>
                  <a:pt x="f573" y="f1832"/>
                </a:cubicBezTo>
                <a:cubicBezTo>
                  <a:pt x="f577" y="f1831"/>
                  <a:pt x="f1343" y="f1830"/>
                  <a:pt x="f244" y="f1829"/>
                </a:cubicBezTo>
                <a:close/>
                <a:moveTo>
                  <a:pt x="f274" y="f1829"/>
                </a:moveTo>
                <a:cubicBezTo>
                  <a:pt x="f1344" y="f1830"/>
                  <a:pt x="f1345" y="f1831"/>
                  <a:pt x="f1346" y="f1832"/>
                </a:cubicBezTo>
                <a:cubicBezTo>
                  <a:pt x="f1347" y="f1833"/>
                  <a:pt x="f1348" y="f1834"/>
                  <a:pt x="f274" y="f1829"/>
                </a:cubicBezTo>
                <a:close/>
                <a:moveTo>
                  <a:pt x="f312" y="f1829"/>
                </a:moveTo>
                <a:cubicBezTo>
                  <a:pt x="f586" y="f1834"/>
                  <a:pt x="f1349" y="f1833"/>
                  <a:pt x="f584" y="f1832"/>
                </a:cubicBezTo>
                <a:cubicBezTo>
                  <a:pt x="f588" y="f1831"/>
                  <a:pt x="f1350" y="f1830"/>
                  <a:pt x="f312" y="f1829"/>
                </a:cubicBezTo>
                <a:close/>
                <a:moveTo>
                  <a:pt x="f342" y="f1829"/>
                </a:moveTo>
                <a:cubicBezTo>
                  <a:pt x="f1351" y="f1830"/>
                  <a:pt x="f1352" y="f1831"/>
                  <a:pt x="f1353" y="f1832"/>
                </a:cubicBezTo>
                <a:cubicBezTo>
                  <a:pt x="f1354" y="f1833"/>
                  <a:pt x="f1355" y="f1834"/>
                  <a:pt x="f342" y="f1829"/>
                </a:cubicBezTo>
                <a:close/>
                <a:moveTo>
                  <a:pt x="f380" y="f1829"/>
                </a:moveTo>
                <a:cubicBezTo>
                  <a:pt x="f597" y="f1834"/>
                  <a:pt x="f1356" y="f1833"/>
                  <a:pt x="f595" y="f1832"/>
                </a:cubicBezTo>
                <a:cubicBezTo>
                  <a:pt x="f599" y="f1831"/>
                  <a:pt x="f1357" y="f1830"/>
                  <a:pt x="f380" y="f1829"/>
                </a:cubicBezTo>
                <a:close/>
                <a:moveTo>
                  <a:pt x="f410" y="f1829"/>
                </a:moveTo>
                <a:cubicBezTo>
                  <a:pt x="f1358" y="f1830"/>
                  <a:pt x="f1359" y="f1831"/>
                  <a:pt x="f1360" y="f1832"/>
                </a:cubicBezTo>
                <a:cubicBezTo>
                  <a:pt x="f1361" y="f1833"/>
                  <a:pt x="f1362" y="f1834"/>
                  <a:pt x="f410" y="f1829"/>
                </a:cubicBezTo>
                <a:close/>
                <a:moveTo>
                  <a:pt x="f448" y="f1829"/>
                </a:moveTo>
                <a:cubicBezTo>
                  <a:pt x="f608" y="f1834"/>
                  <a:pt x="f1363" y="f1833"/>
                  <a:pt x="f606" y="f1832"/>
                </a:cubicBezTo>
                <a:cubicBezTo>
                  <a:pt x="f610" y="f1831"/>
                  <a:pt x="f1364" y="f1830"/>
                  <a:pt x="f448" y="f1829"/>
                </a:cubicBezTo>
                <a:close/>
                <a:moveTo>
                  <a:pt x="f478" y="f1829"/>
                </a:moveTo>
                <a:cubicBezTo>
                  <a:pt x="f1365" y="f1830"/>
                  <a:pt x="f1366" y="f1831"/>
                  <a:pt x="f1367" y="f1832"/>
                </a:cubicBezTo>
                <a:cubicBezTo>
                  <a:pt x="f1368" y="f1833"/>
                  <a:pt x="f1369" y="f1834"/>
                  <a:pt x="f478" y="f1829"/>
                </a:cubicBezTo>
                <a:close/>
                <a:moveTo>
                  <a:pt x="f3" y="f1835"/>
                </a:moveTo>
                <a:lnTo>
                  <a:pt x="f3" y="f1836"/>
                </a:lnTo>
                <a:cubicBezTo>
                  <a:pt x="f1372" y="f1837"/>
                  <a:pt x="f1374" y="f1838"/>
                  <a:pt x="f704" y="f1832"/>
                </a:cubicBezTo>
                <a:cubicBezTo>
                  <a:pt x="f1376" y="f1839"/>
                  <a:pt x="f1378" y="f1840"/>
                  <a:pt x="f3" y="f1841"/>
                </a:cubicBezTo>
                <a:lnTo>
                  <a:pt x="f3" y="f1842"/>
                </a:lnTo>
                <a:cubicBezTo>
                  <a:pt x="f1382" y="f1843"/>
                  <a:pt x="f1384" y="f1844"/>
                  <a:pt x="f1386" y="f1845"/>
                </a:cubicBezTo>
                <a:lnTo>
                  <a:pt x="f690" y="f1846"/>
                </a:lnTo>
                <a:cubicBezTo>
                  <a:pt x="f1389" y="f1847"/>
                  <a:pt x="f1391" y="f1848"/>
                  <a:pt x="f1393" y="f1849"/>
                </a:cubicBezTo>
                <a:cubicBezTo>
                  <a:pt x="f1395" y="f1850"/>
                  <a:pt x="f1397" y="f1851"/>
                  <a:pt x="f1399" y="f1852"/>
                </a:cubicBezTo>
                <a:lnTo>
                  <a:pt x="f676" y="f1853"/>
                </a:lnTo>
                <a:lnTo>
                  <a:pt x="f738" y="f1854"/>
                </a:lnTo>
                <a:lnTo>
                  <a:pt x="f1403" y="f1855"/>
                </a:lnTo>
                <a:cubicBezTo>
                  <a:pt x="f1405" y="f1856"/>
                  <a:pt x="f733" y="f1857"/>
                  <a:pt x="f733" y="f1858"/>
                </a:cubicBezTo>
                <a:cubicBezTo>
                  <a:pt x="f733" y="f1859"/>
                  <a:pt x="f731" y="f1860"/>
                  <a:pt x="f729" y="f1861"/>
                </a:cubicBezTo>
                <a:cubicBezTo>
                  <a:pt x="f727" y="f1862"/>
                  <a:pt x="f1413" y="f1863"/>
                  <a:pt x="f1415" y="f1864"/>
                </a:cubicBezTo>
                <a:lnTo>
                  <a:pt x="f1417" y="f1865"/>
                </a:lnTo>
                <a:cubicBezTo>
                  <a:pt x="f1419" y="f1866"/>
                  <a:pt x="f1421" y="f1867"/>
                  <a:pt x="f1423" y="f1868"/>
                </a:cubicBezTo>
                <a:cubicBezTo>
                  <a:pt x="f713" y="f1869"/>
                  <a:pt x="f1426" y="f1870"/>
                  <a:pt x="f3" y="f1835"/>
                </a:cubicBezTo>
                <a:close/>
                <a:moveTo>
                  <a:pt x="f23" y="f1871"/>
                </a:moveTo>
                <a:lnTo>
                  <a:pt x="f25" y="f1872"/>
                </a:lnTo>
                <a:cubicBezTo>
                  <a:pt x="f27" y="f1873"/>
                  <a:pt x="f29" y="f1874"/>
                  <a:pt x="f31" y="f1875"/>
                </a:cubicBezTo>
                <a:cubicBezTo>
                  <a:pt x="f33" y="f1876"/>
                  <a:pt x="f35" y="f1877"/>
                  <a:pt x="f37" y="f1878"/>
                </a:cubicBezTo>
                <a:lnTo>
                  <a:pt x="f39" y="f1879"/>
                </a:lnTo>
                <a:cubicBezTo>
                  <a:pt x="f1437" y="f1880"/>
                  <a:pt x="f1439" y="f1881"/>
                  <a:pt x="f1441" y="f1868"/>
                </a:cubicBezTo>
                <a:cubicBezTo>
                  <a:pt x="f1442" y="f1867"/>
                  <a:pt x="f1443" y="f1866"/>
                  <a:pt x="f1444" y="f1865"/>
                </a:cubicBezTo>
                <a:lnTo>
                  <a:pt x="f1445" y="f1864"/>
                </a:lnTo>
                <a:cubicBezTo>
                  <a:pt x="f1446" y="f1863"/>
                  <a:pt x="f1447" y="f1862"/>
                  <a:pt x="f1448" y="f1861"/>
                </a:cubicBezTo>
                <a:cubicBezTo>
                  <a:pt x="f1449" y="f1860"/>
                  <a:pt x="f1450" y="f1859"/>
                  <a:pt x="f1450" y="f1858"/>
                </a:cubicBezTo>
                <a:cubicBezTo>
                  <a:pt x="f1450" y="f1857"/>
                  <a:pt x="f1451" y="f1856"/>
                  <a:pt x="f1452" y="f1855"/>
                </a:cubicBezTo>
                <a:lnTo>
                  <a:pt x="f1453" y="f1854"/>
                </a:lnTo>
                <a:lnTo>
                  <a:pt x="f1454" y="f1853"/>
                </a:lnTo>
                <a:lnTo>
                  <a:pt x="f1455" y="f1852"/>
                </a:lnTo>
                <a:cubicBezTo>
                  <a:pt x="f1456" y="f1851"/>
                  <a:pt x="f1457" y="f1850"/>
                  <a:pt x="f1458" y="f1849"/>
                </a:cubicBezTo>
                <a:cubicBezTo>
                  <a:pt x="f1459" y="f1848"/>
                  <a:pt x="f1460" y="f1847"/>
                  <a:pt x="f1461" y="f1846"/>
                </a:cubicBezTo>
                <a:lnTo>
                  <a:pt x="f1462" y="f1845"/>
                </a:lnTo>
                <a:cubicBezTo>
                  <a:pt x="f1463" y="f1882"/>
                  <a:pt x="f1465" y="f1883"/>
                  <a:pt x="f63" y="f1884"/>
                </a:cubicBezTo>
                <a:cubicBezTo>
                  <a:pt x="f65" y="f1885"/>
                  <a:pt x="f67" y="f1886"/>
                  <a:pt x="f69" y="f1887"/>
                </a:cubicBezTo>
                <a:lnTo>
                  <a:pt x="f71" y="f1888"/>
                </a:lnTo>
                <a:cubicBezTo>
                  <a:pt x="f73" y="f1889"/>
                  <a:pt x="f75" y="f1890"/>
                  <a:pt x="f77" y="f1891"/>
                </a:cubicBezTo>
                <a:cubicBezTo>
                  <a:pt x="f79" y="f1892"/>
                  <a:pt x="f81" y="f1893"/>
                  <a:pt x="f81" y="f1894"/>
                </a:cubicBezTo>
                <a:lnTo>
                  <a:pt x="f84" y="f1895"/>
                </a:lnTo>
                <a:lnTo>
                  <a:pt x="f86" y="f1896"/>
                </a:lnTo>
                <a:close/>
                <a:moveTo>
                  <a:pt x="f88" y="f1871"/>
                </a:moveTo>
                <a:lnTo>
                  <a:pt x="f89" y="f1896"/>
                </a:lnTo>
                <a:lnTo>
                  <a:pt x="f90" y="f1895"/>
                </a:lnTo>
                <a:lnTo>
                  <a:pt x="f91" y="f1894"/>
                </a:lnTo>
                <a:cubicBezTo>
                  <a:pt x="f91" y="f1893"/>
                  <a:pt x="f92" y="f1892"/>
                  <a:pt x="f93" y="f1891"/>
                </a:cubicBezTo>
                <a:cubicBezTo>
                  <a:pt x="f94" y="f1890"/>
                  <a:pt x="f95" y="f1889"/>
                  <a:pt x="f96" y="f1888"/>
                </a:cubicBezTo>
                <a:lnTo>
                  <a:pt x="f97" y="f1887"/>
                </a:lnTo>
                <a:cubicBezTo>
                  <a:pt x="f98" y="f1886"/>
                  <a:pt x="f99" y="f1885"/>
                  <a:pt x="f100" y="f1884"/>
                </a:cubicBezTo>
                <a:cubicBezTo>
                  <a:pt x="f801" y="f1883"/>
                  <a:pt x="f800" y="f1882"/>
                  <a:pt x="f1480" y="f1845"/>
                </a:cubicBezTo>
                <a:lnTo>
                  <a:pt x="f798" y="f1846"/>
                </a:lnTo>
                <a:cubicBezTo>
                  <a:pt x="f1481" y="f1847"/>
                  <a:pt x="f1482" y="f1848"/>
                  <a:pt x="f1483" y="f1849"/>
                </a:cubicBezTo>
                <a:cubicBezTo>
                  <a:pt x="f1484" y="f1850"/>
                  <a:pt x="f1485" y="f1851"/>
                  <a:pt x="f1486" y="f1852"/>
                </a:cubicBezTo>
                <a:lnTo>
                  <a:pt x="f791" y="f1853"/>
                </a:lnTo>
                <a:lnTo>
                  <a:pt x="f830" y="f1854"/>
                </a:lnTo>
                <a:lnTo>
                  <a:pt x="f1487" y="f1855"/>
                </a:lnTo>
                <a:cubicBezTo>
                  <a:pt x="f1488" y="f1856"/>
                  <a:pt x="f828" y="f1857"/>
                  <a:pt x="f828" y="f1858"/>
                </a:cubicBezTo>
                <a:cubicBezTo>
                  <a:pt x="f828" y="f1859"/>
                  <a:pt x="f827" y="f1860"/>
                  <a:pt x="f826" y="f1861"/>
                </a:cubicBezTo>
                <a:cubicBezTo>
                  <a:pt x="f825" y="f1862"/>
                  <a:pt x="f1489" y="f1863"/>
                  <a:pt x="f1490" y="f1864"/>
                </a:cubicBezTo>
                <a:lnTo>
                  <a:pt x="f1491" y="f1865"/>
                </a:lnTo>
                <a:cubicBezTo>
                  <a:pt x="f1492" y="f1866"/>
                  <a:pt x="f1493" y="f1867"/>
                  <a:pt x="f1494" y="f1868"/>
                </a:cubicBezTo>
                <a:cubicBezTo>
                  <a:pt x="f818" y="f1881"/>
                  <a:pt x="f817" y="f1880"/>
                  <a:pt x="f115" y="f1879"/>
                </a:cubicBezTo>
                <a:lnTo>
                  <a:pt x="f116" y="f1878"/>
                </a:lnTo>
                <a:cubicBezTo>
                  <a:pt x="f117" y="f1877"/>
                  <a:pt x="f118" y="f1876"/>
                  <a:pt x="f119" y="f1875"/>
                </a:cubicBezTo>
                <a:cubicBezTo>
                  <a:pt x="f120" y="f1874"/>
                  <a:pt x="f121" y="f1873"/>
                  <a:pt x="f122" y="f1872"/>
                </a:cubicBezTo>
                <a:close/>
                <a:moveTo>
                  <a:pt x="f123" y="f1871"/>
                </a:moveTo>
                <a:lnTo>
                  <a:pt x="f124" y="f1872"/>
                </a:lnTo>
                <a:cubicBezTo>
                  <a:pt x="f125" y="f1873"/>
                  <a:pt x="f126" y="f1874"/>
                  <a:pt x="f127" y="f1875"/>
                </a:cubicBezTo>
                <a:cubicBezTo>
                  <a:pt x="f128" y="f1876"/>
                  <a:pt x="f129" y="f1877"/>
                  <a:pt x="f130" y="f1878"/>
                </a:cubicBezTo>
                <a:lnTo>
                  <a:pt x="f131" y="f1879"/>
                </a:lnTo>
                <a:cubicBezTo>
                  <a:pt x="f1495" y="f1880"/>
                  <a:pt x="f1496" y="f1881"/>
                  <a:pt x="f1497" y="f1868"/>
                </a:cubicBezTo>
                <a:cubicBezTo>
                  <a:pt x="f1498" y="f1867"/>
                  <a:pt x="f1499" y="f1866"/>
                  <a:pt x="f1500" y="f1865"/>
                </a:cubicBezTo>
                <a:lnTo>
                  <a:pt x="f1501" y="f1864"/>
                </a:lnTo>
                <a:cubicBezTo>
                  <a:pt x="f1502" y="f1863"/>
                  <a:pt x="f1503" y="f1862"/>
                  <a:pt x="f1504" y="f1861"/>
                </a:cubicBezTo>
                <a:cubicBezTo>
                  <a:pt x="f1505" y="f1860"/>
                  <a:pt x="f1506" y="f1859"/>
                  <a:pt x="f1506" y="f1858"/>
                </a:cubicBezTo>
                <a:cubicBezTo>
                  <a:pt x="f1506" y="f1857"/>
                  <a:pt x="f1507" y="f1856"/>
                  <a:pt x="f1508" y="f1855"/>
                </a:cubicBezTo>
                <a:lnTo>
                  <a:pt x="f1509" y="f1854"/>
                </a:lnTo>
                <a:lnTo>
                  <a:pt x="f1510" y="f1853"/>
                </a:lnTo>
                <a:lnTo>
                  <a:pt x="f1511" y="f1852"/>
                </a:lnTo>
                <a:cubicBezTo>
                  <a:pt x="f1512" y="f1851"/>
                  <a:pt x="f1513" y="f1850"/>
                  <a:pt x="f1514" y="f1849"/>
                </a:cubicBezTo>
                <a:cubicBezTo>
                  <a:pt x="f1515" y="f1848"/>
                  <a:pt x="f1516" y="f1847"/>
                  <a:pt x="f1517" y="f1846"/>
                </a:cubicBezTo>
                <a:lnTo>
                  <a:pt x="f1518" y="f1845"/>
                </a:lnTo>
                <a:cubicBezTo>
                  <a:pt x="f1519" y="f1882"/>
                  <a:pt x="f1520" y="f1883"/>
                  <a:pt x="f145" y="f1884"/>
                </a:cubicBezTo>
                <a:cubicBezTo>
                  <a:pt x="f146" y="f1885"/>
                  <a:pt x="f147" y="f1886"/>
                  <a:pt x="f148" y="f1887"/>
                </a:cubicBezTo>
                <a:lnTo>
                  <a:pt x="f149" y="f1888"/>
                </a:lnTo>
                <a:cubicBezTo>
                  <a:pt x="f150" y="f1889"/>
                  <a:pt x="f151" y="f1890"/>
                  <a:pt x="f152" y="f1891"/>
                </a:cubicBezTo>
                <a:cubicBezTo>
                  <a:pt x="f153" y="f1892"/>
                  <a:pt x="f154" y="f1893"/>
                  <a:pt x="f154" y="f1894"/>
                </a:cubicBezTo>
                <a:lnTo>
                  <a:pt x="f155" y="f1895"/>
                </a:lnTo>
                <a:lnTo>
                  <a:pt x="f156" y="f1896"/>
                </a:lnTo>
                <a:close/>
                <a:moveTo>
                  <a:pt x="f157" y="f1871"/>
                </a:moveTo>
                <a:lnTo>
                  <a:pt x="f158" y="f1896"/>
                </a:lnTo>
                <a:lnTo>
                  <a:pt x="f159" y="f1895"/>
                </a:lnTo>
                <a:lnTo>
                  <a:pt x="f160" y="f1894"/>
                </a:lnTo>
                <a:cubicBezTo>
                  <a:pt x="f160" y="f1893"/>
                  <a:pt x="f161" y="f1892"/>
                  <a:pt x="f162" y="f1891"/>
                </a:cubicBezTo>
                <a:cubicBezTo>
                  <a:pt x="f163" y="f1890"/>
                  <a:pt x="f164" y="f1889"/>
                  <a:pt x="f165" y="f1888"/>
                </a:cubicBezTo>
                <a:lnTo>
                  <a:pt x="f166" y="f1887"/>
                </a:lnTo>
                <a:cubicBezTo>
                  <a:pt x="f167" y="f1886"/>
                  <a:pt x="f168" y="f1885"/>
                  <a:pt x="f169" y="f1884"/>
                </a:cubicBezTo>
                <a:cubicBezTo>
                  <a:pt x="f888" y="f1883"/>
                  <a:pt x="f887" y="f1882"/>
                  <a:pt x="f1521" y="f1845"/>
                </a:cubicBezTo>
                <a:lnTo>
                  <a:pt x="f885" y="f1846"/>
                </a:lnTo>
                <a:cubicBezTo>
                  <a:pt x="f1522" y="f1847"/>
                  <a:pt x="f1523" y="f1848"/>
                  <a:pt x="f1524" y="f1849"/>
                </a:cubicBezTo>
                <a:cubicBezTo>
                  <a:pt x="f1525" y="f1850"/>
                  <a:pt x="f1526" y="f1851"/>
                  <a:pt x="f1527" y="f1852"/>
                </a:cubicBezTo>
                <a:lnTo>
                  <a:pt x="f878" y="f1853"/>
                </a:lnTo>
                <a:lnTo>
                  <a:pt x="f917" y="f1854"/>
                </a:lnTo>
                <a:lnTo>
                  <a:pt x="f1528" y="f1855"/>
                </a:lnTo>
                <a:cubicBezTo>
                  <a:pt x="f1529" y="f1856"/>
                  <a:pt x="f915" y="f1857"/>
                  <a:pt x="f915" y="f1858"/>
                </a:cubicBezTo>
                <a:cubicBezTo>
                  <a:pt x="f915" y="f1859"/>
                  <a:pt x="f914" y="f1860"/>
                  <a:pt x="f913" y="f1861"/>
                </a:cubicBezTo>
                <a:cubicBezTo>
                  <a:pt x="f912" y="f1862"/>
                  <a:pt x="f1530" y="f1863"/>
                  <a:pt x="f1531" y="f1864"/>
                </a:cubicBezTo>
                <a:lnTo>
                  <a:pt x="f1532" y="f1865"/>
                </a:lnTo>
                <a:cubicBezTo>
                  <a:pt x="f1533" y="f1866"/>
                  <a:pt x="f1534" y="f1867"/>
                  <a:pt x="f1535" y="f1868"/>
                </a:cubicBezTo>
                <a:cubicBezTo>
                  <a:pt x="f905" y="f1881"/>
                  <a:pt x="f904" y="f1880"/>
                  <a:pt x="f183" y="f1879"/>
                </a:cubicBezTo>
                <a:lnTo>
                  <a:pt x="f184" y="f1878"/>
                </a:lnTo>
                <a:cubicBezTo>
                  <a:pt x="f185" y="f1877"/>
                  <a:pt x="f186" y="f1876"/>
                  <a:pt x="f187" y="f1875"/>
                </a:cubicBezTo>
                <a:cubicBezTo>
                  <a:pt x="f188" y="f1874"/>
                  <a:pt x="f189" y="f1873"/>
                  <a:pt x="f190" y="f1872"/>
                </a:cubicBezTo>
                <a:close/>
                <a:moveTo>
                  <a:pt x="f191" y="f1871"/>
                </a:moveTo>
                <a:lnTo>
                  <a:pt x="f192" y="f1872"/>
                </a:lnTo>
                <a:cubicBezTo>
                  <a:pt x="f193" y="f1873"/>
                  <a:pt x="f194" y="f1874"/>
                  <a:pt x="f195" y="f1875"/>
                </a:cubicBezTo>
                <a:cubicBezTo>
                  <a:pt x="f196" y="f1876"/>
                  <a:pt x="f197" y="f1877"/>
                  <a:pt x="f198" y="f1878"/>
                </a:cubicBezTo>
                <a:lnTo>
                  <a:pt x="f199" y="f1879"/>
                </a:lnTo>
                <a:cubicBezTo>
                  <a:pt x="f1536" y="f1880"/>
                  <a:pt x="f1537" y="f1881"/>
                  <a:pt x="f1538" y="f1868"/>
                </a:cubicBezTo>
                <a:cubicBezTo>
                  <a:pt x="f1539" y="f1867"/>
                  <a:pt x="f1540" y="f1866"/>
                  <a:pt x="f1541" y="f1865"/>
                </a:cubicBezTo>
                <a:lnTo>
                  <a:pt x="f1542" y="f1864"/>
                </a:lnTo>
                <a:cubicBezTo>
                  <a:pt x="f1543" y="f1863"/>
                  <a:pt x="f1544" y="f1862"/>
                  <a:pt x="f1545" y="f1861"/>
                </a:cubicBezTo>
                <a:cubicBezTo>
                  <a:pt x="f1546" y="f1860"/>
                  <a:pt x="f1547" y="f1859"/>
                  <a:pt x="f1547" y="f1858"/>
                </a:cubicBezTo>
                <a:cubicBezTo>
                  <a:pt x="f1547" y="f1857"/>
                  <a:pt x="f1548" y="f1856"/>
                  <a:pt x="f1549" y="f1855"/>
                </a:cubicBezTo>
                <a:lnTo>
                  <a:pt x="f1550" y="f1854"/>
                </a:lnTo>
                <a:lnTo>
                  <a:pt x="f1551" y="f1853"/>
                </a:lnTo>
                <a:lnTo>
                  <a:pt x="f1552" y="f1852"/>
                </a:lnTo>
                <a:cubicBezTo>
                  <a:pt x="f1553" y="f1851"/>
                  <a:pt x="f1554" y="f1850"/>
                  <a:pt x="f1555" y="f1849"/>
                </a:cubicBezTo>
                <a:cubicBezTo>
                  <a:pt x="f1556" y="f1848"/>
                  <a:pt x="f1557" y="f1847"/>
                  <a:pt x="f1558" y="f1846"/>
                </a:cubicBezTo>
                <a:lnTo>
                  <a:pt x="f1559" y="f1845"/>
                </a:lnTo>
                <a:cubicBezTo>
                  <a:pt x="f1560" y="f1882"/>
                  <a:pt x="f1561" y="f1883"/>
                  <a:pt x="f213" y="f1884"/>
                </a:cubicBezTo>
                <a:cubicBezTo>
                  <a:pt x="f214" y="f1885"/>
                  <a:pt x="f215" y="f1886"/>
                  <a:pt x="f216" y="f1887"/>
                </a:cubicBezTo>
                <a:lnTo>
                  <a:pt x="f217" y="f1888"/>
                </a:lnTo>
                <a:cubicBezTo>
                  <a:pt x="f218" y="f1889"/>
                  <a:pt x="f219" y="f1890"/>
                  <a:pt x="f220" y="f1891"/>
                </a:cubicBezTo>
                <a:cubicBezTo>
                  <a:pt x="f221" y="f1892"/>
                  <a:pt x="f222" y="f1893"/>
                  <a:pt x="f222" y="f1894"/>
                </a:cubicBezTo>
                <a:lnTo>
                  <a:pt x="f223" y="f1895"/>
                </a:lnTo>
                <a:lnTo>
                  <a:pt x="f224" y="f1896"/>
                </a:lnTo>
                <a:close/>
                <a:moveTo>
                  <a:pt x="f259" y="f1871"/>
                </a:moveTo>
                <a:lnTo>
                  <a:pt x="f260" y="f1872"/>
                </a:lnTo>
                <a:cubicBezTo>
                  <a:pt x="f261" y="f1873"/>
                  <a:pt x="f262" y="f1874"/>
                  <a:pt x="f263" y="f1875"/>
                </a:cubicBezTo>
                <a:cubicBezTo>
                  <a:pt x="f264" y="f1876"/>
                  <a:pt x="f265" y="f1877"/>
                  <a:pt x="f266" y="f1878"/>
                </a:cubicBezTo>
                <a:lnTo>
                  <a:pt x="f267" y="f1879"/>
                </a:lnTo>
                <a:cubicBezTo>
                  <a:pt x="f1583" y="f1880"/>
                  <a:pt x="f1584" y="f1881"/>
                  <a:pt x="f1585" y="f1868"/>
                </a:cubicBezTo>
                <a:cubicBezTo>
                  <a:pt x="f1586" y="f1867"/>
                  <a:pt x="f1587" y="f1866"/>
                  <a:pt x="f1588" y="f1865"/>
                </a:cubicBezTo>
                <a:lnTo>
                  <a:pt x="f1589" y="f1864"/>
                </a:lnTo>
                <a:cubicBezTo>
                  <a:pt x="f1590" y="f1863"/>
                  <a:pt x="f1591" y="f1862"/>
                  <a:pt x="f1592" y="f1861"/>
                </a:cubicBezTo>
                <a:cubicBezTo>
                  <a:pt x="f1593" y="f1860"/>
                  <a:pt x="f1594" y="f1859"/>
                  <a:pt x="f1594" y="f1858"/>
                </a:cubicBezTo>
                <a:cubicBezTo>
                  <a:pt x="f1594" y="f1857"/>
                  <a:pt x="f1595" y="f1856"/>
                  <a:pt x="f1596" y="f1855"/>
                </a:cubicBezTo>
                <a:lnTo>
                  <a:pt x="f1597" y="f1854"/>
                </a:lnTo>
                <a:lnTo>
                  <a:pt x="f1598" y="f1853"/>
                </a:lnTo>
                <a:lnTo>
                  <a:pt x="f1599" y="f1852"/>
                </a:lnTo>
                <a:cubicBezTo>
                  <a:pt x="f1600" y="f1851"/>
                  <a:pt x="f1601" y="f1850"/>
                  <a:pt x="f1602" y="f1849"/>
                </a:cubicBezTo>
                <a:cubicBezTo>
                  <a:pt x="f1603" y="f1848"/>
                  <a:pt x="f1604" y="f1847"/>
                  <a:pt x="f1605" y="f1846"/>
                </a:cubicBezTo>
                <a:lnTo>
                  <a:pt x="f1606" y="f1845"/>
                </a:lnTo>
                <a:cubicBezTo>
                  <a:pt x="f1607" y="f1882"/>
                  <a:pt x="f1608" y="f1883"/>
                  <a:pt x="f281" y="f1884"/>
                </a:cubicBezTo>
                <a:cubicBezTo>
                  <a:pt x="f282" y="f1885"/>
                  <a:pt x="f283" y="f1886"/>
                  <a:pt x="f284" y="f1887"/>
                </a:cubicBezTo>
                <a:lnTo>
                  <a:pt x="f285" y="f1888"/>
                </a:lnTo>
                <a:cubicBezTo>
                  <a:pt x="f286" y="f1889"/>
                  <a:pt x="f287" y="f1890"/>
                  <a:pt x="f288" y="f1891"/>
                </a:cubicBezTo>
                <a:cubicBezTo>
                  <a:pt x="f289" y="f1892"/>
                  <a:pt x="f290" y="f1893"/>
                  <a:pt x="f290" y="f1894"/>
                </a:cubicBezTo>
                <a:lnTo>
                  <a:pt x="f291" y="f1895"/>
                </a:lnTo>
                <a:lnTo>
                  <a:pt x="f292" y="f1896"/>
                </a:lnTo>
                <a:close/>
                <a:moveTo>
                  <a:pt x="f293" y="f1871"/>
                </a:moveTo>
                <a:lnTo>
                  <a:pt x="f294" y="f1896"/>
                </a:lnTo>
                <a:lnTo>
                  <a:pt x="f295" y="f1895"/>
                </a:lnTo>
                <a:lnTo>
                  <a:pt x="f296" y="f1894"/>
                </a:lnTo>
                <a:cubicBezTo>
                  <a:pt x="f296" y="f1893"/>
                  <a:pt x="f297" y="f1892"/>
                  <a:pt x="f298" y="f1891"/>
                </a:cubicBezTo>
                <a:cubicBezTo>
                  <a:pt x="f299" y="f1890"/>
                  <a:pt x="f300" y="f1889"/>
                  <a:pt x="f301" y="f1888"/>
                </a:cubicBezTo>
                <a:lnTo>
                  <a:pt x="f302" y="f1887"/>
                </a:lnTo>
                <a:cubicBezTo>
                  <a:pt x="f303" y="f1886"/>
                  <a:pt x="f304" y="f1885"/>
                  <a:pt x="f305" y="f1884"/>
                </a:cubicBezTo>
                <a:cubicBezTo>
                  <a:pt x="f1066" y="f1883"/>
                  <a:pt x="f1065" y="f1882"/>
                  <a:pt x="f1609" y="f1845"/>
                </a:cubicBezTo>
                <a:lnTo>
                  <a:pt x="f1063" y="f1846"/>
                </a:lnTo>
                <a:cubicBezTo>
                  <a:pt x="f1610" y="f1847"/>
                  <a:pt x="f1611" y="f1848"/>
                  <a:pt x="f1612" y="f1849"/>
                </a:cubicBezTo>
                <a:cubicBezTo>
                  <a:pt x="f1613" y="f1850"/>
                  <a:pt x="f1614" y="f1851"/>
                  <a:pt x="f1615" y="f1852"/>
                </a:cubicBezTo>
                <a:lnTo>
                  <a:pt x="f1056" y="f1853"/>
                </a:lnTo>
                <a:lnTo>
                  <a:pt x="f1095" y="f1854"/>
                </a:lnTo>
                <a:lnTo>
                  <a:pt x="f1616" y="f1855"/>
                </a:lnTo>
                <a:cubicBezTo>
                  <a:pt x="f1617" y="f1856"/>
                  <a:pt x="f1093" y="f1857"/>
                  <a:pt x="f1093" y="f1858"/>
                </a:cubicBezTo>
                <a:cubicBezTo>
                  <a:pt x="f1093" y="f1859"/>
                  <a:pt x="f1092" y="f1860"/>
                  <a:pt x="f1091" y="f1861"/>
                </a:cubicBezTo>
                <a:cubicBezTo>
                  <a:pt x="f1090" y="f1862"/>
                  <a:pt x="f1618" y="f1863"/>
                  <a:pt x="f1619" y="f1864"/>
                </a:cubicBezTo>
                <a:lnTo>
                  <a:pt x="f1620" y="f1865"/>
                </a:lnTo>
                <a:cubicBezTo>
                  <a:pt x="f1621" y="f1866"/>
                  <a:pt x="f1622" y="f1867"/>
                  <a:pt x="f1623" y="f1868"/>
                </a:cubicBezTo>
                <a:cubicBezTo>
                  <a:pt x="f1083" y="f1881"/>
                  <a:pt x="f1082" y="f1880"/>
                  <a:pt x="f319" y="f1879"/>
                </a:cubicBezTo>
                <a:lnTo>
                  <a:pt x="f320" y="f1878"/>
                </a:lnTo>
                <a:cubicBezTo>
                  <a:pt x="f321" y="f1877"/>
                  <a:pt x="f322" y="f1876"/>
                  <a:pt x="f323" y="f1875"/>
                </a:cubicBezTo>
                <a:cubicBezTo>
                  <a:pt x="f324" y="f1874"/>
                  <a:pt x="f325" y="f1873"/>
                  <a:pt x="f326" y="f1872"/>
                </a:cubicBezTo>
                <a:close/>
                <a:moveTo>
                  <a:pt x="f327" y="f1871"/>
                </a:moveTo>
                <a:lnTo>
                  <a:pt x="f328" y="f1872"/>
                </a:lnTo>
                <a:cubicBezTo>
                  <a:pt x="f329" y="f1873"/>
                  <a:pt x="f330" y="f1874"/>
                  <a:pt x="f331" y="f1875"/>
                </a:cubicBezTo>
                <a:cubicBezTo>
                  <a:pt x="f332" y="f1876"/>
                  <a:pt x="f333" y="f1877"/>
                  <a:pt x="f334" y="f1878"/>
                </a:cubicBezTo>
                <a:lnTo>
                  <a:pt x="f335" y="f1879"/>
                </a:lnTo>
                <a:cubicBezTo>
                  <a:pt x="f1624" y="f1880"/>
                  <a:pt x="f1625" y="f1881"/>
                  <a:pt x="f1626" y="f1868"/>
                </a:cubicBezTo>
                <a:cubicBezTo>
                  <a:pt x="f1627" y="f1867"/>
                  <a:pt x="f1628" y="f1866"/>
                  <a:pt x="f1629" y="f1865"/>
                </a:cubicBezTo>
                <a:lnTo>
                  <a:pt x="f1630" y="f1864"/>
                </a:lnTo>
                <a:cubicBezTo>
                  <a:pt x="f1631" y="f1863"/>
                  <a:pt x="f1632" y="f1862"/>
                  <a:pt x="f1633" y="f1861"/>
                </a:cubicBezTo>
                <a:cubicBezTo>
                  <a:pt x="f1634" y="f1860"/>
                  <a:pt x="f1635" y="f1859"/>
                  <a:pt x="f1635" y="f1858"/>
                </a:cubicBezTo>
                <a:cubicBezTo>
                  <a:pt x="f1635" y="f1857"/>
                  <a:pt x="f1636" y="f1856"/>
                  <a:pt x="f1637" y="f1855"/>
                </a:cubicBezTo>
                <a:lnTo>
                  <a:pt x="f1638" y="f1854"/>
                </a:lnTo>
                <a:lnTo>
                  <a:pt x="f1639" y="f1853"/>
                </a:lnTo>
                <a:lnTo>
                  <a:pt x="f1640" y="f1852"/>
                </a:lnTo>
                <a:cubicBezTo>
                  <a:pt x="f1641" y="f1851"/>
                  <a:pt x="f1642" y="f1850"/>
                  <a:pt x="f1643" y="f1849"/>
                </a:cubicBezTo>
                <a:cubicBezTo>
                  <a:pt x="f1644" y="f1848"/>
                  <a:pt x="f1645" y="f1847"/>
                  <a:pt x="f1646" y="f1846"/>
                </a:cubicBezTo>
                <a:lnTo>
                  <a:pt x="f1647" y="f1845"/>
                </a:lnTo>
                <a:cubicBezTo>
                  <a:pt x="f1648" y="f1882"/>
                  <a:pt x="f1649" y="f1883"/>
                  <a:pt x="f349" y="f1884"/>
                </a:cubicBezTo>
                <a:cubicBezTo>
                  <a:pt x="f350" y="f1885"/>
                  <a:pt x="f351" y="f1886"/>
                  <a:pt x="f352" y="f1887"/>
                </a:cubicBezTo>
                <a:lnTo>
                  <a:pt x="f353" y="f1888"/>
                </a:lnTo>
                <a:cubicBezTo>
                  <a:pt x="f354" y="f1889"/>
                  <a:pt x="f355" y="f1890"/>
                  <a:pt x="f356" y="f1891"/>
                </a:cubicBezTo>
                <a:cubicBezTo>
                  <a:pt x="f357" y="f1892"/>
                  <a:pt x="f358" y="f1893"/>
                  <a:pt x="f358" y="f1894"/>
                </a:cubicBezTo>
                <a:lnTo>
                  <a:pt x="f359" y="f1895"/>
                </a:lnTo>
                <a:lnTo>
                  <a:pt x="f360" y="f1896"/>
                </a:lnTo>
                <a:close/>
                <a:moveTo>
                  <a:pt x="f361" y="f1871"/>
                </a:moveTo>
                <a:lnTo>
                  <a:pt x="f362" y="f1896"/>
                </a:lnTo>
                <a:lnTo>
                  <a:pt x="f363" y="f1895"/>
                </a:lnTo>
                <a:lnTo>
                  <a:pt x="f364" y="f1894"/>
                </a:lnTo>
                <a:cubicBezTo>
                  <a:pt x="f364" y="f1893"/>
                  <a:pt x="f365" y="f1892"/>
                  <a:pt x="f366" y="f1891"/>
                </a:cubicBezTo>
                <a:cubicBezTo>
                  <a:pt x="f367" y="f1890"/>
                  <a:pt x="f368" y="f1889"/>
                  <a:pt x="f369" y="f1888"/>
                </a:cubicBezTo>
                <a:lnTo>
                  <a:pt x="f370" y="f1887"/>
                </a:lnTo>
                <a:cubicBezTo>
                  <a:pt x="f371" y="f1886"/>
                  <a:pt x="f372" y="f1885"/>
                  <a:pt x="f373" y="f1884"/>
                </a:cubicBezTo>
                <a:cubicBezTo>
                  <a:pt x="f1153" y="f1883"/>
                  <a:pt x="f1152" y="f1882"/>
                  <a:pt x="f1650" y="f1845"/>
                </a:cubicBezTo>
                <a:lnTo>
                  <a:pt x="f1150" y="f1846"/>
                </a:lnTo>
                <a:cubicBezTo>
                  <a:pt x="f1651" y="f1847"/>
                  <a:pt x="f1652" y="f1848"/>
                  <a:pt x="f1653" y="f1849"/>
                </a:cubicBezTo>
                <a:cubicBezTo>
                  <a:pt x="f1654" y="f1850"/>
                  <a:pt x="f1655" y="f1851"/>
                  <a:pt x="f1656" y="f1852"/>
                </a:cubicBezTo>
                <a:lnTo>
                  <a:pt x="f1143" y="f1853"/>
                </a:lnTo>
                <a:lnTo>
                  <a:pt x="f1182" y="f1854"/>
                </a:lnTo>
                <a:lnTo>
                  <a:pt x="f1657" y="f1855"/>
                </a:lnTo>
                <a:cubicBezTo>
                  <a:pt x="f1658" y="f1856"/>
                  <a:pt x="f1180" y="f1857"/>
                  <a:pt x="f1180" y="f1858"/>
                </a:cubicBezTo>
                <a:cubicBezTo>
                  <a:pt x="f1180" y="f1859"/>
                  <a:pt x="f1179" y="f1860"/>
                  <a:pt x="f1178" y="f1861"/>
                </a:cubicBezTo>
                <a:cubicBezTo>
                  <a:pt x="f1177" y="f1862"/>
                  <a:pt x="f1659" y="f1863"/>
                  <a:pt x="f1660" y="f1864"/>
                </a:cubicBezTo>
                <a:lnTo>
                  <a:pt x="f1661" y="f1865"/>
                </a:lnTo>
                <a:cubicBezTo>
                  <a:pt x="f1662" y="f1866"/>
                  <a:pt x="f1663" y="f1867"/>
                  <a:pt x="f1664" y="f1868"/>
                </a:cubicBezTo>
                <a:cubicBezTo>
                  <a:pt x="f1170" y="f1881"/>
                  <a:pt x="f1169" y="f1880"/>
                  <a:pt x="f387" y="f1879"/>
                </a:cubicBezTo>
                <a:lnTo>
                  <a:pt x="f388" y="f1878"/>
                </a:lnTo>
                <a:cubicBezTo>
                  <a:pt x="f389" y="f1877"/>
                  <a:pt x="f390" y="f1876"/>
                  <a:pt x="f391" y="f1875"/>
                </a:cubicBezTo>
                <a:cubicBezTo>
                  <a:pt x="f392" y="f1874"/>
                  <a:pt x="f393" y="f1873"/>
                  <a:pt x="f394" y="f1872"/>
                </a:cubicBezTo>
                <a:close/>
                <a:moveTo>
                  <a:pt x="f395" y="f1871"/>
                </a:moveTo>
                <a:lnTo>
                  <a:pt x="f396" y="f1872"/>
                </a:lnTo>
                <a:cubicBezTo>
                  <a:pt x="f397" y="f1873"/>
                  <a:pt x="f398" y="f1874"/>
                  <a:pt x="f399" y="f1875"/>
                </a:cubicBezTo>
                <a:cubicBezTo>
                  <a:pt x="f400" y="f1876"/>
                  <a:pt x="f401" y="f1877"/>
                  <a:pt x="f402" y="f1878"/>
                </a:cubicBezTo>
                <a:lnTo>
                  <a:pt x="f403" y="f1879"/>
                </a:lnTo>
                <a:cubicBezTo>
                  <a:pt x="f1665" y="f1880"/>
                  <a:pt x="f1666" y="f1881"/>
                  <a:pt x="f1667" y="f1868"/>
                </a:cubicBezTo>
                <a:cubicBezTo>
                  <a:pt x="f1668" y="f1867"/>
                  <a:pt x="f1669" y="f1866"/>
                  <a:pt x="f1670" y="f1865"/>
                </a:cubicBezTo>
                <a:lnTo>
                  <a:pt x="f1671" y="f1864"/>
                </a:lnTo>
                <a:cubicBezTo>
                  <a:pt x="f1672" y="f1863"/>
                  <a:pt x="f1673" y="f1862"/>
                  <a:pt x="f1674" y="f1861"/>
                </a:cubicBezTo>
                <a:cubicBezTo>
                  <a:pt x="f1675" y="f1860"/>
                  <a:pt x="f1676" y="f1859"/>
                  <a:pt x="f1676" y="f1858"/>
                </a:cubicBezTo>
                <a:cubicBezTo>
                  <a:pt x="f1676" y="f1857"/>
                  <a:pt x="f1677" y="f1856"/>
                  <a:pt x="f1678" y="f1855"/>
                </a:cubicBezTo>
                <a:lnTo>
                  <a:pt x="f1679" y="f1854"/>
                </a:lnTo>
                <a:lnTo>
                  <a:pt x="f1680" y="f1853"/>
                </a:lnTo>
                <a:lnTo>
                  <a:pt x="f1681" y="f1852"/>
                </a:lnTo>
                <a:cubicBezTo>
                  <a:pt x="f1682" y="f1851"/>
                  <a:pt x="f1683" y="f1850"/>
                  <a:pt x="f1684" y="f1849"/>
                </a:cubicBezTo>
                <a:cubicBezTo>
                  <a:pt x="f1685" y="f1848"/>
                  <a:pt x="f1686" y="f1847"/>
                  <a:pt x="f1687" y="f1846"/>
                </a:cubicBezTo>
                <a:lnTo>
                  <a:pt x="f1688" y="f1845"/>
                </a:lnTo>
                <a:cubicBezTo>
                  <a:pt x="f1689" y="f1882"/>
                  <a:pt x="f1690" y="f1883"/>
                  <a:pt x="f417" y="f1884"/>
                </a:cubicBezTo>
                <a:cubicBezTo>
                  <a:pt x="f418" y="f1885"/>
                  <a:pt x="f419" y="f1886"/>
                  <a:pt x="f420" y="f1887"/>
                </a:cubicBezTo>
                <a:lnTo>
                  <a:pt x="f421" y="f1888"/>
                </a:lnTo>
                <a:cubicBezTo>
                  <a:pt x="f422" y="f1889"/>
                  <a:pt x="f423" y="f1890"/>
                  <a:pt x="f424" y="f1891"/>
                </a:cubicBezTo>
                <a:cubicBezTo>
                  <a:pt x="f425" y="f1892"/>
                  <a:pt x="f426" y="f1893"/>
                  <a:pt x="f426" y="f1894"/>
                </a:cubicBezTo>
                <a:lnTo>
                  <a:pt x="f427" y="f1895"/>
                </a:lnTo>
                <a:lnTo>
                  <a:pt x="f428" y="f1896"/>
                </a:lnTo>
                <a:close/>
                <a:moveTo>
                  <a:pt x="f429" y="f1871"/>
                </a:moveTo>
                <a:lnTo>
                  <a:pt x="f430" y="f1896"/>
                </a:lnTo>
                <a:lnTo>
                  <a:pt x="f431" y="f1895"/>
                </a:lnTo>
                <a:lnTo>
                  <a:pt x="f432" y="f1894"/>
                </a:lnTo>
                <a:cubicBezTo>
                  <a:pt x="f432" y="f1893"/>
                  <a:pt x="f433" y="f1892"/>
                  <a:pt x="f434" y="f1891"/>
                </a:cubicBezTo>
                <a:cubicBezTo>
                  <a:pt x="f435" y="f1890"/>
                  <a:pt x="f436" y="f1889"/>
                  <a:pt x="f437" y="f1888"/>
                </a:cubicBezTo>
                <a:lnTo>
                  <a:pt x="f438" y="f1887"/>
                </a:lnTo>
                <a:cubicBezTo>
                  <a:pt x="f439" y="f1886"/>
                  <a:pt x="f440" y="f1885"/>
                  <a:pt x="f441" y="f1884"/>
                </a:cubicBezTo>
                <a:cubicBezTo>
                  <a:pt x="f1240" y="f1883"/>
                  <a:pt x="f1239" y="f1882"/>
                  <a:pt x="f1691" y="f1845"/>
                </a:cubicBezTo>
                <a:lnTo>
                  <a:pt x="f1237" y="f1846"/>
                </a:lnTo>
                <a:cubicBezTo>
                  <a:pt x="f1692" y="f1847"/>
                  <a:pt x="f1693" y="f1848"/>
                  <a:pt x="f1694" y="f1849"/>
                </a:cubicBezTo>
                <a:cubicBezTo>
                  <a:pt x="f1695" y="f1850"/>
                  <a:pt x="f1696" y="f1851"/>
                  <a:pt x="f1697" y="f1852"/>
                </a:cubicBezTo>
                <a:lnTo>
                  <a:pt x="f1230" y="f1853"/>
                </a:lnTo>
                <a:lnTo>
                  <a:pt x="f1269" y="f1854"/>
                </a:lnTo>
                <a:lnTo>
                  <a:pt x="f1698" y="f1855"/>
                </a:lnTo>
                <a:cubicBezTo>
                  <a:pt x="f1699" y="f1856"/>
                  <a:pt x="f1267" y="f1857"/>
                  <a:pt x="f1267" y="f1858"/>
                </a:cubicBezTo>
                <a:cubicBezTo>
                  <a:pt x="f1267" y="f1859"/>
                  <a:pt x="f1266" y="f1860"/>
                  <a:pt x="f1265" y="f1861"/>
                </a:cubicBezTo>
                <a:cubicBezTo>
                  <a:pt x="f1264" y="f1862"/>
                  <a:pt x="f1700" y="f1863"/>
                  <a:pt x="f1701" y="f1864"/>
                </a:cubicBezTo>
                <a:lnTo>
                  <a:pt x="f1702" y="f1865"/>
                </a:lnTo>
                <a:cubicBezTo>
                  <a:pt x="f1703" y="f1866"/>
                  <a:pt x="f1704" y="f1867"/>
                  <a:pt x="f1705" y="f1868"/>
                </a:cubicBezTo>
                <a:cubicBezTo>
                  <a:pt x="f1257" y="f1881"/>
                  <a:pt x="f1256" y="f1880"/>
                  <a:pt x="f455" y="f1879"/>
                </a:cubicBezTo>
                <a:lnTo>
                  <a:pt x="f456" y="f1878"/>
                </a:lnTo>
                <a:cubicBezTo>
                  <a:pt x="f457" y="f1877"/>
                  <a:pt x="f458" y="f1876"/>
                  <a:pt x="f459" y="f1875"/>
                </a:cubicBezTo>
                <a:cubicBezTo>
                  <a:pt x="f460" y="f1874"/>
                  <a:pt x="f461" y="f1873"/>
                  <a:pt x="f462" y="f1872"/>
                </a:cubicBezTo>
                <a:close/>
                <a:moveTo>
                  <a:pt x="f463" y="f1871"/>
                </a:moveTo>
                <a:lnTo>
                  <a:pt x="f464" y="f1872"/>
                </a:lnTo>
                <a:cubicBezTo>
                  <a:pt x="f465" y="f1873"/>
                  <a:pt x="f466" y="f1874"/>
                  <a:pt x="f467" y="f1875"/>
                </a:cubicBezTo>
                <a:cubicBezTo>
                  <a:pt x="f468" y="f1876"/>
                  <a:pt x="f469" y="f1877"/>
                  <a:pt x="f470" y="f1878"/>
                </a:cubicBezTo>
                <a:lnTo>
                  <a:pt x="f471" y="f1879"/>
                </a:lnTo>
                <a:cubicBezTo>
                  <a:pt x="f1706" y="f1880"/>
                  <a:pt x="f1707" y="f1881"/>
                  <a:pt x="f1708" y="f1868"/>
                </a:cubicBezTo>
                <a:cubicBezTo>
                  <a:pt x="f1709" y="f1867"/>
                  <a:pt x="f1710" y="f1866"/>
                  <a:pt x="f1711" y="f1865"/>
                </a:cubicBezTo>
                <a:lnTo>
                  <a:pt x="f1712" y="f1864"/>
                </a:lnTo>
                <a:cubicBezTo>
                  <a:pt x="f1713" y="f1863"/>
                  <a:pt x="f1714" y="f1862"/>
                  <a:pt x="f1715" y="f1861"/>
                </a:cubicBezTo>
                <a:cubicBezTo>
                  <a:pt x="f1716" y="f1860"/>
                  <a:pt x="f1717" y="f1859"/>
                  <a:pt x="f1717" y="f1858"/>
                </a:cubicBezTo>
                <a:cubicBezTo>
                  <a:pt x="f1717" y="f1857"/>
                  <a:pt x="f1718" y="f1856"/>
                  <a:pt x="f1719" y="f1855"/>
                </a:cubicBezTo>
                <a:lnTo>
                  <a:pt x="f1720" y="f1854"/>
                </a:lnTo>
                <a:lnTo>
                  <a:pt x="f1721" y="f1853"/>
                </a:lnTo>
                <a:lnTo>
                  <a:pt x="f1722" y="f1852"/>
                </a:lnTo>
                <a:cubicBezTo>
                  <a:pt x="f1723" y="f1851"/>
                  <a:pt x="f1724" y="f1850"/>
                  <a:pt x="f1725" y="f1849"/>
                </a:cubicBezTo>
                <a:cubicBezTo>
                  <a:pt x="f1726" y="f1848"/>
                  <a:pt x="f1727" y="f1847"/>
                  <a:pt x="f1728" y="f1846"/>
                </a:cubicBezTo>
                <a:lnTo>
                  <a:pt x="f1729" y="f1845"/>
                </a:lnTo>
                <a:cubicBezTo>
                  <a:pt x="f1730" y="f1882"/>
                  <a:pt x="f1731" y="f1883"/>
                  <a:pt x="f485" y="f1884"/>
                </a:cubicBezTo>
                <a:cubicBezTo>
                  <a:pt x="f486" y="f1885"/>
                  <a:pt x="f487" y="f1886"/>
                  <a:pt x="f488" y="f1887"/>
                </a:cubicBezTo>
                <a:lnTo>
                  <a:pt x="f489" y="f1888"/>
                </a:lnTo>
                <a:cubicBezTo>
                  <a:pt x="f490" y="f1889"/>
                  <a:pt x="f491" y="f1890"/>
                  <a:pt x="f492" y="f1891"/>
                </a:cubicBezTo>
                <a:cubicBezTo>
                  <a:pt x="f493" y="f1892"/>
                  <a:pt x="f494" y="f1893"/>
                  <a:pt x="f494" y="f1894"/>
                </a:cubicBezTo>
                <a:lnTo>
                  <a:pt x="f495" y="f1895"/>
                </a:lnTo>
                <a:lnTo>
                  <a:pt x="f496" y="f1896"/>
                </a:lnTo>
                <a:close/>
                <a:moveTo>
                  <a:pt x="f225" y="f1871"/>
                </a:moveTo>
                <a:lnTo>
                  <a:pt x="f226" y="f1896"/>
                </a:lnTo>
                <a:lnTo>
                  <a:pt x="f227" y="f1895"/>
                </a:lnTo>
                <a:lnTo>
                  <a:pt x="f228" y="f1894"/>
                </a:lnTo>
                <a:cubicBezTo>
                  <a:pt x="f228" y="f1893"/>
                  <a:pt x="f984" y="f1892"/>
                  <a:pt x="f983" y="f1891"/>
                </a:cubicBezTo>
                <a:cubicBezTo>
                  <a:pt x="f982" y="f1890"/>
                  <a:pt x="f232" y="f1889"/>
                  <a:pt x="f1562" y="f1888"/>
                </a:cubicBezTo>
                <a:lnTo>
                  <a:pt x="f234" y="f1887"/>
                </a:lnTo>
                <a:cubicBezTo>
                  <a:pt x="f1563" y="f1886"/>
                  <a:pt x="f236" y="f1885"/>
                  <a:pt x="f1564" y="f1884"/>
                </a:cubicBezTo>
                <a:cubicBezTo>
                  <a:pt x="f975" y="f1883"/>
                  <a:pt x="f974" y="f1882"/>
                  <a:pt x="f1565" y="f1845"/>
                </a:cubicBezTo>
                <a:lnTo>
                  <a:pt x="f972" y="f1846"/>
                </a:lnTo>
                <a:cubicBezTo>
                  <a:pt x="f1566" y="f1847"/>
                  <a:pt x="f1567" y="f1848"/>
                  <a:pt x="f1568" y="f1849"/>
                </a:cubicBezTo>
                <a:cubicBezTo>
                  <a:pt x="f1569" y="f1850"/>
                  <a:pt x="f1570" y="f1851"/>
                  <a:pt x="f1571" y="f1852"/>
                </a:cubicBezTo>
                <a:lnTo>
                  <a:pt x="f965" y="f1853"/>
                </a:lnTo>
                <a:lnTo>
                  <a:pt x="f1008" y="f1854"/>
                </a:lnTo>
                <a:lnTo>
                  <a:pt x="f1572" y="f1855"/>
                </a:lnTo>
                <a:cubicBezTo>
                  <a:pt x="f1573" y="f1856"/>
                  <a:pt x="f1006" y="f1857"/>
                  <a:pt x="f1006" y="f1858"/>
                </a:cubicBezTo>
                <a:cubicBezTo>
                  <a:pt x="f1006" y="f1859"/>
                  <a:pt x="f1005" y="f1860"/>
                  <a:pt x="f1004" y="f1861"/>
                </a:cubicBezTo>
                <a:cubicBezTo>
                  <a:pt x="f1003" y="f1862"/>
                  <a:pt x="f1574" y="f1863"/>
                  <a:pt x="f1575" y="f1864"/>
                </a:cubicBezTo>
                <a:lnTo>
                  <a:pt x="f1576" y="f1865"/>
                </a:lnTo>
                <a:cubicBezTo>
                  <a:pt x="f1577" y="f1866"/>
                  <a:pt x="f1578" y="f1867"/>
                  <a:pt x="f1579" y="f1868"/>
                </a:cubicBezTo>
                <a:cubicBezTo>
                  <a:pt x="f996" y="f1881"/>
                  <a:pt x="f995" y="f1880"/>
                  <a:pt x="f1580" y="f1879"/>
                </a:cubicBezTo>
                <a:lnTo>
                  <a:pt x="f993" y="f1878"/>
                </a:lnTo>
                <a:cubicBezTo>
                  <a:pt x="f253" y="f1877"/>
                  <a:pt x="f254" y="f1876"/>
                  <a:pt x="f255" y="f1875"/>
                </a:cubicBezTo>
                <a:cubicBezTo>
                  <a:pt x="f1581" y="f1874"/>
                  <a:pt x="f257" y="f1873"/>
                  <a:pt x="f1582" y="f1872"/>
                </a:cubicBezTo>
                <a:close/>
                <a:moveTo>
                  <a:pt x="f497" y="f1871"/>
                </a:moveTo>
                <a:lnTo>
                  <a:pt x="f498" y="f1896"/>
                </a:lnTo>
                <a:lnTo>
                  <a:pt x="f499" y="f1895"/>
                </a:lnTo>
                <a:lnTo>
                  <a:pt x="f500" y="f1894"/>
                </a:lnTo>
                <a:cubicBezTo>
                  <a:pt x="f500" y="f1893"/>
                  <a:pt x="f501" y="f1892"/>
                  <a:pt x="f502" y="f1891"/>
                </a:cubicBezTo>
                <a:cubicBezTo>
                  <a:pt x="f503" y="f1890"/>
                  <a:pt x="f504" y="f1889"/>
                  <a:pt x="f505" y="f1888"/>
                </a:cubicBezTo>
                <a:lnTo>
                  <a:pt x="f506" y="f1887"/>
                </a:lnTo>
                <a:cubicBezTo>
                  <a:pt x="f507" y="f1886"/>
                  <a:pt x="f508" y="f1885"/>
                  <a:pt x="f509" y="f1884"/>
                </a:cubicBezTo>
                <a:cubicBezTo>
                  <a:pt x="f620" y="f1897"/>
                  <a:pt x="f1733" y="f1898"/>
                  <a:pt x="f2" y="f1899"/>
                </a:cubicBezTo>
                <a:lnTo>
                  <a:pt x="f2" y="f1900"/>
                </a:lnTo>
                <a:cubicBezTo>
                  <a:pt x="f1737" y="f1901"/>
                  <a:pt x="f1739" y="f1902"/>
                  <a:pt x="f520" y="f1829"/>
                </a:cubicBezTo>
                <a:cubicBezTo>
                  <a:pt x="f521" y="f1903"/>
                  <a:pt x="f523" y="f1904"/>
                  <a:pt x="f2" y="f1905"/>
                </a:cubicBezTo>
                <a:lnTo>
                  <a:pt x="f2" y="f1906"/>
                </a:lnTo>
                <a:cubicBezTo>
                  <a:pt x="f527" y="f1907"/>
                  <a:pt x="f529" y="f1908"/>
                  <a:pt x="f531" y="f1879"/>
                </a:cubicBezTo>
                <a:lnTo>
                  <a:pt x="f532" y="f1878"/>
                </a:lnTo>
                <a:cubicBezTo>
                  <a:pt x="f533" y="f1877"/>
                  <a:pt x="f534" y="f1876"/>
                  <a:pt x="f535" y="f1875"/>
                </a:cubicBezTo>
                <a:cubicBezTo>
                  <a:pt x="f536" y="f1874"/>
                  <a:pt x="f537" y="f1873"/>
                  <a:pt x="f538" y="f1872"/>
                </a:cubicBezTo>
                <a:close/>
                <a:moveTo>
                  <a:pt x="f1909" y="f2"/>
                </a:moveTo>
                <a:lnTo>
                  <a:pt x="f1910" y="f2"/>
                </a:lnTo>
                <a:cubicBezTo>
                  <a:pt x="f1911" y="f1912"/>
                  <a:pt x="f1913" y="f1914"/>
                  <a:pt x="f3" y="f1915"/>
                </a:cubicBezTo>
                <a:lnTo>
                  <a:pt x="f3" y="f1916"/>
                </a:lnTo>
                <a:cubicBezTo>
                  <a:pt x="f1917" y="f1918"/>
                  <a:pt x="f1919" y="f1920"/>
                  <a:pt x="f1909" y="f2"/>
                </a:cubicBezTo>
                <a:close/>
                <a:moveTo>
                  <a:pt x="f1921" y="f2"/>
                </a:moveTo>
                <a:lnTo>
                  <a:pt x="f1922" y="f2"/>
                </a:lnTo>
                <a:cubicBezTo>
                  <a:pt x="f1923" y="f1924"/>
                  <a:pt x="f1925" y="f1926"/>
                  <a:pt x="f3" y="f1927"/>
                </a:cubicBezTo>
                <a:lnTo>
                  <a:pt x="f3" y="f1928"/>
                </a:lnTo>
                <a:cubicBezTo>
                  <a:pt x="f1929" y="f1930"/>
                  <a:pt x="f1931" y="f1932"/>
                  <a:pt x="f1921" y="f2"/>
                </a:cubicBezTo>
                <a:close/>
                <a:moveTo>
                  <a:pt x="f1933" y="f2"/>
                </a:moveTo>
                <a:lnTo>
                  <a:pt x="f1934" y="f2"/>
                </a:lnTo>
                <a:cubicBezTo>
                  <a:pt x="f1935" y="f1936"/>
                  <a:pt x="f1937" y="f1938"/>
                  <a:pt x="f545" y="f1939"/>
                </a:cubicBezTo>
                <a:cubicBezTo>
                  <a:pt x="f1940" y="f1941"/>
                  <a:pt x="f1942" y="f1943"/>
                  <a:pt x="f1944" y="f2"/>
                </a:cubicBezTo>
                <a:lnTo>
                  <a:pt x="f1945" y="f2"/>
                </a:lnTo>
                <a:cubicBezTo>
                  <a:pt x="f1946" y="f1947"/>
                  <a:pt x="f1948" y="f1949"/>
                  <a:pt x="f757" y="f1950"/>
                </a:cubicBezTo>
                <a:lnTo>
                  <a:pt x="f758" y="f1951"/>
                </a:lnTo>
                <a:cubicBezTo>
                  <a:pt x="f759" y="f1952"/>
                  <a:pt x="f760" y="f1953"/>
                  <a:pt x="f761" y="f1954"/>
                </a:cubicBezTo>
                <a:cubicBezTo>
                  <a:pt x="f762" y="f1955"/>
                  <a:pt x="f763" y="f1956"/>
                  <a:pt x="f764" y="f1957"/>
                </a:cubicBezTo>
                <a:lnTo>
                  <a:pt x="f765" y="f1958"/>
                </a:lnTo>
                <a:lnTo>
                  <a:pt x="f766" y="f1959"/>
                </a:lnTo>
                <a:lnTo>
                  <a:pt x="f767" y="f1960"/>
                </a:lnTo>
                <a:cubicBezTo>
                  <a:pt x="f768" y="f1961"/>
                  <a:pt x="f769" y="f1962"/>
                  <a:pt x="f769" y="f1963"/>
                </a:cubicBezTo>
                <a:cubicBezTo>
                  <a:pt x="f769" y="f1964"/>
                  <a:pt x="f770" y="f1965"/>
                  <a:pt x="f771" y="f1966"/>
                </a:cubicBezTo>
                <a:cubicBezTo>
                  <a:pt x="f772" y="f1967"/>
                  <a:pt x="f773" y="f1968"/>
                  <a:pt x="f774" y="f1969"/>
                </a:cubicBezTo>
                <a:lnTo>
                  <a:pt x="f775" y="f1970"/>
                </a:lnTo>
                <a:cubicBezTo>
                  <a:pt x="f776" y="f1971"/>
                  <a:pt x="f777" y="f1972"/>
                  <a:pt x="f778" y="f1973"/>
                </a:cubicBezTo>
                <a:cubicBezTo>
                  <a:pt x="f1974" y="f1975"/>
                  <a:pt x="f1976" y="f1977"/>
                  <a:pt x="f1933" y="f2"/>
                </a:cubicBezTo>
                <a:close/>
                <a:moveTo>
                  <a:pt x="f1978" y="f2"/>
                </a:moveTo>
                <a:lnTo>
                  <a:pt x="f1979" y="f2"/>
                </a:lnTo>
                <a:cubicBezTo>
                  <a:pt x="f1980" y="f1943"/>
                  <a:pt x="f1981" y="f1941"/>
                  <a:pt x="f108" y="f1939"/>
                </a:cubicBezTo>
                <a:cubicBezTo>
                  <a:pt x="f1982" y="f1938"/>
                  <a:pt x="f1983" y="f1936"/>
                  <a:pt x="f1984" y="f2"/>
                </a:cubicBezTo>
                <a:lnTo>
                  <a:pt x="f1985" y="f2"/>
                </a:lnTo>
                <a:cubicBezTo>
                  <a:pt x="f1986" y="f1977"/>
                  <a:pt x="f1987" y="f1975"/>
                  <a:pt x="f802" y="f1973"/>
                </a:cubicBezTo>
                <a:cubicBezTo>
                  <a:pt x="f803" y="f1972"/>
                  <a:pt x="f804" y="f1971"/>
                  <a:pt x="f805" y="f1970"/>
                </a:cubicBezTo>
                <a:lnTo>
                  <a:pt x="f806" y="f1969"/>
                </a:lnTo>
                <a:cubicBezTo>
                  <a:pt x="f807" y="f1968"/>
                  <a:pt x="f94" y="f1967"/>
                  <a:pt x="f93" y="f1966"/>
                </a:cubicBezTo>
                <a:cubicBezTo>
                  <a:pt x="f92" y="f1965"/>
                  <a:pt x="f91" y="f1964"/>
                  <a:pt x="f91" y="f1963"/>
                </a:cubicBezTo>
                <a:cubicBezTo>
                  <a:pt x="f91" y="f1962"/>
                  <a:pt x="f808" y="f1961"/>
                  <a:pt x="f809" y="f1960"/>
                </a:cubicBezTo>
                <a:lnTo>
                  <a:pt x="f89" y="f1959"/>
                </a:lnTo>
                <a:lnTo>
                  <a:pt x="f88" y="f1958"/>
                </a:lnTo>
                <a:lnTo>
                  <a:pt x="f810" y="f1957"/>
                </a:lnTo>
                <a:cubicBezTo>
                  <a:pt x="f811" y="f1956"/>
                  <a:pt x="f812" y="f1955"/>
                  <a:pt x="f813" y="f1954"/>
                </a:cubicBezTo>
                <a:cubicBezTo>
                  <a:pt x="f814" y="f1953"/>
                  <a:pt x="f815" y="f1952"/>
                  <a:pt x="f116" y="f1951"/>
                </a:cubicBezTo>
                <a:lnTo>
                  <a:pt x="f816" y="f1950"/>
                </a:lnTo>
                <a:cubicBezTo>
                  <a:pt x="f1988" y="f1949"/>
                  <a:pt x="f1989" y="f1947"/>
                  <a:pt x="f1978" y="f2"/>
                </a:cubicBezTo>
                <a:close/>
                <a:moveTo>
                  <a:pt x="f1990" y="f2"/>
                </a:moveTo>
                <a:lnTo>
                  <a:pt x="f1991" y="f2"/>
                </a:lnTo>
                <a:cubicBezTo>
                  <a:pt x="f1992" y="f1936"/>
                  <a:pt x="f1993" y="f1938"/>
                  <a:pt x="f559" y="f1939"/>
                </a:cubicBezTo>
                <a:cubicBezTo>
                  <a:pt x="f1994" y="f1941"/>
                  <a:pt x="f1995" y="f1943"/>
                  <a:pt x="f1996" y="f2"/>
                </a:cubicBezTo>
                <a:lnTo>
                  <a:pt x="f1997" y="f2"/>
                </a:lnTo>
                <a:cubicBezTo>
                  <a:pt x="f1998" y="f1947"/>
                  <a:pt x="f1999" y="f1949"/>
                  <a:pt x="f846" y="f1950"/>
                </a:cubicBezTo>
                <a:lnTo>
                  <a:pt x="f847" y="f1951"/>
                </a:lnTo>
                <a:cubicBezTo>
                  <a:pt x="f848" y="f1952"/>
                  <a:pt x="f849" y="f1953"/>
                  <a:pt x="f850" y="f1954"/>
                </a:cubicBezTo>
                <a:cubicBezTo>
                  <a:pt x="f851" y="f1955"/>
                  <a:pt x="f852" y="f1956"/>
                  <a:pt x="f853" y="f1957"/>
                </a:cubicBezTo>
                <a:lnTo>
                  <a:pt x="f854" y="f1958"/>
                </a:lnTo>
                <a:lnTo>
                  <a:pt x="f855" y="f1959"/>
                </a:lnTo>
                <a:lnTo>
                  <a:pt x="f856" y="f1960"/>
                </a:lnTo>
                <a:cubicBezTo>
                  <a:pt x="f857" y="f1961"/>
                  <a:pt x="f858" y="f1962"/>
                  <a:pt x="f858" y="f1963"/>
                </a:cubicBezTo>
                <a:cubicBezTo>
                  <a:pt x="f858" y="f1964"/>
                  <a:pt x="f859" y="f1965"/>
                  <a:pt x="f860" y="f1966"/>
                </a:cubicBezTo>
                <a:cubicBezTo>
                  <a:pt x="f861" y="f1967"/>
                  <a:pt x="f862" y="f1968"/>
                  <a:pt x="f863" y="f1969"/>
                </a:cubicBezTo>
                <a:lnTo>
                  <a:pt x="f864" y="f1970"/>
                </a:lnTo>
                <a:cubicBezTo>
                  <a:pt x="f865" y="f1971"/>
                  <a:pt x="f866" y="f1972"/>
                  <a:pt x="f867" y="f1973"/>
                </a:cubicBezTo>
                <a:cubicBezTo>
                  <a:pt x="f2000" y="f1975"/>
                  <a:pt x="f2001" y="f1977"/>
                  <a:pt x="f1990" y="f2"/>
                </a:cubicBezTo>
                <a:close/>
                <a:moveTo>
                  <a:pt x="f2002" y="f2"/>
                </a:moveTo>
                <a:lnTo>
                  <a:pt x="f2003" y="f2"/>
                </a:lnTo>
                <a:cubicBezTo>
                  <a:pt x="f2004" y="f1943"/>
                  <a:pt x="f2005" y="f1941"/>
                  <a:pt x="f176" y="f1939"/>
                </a:cubicBezTo>
                <a:cubicBezTo>
                  <a:pt x="f2006" y="f1938"/>
                  <a:pt x="f2007" y="f1936"/>
                  <a:pt x="f2008" y="f2"/>
                </a:cubicBezTo>
                <a:lnTo>
                  <a:pt x="f2009" y="f2"/>
                </a:lnTo>
                <a:cubicBezTo>
                  <a:pt x="f2010" y="f1977"/>
                  <a:pt x="f2011" y="f1975"/>
                  <a:pt x="f889" y="f1973"/>
                </a:cubicBezTo>
                <a:cubicBezTo>
                  <a:pt x="f890" y="f1972"/>
                  <a:pt x="f891" y="f1971"/>
                  <a:pt x="f892" y="f1970"/>
                </a:cubicBezTo>
                <a:lnTo>
                  <a:pt x="f893" y="f1969"/>
                </a:lnTo>
                <a:cubicBezTo>
                  <a:pt x="f894" y="f1968"/>
                  <a:pt x="f163" y="f1967"/>
                  <a:pt x="f162" y="f1966"/>
                </a:cubicBezTo>
                <a:cubicBezTo>
                  <a:pt x="f161" y="f1965"/>
                  <a:pt x="f160" y="f1964"/>
                  <a:pt x="f160" y="f1963"/>
                </a:cubicBezTo>
                <a:cubicBezTo>
                  <a:pt x="f160" y="f1962"/>
                  <a:pt x="f895" y="f1961"/>
                  <a:pt x="f896" y="f1960"/>
                </a:cubicBezTo>
                <a:lnTo>
                  <a:pt x="f158" y="f1959"/>
                </a:lnTo>
                <a:lnTo>
                  <a:pt x="f157" y="f1958"/>
                </a:lnTo>
                <a:lnTo>
                  <a:pt x="f897" y="f1957"/>
                </a:lnTo>
                <a:cubicBezTo>
                  <a:pt x="f898" y="f1956"/>
                  <a:pt x="f899" y="f1955"/>
                  <a:pt x="f900" y="f1954"/>
                </a:cubicBezTo>
                <a:cubicBezTo>
                  <a:pt x="f901" y="f1953"/>
                  <a:pt x="f902" y="f1952"/>
                  <a:pt x="f184" y="f1951"/>
                </a:cubicBezTo>
                <a:lnTo>
                  <a:pt x="f903" y="f1950"/>
                </a:lnTo>
                <a:cubicBezTo>
                  <a:pt x="f2012" y="f1949"/>
                  <a:pt x="f2013" y="f1947"/>
                  <a:pt x="f2002" y="f2"/>
                </a:cubicBezTo>
                <a:close/>
                <a:moveTo>
                  <a:pt x="f2014" y="f2"/>
                </a:moveTo>
                <a:lnTo>
                  <a:pt x="f2015" y="f2"/>
                </a:lnTo>
                <a:cubicBezTo>
                  <a:pt x="f2016" y="f1936"/>
                  <a:pt x="f2017" y="f1938"/>
                  <a:pt x="f570" y="f1939"/>
                </a:cubicBezTo>
                <a:cubicBezTo>
                  <a:pt x="f2018" y="f1941"/>
                  <a:pt x="f2019" y="f1943"/>
                  <a:pt x="f2020" y="f2"/>
                </a:cubicBezTo>
                <a:lnTo>
                  <a:pt x="f2021" y="f2"/>
                </a:lnTo>
                <a:cubicBezTo>
                  <a:pt x="f2022" y="f1947"/>
                  <a:pt x="f2023" y="f1949"/>
                  <a:pt x="f933" y="f1950"/>
                </a:cubicBezTo>
                <a:lnTo>
                  <a:pt x="f934" y="f1951"/>
                </a:lnTo>
                <a:cubicBezTo>
                  <a:pt x="f935" y="f1952"/>
                  <a:pt x="f936" y="f1953"/>
                  <a:pt x="f937" y="f1954"/>
                </a:cubicBezTo>
                <a:cubicBezTo>
                  <a:pt x="f938" y="f1955"/>
                  <a:pt x="f939" y="f1956"/>
                  <a:pt x="f940" y="f1957"/>
                </a:cubicBezTo>
                <a:lnTo>
                  <a:pt x="f941" y="f1958"/>
                </a:lnTo>
                <a:lnTo>
                  <a:pt x="f942" y="f1959"/>
                </a:lnTo>
                <a:lnTo>
                  <a:pt x="f943" y="f1960"/>
                </a:lnTo>
                <a:cubicBezTo>
                  <a:pt x="f944" y="f1961"/>
                  <a:pt x="f945" y="f1962"/>
                  <a:pt x="f945" y="f1963"/>
                </a:cubicBezTo>
                <a:cubicBezTo>
                  <a:pt x="f945" y="f1964"/>
                  <a:pt x="f946" y="f1965"/>
                  <a:pt x="f947" y="f1966"/>
                </a:cubicBezTo>
                <a:cubicBezTo>
                  <a:pt x="f948" y="f1967"/>
                  <a:pt x="f949" y="f1968"/>
                  <a:pt x="f950" y="f1969"/>
                </a:cubicBezTo>
                <a:lnTo>
                  <a:pt x="f951" y="f1970"/>
                </a:lnTo>
                <a:cubicBezTo>
                  <a:pt x="f952" y="f1971"/>
                  <a:pt x="f953" y="f1972"/>
                  <a:pt x="f954" y="f1973"/>
                </a:cubicBezTo>
                <a:cubicBezTo>
                  <a:pt x="f2024" y="f1975"/>
                  <a:pt x="f2025" y="f2026"/>
                  <a:pt x="f2014" y="f2"/>
                </a:cubicBezTo>
                <a:close/>
                <a:moveTo>
                  <a:pt x="f2027" y="f2"/>
                </a:moveTo>
                <a:lnTo>
                  <a:pt x="f2028" y="f2"/>
                </a:lnTo>
                <a:cubicBezTo>
                  <a:pt x="f2029" y="f1943"/>
                  <a:pt x="f2030" y="f1941"/>
                  <a:pt x="f244" y="f1939"/>
                </a:cubicBezTo>
                <a:cubicBezTo>
                  <a:pt x="f2031" y="f1938"/>
                  <a:pt x="f2032" y="f1936"/>
                  <a:pt x="f2033" y="f2"/>
                </a:cubicBezTo>
                <a:lnTo>
                  <a:pt x="f2034" y="f2"/>
                </a:lnTo>
                <a:cubicBezTo>
                  <a:pt x="f2035" y="f1977"/>
                  <a:pt x="f2036" y="f1975"/>
                  <a:pt x="f976" y="f1973"/>
                </a:cubicBezTo>
                <a:cubicBezTo>
                  <a:pt x="f977" y="f1972"/>
                  <a:pt x="f978" y="f1971"/>
                  <a:pt x="f979" y="f1970"/>
                </a:cubicBezTo>
                <a:lnTo>
                  <a:pt x="f980" y="f1969"/>
                </a:lnTo>
                <a:cubicBezTo>
                  <a:pt x="f981" y="f1968"/>
                  <a:pt x="f982" y="f1967"/>
                  <a:pt x="f983" y="f1966"/>
                </a:cubicBezTo>
                <a:cubicBezTo>
                  <a:pt x="f984" y="f1965"/>
                  <a:pt x="f228" y="f1964"/>
                  <a:pt x="f228" y="f1963"/>
                </a:cubicBezTo>
                <a:cubicBezTo>
                  <a:pt x="f228" y="f1962"/>
                  <a:pt x="f985" y="f1961"/>
                  <a:pt x="f986" y="f1960"/>
                </a:cubicBezTo>
                <a:lnTo>
                  <a:pt x="f226" y="f1959"/>
                </a:lnTo>
                <a:lnTo>
                  <a:pt x="f225" y="f1958"/>
                </a:lnTo>
                <a:lnTo>
                  <a:pt x="f987" y="f1957"/>
                </a:lnTo>
                <a:cubicBezTo>
                  <a:pt x="f988" y="f1956"/>
                  <a:pt x="f989" y="f1955"/>
                  <a:pt x="f990" y="f1954"/>
                </a:cubicBezTo>
                <a:cubicBezTo>
                  <a:pt x="f991" y="f1953"/>
                  <a:pt x="f992" y="f1952"/>
                  <a:pt x="f993" y="f1951"/>
                </a:cubicBezTo>
                <a:lnTo>
                  <a:pt x="f994" y="f1950"/>
                </a:lnTo>
                <a:cubicBezTo>
                  <a:pt x="f2037" y="f1949"/>
                  <a:pt x="f2038" y="f1947"/>
                  <a:pt x="f2027" y="f2"/>
                </a:cubicBezTo>
                <a:close/>
                <a:moveTo>
                  <a:pt x="f2039" y="f2"/>
                </a:moveTo>
                <a:lnTo>
                  <a:pt x="f2040" y="f2"/>
                </a:lnTo>
                <a:cubicBezTo>
                  <a:pt x="f2041" y="f1936"/>
                  <a:pt x="f2042" y="f1938"/>
                  <a:pt x="f581" y="f1939"/>
                </a:cubicBezTo>
                <a:cubicBezTo>
                  <a:pt x="f2043" y="f1941"/>
                  <a:pt x="f2044" y="f1943"/>
                  <a:pt x="f2045" y="f2"/>
                </a:cubicBezTo>
                <a:lnTo>
                  <a:pt x="f2046" y="f2"/>
                </a:lnTo>
                <a:cubicBezTo>
                  <a:pt x="f2047" y="f1947"/>
                  <a:pt x="f2048" y="f1949"/>
                  <a:pt x="f1024" y="f1950"/>
                </a:cubicBezTo>
                <a:lnTo>
                  <a:pt x="f1025" y="f1951"/>
                </a:lnTo>
                <a:cubicBezTo>
                  <a:pt x="f1026" y="f1952"/>
                  <a:pt x="f1027" y="f1953"/>
                  <a:pt x="f1028" y="f1954"/>
                </a:cubicBezTo>
                <a:cubicBezTo>
                  <a:pt x="f1029" y="f1955"/>
                  <a:pt x="f1030" y="f1956"/>
                  <a:pt x="f1031" y="f1957"/>
                </a:cubicBezTo>
                <a:lnTo>
                  <a:pt x="f1032" y="f1958"/>
                </a:lnTo>
                <a:lnTo>
                  <a:pt x="f1033" y="f1959"/>
                </a:lnTo>
                <a:lnTo>
                  <a:pt x="f1034" y="f1960"/>
                </a:lnTo>
                <a:cubicBezTo>
                  <a:pt x="f1035" y="f1961"/>
                  <a:pt x="f1036" y="f1962"/>
                  <a:pt x="f1036" y="f1963"/>
                </a:cubicBezTo>
                <a:cubicBezTo>
                  <a:pt x="f1036" y="f1964"/>
                  <a:pt x="f1037" y="f1965"/>
                  <a:pt x="f1038" y="f1966"/>
                </a:cubicBezTo>
                <a:cubicBezTo>
                  <a:pt x="f1039" y="f1967"/>
                  <a:pt x="f1040" y="f1968"/>
                  <a:pt x="f1041" y="f1969"/>
                </a:cubicBezTo>
                <a:lnTo>
                  <a:pt x="f1042" y="f1970"/>
                </a:lnTo>
                <a:cubicBezTo>
                  <a:pt x="f1043" y="f1971"/>
                  <a:pt x="f1044" y="f1972"/>
                  <a:pt x="f1045" y="f1973"/>
                </a:cubicBezTo>
                <a:cubicBezTo>
                  <a:pt x="f2049" y="f1975"/>
                  <a:pt x="f2050" y="f1977"/>
                  <a:pt x="f2039" y="f2"/>
                </a:cubicBezTo>
                <a:close/>
                <a:moveTo>
                  <a:pt x="f2051" y="f2"/>
                </a:moveTo>
                <a:lnTo>
                  <a:pt x="f2052" y="f2"/>
                </a:lnTo>
                <a:cubicBezTo>
                  <a:pt x="f2053" y="f2054"/>
                  <a:pt x="f2055" y="f1941"/>
                  <a:pt x="f312" y="f1939"/>
                </a:cubicBezTo>
                <a:cubicBezTo>
                  <a:pt x="f2056" y="f1938"/>
                  <a:pt x="f2057" y="f1936"/>
                  <a:pt x="f2058" y="f2"/>
                </a:cubicBezTo>
                <a:lnTo>
                  <a:pt x="f2059" y="f2"/>
                </a:lnTo>
                <a:cubicBezTo>
                  <a:pt x="f2060" y="f2026"/>
                  <a:pt x="f2061" y="f1975"/>
                  <a:pt x="f1067" y="f1973"/>
                </a:cubicBezTo>
                <a:cubicBezTo>
                  <a:pt x="f1068" y="f1972"/>
                  <a:pt x="f1069" y="f1971"/>
                  <a:pt x="f1070" y="f2062"/>
                </a:cubicBezTo>
                <a:lnTo>
                  <a:pt x="f1071" y="f1969"/>
                </a:lnTo>
                <a:cubicBezTo>
                  <a:pt x="f1072" y="f1968"/>
                  <a:pt x="f299" y="f1967"/>
                  <a:pt x="f298" y="f1966"/>
                </a:cubicBezTo>
                <a:cubicBezTo>
                  <a:pt x="f297" y="f1965"/>
                  <a:pt x="f296" y="f1964"/>
                  <a:pt x="f296" y="f1963"/>
                </a:cubicBezTo>
                <a:cubicBezTo>
                  <a:pt x="f296" y="f2063"/>
                  <a:pt x="f1073" y="f1961"/>
                  <a:pt x="f1074" y="f1960"/>
                </a:cubicBezTo>
                <a:lnTo>
                  <a:pt x="f294" y="f1959"/>
                </a:lnTo>
                <a:lnTo>
                  <a:pt x="f293" y="f1958"/>
                </a:lnTo>
                <a:lnTo>
                  <a:pt x="f1075" y="f1957"/>
                </a:lnTo>
                <a:cubicBezTo>
                  <a:pt x="f1076" y="f1956"/>
                  <a:pt x="f1077" y="f1955"/>
                  <a:pt x="f1078" y="f1954"/>
                </a:cubicBezTo>
                <a:cubicBezTo>
                  <a:pt x="f1079" y="f1953"/>
                  <a:pt x="f1080" y="f1952"/>
                  <a:pt x="f320" y="f1951"/>
                </a:cubicBezTo>
                <a:lnTo>
                  <a:pt x="f1081" y="f1950"/>
                </a:lnTo>
                <a:cubicBezTo>
                  <a:pt x="f2064" y="f1949"/>
                  <a:pt x="f2065" y="f1947"/>
                  <a:pt x="f2051" y="f2"/>
                </a:cubicBezTo>
                <a:close/>
                <a:moveTo>
                  <a:pt x="f2066" y="f2"/>
                </a:moveTo>
                <a:lnTo>
                  <a:pt x="f2067" y="f2"/>
                </a:lnTo>
                <a:cubicBezTo>
                  <a:pt x="f2068" y="f1936"/>
                  <a:pt x="f2069" y="f1938"/>
                  <a:pt x="f592" y="f1939"/>
                </a:cubicBezTo>
                <a:cubicBezTo>
                  <a:pt x="f2070" y="f1941"/>
                  <a:pt x="f2071" y="f2054"/>
                  <a:pt x="f2072" y="f2"/>
                </a:cubicBezTo>
                <a:lnTo>
                  <a:pt x="f2073" y="f2"/>
                </a:lnTo>
                <a:cubicBezTo>
                  <a:pt x="f2074" y="f1947"/>
                  <a:pt x="f2075" y="f1949"/>
                  <a:pt x="f1111" y="f1950"/>
                </a:cubicBezTo>
                <a:lnTo>
                  <a:pt x="f1112" y="f1951"/>
                </a:lnTo>
                <a:cubicBezTo>
                  <a:pt x="f1113" y="f1952"/>
                  <a:pt x="f1114" y="f1953"/>
                  <a:pt x="f1115" y="f1954"/>
                </a:cubicBezTo>
                <a:cubicBezTo>
                  <a:pt x="f1116" y="f1955"/>
                  <a:pt x="f1117" y="f1956"/>
                  <a:pt x="f1118" y="f1957"/>
                </a:cubicBezTo>
                <a:lnTo>
                  <a:pt x="f1119" y="f1958"/>
                </a:lnTo>
                <a:lnTo>
                  <a:pt x="f1120" y="f1959"/>
                </a:lnTo>
                <a:lnTo>
                  <a:pt x="f1121" y="f1960"/>
                </a:lnTo>
                <a:cubicBezTo>
                  <a:pt x="f1122" y="f1961"/>
                  <a:pt x="f1123" y="f1962"/>
                  <a:pt x="f1123" y="f1963"/>
                </a:cubicBezTo>
                <a:cubicBezTo>
                  <a:pt x="f1123" y="f1964"/>
                  <a:pt x="f1124" y="f1965"/>
                  <a:pt x="f1125" y="f1966"/>
                </a:cubicBezTo>
                <a:cubicBezTo>
                  <a:pt x="f1126" y="f1967"/>
                  <a:pt x="f1127" y="f1968"/>
                  <a:pt x="f1128" y="f1969"/>
                </a:cubicBezTo>
                <a:lnTo>
                  <a:pt x="f1129" y="f2062"/>
                </a:lnTo>
                <a:cubicBezTo>
                  <a:pt x="f1130" y="f1971"/>
                  <a:pt x="f1131" y="f1972"/>
                  <a:pt x="f1132" y="f1973"/>
                </a:cubicBezTo>
                <a:cubicBezTo>
                  <a:pt x="f2076" y="f1975"/>
                  <a:pt x="f2077" y="f2026"/>
                  <a:pt x="f2066" y="f2"/>
                </a:cubicBezTo>
                <a:close/>
                <a:moveTo>
                  <a:pt x="f2078" y="f2"/>
                </a:moveTo>
                <a:lnTo>
                  <a:pt x="f2079" y="f2"/>
                </a:lnTo>
                <a:cubicBezTo>
                  <a:pt x="f2080" y="f2054"/>
                  <a:pt x="f2081" y="f1941"/>
                  <a:pt x="f380" y="f1939"/>
                </a:cubicBezTo>
                <a:cubicBezTo>
                  <a:pt x="f2082" y="f1938"/>
                  <a:pt x="f2083" y="f1936"/>
                  <a:pt x="f2084" y="f2"/>
                </a:cubicBezTo>
                <a:lnTo>
                  <a:pt x="f2085" y="f2"/>
                </a:lnTo>
                <a:cubicBezTo>
                  <a:pt x="f2086" y="f2026"/>
                  <a:pt x="f2087" y="f1975"/>
                  <a:pt x="f1154" y="f1973"/>
                </a:cubicBezTo>
                <a:cubicBezTo>
                  <a:pt x="f1155" y="f1972"/>
                  <a:pt x="f1156" y="f1971"/>
                  <a:pt x="f1157" y="f2062"/>
                </a:cubicBezTo>
                <a:lnTo>
                  <a:pt x="f1158" y="f1969"/>
                </a:lnTo>
                <a:cubicBezTo>
                  <a:pt x="f1159" y="f1968"/>
                  <a:pt x="f367" y="f1967"/>
                  <a:pt x="f366" y="f1966"/>
                </a:cubicBezTo>
                <a:cubicBezTo>
                  <a:pt x="f365" y="f1965"/>
                  <a:pt x="f364" y="f1964"/>
                  <a:pt x="f364" y="f1963"/>
                </a:cubicBezTo>
                <a:cubicBezTo>
                  <a:pt x="f364" y="f2063"/>
                  <a:pt x="f1160" y="f1961"/>
                  <a:pt x="f1161" y="f1960"/>
                </a:cubicBezTo>
                <a:lnTo>
                  <a:pt x="f362" y="f1959"/>
                </a:lnTo>
                <a:lnTo>
                  <a:pt x="f361" y="f1958"/>
                </a:lnTo>
                <a:lnTo>
                  <a:pt x="f1162" y="f1957"/>
                </a:lnTo>
                <a:cubicBezTo>
                  <a:pt x="f1163" y="f1956"/>
                  <a:pt x="f1164" y="f1955"/>
                  <a:pt x="f1165" y="f1954"/>
                </a:cubicBezTo>
                <a:cubicBezTo>
                  <a:pt x="f1166" y="f1953"/>
                  <a:pt x="f1167" y="f1952"/>
                  <a:pt x="f388" y="f1951"/>
                </a:cubicBezTo>
                <a:lnTo>
                  <a:pt x="f1168" y="f1950"/>
                </a:lnTo>
                <a:cubicBezTo>
                  <a:pt x="f2088" y="f1949"/>
                  <a:pt x="f2089" y="f1947"/>
                  <a:pt x="f2078" y="f2"/>
                </a:cubicBezTo>
                <a:close/>
                <a:moveTo>
                  <a:pt x="f2090" y="f2"/>
                </a:moveTo>
                <a:lnTo>
                  <a:pt x="f2091" y="f2"/>
                </a:lnTo>
                <a:cubicBezTo>
                  <a:pt x="f2092" y="f1936"/>
                  <a:pt x="f2093" y="f1938"/>
                  <a:pt x="f603" y="f1939"/>
                </a:cubicBezTo>
                <a:cubicBezTo>
                  <a:pt x="f2094" y="f1941"/>
                  <a:pt x="f2095" y="f2054"/>
                  <a:pt x="f2096" y="f2"/>
                </a:cubicBezTo>
                <a:lnTo>
                  <a:pt x="f2097" y="f2"/>
                </a:lnTo>
                <a:cubicBezTo>
                  <a:pt x="f2098" y="f1947"/>
                  <a:pt x="f2099" y="f1949"/>
                  <a:pt x="f1198" y="f1950"/>
                </a:cubicBezTo>
                <a:lnTo>
                  <a:pt x="f1199" y="f1951"/>
                </a:lnTo>
                <a:cubicBezTo>
                  <a:pt x="f1200" y="f1952"/>
                  <a:pt x="f1201" y="f1953"/>
                  <a:pt x="f1202" y="f1954"/>
                </a:cubicBezTo>
                <a:cubicBezTo>
                  <a:pt x="f1203" y="f1955"/>
                  <a:pt x="f1204" y="f1956"/>
                  <a:pt x="f1205" y="f1957"/>
                </a:cubicBezTo>
                <a:lnTo>
                  <a:pt x="f1206" y="f1958"/>
                </a:lnTo>
                <a:lnTo>
                  <a:pt x="f1207" y="f1959"/>
                </a:lnTo>
                <a:lnTo>
                  <a:pt x="f1208" y="f1960"/>
                </a:lnTo>
                <a:cubicBezTo>
                  <a:pt x="f1209" y="f1961"/>
                  <a:pt x="f1210" y="f1962"/>
                  <a:pt x="f1210" y="f1963"/>
                </a:cubicBezTo>
                <a:cubicBezTo>
                  <a:pt x="f1210" y="f1964"/>
                  <a:pt x="f1211" y="f1965"/>
                  <a:pt x="f1212" y="f1966"/>
                </a:cubicBezTo>
                <a:cubicBezTo>
                  <a:pt x="f1213" y="f1967"/>
                  <a:pt x="f1214" y="f1968"/>
                  <a:pt x="f1215" y="f1969"/>
                </a:cubicBezTo>
                <a:lnTo>
                  <a:pt x="f1216" y="f2062"/>
                </a:lnTo>
                <a:cubicBezTo>
                  <a:pt x="f1217" y="f1971"/>
                  <a:pt x="f1218" y="f1972"/>
                  <a:pt x="f1219" y="f1973"/>
                </a:cubicBezTo>
                <a:cubicBezTo>
                  <a:pt x="f2100" y="f1975"/>
                  <a:pt x="f2101" y="f1977"/>
                  <a:pt x="f2090" y="f2"/>
                </a:cubicBezTo>
                <a:close/>
                <a:moveTo>
                  <a:pt x="f2102" y="f2"/>
                </a:moveTo>
                <a:lnTo>
                  <a:pt x="f2103" y="f2"/>
                </a:lnTo>
                <a:cubicBezTo>
                  <a:pt x="f2104" y="f1943"/>
                  <a:pt x="f2105" y="f1941"/>
                  <a:pt x="f448" y="f1939"/>
                </a:cubicBezTo>
                <a:cubicBezTo>
                  <a:pt x="f2106" y="f1938"/>
                  <a:pt x="f2107" y="f1936"/>
                  <a:pt x="f2108" y="f2"/>
                </a:cubicBezTo>
                <a:lnTo>
                  <a:pt x="f2109" y="f2"/>
                </a:lnTo>
                <a:cubicBezTo>
                  <a:pt x="f2110" y="f2026"/>
                  <a:pt x="f2111" y="f1975"/>
                  <a:pt x="f1241" y="f1973"/>
                </a:cubicBezTo>
                <a:cubicBezTo>
                  <a:pt x="f1242" y="f1972"/>
                  <a:pt x="f1243" y="f1971"/>
                  <a:pt x="f1244" y="f1970"/>
                </a:cubicBezTo>
                <a:lnTo>
                  <a:pt x="f1245" y="f1969"/>
                </a:lnTo>
                <a:cubicBezTo>
                  <a:pt x="f1246" y="f1968"/>
                  <a:pt x="f435" y="f1967"/>
                  <a:pt x="f434" y="f1966"/>
                </a:cubicBezTo>
                <a:cubicBezTo>
                  <a:pt x="f433" y="f1965"/>
                  <a:pt x="f432" y="f1964"/>
                  <a:pt x="f432" y="f1963"/>
                </a:cubicBezTo>
                <a:cubicBezTo>
                  <a:pt x="f432" y="f2063"/>
                  <a:pt x="f1247" y="f1961"/>
                  <a:pt x="f1248" y="f1960"/>
                </a:cubicBezTo>
                <a:lnTo>
                  <a:pt x="f430" y="f1959"/>
                </a:lnTo>
                <a:lnTo>
                  <a:pt x="f429" y="f1958"/>
                </a:lnTo>
                <a:lnTo>
                  <a:pt x="f1249" y="f1957"/>
                </a:lnTo>
                <a:cubicBezTo>
                  <a:pt x="f1250" y="f1956"/>
                  <a:pt x="f1251" y="f1955"/>
                  <a:pt x="f1252" y="f1954"/>
                </a:cubicBezTo>
                <a:cubicBezTo>
                  <a:pt x="f1253" y="f1953"/>
                  <a:pt x="f1254" y="f1952"/>
                  <a:pt x="f456" y="f1951"/>
                </a:cubicBezTo>
                <a:lnTo>
                  <a:pt x="f1255" y="f1950"/>
                </a:lnTo>
                <a:cubicBezTo>
                  <a:pt x="f2112" y="f1949"/>
                  <a:pt x="f2113" y="f1947"/>
                  <a:pt x="f2102" y="f2"/>
                </a:cubicBezTo>
                <a:close/>
                <a:moveTo>
                  <a:pt x="f2114" y="f2"/>
                </a:moveTo>
                <a:lnTo>
                  <a:pt x="f2115" y="f2"/>
                </a:lnTo>
                <a:cubicBezTo>
                  <a:pt x="f2116" y="f1936"/>
                  <a:pt x="f2117" y="f1938"/>
                  <a:pt x="f614" y="f1939"/>
                </a:cubicBezTo>
                <a:cubicBezTo>
                  <a:pt x="f2118" y="f1941"/>
                  <a:pt x="f2119" y="f2054"/>
                  <a:pt x="f2120" y="f2"/>
                </a:cubicBezTo>
                <a:lnTo>
                  <a:pt x="f2121" y="f2"/>
                </a:lnTo>
                <a:cubicBezTo>
                  <a:pt x="f2122" y="f1947"/>
                  <a:pt x="f2123" y="f1949"/>
                  <a:pt x="f2124" y="f1950"/>
                </a:cubicBezTo>
                <a:lnTo>
                  <a:pt x="f1286" y="f1951"/>
                </a:lnTo>
                <a:cubicBezTo>
                  <a:pt x="f1287" y="f1952"/>
                  <a:pt x="f1288" y="f1953"/>
                  <a:pt x="f1289" y="f1954"/>
                </a:cubicBezTo>
                <a:cubicBezTo>
                  <a:pt x="f1290" y="f1955"/>
                  <a:pt x="f1291" y="f1956"/>
                  <a:pt x="f1292" y="f1957"/>
                </a:cubicBezTo>
                <a:lnTo>
                  <a:pt x="f1293" y="f1958"/>
                </a:lnTo>
                <a:lnTo>
                  <a:pt x="f1294" y="f1959"/>
                </a:lnTo>
                <a:lnTo>
                  <a:pt x="f1295" y="f1960"/>
                </a:lnTo>
                <a:cubicBezTo>
                  <a:pt x="f1296" y="f1961"/>
                  <a:pt x="f1297" y="f1962"/>
                  <a:pt x="f1297" y="f1963"/>
                </a:cubicBezTo>
                <a:cubicBezTo>
                  <a:pt x="f1297" y="f1964"/>
                  <a:pt x="f1298" y="f1965"/>
                  <a:pt x="f1299" y="f1966"/>
                </a:cubicBezTo>
                <a:cubicBezTo>
                  <a:pt x="f1300" y="f1967"/>
                  <a:pt x="f1301" y="f1968"/>
                  <a:pt x="f2125" y="f1969"/>
                </a:cubicBezTo>
                <a:lnTo>
                  <a:pt x="f1303" y="f2062"/>
                </a:lnTo>
                <a:cubicBezTo>
                  <a:pt x="f1304" y="f1971"/>
                  <a:pt x="f1305" y="f1972"/>
                  <a:pt x="f1306" y="f1973"/>
                </a:cubicBezTo>
                <a:cubicBezTo>
                  <a:pt x="f2126" y="f1975"/>
                  <a:pt x="f2127" y="f2026"/>
                  <a:pt x="f2114" y="f2"/>
                </a:cubicBezTo>
                <a:close/>
                <a:moveTo>
                  <a:pt x="f2128" y="f2"/>
                </a:moveTo>
                <a:lnTo>
                  <a:pt x="f2129" y="f2"/>
                </a:lnTo>
                <a:cubicBezTo>
                  <a:pt x="f2130" y="f2131"/>
                  <a:pt x="f2132" y="f2133"/>
                  <a:pt x="f622" y="f1973"/>
                </a:cubicBezTo>
                <a:cubicBezTo>
                  <a:pt x="f624" y="f1972"/>
                  <a:pt x="f626" y="f1971"/>
                  <a:pt x="f628" y="f2062"/>
                </a:cubicBezTo>
                <a:lnTo>
                  <a:pt x="f630" y="f1969"/>
                </a:lnTo>
                <a:cubicBezTo>
                  <a:pt x="f632" y="f1968"/>
                  <a:pt x="f503" y="f1967"/>
                  <a:pt x="f502" y="f1966"/>
                </a:cubicBezTo>
                <a:cubicBezTo>
                  <a:pt x="f501" y="f1965"/>
                  <a:pt x="f500" y="f1964"/>
                  <a:pt x="f500" y="f1963"/>
                </a:cubicBezTo>
                <a:cubicBezTo>
                  <a:pt x="f500" y="f1962"/>
                  <a:pt x="f640" y="f1961"/>
                  <a:pt x="f642" y="f1960"/>
                </a:cubicBezTo>
                <a:lnTo>
                  <a:pt x="f498" y="f1959"/>
                </a:lnTo>
                <a:lnTo>
                  <a:pt x="f497" y="f1958"/>
                </a:lnTo>
                <a:lnTo>
                  <a:pt x="f646" y="f1957"/>
                </a:lnTo>
                <a:cubicBezTo>
                  <a:pt x="f648" y="f1956"/>
                  <a:pt x="f650" y="f1955"/>
                  <a:pt x="f652" y="f1954"/>
                </a:cubicBezTo>
                <a:cubicBezTo>
                  <a:pt x="f654" y="f1953"/>
                  <a:pt x="f656" y="f1952"/>
                  <a:pt x="f532" y="f1951"/>
                </a:cubicBezTo>
                <a:lnTo>
                  <a:pt x="f659" y="f1950"/>
                </a:lnTo>
                <a:cubicBezTo>
                  <a:pt x="f661" y="f2134"/>
                  <a:pt x="f663" y="f2135"/>
                  <a:pt x="f2" y="f2136"/>
                </a:cubicBezTo>
                <a:lnTo>
                  <a:pt x="f2" y="f2137"/>
                </a:lnTo>
                <a:cubicBezTo>
                  <a:pt x="f667" y="f2138"/>
                  <a:pt x="f669" y="f2139"/>
                  <a:pt x="f520" y="f1939"/>
                </a:cubicBezTo>
                <a:cubicBezTo>
                  <a:pt x="f2140" y="f2141"/>
                  <a:pt x="f2142" y="f2143"/>
                  <a:pt x="f2128" y="f2"/>
                </a:cubicBezTo>
                <a:close/>
              </a:path>
            </a:pathLst>
          </a:custGeom>
          <a:solidFill>
            <a:srgbClr val="FFFFFF"/>
          </a:solidFill>
          <a:ln cap="flat">
            <a:noFill/>
            <a:prstDash val="solid"/>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5" name="Title 1">
            <a:extLst>
              <a:ext uri="{FF2B5EF4-FFF2-40B4-BE49-F238E27FC236}">
                <a16:creationId xmlns:a16="http://schemas.microsoft.com/office/drawing/2014/main" id="{1C9220D4-8084-48F1-AFFF-FBD72724ECAD}"/>
              </a:ext>
            </a:extLst>
          </p:cNvPr>
          <p:cNvSpPr txBox="1">
            <a:spLocks noGrp="1"/>
          </p:cNvSpPr>
          <p:nvPr>
            <p:ph type="title"/>
          </p:nvPr>
        </p:nvSpPr>
        <p:spPr>
          <a:xfrm>
            <a:off x="457200" y="4960080"/>
            <a:ext cx="7772043" cy="1462683"/>
          </a:xfrm>
          <a:prstGeom prst="rect">
            <a:avLst/>
          </a:prstGeom>
          <a:noFill/>
          <a:ln>
            <a:noFill/>
          </a:ln>
        </p:spPr>
        <p:txBody>
          <a:bodyPr vert="horz" wrap="square" lIns="90004" tIns="44997" rIns="90004" bIns="44997" anchor="ctr" anchorCtr="0" compatLnSpc="1">
            <a:noAutofit/>
          </a:bodyPr>
          <a:lstStyle/>
          <a:p>
            <a:pPr lvl="0"/>
            <a:r>
              <a:rPr lang="en-US"/>
              <a:t>Fate clic per modificare il formato del testo del titoloFare clic per modificare lo stile del titolo dello schema</a:t>
            </a:r>
          </a:p>
        </p:txBody>
      </p:sp>
      <p:sp>
        <p:nvSpPr>
          <p:cNvPr id="6" name="Date Placeholder 3">
            <a:extLst>
              <a:ext uri="{FF2B5EF4-FFF2-40B4-BE49-F238E27FC236}">
                <a16:creationId xmlns:a16="http://schemas.microsoft.com/office/drawing/2014/main" id="{D34F861F-8847-4F5E-A809-538273210820}"/>
              </a:ext>
            </a:extLst>
          </p:cNvPr>
          <p:cNvSpPr txBox="1">
            <a:spLocks noGrp="1"/>
          </p:cNvSpPr>
          <p:nvPr>
            <p:ph type="dt" sz="half" idx="2"/>
          </p:nvPr>
        </p:nvSpPr>
        <p:spPr>
          <a:xfrm>
            <a:off x="1024201" y="6470641"/>
            <a:ext cx="2153878"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062EE1C3-C3FB-46A4-8590-1616E1BC9B01}" type="datetime1">
              <a:rPr lang="it-IT"/>
              <a:pPr lvl="0"/>
              <a:t>18/07/2019</a:t>
            </a:fld>
            <a:endParaRPr lang="it-IT"/>
          </a:p>
        </p:txBody>
      </p:sp>
      <p:sp>
        <p:nvSpPr>
          <p:cNvPr id="7" name="Footer Placeholder 4">
            <a:extLst>
              <a:ext uri="{FF2B5EF4-FFF2-40B4-BE49-F238E27FC236}">
                <a16:creationId xmlns:a16="http://schemas.microsoft.com/office/drawing/2014/main" id="{FC550202-AE49-4BE9-ADC9-84C4982E19CD}"/>
              </a:ext>
            </a:extLst>
          </p:cNvPr>
          <p:cNvSpPr txBox="1">
            <a:spLocks noGrp="1"/>
          </p:cNvSpPr>
          <p:nvPr>
            <p:ph type="ftr" sz="quarter" idx="3"/>
          </p:nvPr>
        </p:nvSpPr>
        <p:spPr>
          <a:xfrm>
            <a:off x="4843083" y="6470641"/>
            <a:ext cx="5901116"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0">
              <a:lnSpc>
                <a:spcPct val="100000"/>
              </a:lnSpc>
              <a:spcBef>
                <a:spcPts val="0"/>
              </a:spcBef>
              <a:spcAft>
                <a:spcPts val="0"/>
              </a:spcAft>
              <a:buNone/>
              <a:tabLst/>
              <a:defRPr lang="it-IT"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8" name="Slide Number Placeholder 5">
            <a:extLst>
              <a:ext uri="{FF2B5EF4-FFF2-40B4-BE49-F238E27FC236}">
                <a16:creationId xmlns:a16="http://schemas.microsoft.com/office/drawing/2014/main" id="{B0759CA0-1C35-4E0F-A1D0-231C17740C4C}"/>
              </a:ext>
            </a:extLst>
          </p:cNvPr>
          <p:cNvSpPr txBox="1">
            <a:spLocks noGrp="1"/>
          </p:cNvSpPr>
          <p:nvPr>
            <p:ph type="sldNum" sz="quarter" idx="4"/>
          </p:nvPr>
        </p:nvSpPr>
        <p:spPr>
          <a:xfrm>
            <a:off x="10837441" y="6470641"/>
            <a:ext cx="973442"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496F7671-5118-41C1-9757-9832676623D6}" type="slidenum">
              <a:t>‹N›</a:t>
            </a:fld>
            <a:endParaRPr lang="it-IT"/>
          </a:p>
        </p:txBody>
      </p:sp>
      <p:sp>
        <p:nvSpPr>
          <p:cNvPr id="9" name="Straight Connector 7">
            <a:extLst>
              <a:ext uri="{FF2B5EF4-FFF2-40B4-BE49-F238E27FC236}">
                <a16:creationId xmlns:a16="http://schemas.microsoft.com/office/drawing/2014/main" id="{F230C098-92FB-47DE-BDEB-FCBAA9095D1A}"/>
              </a:ext>
            </a:extLst>
          </p:cNvPr>
          <p:cNvSpPr/>
          <p:nvPr/>
        </p:nvSpPr>
        <p:spPr>
          <a:xfrm flipV="1">
            <a:off x="8386556" y="5263917"/>
            <a:ext cx="0" cy="91440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9083" cap="flat">
            <a:solidFill>
              <a:srgbClr val="1482AC"/>
            </a:solidFill>
            <a:prstDash val="solid"/>
            <a:miter/>
          </a:ln>
        </p:spPr>
        <p:txBody>
          <a:bodyPr vert="horz" wrap="square" lIns="90004" tIns="44997" rIns="90004" bIns="44997" anchor="ctr"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10" name="Segnaposto testo 9">
            <a:extLst>
              <a:ext uri="{FF2B5EF4-FFF2-40B4-BE49-F238E27FC236}">
                <a16:creationId xmlns:a16="http://schemas.microsoft.com/office/drawing/2014/main" id="{D450DAC5-B21C-45E0-967A-5EBF379588DD}"/>
              </a:ext>
            </a:extLst>
          </p:cNvPr>
          <p:cNvSpPr txBox="1">
            <a:spLocks noGrp="1"/>
          </p:cNvSpPr>
          <p:nvPr>
            <p:ph type="body" idx="1"/>
          </p:nvPr>
        </p:nvSpPr>
        <p:spPr>
          <a:xfrm>
            <a:off x="609484" y="1604515"/>
            <a:ext cx="10972443" cy="4525923"/>
          </a:xfrm>
          <a:prstGeom prst="rect">
            <a:avLst/>
          </a:prstGeom>
          <a:noFill/>
          <a:ln>
            <a:noFill/>
          </a:ln>
        </p:spPr>
        <p:txBody>
          <a:bodyPr vert="horz" wrap="square" lIns="0" tIns="0" rIns="0" bIns="0" anchor="t" anchorCtr="0" compatLnSpc="1">
            <a:no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80000"/>
        </a:lnSpc>
        <a:spcBef>
          <a:spcPts val="0"/>
        </a:spcBef>
        <a:spcAft>
          <a:spcPts val="0"/>
        </a:spcAft>
        <a:buNone/>
        <a:tabLst/>
        <a:defRPr lang="en-US" sz="5000" b="0" i="0" u="none" strike="noStrike" kern="1200" cap="none" spc="0" baseline="0">
          <a:solidFill>
            <a:srgbClr val="0D0D0D"/>
          </a:solidFill>
          <a:uFillTx/>
          <a:latin typeface="Tw Cen MT Condensed"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None/>
        <a:tabLst/>
        <a:defRPr lang="it-IT" sz="2200" b="0" i="0" u="none" strike="noStrike" kern="1200" cap="none" spc="0" baseline="0">
          <a:solidFill>
            <a:srgbClr val="000000"/>
          </a:solidFill>
          <a:uFillTx/>
          <a:latin typeface="Tw Cen MT"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it-IT"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it-IT"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it-IT"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it-IT"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6">
            <a:extLst>
              <a:ext uri="{FF2B5EF4-FFF2-40B4-BE49-F238E27FC236}">
                <a16:creationId xmlns:a16="http://schemas.microsoft.com/office/drawing/2014/main" id="{11FFD9C2-3A9B-4E72-816A-7727A0B03677}"/>
              </a:ext>
            </a:extLst>
          </p:cNvPr>
          <p:cNvSpPr/>
          <p:nvPr/>
        </p:nvSpPr>
        <p:spPr>
          <a:xfrm flipV="1">
            <a:off x="761759" y="826196"/>
            <a:ext cx="0" cy="91440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9083" cap="flat">
            <a:solidFill>
              <a:srgbClr val="1CADE4"/>
            </a:solidFill>
            <a:prstDash val="solid"/>
            <a:miter/>
          </a:ln>
        </p:spPr>
        <p:txBody>
          <a:bodyPr vert="horz" wrap="square" lIns="90004" tIns="44997" rIns="90004" bIns="44997" anchor="ctr"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3" name="Title 1">
            <a:extLst>
              <a:ext uri="{FF2B5EF4-FFF2-40B4-BE49-F238E27FC236}">
                <a16:creationId xmlns:a16="http://schemas.microsoft.com/office/drawing/2014/main" id="{E735601F-CE76-4AF8-A320-1F52E911D279}"/>
              </a:ext>
            </a:extLst>
          </p:cNvPr>
          <p:cNvSpPr txBox="1">
            <a:spLocks noGrp="1"/>
          </p:cNvSpPr>
          <p:nvPr>
            <p:ph type="title"/>
          </p:nvPr>
        </p:nvSpPr>
        <p:spPr>
          <a:xfrm>
            <a:off x="1024201" y="585362"/>
            <a:ext cx="9719642" cy="1499396"/>
          </a:xfrm>
          <a:prstGeom prst="rect">
            <a:avLst/>
          </a:prstGeom>
          <a:noFill/>
          <a:ln>
            <a:noFill/>
          </a:ln>
        </p:spPr>
        <p:txBody>
          <a:bodyPr vert="horz" wrap="square" lIns="90004" tIns="44997" rIns="90004" bIns="44997" anchor="t" anchorCtr="0" compatLnSpc="1">
            <a:noAutofit/>
          </a:bodyPr>
          <a:lstStyle/>
          <a:p>
            <a:pPr lvl="0"/>
            <a:r>
              <a:rPr lang="en-US"/>
              <a:t>Fate clic per modificare il formato del testo del titoloFare clic per modificare lo stile del titolo dello schema</a:t>
            </a:r>
          </a:p>
        </p:txBody>
      </p:sp>
      <p:sp>
        <p:nvSpPr>
          <p:cNvPr id="4" name="Content Placeholder 2">
            <a:extLst>
              <a:ext uri="{FF2B5EF4-FFF2-40B4-BE49-F238E27FC236}">
                <a16:creationId xmlns:a16="http://schemas.microsoft.com/office/drawing/2014/main" id="{A98CCA33-A791-45BE-A257-FCD36058C157}"/>
              </a:ext>
            </a:extLst>
          </p:cNvPr>
          <p:cNvSpPr txBox="1">
            <a:spLocks noGrp="1"/>
          </p:cNvSpPr>
          <p:nvPr>
            <p:ph type="body" idx="1"/>
          </p:nvPr>
        </p:nvSpPr>
        <p:spPr>
          <a:xfrm>
            <a:off x="1024201" y="2286000"/>
            <a:ext cx="9719642" cy="4023003"/>
          </a:xfrm>
          <a:prstGeom prst="rect">
            <a:avLst/>
          </a:prstGeom>
          <a:noFill/>
          <a:ln>
            <a:noFill/>
          </a:ln>
        </p:spPr>
        <p:txBody>
          <a:bodyPr vert="horz" wrap="square" lIns="90004" tIns="44997" rIns="90004" bIns="44997" anchor="t" anchorCtr="0" compatLnSpc="1">
            <a:noAutofit/>
          </a:bodyPr>
          <a:lstStyle/>
          <a:p>
            <a:pPr lvl="0"/>
            <a:r>
              <a:rPr lang="en-US"/>
              <a:t>Fate clic per modificare il formato del testo della struttura</a:t>
            </a:r>
          </a:p>
          <a:p>
            <a:pPr lvl="1"/>
            <a:r>
              <a:rPr lang="en-US"/>
              <a:t>Secondo livello struttura</a:t>
            </a:r>
          </a:p>
          <a:p>
            <a:pPr lvl="2"/>
            <a:r>
              <a:rPr lang="en-US"/>
              <a:t>Terzo livello struttura</a:t>
            </a:r>
          </a:p>
          <a:p>
            <a:pPr lvl="3"/>
            <a:r>
              <a:rPr lang="en-US"/>
              <a:t>Quarto livello struttura</a:t>
            </a:r>
          </a:p>
          <a:p>
            <a:pPr lvl="4"/>
            <a:r>
              <a:rPr lang="en-US"/>
              <a:t>Quinto livello struttura</a:t>
            </a:r>
          </a:p>
          <a:p>
            <a:pPr lvl="5"/>
            <a:r>
              <a:rPr lang="en-US"/>
              <a:t>Sesto livello struttura</a:t>
            </a:r>
          </a:p>
          <a:p>
            <a:pPr lvl="6"/>
            <a:r>
              <a:rPr lang="en-US"/>
              <a:t>Settimo livello struttura</a:t>
            </a:r>
          </a:p>
          <a:p>
            <a:pPr lvl="7"/>
            <a:r>
              <a:rPr lang="en-US"/>
              <a:t>Ottavo livello struttura</a:t>
            </a:r>
          </a:p>
          <a:p>
            <a:pPr lvl="0"/>
            <a:r>
              <a:rPr lang="en-US"/>
              <a:t>Nono livello strutturaFare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p>
        </p:txBody>
      </p:sp>
      <p:sp>
        <p:nvSpPr>
          <p:cNvPr id="5" name="Date Placeholder 3">
            <a:extLst>
              <a:ext uri="{FF2B5EF4-FFF2-40B4-BE49-F238E27FC236}">
                <a16:creationId xmlns:a16="http://schemas.microsoft.com/office/drawing/2014/main" id="{3FAC716E-4920-4DE3-9C61-24F5CE9AA213}"/>
              </a:ext>
            </a:extLst>
          </p:cNvPr>
          <p:cNvSpPr txBox="1">
            <a:spLocks noGrp="1"/>
          </p:cNvSpPr>
          <p:nvPr>
            <p:ph type="dt" sz="half" idx="2"/>
          </p:nvPr>
        </p:nvSpPr>
        <p:spPr>
          <a:xfrm>
            <a:off x="1024201" y="6470641"/>
            <a:ext cx="2153878"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B908C3B0-F15E-47D2-A6C6-AA9B171A7774}" type="datetime1">
              <a:rPr lang="it-IT"/>
              <a:pPr lvl="0"/>
              <a:t>18/07/2019</a:t>
            </a:fld>
            <a:endParaRPr lang="it-IT"/>
          </a:p>
        </p:txBody>
      </p:sp>
      <p:sp>
        <p:nvSpPr>
          <p:cNvPr id="6" name="Footer Placeholder 4">
            <a:extLst>
              <a:ext uri="{FF2B5EF4-FFF2-40B4-BE49-F238E27FC236}">
                <a16:creationId xmlns:a16="http://schemas.microsoft.com/office/drawing/2014/main" id="{F5276122-2C1B-4CD2-B88F-F28397D9F2C9}"/>
              </a:ext>
            </a:extLst>
          </p:cNvPr>
          <p:cNvSpPr txBox="1">
            <a:spLocks noGrp="1"/>
          </p:cNvSpPr>
          <p:nvPr>
            <p:ph type="ftr" sz="quarter" idx="3"/>
          </p:nvPr>
        </p:nvSpPr>
        <p:spPr>
          <a:xfrm>
            <a:off x="4843083" y="6470641"/>
            <a:ext cx="5901116"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0">
              <a:lnSpc>
                <a:spcPct val="100000"/>
              </a:lnSpc>
              <a:spcBef>
                <a:spcPts val="0"/>
              </a:spcBef>
              <a:spcAft>
                <a:spcPts val="0"/>
              </a:spcAft>
              <a:buNone/>
              <a:tabLst/>
              <a:defRPr lang="it-IT"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7" name="Slide Number Placeholder 5">
            <a:extLst>
              <a:ext uri="{FF2B5EF4-FFF2-40B4-BE49-F238E27FC236}">
                <a16:creationId xmlns:a16="http://schemas.microsoft.com/office/drawing/2014/main" id="{2F1A86D6-35E0-42AF-9C9F-D337BA90260F}"/>
              </a:ext>
            </a:extLst>
          </p:cNvPr>
          <p:cNvSpPr txBox="1">
            <a:spLocks noGrp="1"/>
          </p:cNvSpPr>
          <p:nvPr>
            <p:ph type="sldNum" sz="quarter" idx="4"/>
          </p:nvPr>
        </p:nvSpPr>
        <p:spPr>
          <a:xfrm>
            <a:off x="10837441" y="6470641"/>
            <a:ext cx="973442"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D8E4B82D-1A93-4575-A2FE-237831708F69}" type="slidenum">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1">
        <a:lnSpc>
          <a:spcPct val="80000"/>
        </a:lnSpc>
        <a:spcBef>
          <a:spcPts val="0"/>
        </a:spcBef>
        <a:spcAft>
          <a:spcPts val="0"/>
        </a:spcAft>
        <a:buNone/>
        <a:tabLst/>
        <a:defRPr lang="en-US" sz="5000" b="0" i="0" u="none" strike="noStrike" kern="1200" cap="none" spc="0" baseline="0">
          <a:solidFill>
            <a:srgbClr val="0D0D0D"/>
          </a:solidFill>
          <a:uFillTx/>
          <a:latin typeface="Tw Cen MT Condensed"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6">
            <a:extLst>
              <a:ext uri="{FF2B5EF4-FFF2-40B4-BE49-F238E27FC236}">
                <a16:creationId xmlns:a16="http://schemas.microsoft.com/office/drawing/2014/main" id="{F88EBB1A-AA71-494A-979E-078C02939504}"/>
              </a:ext>
            </a:extLst>
          </p:cNvPr>
          <p:cNvSpPr/>
          <p:nvPr/>
        </p:nvSpPr>
        <p:spPr>
          <a:xfrm flipV="1">
            <a:off x="761759" y="826196"/>
            <a:ext cx="0" cy="91440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9083" cap="flat">
            <a:solidFill>
              <a:srgbClr val="1CADE4"/>
            </a:solidFill>
            <a:prstDash val="solid"/>
            <a:miter/>
          </a:ln>
        </p:spPr>
        <p:txBody>
          <a:bodyPr vert="horz" wrap="square" lIns="90004" tIns="44997" rIns="90004" bIns="44997" anchor="ctr"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pitchFamily="18"/>
              <a:ea typeface="Microsoft YaHei" pitchFamily="2"/>
              <a:cs typeface="Arial" pitchFamily="2"/>
            </a:endParaRPr>
          </a:p>
        </p:txBody>
      </p:sp>
      <p:sp>
        <p:nvSpPr>
          <p:cNvPr id="3" name="Title 1">
            <a:extLst>
              <a:ext uri="{FF2B5EF4-FFF2-40B4-BE49-F238E27FC236}">
                <a16:creationId xmlns:a16="http://schemas.microsoft.com/office/drawing/2014/main" id="{F8F77CFA-F815-42EC-9367-AED61BFC8B23}"/>
              </a:ext>
            </a:extLst>
          </p:cNvPr>
          <p:cNvSpPr txBox="1">
            <a:spLocks noGrp="1"/>
          </p:cNvSpPr>
          <p:nvPr>
            <p:ph type="title"/>
          </p:nvPr>
        </p:nvSpPr>
        <p:spPr>
          <a:xfrm>
            <a:off x="1024201" y="585362"/>
            <a:ext cx="9719642" cy="1499396"/>
          </a:xfrm>
          <a:prstGeom prst="rect">
            <a:avLst/>
          </a:prstGeom>
          <a:noFill/>
          <a:ln>
            <a:noFill/>
          </a:ln>
        </p:spPr>
        <p:txBody>
          <a:bodyPr vert="horz" wrap="square" lIns="90004" tIns="44997" rIns="90004" bIns="44997" anchor="t" anchorCtr="0" compatLnSpc="1">
            <a:noAutofit/>
          </a:bodyPr>
          <a:lstStyle/>
          <a:p>
            <a:pPr lvl="0"/>
            <a:r>
              <a:rPr lang="en-US"/>
              <a:t>Fate clic per modificare il formato del testo del titoloFare clic per modificare lo stile del titolo dello schema</a:t>
            </a:r>
          </a:p>
        </p:txBody>
      </p:sp>
      <p:sp>
        <p:nvSpPr>
          <p:cNvPr id="4" name="Content Placeholder 2">
            <a:extLst>
              <a:ext uri="{FF2B5EF4-FFF2-40B4-BE49-F238E27FC236}">
                <a16:creationId xmlns:a16="http://schemas.microsoft.com/office/drawing/2014/main" id="{EC1E881A-16C4-4ABB-A04C-3D994850DB84}"/>
              </a:ext>
            </a:extLst>
          </p:cNvPr>
          <p:cNvSpPr txBox="1">
            <a:spLocks noGrp="1"/>
          </p:cNvSpPr>
          <p:nvPr>
            <p:ph type="body" idx="1"/>
          </p:nvPr>
        </p:nvSpPr>
        <p:spPr>
          <a:xfrm>
            <a:off x="1024201" y="2286000"/>
            <a:ext cx="4754523" cy="4023003"/>
          </a:xfrm>
          <a:prstGeom prst="rect">
            <a:avLst/>
          </a:prstGeom>
          <a:noFill/>
          <a:ln>
            <a:noFill/>
          </a:ln>
        </p:spPr>
        <p:txBody>
          <a:bodyPr vert="horz" wrap="square" lIns="90004" tIns="44997" rIns="90004" bIns="44997" anchor="t" anchorCtr="0" compatLnSpc="1">
            <a:noAutofit/>
          </a:bodyPr>
          <a:lstStyle/>
          <a:p>
            <a:pPr lvl="0"/>
            <a:r>
              <a:rPr lang="en-US"/>
              <a:t>Fate clic per modificare il formato del testo della struttura</a:t>
            </a:r>
          </a:p>
          <a:p>
            <a:pPr lvl="1"/>
            <a:r>
              <a:rPr lang="en-US"/>
              <a:t>Secondo livello struttura</a:t>
            </a:r>
          </a:p>
          <a:p>
            <a:pPr lvl="2"/>
            <a:r>
              <a:rPr lang="en-US"/>
              <a:t>Terzo livello struttura</a:t>
            </a:r>
          </a:p>
          <a:p>
            <a:pPr lvl="3"/>
            <a:r>
              <a:rPr lang="en-US"/>
              <a:t>Quarto livello struttura</a:t>
            </a:r>
          </a:p>
          <a:p>
            <a:pPr lvl="4"/>
            <a:r>
              <a:rPr lang="en-US"/>
              <a:t>Quinto livello struttura</a:t>
            </a:r>
          </a:p>
          <a:p>
            <a:pPr lvl="5"/>
            <a:r>
              <a:rPr lang="en-US"/>
              <a:t>Sesto livello struttura</a:t>
            </a:r>
          </a:p>
          <a:p>
            <a:pPr lvl="6"/>
            <a:r>
              <a:rPr lang="en-US"/>
              <a:t>Settimo livello struttura</a:t>
            </a:r>
          </a:p>
          <a:p>
            <a:pPr lvl="7"/>
            <a:r>
              <a:rPr lang="en-US"/>
              <a:t>Ottavo livello struttura</a:t>
            </a:r>
          </a:p>
          <a:p>
            <a:pPr lvl="0"/>
            <a:r>
              <a:rPr lang="en-US"/>
              <a:t>Nono livello strutturaFare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p>
        </p:txBody>
      </p:sp>
      <p:sp>
        <p:nvSpPr>
          <p:cNvPr id="5" name="Content Placeholder 3">
            <a:extLst>
              <a:ext uri="{FF2B5EF4-FFF2-40B4-BE49-F238E27FC236}">
                <a16:creationId xmlns:a16="http://schemas.microsoft.com/office/drawing/2014/main" id="{7ED572F3-CF00-4523-9BF3-9F68B699B098}"/>
              </a:ext>
            </a:extLst>
          </p:cNvPr>
          <p:cNvSpPr txBox="1">
            <a:spLocks noGrp="1"/>
          </p:cNvSpPr>
          <p:nvPr>
            <p:ph type="body" sz="quarter" idx="4294967295"/>
          </p:nvPr>
        </p:nvSpPr>
        <p:spPr>
          <a:xfrm>
            <a:off x="5989320" y="2286000"/>
            <a:ext cx="4754523" cy="4023003"/>
          </a:xfrm>
          <a:prstGeom prst="rect">
            <a:avLst/>
          </a:prstGeom>
          <a:noFill/>
          <a:ln>
            <a:noFill/>
          </a:ln>
        </p:spPr>
        <p:txBody>
          <a:bodyPr vert="horz" wrap="square" lIns="90004" tIns="44997" rIns="90004" bIns="44997" anchor="t" anchorCtr="0" compatLnSpc="1">
            <a:noAutofit/>
          </a:bodyPr>
          <a:lstStyle/>
          <a:p>
            <a:pPr lvl="0"/>
            <a:r>
              <a:rPr lang="en-US"/>
              <a:t>Fate clic per modificare il formato del testo della struttura</a:t>
            </a:r>
          </a:p>
          <a:p>
            <a:pPr lvl="1"/>
            <a:r>
              <a:rPr lang="en-US"/>
              <a:t>Secondo livello struttura</a:t>
            </a:r>
          </a:p>
          <a:p>
            <a:pPr lvl="2"/>
            <a:r>
              <a:rPr lang="en-US"/>
              <a:t>Terzo livello struttura</a:t>
            </a:r>
          </a:p>
          <a:p>
            <a:pPr lvl="3"/>
            <a:r>
              <a:rPr lang="en-US"/>
              <a:t>Quarto livello struttura</a:t>
            </a:r>
          </a:p>
          <a:p>
            <a:pPr lvl="4"/>
            <a:r>
              <a:rPr lang="en-US"/>
              <a:t>Quinto livello struttura</a:t>
            </a:r>
          </a:p>
          <a:p>
            <a:pPr lvl="5"/>
            <a:r>
              <a:rPr lang="en-US"/>
              <a:t>Sesto livello struttura</a:t>
            </a:r>
          </a:p>
          <a:p>
            <a:pPr lvl="6"/>
            <a:r>
              <a:rPr lang="en-US"/>
              <a:t>Settimo livello struttura</a:t>
            </a:r>
          </a:p>
          <a:p>
            <a:pPr lvl="7"/>
            <a:r>
              <a:rPr lang="en-US"/>
              <a:t>Ottavo livello struttura</a:t>
            </a:r>
          </a:p>
          <a:p>
            <a:pPr lvl="0"/>
            <a:r>
              <a:rPr lang="en-US"/>
              <a:t>Nono livello strutturaFare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p>
        </p:txBody>
      </p:sp>
      <p:sp>
        <p:nvSpPr>
          <p:cNvPr id="6" name="Date Placeholder 4">
            <a:extLst>
              <a:ext uri="{FF2B5EF4-FFF2-40B4-BE49-F238E27FC236}">
                <a16:creationId xmlns:a16="http://schemas.microsoft.com/office/drawing/2014/main" id="{C1136D6D-5FB6-41C2-A772-DEB9611BE929}"/>
              </a:ext>
            </a:extLst>
          </p:cNvPr>
          <p:cNvSpPr txBox="1">
            <a:spLocks noGrp="1"/>
          </p:cNvSpPr>
          <p:nvPr>
            <p:ph type="dt" sz="half" idx="2"/>
          </p:nvPr>
        </p:nvSpPr>
        <p:spPr>
          <a:xfrm>
            <a:off x="1024201" y="6470641"/>
            <a:ext cx="2153878"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2E9699B7-18EF-41B3-A889-209FF99AC73D}" type="datetime1">
              <a:rPr lang="it-IT"/>
              <a:pPr lvl="0"/>
              <a:t>18/07/2019</a:t>
            </a:fld>
            <a:endParaRPr lang="it-IT"/>
          </a:p>
        </p:txBody>
      </p:sp>
      <p:sp>
        <p:nvSpPr>
          <p:cNvPr id="7" name="Footer Placeholder 5">
            <a:extLst>
              <a:ext uri="{FF2B5EF4-FFF2-40B4-BE49-F238E27FC236}">
                <a16:creationId xmlns:a16="http://schemas.microsoft.com/office/drawing/2014/main" id="{EE0B3856-D462-4F8E-BB48-2D5B7D295FF8}"/>
              </a:ext>
            </a:extLst>
          </p:cNvPr>
          <p:cNvSpPr txBox="1">
            <a:spLocks noGrp="1"/>
          </p:cNvSpPr>
          <p:nvPr>
            <p:ph type="ftr" sz="quarter" idx="3"/>
          </p:nvPr>
        </p:nvSpPr>
        <p:spPr>
          <a:xfrm>
            <a:off x="4843083" y="6470641"/>
            <a:ext cx="5901116"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0">
              <a:lnSpc>
                <a:spcPct val="100000"/>
              </a:lnSpc>
              <a:spcBef>
                <a:spcPts val="0"/>
              </a:spcBef>
              <a:spcAft>
                <a:spcPts val="0"/>
              </a:spcAft>
              <a:buNone/>
              <a:tabLst/>
              <a:defRPr lang="it-IT"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8" name="Slide Number Placeholder 6">
            <a:extLst>
              <a:ext uri="{FF2B5EF4-FFF2-40B4-BE49-F238E27FC236}">
                <a16:creationId xmlns:a16="http://schemas.microsoft.com/office/drawing/2014/main" id="{3B54160F-CF95-428E-A261-2BC2B9488084}"/>
              </a:ext>
            </a:extLst>
          </p:cNvPr>
          <p:cNvSpPr txBox="1">
            <a:spLocks noGrp="1"/>
          </p:cNvSpPr>
          <p:nvPr>
            <p:ph type="sldNum" sz="quarter" idx="4"/>
          </p:nvPr>
        </p:nvSpPr>
        <p:spPr>
          <a:xfrm>
            <a:off x="10837441" y="6470641"/>
            <a:ext cx="973442" cy="273963"/>
          </a:xfrm>
          <a:prstGeom prst="rect">
            <a:avLst/>
          </a:prstGeom>
          <a:noFill/>
          <a:ln>
            <a:noFill/>
          </a:ln>
        </p:spPr>
        <p:txBody>
          <a:bodyPr vert="horz" wrap="square" lIns="90004" tIns="44997" rIns="90004" bIns="44997" anchor="t" anchorCtr="0" compatLnSpc="1">
            <a:noAutofit/>
          </a:bodyPr>
          <a:lstStyle>
            <a:lvl1pPr marL="0" marR="0" lvl="0" indent="0" algn="l" defTabSz="914400" rtl="0" fontAlgn="auto" hangingPunct="1">
              <a:lnSpc>
                <a:spcPct val="100000"/>
              </a:lnSpc>
              <a:spcBef>
                <a:spcPts val="0"/>
              </a:spcBef>
              <a:spcAft>
                <a:spcPts val="0"/>
              </a:spcAft>
              <a:buNone/>
              <a:tabLst/>
              <a:defRPr lang="it-IT" sz="1800" b="0" i="0" u="none" strike="noStrike" kern="1200" cap="none" spc="0" baseline="0">
                <a:solidFill>
                  <a:srgbClr val="000000"/>
                </a:solidFill>
                <a:uFillTx/>
                <a:latin typeface="Tw Cen MT" pitchFamily="18"/>
                <a:ea typeface="Lucida Sans Unicode" pitchFamily="2"/>
                <a:cs typeface="Tahoma" pitchFamily="2"/>
              </a:defRPr>
            </a:lvl1pPr>
          </a:lstStyle>
          <a:p>
            <a:pPr lvl="0"/>
            <a:fld id="{97D13189-A030-4CE4-8EF6-D1FFEC81398C}" type="slidenum">
              <a:t>‹N›</a:t>
            </a:fld>
            <a:endParaRPr lang="it-IT"/>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0" marR="0" lvl="0" indent="0" algn="l" defTabSz="914400" rtl="0" fontAlgn="auto" hangingPunct="1">
        <a:lnSpc>
          <a:spcPct val="80000"/>
        </a:lnSpc>
        <a:spcBef>
          <a:spcPts val="0"/>
        </a:spcBef>
        <a:spcAft>
          <a:spcPts val="0"/>
        </a:spcAft>
        <a:buNone/>
        <a:tabLst/>
        <a:defRPr lang="en-US" sz="5000" b="0" i="0" u="none" strike="noStrike" kern="1200" cap="none" spc="0" baseline="0">
          <a:solidFill>
            <a:srgbClr val="0D0D0D"/>
          </a:solidFill>
          <a:uFillTx/>
          <a:latin typeface="Tw Cen MT Condensed"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n-US" sz="2200" b="0" i="0" u="none" strike="noStrike" kern="1200" cap="none" spc="0" baseline="0">
          <a:solidFill>
            <a:srgbClr val="000000"/>
          </a:solidFill>
          <a:uFillTx/>
          <a:latin typeface="Tw Cen MT" pitchFamily="18"/>
          <a:ea typeface="Microsoft YaHei" pitchFamily="2"/>
          <a:cs typeface="Arial" pitchFamily="2"/>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9.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0F0842-6C15-4A7F-BC20-4FBD5EBA471E}"/>
              </a:ext>
            </a:extLst>
          </p:cNvPr>
          <p:cNvSpPr txBox="1">
            <a:spLocks noGrp="1"/>
          </p:cNvSpPr>
          <p:nvPr>
            <p:ph type="title" idx="4294967295"/>
          </p:nvPr>
        </p:nvSpPr>
        <p:spPr/>
        <p:txBody>
          <a:bodyPr anchor="t" anchorCtr="1"/>
          <a:lstStyle/>
          <a:p>
            <a:pPr lvl="0" algn="ctr"/>
            <a:r>
              <a:rPr lang="en-US" sz="8800"/>
              <a:t>Black bun</a:t>
            </a:r>
          </a:p>
        </p:txBody>
      </p:sp>
      <p:sp>
        <p:nvSpPr>
          <p:cNvPr id="3" name="Sottotitolo 2">
            <a:extLst>
              <a:ext uri="{FF2B5EF4-FFF2-40B4-BE49-F238E27FC236}">
                <a16:creationId xmlns:a16="http://schemas.microsoft.com/office/drawing/2014/main" id="{F39A9509-214A-4E3B-8B01-AF0E9DC7B525}"/>
              </a:ext>
            </a:extLst>
          </p:cNvPr>
          <p:cNvSpPr txBox="1">
            <a:spLocks noGrp="1"/>
          </p:cNvSpPr>
          <p:nvPr>
            <p:ph type="subTitle" idx="4294967295"/>
          </p:nvPr>
        </p:nvSpPr>
        <p:spPr>
          <a:xfrm>
            <a:off x="8610484" y="4960080"/>
            <a:ext cx="3200043" cy="1462683"/>
          </a:xfrm>
        </p:spPr>
        <p:txBody>
          <a:bodyPr lIns="90004" tIns="44997" rIns="90004" bIns="44997"/>
          <a:lstStyle/>
          <a:p>
            <a:pPr lvl="0">
              <a:lnSpc>
                <a:spcPct val="80000"/>
              </a:lnSpc>
              <a:spcAft>
                <a:spcPts val="0"/>
              </a:spcAft>
            </a:pPr>
            <a:r>
              <a:rPr lang="it-IT" sz="3200">
                <a:solidFill>
                  <a:srgbClr val="0D0D0D"/>
                </a:solidFill>
                <a:latin typeface="Tw Cen MT Condensed" pitchFamily="18"/>
              </a:rPr>
              <a:t>Scottish food</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name="History of the black bun">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B8ADFA-7B49-41E8-8BDA-7CCC0A149AE1}"/>
              </a:ext>
            </a:extLst>
          </p:cNvPr>
          <p:cNvSpPr txBox="1">
            <a:spLocks noGrp="1"/>
          </p:cNvSpPr>
          <p:nvPr>
            <p:ph type="title" idx="4294967295"/>
          </p:nvPr>
        </p:nvSpPr>
        <p:spPr/>
        <p:txBody>
          <a:bodyPr/>
          <a:lstStyle/>
          <a:p>
            <a:pPr lvl="0"/>
            <a:r>
              <a:rPr lang="en-US"/>
              <a:t>History of the black bun</a:t>
            </a:r>
          </a:p>
        </p:txBody>
      </p:sp>
      <p:sp>
        <p:nvSpPr>
          <p:cNvPr id="3" name="Segnaposto contenuto 2">
            <a:extLst>
              <a:ext uri="{FF2B5EF4-FFF2-40B4-BE49-F238E27FC236}">
                <a16:creationId xmlns:a16="http://schemas.microsoft.com/office/drawing/2014/main" id="{031192B6-382E-4578-8C29-633A1088F39B}"/>
              </a:ext>
            </a:extLst>
          </p:cNvPr>
          <p:cNvSpPr txBox="1">
            <a:spLocks noGrp="1"/>
          </p:cNvSpPr>
          <p:nvPr>
            <p:ph type="body" idx="4294967295"/>
          </p:nvPr>
        </p:nvSpPr>
        <p:spPr/>
        <p:txBody>
          <a:bodyPr/>
          <a:lstStyle/>
          <a:p>
            <a:pPr lvl="0" algn="just">
              <a:spcBef>
                <a:spcPts val="1200"/>
              </a:spcBef>
              <a:spcAft>
                <a:spcPts val="200"/>
              </a:spcAft>
              <a:buNone/>
            </a:pPr>
            <a:r>
              <a:rPr lang="en-US" sz="4000" b="1"/>
              <a:t>Black bun</a:t>
            </a:r>
            <a:r>
              <a:rPr lang="en-US" sz="4000"/>
              <a:t> is a type of fruit cake completely covered with pastry. It is Scottish in origin, originally eaten on Twelfth Night( the 20th night before Christmas) but now enjoyed at </a:t>
            </a:r>
            <a:r>
              <a:rPr lang="en-US" sz="4000" i="1"/>
              <a:t>Hogmany</a:t>
            </a:r>
            <a:r>
              <a:rPr lang="en-US" sz="4000"/>
              <a:t> (a Scottish festival, the last day of the year).</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name="Ingredients">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A42B82-719E-47A5-9787-C4069F46D130}"/>
              </a:ext>
            </a:extLst>
          </p:cNvPr>
          <p:cNvSpPr txBox="1">
            <a:spLocks noGrp="1"/>
          </p:cNvSpPr>
          <p:nvPr>
            <p:ph type="title" idx="4294967295"/>
          </p:nvPr>
        </p:nvSpPr>
        <p:spPr/>
        <p:txBody>
          <a:bodyPr anchorCtr="1"/>
          <a:lstStyle/>
          <a:p>
            <a:pPr lvl="0" algn="ctr"/>
            <a:r>
              <a:rPr lang="en-US" b="1"/>
              <a:t>Ingredients</a:t>
            </a:r>
          </a:p>
        </p:txBody>
      </p:sp>
      <p:sp>
        <p:nvSpPr>
          <p:cNvPr id="3" name="Segnaposto contenuto 2">
            <a:extLst>
              <a:ext uri="{FF2B5EF4-FFF2-40B4-BE49-F238E27FC236}">
                <a16:creationId xmlns:a16="http://schemas.microsoft.com/office/drawing/2014/main" id="{CE905E7C-F438-4F42-AC9A-8604E3EF6D2C}"/>
              </a:ext>
            </a:extLst>
          </p:cNvPr>
          <p:cNvSpPr txBox="1">
            <a:spLocks noGrp="1"/>
          </p:cNvSpPr>
          <p:nvPr>
            <p:ph type="body" idx="4294967295"/>
          </p:nvPr>
        </p:nvSpPr>
        <p:spPr>
          <a:xfrm>
            <a:off x="886410" y="1347642"/>
            <a:ext cx="10440957" cy="4661272"/>
          </a:xfrm>
        </p:spPr>
        <p:txBody>
          <a:bodyPr/>
          <a:lstStyle/>
          <a:p>
            <a:pPr lvl="0">
              <a:lnSpc>
                <a:spcPct val="100000"/>
              </a:lnSpc>
              <a:spcAft>
                <a:spcPts val="0"/>
              </a:spcAft>
              <a:buClr>
                <a:srgbClr val="1CADE4"/>
              </a:buClr>
              <a:buSzPct val="100000"/>
              <a:buFont typeface="Tw Cen MT" pitchFamily="32"/>
              <a:buChar char=" "/>
            </a:pPr>
            <a:r>
              <a:rPr lang="en-US" sz="2400"/>
              <a:t>200g plain flour, plus extra for dusting</a:t>
            </a:r>
          </a:p>
          <a:p>
            <a:pPr lvl="0">
              <a:lnSpc>
                <a:spcPct val="100000"/>
              </a:lnSpc>
              <a:spcAft>
                <a:spcPts val="0"/>
              </a:spcAft>
              <a:buClr>
                <a:srgbClr val="1CADE4"/>
              </a:buClr>
              <a:buSzPct val="100000"/>
              <a:buFont typeface="Tw Cen MT" pitchFamily="32"/>
              <a:buChar char=" "/>
            </a:pPr>
            <a:r>
              <a:rPr lang="en-US" sz="2400"/>
              <a:t>200g raisins</a:t>
            </a:r>
          </a:p>
          <a:p>
            <a:pPr lvl="0">
              <a:lnSpc>
                <a:spcPct val="100000"/>
              </a:lnSpc>
              <a:spcAft>
                <a:spcPts val="0"/>
              </a:spcAft>
              <a:buClr>
                <a:srgbClr val="1CADE4"/>
              </a:buClr>
              <a:buSzPct val="100000"/>
              <a:buFont typeface="Tw Cen MT" pitchFamily="32"/>
              <a:buChar char=" "/>
            </a:pPr>
            <a:r>
              <a:rPr lang="en-US" sz="2400"/>
              <a:t>400g currants</a:t>
            </a:r>
          </a:p>
          <a:p>
            <a:pPr lvl="0">
              <a:lnSpc>
                <a:spcPct val="100000"/>
              </a:lnSpc>
              <a:spcAft>
                <a:spcPts val="0"/>
              </a:spcAft>
              <a:buClr>
                <a:srgbClr val="1CADE4"/>
              </a:buClr>
              <a:buSzPct val="100000"/>
              <a:buFont typeface="Tw Cen MT" pitchFamily="32"/>
              <a:buChar char=" "/>
            </a:pPr>
            <a:r>
              <a:rPr lang="en-US" sz="2400"/>
              <a:t>1 tsp ground mixed spice</a:t>
            </a:r>
          </a:p>
          <a:p>
            <a:pPr lvl="0">
              <a:lnSpc>
                <a:spcPct val="100000"/>
              </a:lnSpc>
              <a:spcAft>
                <a:spcPts val="0"/>
              </a:spcAft>
              <a:buClr>
                <a:srgbClr val="1CADE4"/>
              </a:buClr>
              <a:buSzPct val="100000"/>
              <a:buFont typeface="Tw Cen MT" pitchFamily="32"/>
              <a:buChar char=" "/>
            </a:pPr>
            <a:r>
              <a:rPr lang="en-US" sz="2400"/>
              <a:t>1 tsp ground ginger</a:t>
            </a:r>
          </a:p>
          <a:p>
            <a:pPr lvl="0">
              <a:lnSpc>
                <a:spcPct val="100000"/>
              </a:lnSpc>
              <a:spcAft>
                <a:spcPts val="0"/>
              </a:spcAft>
              <a:buClr>
                <a:srgbClr val="1CADE4"/>
              </a:buClr>
              <a:buSzPct val="100000"/>
              <a:buFont typeface="Tw Cen MT" pitchFamily="32"/>
              <a:buChar char=" "/>
            </a:pPr>
            <a:r>
              <a:rPr lang="en-US" sz="2400"/>
              <a:t>75g dark muscovado sugar</a:t>
            </a:r>
          </a:p>
          <a:p>
            <a:pPr lvl="0">
              <a:lnSpc>
                <a:spcPct val="100000"/>
              </a:lnSpc>
              <a:spcAft>
                <a:spcPts val="0"/>
              </a:spcAft>
              <a:buClr>
                <a:srgbClr val="1CADE4"/>
              </a:buClr>
              <a:buSzPct val="100000"/>
              <a:buFont typeface="Tw Cen MT" pitchFamily="32"/>
              <a:buChar char=" "/>
            </a:pPr>
            <a:r>
              <a:rPr lang="en-US" sz="2400"/>
              <a:t>100g chopped mixed peel</a:t>
            </a:r>
          </a:p>
          <a:p>
            <a:pPr lvl="0">
              <a:lnSpc>
                <a:spcPct val="100000"/>
              </a:lnSpc>
              <a:spcAft>
                <a:spcPts val="0"/>
              </a:spcAft>
              <a:buClr>
                <a:srgbClr val="1CADE4"/>
              </a:buClr>
              <a:buSzPct val="100000"/>
              <a:buFont typeface="Tw Cen MT" pitchFamily="32"/>
              <a:buChar char=" "/>
            </a:pPr>
            <a:r>
              <a:rPr lang="en-US" sz="2400"/>
              <a:t>½ tsp bicarbonate of soda</a:t>
            </a:r>
          </a:p>
          <a:p>
            <a:pPr lvl="0">
              <a:lnSpc>
                <a:spcPct val="100000"/>
              </a:lnSpc>
              <a:spcAft>
                <a:spcPts val="0"/>
              </a:spcAft>
              <a:buClr>
                <a:srgbClr val="1CADE4"/>
              </a:buClr>
              <a:buSzPct val="100000"/>
              <a:buFont typeface="Tw Cen MT" pitchFamily="32"/>
              <a:buChar char=" "/>
            </a:pPr>
            <a:r>
              <a:rPr lang="en-US" sz="2400"/>
              <a:t>1 tbsp brandy or whisky</a:t>
            </a:r>
          </a:p>
          <a:p>
            <a:pPr lvl="0">
              <a:lnSpc>
                <a:spcPct val="100000"/>
              </a:lnSpc>
              <a:spcAft>
                <a:spcPts val="0"/>
              </a:spcAft>
              <a:buClr>
                <a:srgbClr val="1CADE4"/>
              </a:buClr>
              <a:buSzPct val="100000"/>
              <a:buFont typeface="Tw Cen MT" pitchFamily="32"/>
              <a:buChar char=" "/>
            </a:pPr>
            <a:r>
              <a:rPr lang="en-US" sz="2400"/>
              <a:t>1 egg, lightly beaten</a:t>
            </a:r>
          </a:p>
          <a:p>
            <a:pPr lvl="0">
              <a:lnSpc>
                <a:spcPct val="100000"/>
              </a:lnSpc>
              <a:spcAft>
                <a:spcPts val="0"/>
              </a:spcAft>
              <a:buClr>
                <a:srgbClr val="1CADE4"/>
              </a:buClr>
              <a:buSzPct val="100000"/>
              <a:buFont typeface="Tw Cen MT" pitchFamily="32"/>
              <a:buChar char=" "/>
            </a:pPr>
            <a:r>
              <a:rPr lang="en-US" sz="2400"/>
              <a:t>3 tbsp milk</a:t>
            </a:r>
          </a:p>
          <a:p>
            <a:pPr lvl="0" hangingPunct="0">
              <a:lnSpc>
                <a:spcPct val="100000"/>
              </a:lnSpc>
              <a:spcAft>
                <a:spcPts val="0"/>
              </a:spcAft>
              <a:buNone/>
            </a:pPr>
            <a:r>
              <a:rPr lang="en-US" sz="2400"/>
              <a:t> A generous pinch of freshly ground black pepper</a:t>
            </a:r>
          </a:p>
          <a:p>
            <a:pPr lvl="0">
              <a:lnSpc>
                <a:spcPct val="100000"/>
              </a:lnSpc>
              <a:spcAft>
                <a:spcPts val="0"/>
              </a:spcAft>
              <a:buClr>
                <a:srgbClr val="1CADE4"/>
              </a:buClr>
              <a:buSzPct val="100000"/>
              <a:buFont typeface="Tw Cen MT" pitchFamily="32"/>
              <a:buChar char=" "/>
            </a:pPr>
            <a:endParaRPr lang="en-US" sz="2400"/>
          </a:p>
          <a:p>
            <a:pPr lvl="0">
              <a:spcBef>
                <a:spcPts val="1200"/>
              </a:spcBef>
              <a:spcAft>
                <a:spcPts val="200"/>
              </a:spcAft>
              <a:buNone/>
            </a:pPr>
            <a:endParaRPr lang="en-US"/>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name="Metho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EED44C-642A-4602-89BE-E692C5861864}"/>
              </a:ext>
            </a:extLst>
          </p:cNvPr>
          <p:cNvSpPr txBox="1">
            <a:spLocks noGrp="1"/>
          </p:cNvSpPr>
          <p:nvPr>
            <p:ph type="title" idx="4294967295"/>
          </p:nvPr>
        </p:nvSpPr>
        <p:spPr/>
        <p:txBody>
          <a:bodyPr anchorCtr="1"/>
          <a:lstStyle/>
          <a:p>
            <a:pPr lvl="0" algn="ctr"/>
            <a:r>
              <a:rPr lang="en-US" b="1"/>
              <a:t>Method</a:t>
            </a:r>
          </a:p>
        </p:txBody>
      </p:sp>
      <p:sp>
        <p:nvSpPr>
          <p:cNvPr id="3" name="Segnaposto contenuto 2">
            <a:extLst>
              <a:ext uri="{FF2B5EF4-FFF2-40B4-BE49-F238E27FC236}">
                <a16:creationId xmlns:a16="http://schemas.microsoft.com/office/drawing/2014/main" id="{77C23988-92D2-451C-A8E1-AA29F6FCC90B}"/>
              </a:ext>
            </a:extLst>
          </p:cNvPr>
          <p:cNvSpPr txBox="1">
            <a:spLocks noGrp="1"/>
          </p:cNvSpPr>
          <p:nvPr>
            <p:ph type="body" idx="4294967295"/>
          </p:nvPr>
        </p:nvSpPr>
        <p:spPr>
          <a:xfrm>
            <a:off x="1129000" y="1847462"/>
            <a:ext cx="9386599" cy="4646642"/>
          </a:xfrm>
        </p:spPr>
        <p:txBody>
          <a:bodyPr/>
          <a:lstStyle/>
          <a:p>
            <a:pPr marL="457200" lvl="0" indent="-457200" algn="just">
              <a:spcBef>
                <a:spcPts val="1200"/>
              </a:spcBef>
              <a:spcAft>
                <a:spcPts val="200"/>
              </a:spcAft>
              <a:buClr>
                <a:srgbClr val="1CADE4"/>
              </a:buClr>
              <a:buSzPct val="100000"/>
              <a:buFont typeface="Calibri Light"/>
              <a:buAutoNum type="arabicPeriod"/>
            </a:pPr>
            <a:r>
              <a:rPr lang="en-US" sz="2000"/>
              <a:t>Make the pastry. Put the flour, baking powder and a pinch of salt in a large bowl. Add the butter and shortening and rub in until it resembles breadcrumbs. Stir in 4 tablespoons of cold water and mix to a soft dough. Cover with cling film and chill while you make the filling.</a:t>
            </a:r>
          </a:p>
          <a:p>
            <a:pPr marL="457200" lvl="0" indent="-457200" algn="just">
              <a:spcBef>
                <a:spcPts val="1200"/>
              </a:spcBef>
              <a:spcAft>
                <a:spcPts val="200"/>
              </a:spcAft>
              <a:buClr>
                <a:srgbClr val="1CADE4"/>
              </a:buClr>
              <a:buSzPct val="100000"/>
              <a:buFont typeface="Calibri Light"/>
              <a:buAutoNum type="arabicPeriod"/>
            </a:pPr>
            <a:r>
              <a:rPr lang="en-US" sz="2000"/>
              <a:t>Preheat the oven to 180°C/ fan160°C/gas 4. Mix all the filling ingredients together in a large bowl, with enough milk to just moisten it.</a:t>
            </a:r>
          </a:p>
          <a:p>
            <a:pPr marL="457200" lvl="0" indent="-457200" algn="just">
              <a:spcBef>
                <a:spcPts val="1200"/>
              </a:spcBef>
              <a:spcAft>
                <a:spcPts val="200"/>
              </a:spcAft>
              <a:buClr>
                <a:srgbClr val="1CADE4"/>
              </a:buClr>
              <a:buSzPct val="100000"/>
              <a:buFont typeface="Calibri Light"/>
              <a:buAutoNum type="arabicPeriod"/>
            </a:pPr>
            <a:r>
              <a:rPr lang="en-US" sz="2000"/>
              <a:t>Dust a clean work surface with flour. Roll out three-quarters of the dough to a rectangle large enough to line the base and sides of a 900g loaf tin. Drape into the tin and press up against sides, smoothing out any creases. Tightly pack in the filling and press down well. Roll out the remaining pastry to a rectangle large enough to fit the top. Dampen the edge of the pastry in the tin with water, press the pastry lid on top to seal and trim off the edges. Bake for 2 hours. Allow to cool for 1 hour.</a:t>
            </a:r>
          </a:p>
          <a:p>
            <a:pPr marL="457200" lvl="0" indent="-457200" algn="just">
              <a:spcBef>
                <a:spcPts val="1200"/>
              </a:spcBef>
              <a:spcAft>
                <a:spcPts val="200"/>
              </a:spcAft>
              <a:buClr>
                <a:srgbClr val="1CADE4"/>
              </a:buClr>
              <a:buSzPct val="100000"/>
              <a:buFont typeface="Calibri Light"/>
              <a:buAutoNum type="arabicPeriod"/>
            </a:pPr>
            <a:r>
              <a:rPr lang="en-US" sz="2000"/>
              <a:t>Remove the black bun from the  baking tin, then cut into slices to serve.</a:t>
            </a:r>
          </a:p>
          <a:p>
            <a:pPr lvl="0" algn="just">
              <a:spcBef>
                <a:spcPts val="1200"/>
              </a:spcBef>
              <a:spcAft>
                <a:spcPts val="200"/>
              </a:spcAft>
              <a:buNone/>
            </a:pPr>
            <a:endParaRPr lang="en-US" sz="2000"/>
          </a:p>
          <a:p>
            <a:pPr marL="457200" lvl="0" indent="-457200">
              <a:spcBef>
                <a:spcPts val="1200"/>
              </a:spcBef>
              <a:spcAft>
                <a:spcPts val="200"/>
              </a:spcAft>
              <a:buClr>
                <a:srgbClr val="1CADE4"/>
              </a:buClr>
              <a:buSzPct val="100000"/>
              <a:buFont typeface="Calibri Light"/>
              <a:buAutoNum type="arabicPeriod"/>
            </a:pPr>
            <a:endParaRPr lang="en-US" sz="2000"/>
          </a:p>
          <a:p>
            <a:pPr marL="457200" lvl="0" indent="-457200">
              <a:spcBef>
                <a:spcPts val="1200"/>
              </a:spcBef>
              <a:spcAft>
                <a:spcPts val="200"/>
              </a:spcAft>
              <a:buClr>
                <a:srgbClr val="1CADE4"/>
              </a:buClr>
              <a:buSzPct val="100000"/>
              <a:buFont typeface="Calibri Light"/>
              <a:buAutoNum type="arabicPeriod"/>
            </a:pPr>
            <a:endParaRPr lang="en-US" sz="2000"/>
          </a:p>
          <a:p>
            <a:pPr marL="457200" lvl="0" indent="-457200">
              <a:spcBef>
                <a:spcPts val="1200"/>
              </a:spcBef>
              <a:spcAft>
                <a:spcPts val="200"/>
              </a:spcAft>
              <a:buClr>
                <a:srgbClr val="1CADE4"/>
              </a:buClr>
              <a:buSzPct val="100000"/>
              <a:buFont typeface="Calibri Light"/>
              <a:buAutoNum type="arabicPeriod"/>
            </a:pPr>
            <a:endParaRPr lang="en-US" sz="2000"/>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name="image">
    <p:spTree>
      <p:nvGrpSpPr>
        <p:cNvPr id="1" name=""/>
        <p:cNvGrpSpPr/>
        <p:nvPr/>
      </p:nvGrpSpPr>
      <p:grpSpPr>
        <a:xfrm>
          <a:off x="0" y="0"/>
          <a:ext cx="0" cy="0"/>
          <a:chOff x="0" y="0"/>
          <a:chExt cx="0" cy="0"/>
        </a:xfrm>
      </p:grpSpPr>
      <p:pic>
        <p:nvPicPr>
          <p:cNvPr id="2" name="Segnaposto contenuto 4">
            <a:extLst>
              <a:ext uri="{FF2B5EF4-FFF2-40B4-BE49-F238E27FC236}">
                <a16:creationId xmlns:a16="http://schemas.microsoft.com/office/drawing/2014/main" id="{C5AF8EE3-7501-451E-9920-1F998986E49E}"/>
              </a:ext>
            </a:extLst>
          </p:cNvPr>
          <p:cNvPicPr>
            <a:picLocks noChangeAspect="1"/>
          </p:cNvPicPr>
          <p:nvPr/>
        </p:nvPicPr>
        <p:blipFill>
          <a:blip r:embed="rId3">
            <a:lum/>
            <a:alphaModFix/>
          </a:blip>
          <a:srcRect/>
          <a:stretch>
            <a:fillRect/>
          </a:stretch>
        </p:blipFill>
        <p:spPr>
          <a:xfrm>
            <a:off x="715929" y="715993"/>
            <a:ext cx="4754157" cy="3986281"/>
          </a:xfrm>
          <a:prstGeom prst="rect">
            <a:avLst/>
          </a:prstGeom>
          <a:noFill/>
          <a:ln cap="flat">
            <a:noFill/>
          </a:ln>
        </p:spPr>
      </p:pic>
      <p:pic>
        <p:nvPicPr>
          <p:cNvPr id="3" name="Segnaposto contenuto 5">
            <a:extLst>
              <a:ext uri="{FF2B5EF4-FFF2-40B4-BE49-F238E27FC236}">
                <a16:creationId xmlns:a16="http://schemas.microsoft.com/office/drawing/2014/main" id="{7AB9AFC9-3581-4BDB-8710-9CBFB5741717}"/>
              </a:ext>
            </a:extLst>
          </p:cNvPr>
          <p:cNvPicPr>
            <a:picLocks noChangeAspect="1"/>
          </p:cNvPicPr>
          <p:nvPr/>
        </p:nvPicPr>
        <p:blipFill>
          <a:blip r:embed="rId4">
            <a:lum/>
            <a:alphaModFix/>
          </a:blip>
          <a:srcRect/>
          <a:stretch>
            <a:fillRect/>
          </a:stretch>
        </p:blipFill>
        <p:spPr>
          <a:xfrm>
            <a:off x="6618518" y="2084758"/>
            <a:ext cx="4647959" cy="3986281"/>
          </a:xfrm>
          <a:prstGeom prst="rect">
            <a:avLst/>
          </a:prstGeom>
          <a:noFill/>
          <a:ln cap="flat">
            <a:noFill/>
          </a:ln>
        </p:spPr>
      </p:pic>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name="FINE">
    <p:spTree>
      <p:nvGrpSpPr>
        <p:cNvPr id="1" name=""/>
        <p:cNvGrpSpPr/>
        <p:nvPr/>
      </p:nvGrpSpPr>
      <p:grpSpPr>
        <a:xfrm>
          <a:off x="0" y="0"/>
          <a:ext cx="0" cy="0"/>
          <a:chOff x="0" y="0"/>
          <a:chExt cx="0" cy="0"/>
        </a:xfrm>
      </p:grpSpPr>
      <p:sp>
        <p:nvSpPr>
          <p:cNvPr id="2" name="Segnaposto contenuto 4">
            <a:extLst>
              <a:ext uri="{FF2B5EF4-FFF2-40B4-BE49-F238E27FC236}">
                <a16:creationId xmlns:a16="http://schemas.microsoft.com/office/drawing/2014/main" id="{172F3DBD-B0A1-4287-AB3E-C4D7811648CC}"/>
              </a:ext>
            </a:extLst>
          </p:cNvPr>
          <p:cNvSpPr txBox="1">
            <a:spLocks noGrp="1"/>
          </p:cNvSpPr>
          <p:nvPr>
            <p:ph type="body" idx="4294967295"/>
          </p:nvPr>
        </p:nvSpPr>
        <p:spPr/>
        <p:txBody>
          <a:bodyPr anchorCtr="1"/>
          <a:lstStyle/>
          <a:p>
            <a:pPr lvl="0" algn="ctr">
              <a:spcBef>
                <a:spcPts val="1200"/>
              </a:spcBef>
              <a:spcAft>
                <a:spcPts val="200"/>
              </a:spcAft>
              <a:buNone/>
            </a:pPr>
            <a:r>
              <a:rPr lang="en-US" sz="4400"/>
              <a:t>By:</a:t>
            </a:r>
          </a:p>
          <a:p>
            <a:pPr lvl="0" algn="ctr">
              <a:spcBef>
                <a:spcPts val="1200"/>
              </a:spcBef>
              <a:spcAft>
                <a:spcPts val="200"/>
              </a:spcAft>
              <a:buNone/>
            </a:pPr>
            <a:r>
              <a:rPr lang="en-US" sz="4400"/>
              <a:t>Tabata Bolotta</a:t>
            </a:r>
          </a:p>
          <a:p>
            <a:pPr lvl="0" algn="ctr">
              <a:spcBef>
                <a:spcPts val="1200"/>
              </a:spcBef>
              <a:spcAft>
                <a:spcPts val="200"/>
              </a:spcAft>
              <a:buNone/>
            </a:pPr>
            <a:r>
              <a:rPr lang="en-US" sz="4400"/>
              <a:t>Amon Fulvi</a:t>
            </a:r>
          </a:p>
          <a:p>
            <a:pPr lvl="0" algn="ctr">
              <a:spcBef>
                <a:spcPts val="1200"/>
              </a:spcBef>
              <a:spcAft>
                <a:spcPts val="200"/>
              </a:spcAft>
              <a:buNone/>
            </a:pPr>
            <a:r>
              <a:rPr lang="en-US" sz="4400"/>
              <a:t>Erika Pannacci</a:t>
            </a:r>
          </a:p>
        </p:txBody>
      </p:sp>
    </p:spTree>
  </p:cSld>
  <p:clrMapOvr>
    <a:masterClrMapping/>
  </p:clrMapOvr>
  <p:transition spd="slow">
    <p:fade/>
  </p:transition>
</p:sld>
</file>

<file path=ppt/theme/theme1.xml><?xml version="1.0" encoding="utf-8"?>
<a:theme xmlns:a="http://schemas.openxmlformats.org/drawingml/2006/main" name="Predefinit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edefinito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redefinito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347</Words>
  <Application>Microsoft Office PowerPoint</Application>
  <PresentationFormat>Widescreen</PresentationFormat>
  <Paragraphs>34</Paragraphs>
  <Slides>6</Slides>
  <Notes>6</Notes>
  <HiddenSlides>0</HiddenSlides>
  <MMClips>0</MMClips>
  <ScaleCrop>false</ScaleCrop>
  <HeadingPairs>
    <vt:vector size="6" baseType="variant">
      <vt:variant>
        <vt:lpstr>Caratteri utilizzati</vt:lpstr>
      </vt:variant>
      <vt:variant>
        <vt:i4>7</vt:i4>
      </vt:variant>
      <vt:variant>
        <vt:lpstr>Tema</vt:lpstr>
      </vt:variant>
      <vt:variant>
        <vt:i4>3</vt:i4>
      </vt:variant>
      <vt:variant>
        <vt:lpstr>Titoli diapositive</vt:lpstr>
      </vt:variant>
      <vt:variant>
        <vt:i4>6</vt:i4>
      </vt:variant>
    </vt:vector>
  </HeadingPairs>
  <TitlesOfParts>
    <vt:vector size="16" baseType="lpstr">
      <vt:lpstr>Arial</vt:lpstr>
      <vt:lpstr>Calibri</vt:lpstr>
      <vt:lpstr>Calibri Light</vt:lpstr>
      <vt:lpstr>StarSymbol</vt:lpstr>
      <vt:lpstr>Times New Roman</vt:lpstr>
      <vt:lpstr>Tw Cen MT</vt:lpstr>
      <vt:lpstr>Tw Cen MT Condensed</vt:lpstr>
      <vt:lpstr>Predefinito</vt:lpstr>
      <vt:lpstr>Predefinito 1</vt:lpstr>
      <vt:lpstr>Predefinito 2</vt:lpstr>
      <vt:lpstr>Black bun</vt:lpstr>
      <vt:lpstr>History of the black bun</vt:lpstr>
      <vt:lpstr>Ingredients</vt:lpstr>
      <vt:lpstr>Method</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bun</dc:title>
  <dc:creator>Rita</dc:creator>
  <cp:lastModifiedBy>hp</cp:lastModifiedBy>
  <cp:revision>2</cp:revision>
  <dcterms:modified xsi:type="dcterms:W3CDTF">2019-07-18T14:09:01Z</dcterms:modified>
</cp:coreProperties>
</file>