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slideshow.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handoutMasterIdLst>
    <p:handoutMasterId r:id="rId9"/>
  </p:handoutMasterIdLst>
  <p:sldIdLst>
    <p:sldId id="256" r:id="rId2"/>
    <p:sldId id="257" r:id="rId3"/>
    <p:sldId id="258" r:id="rId4"/>
    <p:sldId id="260" r:id="rId5"/>
    <p:sldId id="261" r:id="rId6"/>
    <p:sldId id="262" r:id="rId7"/>
  </p:sldIdLst>
  <p:sldSz cx="12192000" cy="6858000"/>
  <p:notesSz cx="7559675" cy="10691813"/>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6" d="100"/>
          <a:sy n="46" d="100"/>
        </p:scale>
        <p:origin x="1090"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Segnaposto intestazione 1">
            <a:extLst>
              <a:ext uri="{FF2B5EF4-FFF2-40B4-BE49-F238E27FC236}">
                <a16:creationId xmlns:a16="http://schemas.microsoft.com/office/drawing/2014/main" id="{458554B5-6C87-4EE1-8B57-A89C6B1FE431}"/>
              </a:ext>
            </a:extLst>
          </p:cNvPr>
          <p:cNvSpPr txBox="1">
            <a:spLocks noGrp="1"/>
          </p:cNvSpPr>
          <p:nvPr>
            <p:ph type="hdr" sz="quarter"/>
          </p:nvPr>
        </p:nvSpPr>
        <p:spPr>
          <a:xfrm>
            <a:off x="0" y="0"/>
            <a:ext cx="3280684" cy="534238"/>
          </a:xfrm>
          <a:prstGeom prst="rect">
            <a:avLst/>
          </a:prstGeom>
          <a:noFill/>
          <a:ln>
            <a:noFill/>
          </a:ln>
        </p:spPr>
        <p:txBody>
          <a:bodyPr vert="horz" wrap="square" lIns="90004" tIns="44997" rIns="90004" bIns="44997" anchor="t" anchorCtr="0" compatLnSpc="0">
            <a:noAutofit/>
          </a:bodyPr>
          <a:lstStyle/>
          <a:p>
            <a:pPr marL="0" marR="0" lvl="0" indent="0" algn="l" defTabSz="914400"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it-IT" sz="1400" b="0" i="0" u="none" strike="noStrike" kern="1200" cap="none" spc="0" baseline="0">
              <a:solidFill>
                <a:srgbClr val="000000"/>
              </a:solidFill>
              <a:uFillTx/>
              <a:latin typeface="Arial" pitchFamily="18"/>
              <a:ea typeface="Microsoft YaHei" pitchFamily="2"/>
              <a:cs typeface="Arial" pitchFamily="2"/>
            </a:endParaRPr>
          </a:p>
        </p:txBody>
      </p:sp>
      <p:sp>
        <p:nvSpPr>
          <p:cNvPr id="3" name="Segnaposto data 2">
            <a:extLst>
              <a:ext uri="{FF2B5EF4-FFF2-40B4-BE49-F238E27FC236}">
                <a16:creationId xmlns:a16="http://schemas.microsoft.com/office/drawing/2014/main" id="{7CC30B21-A3F1-428A-958E-CF7F14FA7BE2}"/>
              </a:ext>
            </a:extLst>
          </p:cNvPr>
          <p:cNvSpPr txBox="1">
            <a:spLocks noGrp="1"/>
          </p:cNvSpPr>
          <p:nvPr>
            <p:ph type="dt" sz="quarter" idx="1"/>
          </p:nvPr>
        </p:nvSpPr>
        <p:spPr>
          <a:xfrm>
            <a:off x="4278962" y="0"/>
            <a:ext cx="3280684" cy="534238"/>
          </a:xfrm>
          <a:prstGeom prst="rect">
            <a:avLst/>
          </a:prstGeom>
          <a:noFill/>
          <a:ln>
            <a:noFill/>
          </a:ln>
        </p:spPr>
        <p:txBody>
          <a:bodyPr vert="horz" wrap="square" lIns="90004" tIns="44997" rIns="90004" bIns="44997" anchor="t" anchorCtr="0" compatLnSpc="0">
            <a:noAutofit/>
          </a:bodyPr>
          <a:lstStyle/>
          <a:p>
            <a:pPr marL="0" marR="0" lvl="0" indent="0" algn="r" defTabSz="914400"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it-IT" sz="1400" b="0" i="0" u="none" strike="noStrike" kern="1200" cap="none" spc="0" baseline="0">
              <a:solidFill>
                <a:srgbClr val="000000"/>
              </a:solidFill>
              <a:uFillTx/>
              <a:latin typeface="Arial" pitchFamily="18"/>
              <a:ea typeface="Microsoft YaHei" pitchFamily="2"/>
              <a:cs typeface="Arial" pitchFamily="2"/>
            </a:endParaRPr>
          </a:p>
        </p:txBody>
      </p:sp>
      <p:sp>
        <p:nvSpPr>
          <p:cNvPr id="4" name="Segnaposto piè di pagina 3">
            <a:extLst>
              <a:ext uri="{FF2B5EF4-FFF2-40B4-BE49-F238E27FC236}">
                <a16:creationId xmlns:a16="http://schemas.microsoft.com/office/drawing/2014/main" id="{01FDB99B-4596-4D9B-81B8-4897C47DF4BE}"/>
              </a:ext>
            </a:extLst>
          </p:cNvPr>
          <p:cNvSpPr txBox="1">
            <a:spLocks noGrp="1"/>
          </p:cNvSpPr>
          <p:nvPr>
            <p:ph type="ftr" sz="quarter" idx="2"/>
          </p:nvPr>
        </p:nvSpPr>
        <p:spPr>
          <a:xfrm>
            <a:off x="0" y="10157402"/>
            <a:ext cx="3280684" cy="534238"/>
          </a:xfrm>
          <a:prstGeom prst="rect">
            <a:avLst/>
          </a:prstGeom>
          <a:noFill/>
          <a:ln>
            <a:noFill/>
          </a:ln>
        </p:spPr>
        <p:txBody>
          <a:bodyPr vert="horz" wrap="square" lIns="90004" tIns="44997" rIns="90004" bIns="44997" anchor="b" anchorCtr="0" compatLnSpc="0">
            <a:noAutofit/>
          </a:bodyPr>
          <a:lstStyle/>
          <a:p>
            <a:pPr marL="0" marR="0" lvl="0" indent="0" algn="l" defTabSz="914400"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it-IT" sz="1400" b="0" i="0" u="none" strike="noStrike" kern="1200" cap="none" spc="0" baseline="0">
              <a:solidFill>
                <a:srgbClr val="000000"/>
              </a:solidFill>
              <a:uFillTx/>
              <a:latin typeface="Arial" pitchFamily="18"/>
              <a:ea typeface="Microsoft YaHei" pitchFamily="2"/>
              <a:cs typeface="Arial" pitchFamily="2"/>
            </a:endParaRPr>
          </a:p>
        </p:txBody>
      </p:sp>
      <p:sp>
        <p:nvSpPr>
          <p:cNvPr id="5" name="Segnaposto numero diapositiva 4">
            <a:extLst>
              <a:ext uri="{FF2B5EF4-FFF2-40B4-BE49-F238E27FC236}">
                <a16:creationId xmlns:a16="http://schemas.microsoft.com/office/drawing/2014/main" id="{2F422672-C7B3-4330-A295-05541CF13737}"/>
              </a:ext>
            </a:extLst>
          </p:cNvPr>
          <p:cNvSpPr txBox="1">
            <a:spLocks noGrp="1"/>
          </p:cNvSpPr>
          <p:nvPr>
            <p:ph type="sldNum" sz="quarter" idx="3"/>
          </p:nvPr>
        </p:nvSpPr>
        <p:spPr>
          <a:xfrm>
            <a:off x="4278962" y="10157402"/>
            <a:ext cx="3280684" cy="534238"/>
          </a:xfrm>
          <a:prstGeom prst="rect">
            <a:avLst/>
          </a:prstGeom>
          <a:noFill/>
          <a:ln>
            <a:noFill/>
          </a:ln>
        </p:spPr>
        <p:txBody>
          <a:bodyPr vert="horz" wrap="square" lIns="90004" tIns="44997" rIns="90004" bIns="44997" anchor="b" anchorCtr="0" compatLnSpc="0">
            <a:noAutofit/>
          </a:bodyPr>
          <a:lstStyle/>
          <a:p>
            <a:pPr marL="0" marR="0" lvl="0" indent="0" algn="r" defTabSz="914400"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7FFFFCE5-0682-41B8-8A29-74EF7ABBFC6F}" type="slidenum">
              <a:t>‹N›</a:t>
            </a:fld>
            <a:endParaRPr lang="it-IT" sz="1400" b="0" i="0" u="none" strike="noStrike" kern="1200" cap="none" spc="0" baseline="0">
              <a:solidFill>
                <a:srgbClr val="000000"/>
              </a:solidFill>
              <a:uFillTx/>
              <a:latin typeface="Arial" pitchFamily="18"/>
              <a:ea typeface="Microsoft YaHei" pitchFamily="2"/>
              <a:cs typeface="Arial" pitchFamily="2"/>
            </a:endParaRPr>
          </a:p>
        </p:txBody>
      </p:sp>
    </p:spTree>
    <p:extLst>
      <p:ext uri="{BB962C8B-B14F-4D97-AF65-F5344CB8AC3E}">
        <p14:creationId xmlns:p14="http://schemas.microsoft.com/office/powerpoint/2010/main" val="30076634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E4447D13-26AA-441F-A458-4961E93F102A}"/>
              </a:ext>
            </a:extLst>
          </p:cNvPr>
          <p:cNvSpPr>
            <a:spLocks noGrp="1" noRot="1" noChangeAspect="1"/>
          </p:cNvSpPr>
          <p:nvPr>
            <p:ph type="sldImg" idx="2"/>
          </p:nvPr>
        </p:nvSpPr>
        <p:spPr>
          <a:xfrm>
            <a:off x="1107000" y="812517"/>
            <a:ext cx="5345280" cy="4008958"/>
          </a:xfrm>
          <a:prstGeom prst="rect">
            <a:avLst/>
          </a:prstGeom>
          <a:noFill/>
          <a:ln>
            <a:noFill/>
            <a:prstDash val="solid"/>
          </a:ln>
        </p:spPr>
      </p:sp>
      <p:sp>
        <p:nvSpPr>
          <p:cNvPr id="3" name="Segnaposto note 2">
            <a:extLst>
              <a:ext uri="{FF2B5EF4-FFF2-40B4-BE49-F238E27FC236}">
                <a16:creationId xmlns:a16="http://schemas.microsoft.com/office/drawing/2014/main" id="{0AF5443C-C485-4202-AE5C-54647BB9B6A5}"/>
              </a:ext>
            </a:extLst>
          </p:cNvPr>
          <p:cNvSpPr txBox="1">
            <a:spLocks noGrp="1"/>
          </p:cNvSpPr>
          <p:nvPr>
            <p:ph type="body" sz="quarter" idx="3"/>
          </p:nvPr>
        </p:nvSpPr>
        <p:spPr>
          <a:xfrm>
            <a:off x="755998" y="5078522"/>
            <a:ext cx="6047640" cy="4811042"/>
          </a:xfrm>
          <a:prstGeom prst="rect">
            <a:avLst/>
          </a:prstGeom>
          <a:noFill/>
          <a:ln>
            <a:noFill/>
          </a:ln>
        </p:spPr>
        <p:txBody>
          <a:bodyPr vert="horz" wrap="square" lIns="0" tIns="0" rIns="0" bIns="0" anchor="t" anchorCtr="0" compatLnSpc="1">
            <a:noAutofit/>
          </a:bodyPr>
          <a:lstStyle/>
          <a:p>
            <a:pPr lvl="0"/>
            <a:endParaRPr lang="it-IT"/>
          </a:p>
        </p:txBody>
      </p:sp>
      <p:sp>
        <p:nvSpPr>
          <p:cNvPr id="4" name="Segnaposto intestazione 3">
            <a:extLst>
              <a:ext uri="{FF2B5EF4-FFF2-40B4-BE49-F238E27FC236}">
                <a16:creationId xmlns:a16="http://schemas.microsoft.com/office/drawing/2014/main" id="{D0324978-A3CC-4117-AB36-107045ADEE5D}"/>
              </a:ext>
            </a:extLst>
          </p:cNvPr>
          <p:cNvSpPr txBox="1">
            <a:spLocks noGrp="1"/>
          </p:cNvSpPr>
          <p:nvPr>
            <p:ph type="hdr" sz="quarter"/>
          </p:nvPr>
        </p:nvSpPr>
        <p:spPr>
          <a:xfrm>
            <a:off x="0" y="0"/>
            <a:ext cx="3280684" cy="534238"/>
          </a:xfrm>
          <a:prstGeom prst="rect">
            <a:avLst/>
          </a:prstGeom>
          <a:noFill/>
          <a:ln>
            <a:noFill/>
          </a:ln>
        </p:spPr>
        <p:txBody>
          <a:bodyPr vert="horz" wrap="square" lIns="0" tIns="0" rIns="0" bIns="0" anchor="t" anchorCtr="0" compatLnSpc="1">
            <a:noAutofit/>
          </a:bodyPr>
          <a:lstStyle>
            <a:lvl1pPr marL="0" marR="0" lvl="0" indent="0" algn="l" defTabSz="914400" rtl="0" fontAlgn="auto" hangingPunct="0">
              <a:lnSpc>
                <a:spcPct val="100000"/>
              </a:lnSpc>
              <a:spcBef>
                <a:spcPts val="0"/>
              </a:spcBef>
              <a:spcAft>
                <a:spcPts val="0"/>
              </a:spcAft>
              <a:buNone/>
              <a:tabLst/>
              <a:defRPr lang="it-IT" sz="1400" b="0" i="0" u="none" strike="noStrike" kern="1200" cap="none" spc="0" baseline="0">
                <a:solidFill>
                  <a:srgbClr val="000000"/>
                </a:solidFill>
                <a:uFillTx/>
                <a:latin typeface="Times New Roman" pitchFamily="18"/>
                <a:ea typeface="Lucida Sans Unicode" pitchFamily="2"/>
                <a:cs typeface="Tahoma" pitchFamily="2"/>
              </a:defRPr>
            </a:lvl1pPr>
          </a:lstStyle>
          <a:p>
            <a:pPr lvl="0"/>
            <a:endParaRPr lang="it-IT"/>
          </a:p>
        </p:txBody>
      </p:sp>
      <p:sp>
        <p:nvSpPr>
          <p:cNvPr id="5" name="Segnaposto data 4">
            <a:extLst>
              <a:ext uri="{FF2B5EF4-FFF2-40B4-BE49-F238E27FC236}">
                <a16:creationId xmlns:a16="http://schemas.microsoft.com/office/drawing/2014/main" id="{1152563C-1F95-40A4-BA81-427881CF9FA3}"/>
              </a:ext>
            </a:extLst>
          </p:cNvPr>
          <p:cNvSpPr txBox="1">
            <a:spLocks noGrp="1"/>
          </p:cNvSpPr>
          <p:nvPr>
            <p:ph type="dt" idx="1"/>
          </p:nvPr>
        </p:nvSpPr>
        <p:spPr>
          <a:xfrm>
            <a:off x="4278962" y="0"/>
            <a:ext cx="3280684" cy="534238"/>
          </a:xfrm>
          <a:prstGeom prst="rect">
            <a:avLst/>
          </a:prstGeom>
          <a:noFill/>
          <a:ln>
            <a:noFill/>
          </a:ln>
        </p:spPr>
        <p:txBody>
          <a:bodyPr vert="horz" wrap="square" lIns="0" tIns="0" rIns="0" bIns="0" anchor="t" anchorCtr="0" compatLnSpc="1">
            <a:noAutofit/>
          </a:bodyPr>
          <a:lstStyle>
            <a:lvl1pPr marL="0" marR="0" lvl="0" indent="0" algn="r" defTabSz="914400" rtl="0" fontAlgn="auto" hangingPunct="0">
              <a:lnSpc>
                <a:spcPct val="100000"/>
              </a:lnSpc>
              <a:spcBef>
                <a:spcPts val="0"/>
              </a:spcBef>
              <a:spcAft>
                <a:spcPts val="0"/>
              </a:spcAft>
              <a:buNone/>
              <a:tabLst/>
              <a:defRPr lang="it-IT" sz="1400" b="0" i="0" u="none" strike="noStrike" kern="1200" cap="none" spc="0" baseline="0">
                <a:solidFill>
                  <a:srgbClr val="000000"/>
                </a:solidFill>
                <a:uFillTx/>
                <a:latin typeface="Times New Roman" pitchFamily="18"/>
                <a:ea typeface="Lucida Sans Unicode" pitchFamily="2"/>
                <a:cs typeface="Tahoma" pitchFamily="2"/>
              </a:defRPr>
            </a:lvl1pPr>
          </a:lstStyle>
          <a:p>
            <a:pPr lvl="0"/>
            <a:endParaRPr lang="it-IT"/>
          </a:p>
        </p:txBody>
      </p:sp>
      <p:sp>
        <p:nvSpPr>
          <p:cNvPr id="6" name="Segnaposto piè di pagina 5">
            <a:extLst>
              <a:ext uri="{FF2B5EF4-FFF2-40B4-BE49-F238E27FC236}">
                <a16:creationId xmlns:a16="http://schemas.microsoft.com/office/drawing/2014/main" id="{07E79582-71F6-4139-A1E3-8D204C0CD65E}"/>
              </a:ext>
            </a:extLst>
          </p:cNvPr>
          <p:cNvSpPr txBox="1">
            <a:spLocks noGrp="1"/>
          </p:cNvSpPr>
          <p:nvPr>
            <p:ph type="ftr" sz="quarter" idx="4"/>
          </p:nvPr>
        </p:nvSpPr>
        <p:spPr>
          <a:xfrm>
            <a:off x="0" y="10157402"/>
            <a:ext cx="3280684" cy="534238"/>
          </a:xfrm>
          <a:prstGeom prst="rect">
            <a:avLst/>
          </a:prstGeom>
          <a:noFill/>
          <a:ln>
            <a:noFill/>
          </a:ln>
        </p:spPr>
        <p:txBody>
          <a:bodyPr vert="horz" wrap="square" lIns="0" tIns="0" rIns="0" bIns="0" anchor="b" anchorCtr="0" compatLnSpc="1">
            <a:noAutofit/>
          </a:bodyPr>
          <a:lstStyle>
            <a:lvl1pPr marL="0" marR="0" lvl="0" indent="0" algn="l" defTabSz="914400" rtl="0" fontAlgn="auto" hangingPunct="0">
              <a:lnSpc>
                <a:spcPct val="100000"/>
              </a:lnSpc>
              <a:spcBef>
                <a:spcPts val="0"/>
              </a:spcBef>
              <a:spcAft>
                <a:spcPts val="0"/>
              </a:spcAft>
              <a:buNone/>
              <a:tabLst/>
              <a:defRPr lang="it-IT" sz="1400" b="0" i="0" u="none" strike="noStrike" kern="1200" cap="none" spc="0" baseline="0">
                <a:solidFill>
                  <a:srgbClr val="000000"/>
                </a:solidFill>
                <a:uFillTx/>
                <a:latin typeface="Times New Roman" pitchFamily="18"/>
                <a:ea typeface="Lucida Sans Unicode" pitchFamily="2"/>
                <a:cs typeface="Tahoma" pitchFamily="2"/>
              </a:defRPr>
            </a:lvl1pPr>
          </a:lstStyle>
          <a:p>
            <a:pPr lvl="0"/>
            <a:endParaRPr lang="it-IT"/>
          </a:p>
        </p:txBody>
      </p:sp>
      <p:sp>
        <p:nvSpPr>
          <p:cNvPr id="7" name="Segnaposto numero diapositiva 6">
            <a:extLst>
              <a:ext uri="{FF2B5EF4-FFF2-40B4-BE49-F238E27FC236}">
                <a16:creationId xmlns:a16="http://schemas.microsoft.com/office/drawing/2014/main" id="{E2D56DBC-ACFC-46A2-95DB-0998B868A8BB}"/>
              </a:ext>
            </a:extLst>
          </p:cNvPr>
          <p:cNvSpPr txBox="1">
            <a:spLocks noGrp="1"/>
          </p:cNvSpPr>
          <p:nvPr>
            <p:ph type="sldNum" sz="quarter" idx="5"/>
          </p:nvPr>
        </p:nvSpPr>
        <p:spPr>
          <a:xfrm>
            <a:off x="4278962" y="10157402"/>
            <a:ext cx="3280684" cy="534238"/>
          </a:xfrm>
          <a:prstGeom prst="rect">
            <a:avLst/>
          </a:prstGeom>
          <a:noFill/>
          <a:ln>
            <a:noFill/>
          </a:ln>
        </p:spPr>
        <p:txBody>
          <a:bodyPr vert="horz" wrap="square" lIns="0" tIns="0" rIns="0" bIns="0" anchor="b" anchorCtr="0" compatLnSpc="1">
            <a:noAutofit/>
          </a:bodyPr>
          <a:lstStyle>
            <a:lvl1pPr marL="0" marR="0" lvl="0" indent="0" algn="r" defTabSz="914400" rtl="0" fontAlgn="auto" hangingPunct="0">
              <a:lnSpc>
                <a:spcPct val="100000"/>
              </a:lnSpc>
              <a:spcBef>
                <a:spcPts val="0"/>
              </a:spcBef>
              <a:spcAft>
                <a:spcPts val="0"/>
              </a:spcAft>
              <a:buNone/>
              <a:tabLst/>
              <a:defRPr lang="it-IT" sz="1400" b="0" i="0" u="none" strike="noStrike" kern="1200" cap="none" spc="0" baseline="0">
                <a:solidFill>
                  <a:srgbClr val="000000"/>
                </a:solidFill>
                <a:uFillTx/>
                <a:latin typeface="Times New Roman" pitchFamily="18"/>
                <a:ea typeface="Lucida Sans Unicode" pitchFamily="2"/>
                <a:cs typeface="Tahoma" pitchFamily="2"/>
              </a:defRPr>
            </a:lvl1pPr>
          </a:lstStyle>
          <a:p>
            <a:pPr lvl="0"/>
            <a:fld id="{97071EF1-4A39-4993-8942-23460C520B7F}" type="slidenum">
              <a:t>‹N›</a:t>
            </a:fld>
            <a:endParaRPr lang="it-IT"/>
          </a:p>
        </p:txBody>
      </p:sp>
    </p:spTree>
    <p:extLst>
      <p:ext uri="{BB962C8B-B14F-4D97-AF65-F5344CB8AC3E}">
        <p14:creationId xmlns:p14="http://schemas.microsoft.com/office/powerpoint/2010/main" val="1447989925"/>
      </p:ext>
    </p:extLst>
  </p:cSld>
  <p:clrMap bg1="lt1" tx1="dk1" bg2="lt2" tx2="dk2" accent1="accent1" accent2="accent2" accent3="accent3" accent4="accent4" accent5="accent5" accent6="accent6" hlink="hlink" folHlink="folHlink"/>
  <p:notesStyle>
    <a:lvl1pPr marL="215999" marR="0" lvl="0" indent="-215999" defTabSz="914400" rtl="0" fontAlgn="auto" hangingPunct="0">
      <a:lnSpc>
        <a:spcPct val="100000"/>
      </a:lnSpc>
      <a:spcBef>
        <a:spcPts val="0"/>
      </a:spcBef>
      <a:spcAft>
        <a:spcPts val="0"/>
      </a:spcAft>
      <a:buNone/>
      <a:tabLst/>
      <a:defRPr lang="it-IT" sz="2000" b="0" i="0" u="none" strike="noStrike" kern="1200" cap="none" spc="0" baseline="0">
        <a:solidFill>
          <a:srgbClr val="000000"/>
        </a:solidFill>
        <a:uFillTx/>
        <a:latin typeface="Arial" pitchFamily="18"/>
        <a:ea typeface="Microsoft YaHei" pitchFamily="2"/>
        <a:cs typeface="Ari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6">
            <a:extLst>
              <a:ext uri="{FF2B5EF4-FFF2-40B4-BE49-F238E27FC236}">
                <a16:creationId xmlns:a16="http://schemas.microsoft.com/office/drawing/2014/main" id="{7AE1F782-D547-4862-9482-698E714D36B1}"/>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4BD8C85F-0B2C-4D09-B81B-BD73050CF432}" type="slidenum">
              <a:t>1</a:t>
            </a:fld>
            <a:endParaRPr lang="it-IT"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Segnaposto immagine diapositiva 1">
            <a:extLst>
              <a:ext uri="{FF2B5EF4-FFF2-40B4-BE49-F238E27FC236}">
                <a16:creationId xmlns:a16="http://schemas.microsoft.com/office/drawing/2014/main" id="{8CD80B9A-DD2E-4181-9179-F71E8EC42962}"/>
              </a:ext>
            </a:extLst>
          </p:cNvPr>
          <p:cNvSpPr>
            <a:spLocks noGrp="1" noRot="1" noChangeAspect="1"/>
          </p:cNvSpPr>
          <p:nvPr>
            <p:ph type="sldImg"/>
          </p:nvPr>
        </p:nvSpPr>
        <p:spPr>
          <a:solidFill>
            <a:srgbClr val="5B9BD5"/>
          </a:solidFill>
          <a:ln w="12600" cap="flat">
            <a:solidFill>
              <a:srgbClr val="41719C"/>
            </a:solidFill>
            <a:prstDash val="solid"/>
            <a:miter/>
          </a:ln>
        </p:spPr>
      </p:sp>
      <p:sp>
        <p:nvSpPr>
          <p:cNvPr id="4" name="Segnaposto note 2">
            <a:extLst>
              <a:ext uri="{FF2B5EF4-FFF2-40B4-BE49-F238E27FC236}">
                <a16:creationId xmlns:a16="http://schemas.microsoft.com/office/drawing/2014/main" id="{88234DBD-6013-4600-B6BE-426BDF44C4BE}"/>
              </a:ext>
            </a:extLst>
          </p:cNvPr>
          <p:cNvSpPr txBox="1">
            <a:spLocks noGrp="1"/>
          </p:cNvSpPr>
          <p:nvPr>
            <p:ph type="body" sz="quarter" idx="1"/>
          </p:nvPr>
        </p:nvSpPr>
        <p:spPr/>
        <p:txBody>
          <a:bodyPr/>
          <a:lstStyle/>
          <a:p>
            <a:endParaRPr lang="it-IT"/>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6">
            <a:extLst>
              <a:ext uri="{FF2B5EF4-FFF2-40B4-BE49-F238E27FC236}">
                <a16:creationId xmlns:a16="http://schemas.microsoft.com/office/drawing/2014/main" id="{64A52F26-5E76-486E-ADA4-53417D076085}"/>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215AC52F-02D0-409B-B38C-5E0516552CCE}" type="slidenum">
              <a:t>2</a:t>
            </a:fld>
            <a:endParaRPr lang="it-IT"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Segnaposto immagine diapositiva 1">
            <a:extLst>
              <a:ext uri="{FF2B5EF4-FFF2-40B4-BE49-F238E27FC236}">
                <a16:creationId xmlns:a16="http://schemas.microsoft.com/office/drawing/2014/main" id="{71C19935-CEC1-4667-AF7F-CE1BACA4064E}"/>
              </a:ext>
            </a:extLst>
          </p:cNvPr>
          <p:cNvSpPr>
            <a:spLocks noGrp="1" noRot="1" noChangeAspect="1"/>
          </p:cNvSpPr>
          <p:nvPr>
            <p:ph type="sldImg"/>
          </p:nvPr>
        </p:nvSpPr>
        <p:spPr>
          <a:xfrm>
            <a:off x="217490" y="812801"/>
            <a:ext cx="7124703" cy="4008436"/>
          </a:xfrm>
          <a:solidFill>
            <a:srgbClr val="5B9BD5"/>
          </a:solidFill>
          <a:ln w="12600" cap="flat">
            <a:solidFill>
              <a:srgbClr val="41719C"/>
            </a:solidFill>
            <a:prstDash val="solid"/>
            <a:miter/>
          </a:ln>
        </p:spPr>
      </p:sp>
      <p:sp>
        <p:nvSpPr>
          <p:cNvPr id="4" name="Segnaposto note 2">
            <a:extLst>
              <a:ext uri="{FF2B5EF4-FFF2-40B4-BE49-F238E27FC236}">
                <a16:creationId xmlns:a16="http://schemas.microsoft.com/office/drawing/2014/main" id="{BB5A18C5-F9F4-496D-9B64-C26F1AD602AD}"/>
              </a:ext>
            </a:extLst>
          </p:cNvPr>
          <p:cNvSpPr txBox="1">
            <a:spLocks noGrp="1"/>
          </p:cNvSpPr>
          <p:nvPr>
            <p:ph type="body" sz="quarter" idx="1"/>
          </p:nvPr>
        </p:nvSpPr>
        <p:spPr/>
        <p:txBody>
          <a:bodyPr/>
          <a:lstStyle/>
          <a:p>
            <a:endParaRPr lang="it-IT"/>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6">
            <a:extLst>
              <a:ext uri="{FF2B5EF4-FFF2-40B4-BE49-F238E27FC236}">
                <a16:creationId xmlns:a16="http://schemas.microsoft.com/office/drawing/2014/main" id="{64C5B89C-8A28-4947-BEB1-CBD2E2DAA3BC}"/>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23220D4C-C539-4099-ADFF-C8A30B09E7FA}" type="slidenum">
              <a:t>3</a:t>
            </a:fld>
            <a:endParaRPr lang="it-IT"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Segnaposto immagine diapositiva 1">
            <a:extLst>
              <a:ext uri="{FF2B5EF4-FFF2-40B4-BE49-F238E27FC236}">
                <a16:creationId xmlns:a16="http://schemas.microsoft.com/office/drawing/2014/main" id="{37232192-E501-4620-A0E9-245F5DD1600D}"/>
              </a:ext>
            </a:extLst>
          </p:cNvPr>
          <p:cNvSpPr>
            <a:spLocks noGrp="1" noRot="1" noChangeAspect="1"/>
          </p:cNvSpPr>
          <p:nvPr>
            <p:ph type="sldImg"/>
          </p:nvPr>
        </p:nvSpPr>
        <p:spPr>
          <a:xfrm>
            <a:off x="217490" y="812801"/>
            <a:ext cx="7124703" cy="4008436"/>
          </a:xfrm>
          <a:solidFill>
            <a:srgbClr val="5B9BD5"/>
          </a:solidFill>
          <a:ln w="12600" cap="flat">
            <a:solidFill>
              <a:srgbClr val="41719C"/>
            </a:solidFill>
            <a:prstDash val="solid"/>
            <a:miter/>
          </a:ln>
        </p:spPr>
      </p:sp>
      <p:sp>
        <p:nvSpPr>
          <p:cNvPr id="4" name="Segnaposto note 2">
            <a:extLst>
              <a:ext uri="{FF2B5EF4-FFF2-40B4-BE49-F238E27FC236}">
                <a16:creationId xmlns:a16="http://schemas.microsoft.com/office/drawing/2014/main" id="{DE08DC69-2F74-4047-9E53-16FD7D804BD6}"/>
              </a:ext>
            </a:extLst>
          </p:cNvPr>
          <p:cNvSpPr txBox="1">
            <a:spLocks noGrp="1"/>
          </p:cNvSpPr>
          <p:nvPr>
            <p:ph type="body" sz="quarter" idx="1"/>
          </p:nvPr>
        </p:nvSpPr>
        <p:spPr/>
        <p:txBody>
          <a:bodyPr/>
          <a:lstStyle/>
          <a:p>
            <a:endParaRPr lang="it-IT"/>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6">
            <a:extLst>
              <a:ext uri="{FF2B5EF4-FFF2-40B4-BE49-F238E27FC236}">
                <a16:creationId xmlns:a16="http://schemas.microsoft.com/office/drawing/2014/main" id="{DA47FC13-6E2E-4C0E-804A-2563BC4D021C}"/>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0FE52C08-6C29-4394-823A-86CE1F690EE4}" type="slidenum">
              <a:t>4</a:t>
            </a:fld>
            <a:endParaRPr lang="it-IT"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Segnaposto immagine diapositiva 1">
            <a:extLst>
              <a:ext uri="{FF2B5EF4-FFF2-40B4-BE49-F238E27FC236}">
                <a16:creationId xmlns:a16="http://schemas.microsoft.com/office/drawing/2014/main" id="{85F719EF-F5EA-4841-B7C2-038237349926}"/>
              </a:ext>
            </a:extLst>
          </p:cNvPr>
          <p:cNvSpPr>
            <a:spLocks noGrp="1" noRot="1" noChangeAspect="1"/>
          </p:cNvSpPr>
          <p:nvPr>
            <p:ph type="sldImg"/>
          </p:nvPr>
        </p:nvSpPr>
        <p:spPr>
          <a:xfrm>
            <a:off x="217490" y="812801"/>
            <a:ext cx="7124703" cy="4008436"/>
          </a:xfrm>
          <a:solidFill>
            <a:srgbClr val="5B9BD5"/>
          </a:solidFill>
          <a:ln w="12600" cap="flat">
            <a:solidFill>
              <a:srgbClr val="41719C"/>
            </a:solidFill>
            <a:prstDash val="solid"/>
            <a:miter/>
          </a:ln>
        </p:spPr>
      </p:sp>
      <p:sp>
        <p:nvSpPr>
          <p:cNvPr id="4" name="Segnaposto note 2">
            <a:extLst>
              <a:ext uri="{FF2B5EF4-FFF2-40B4-BE49-F238E27FC236}">
                <a16:creationId xmlns:a16="http://schemas.microsoft.com/office/drawing/2014/main" id="{0BF66D5A-9F2E-4C68-BB1B-8CFD80A76845}"/>
              </a:ext>
            </a:extLst>
          </p:cNvPr>
          <p:cNvSpPr txBox="1">
            <a:spLocks noGrp="1"/>
          </p:cNvSpPr>
          <p:nvPr>
            <p:ph type="body" sz="quarter" idx="1"/>
          </p:nvPr>
        </p:nvSpPr>
        <p:spPr/>
        <p:txBody>
          <a:bodyPr/>
          <a:lstStyle/>
          <a:p>
            <a:endParaRPr lang="it-IT"/>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6">
            <a:extLst>
              <a:ext uri="{FF2B5EF4-FFF2-40B4-BE49-F238E27FC236}">
                <a16:creationId xmlns:a16="http://schemas.microsoft.com/office/drawing/2014/main" id="{1B6770F9-0B34-4126-910C-FFE3926C1C7B}"/>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49E92025-D9E0-4866-AF09-7CF475ABA465}" type="slidenum">
              <a:t>5</a:t>
            </a:fld>
            <a:endParaRPr lang="it-IT"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Segnaposto immagine diapositiva 1">
            <a:extLst>
              <a:ext uri="{FF2B5EF4-FFF2-40B4-BE49-F238E27FC236}">
                <a16:creationId xmlns:a16="http://schemas.microsoft.com/office/drawing/2014/main" id="{DB1CDD18-8113-4EC4-9CED-1B200C491858}"/>
              </a:ext>
            </a:extLst>
          </p:cNvPr>
          <p:cNvSpPr>
            <a:spLocks noGrp="1" noRot="1" noChangeAspect="1"/>
          </p:cNvSpPr>
          <p:nvPr>
            <p:ph type="sldImg"/>
          </p:nvPr>
        </p:nvSpPr>
        <p:spPr>
          <a:xfrm>
            <a:off x="217490" y="812801"/>
            <a:ext cx="7124703" cy="4008436"/>
          </a:xfrm>
          <a:solidFill>
            <a:srgbClr val="5B9BD5"/>
          </a:solidFill>
          <a:ln w="12600" cap="flat">
            <a:solidFill>
              <a:srgbClr val="41719C"/>
            </a:solidFill>
            <a:prstDash val="solid"/>
            <a:miter/>
          </a:ln>
        </p:spPr>
      </p:sp>
      <p:sp>
        <p:nvSpPr>
          <p:cNvPr id="4" name="Segnaposto note 2">
            <a:extLst>
              <a:ext uri="{FF2B5EF4-FFF2-40B4-BE49-F238E27FC236}">
                <a16:creationId xmlns:a16="http://schemas.microsoft.com/office/drawing/2014/main" id="{EA0B2073-7E46-4F4E-9755-660CD52EEB32}"/>
              </a:ext>
            </a:extLst>
          </p:cNvPr>
          <p:cNvSpPr txBox="1">
            <a:spLocks noGrp="1"/>
          </p:cNvSpPr>
          <p:nvPr>
            <p:ph type="body" sz="quarter" idx="1"/>
          </p:nvPr>
        </p:nvSpPr>
        <p:spPr/>
        <p:txBody>
          <a:bodyPr/>
          <a:lstStyle/>
          <a:p>
            <a:endParaRPr lang="it-IT"/>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6">
            <a:extLst>
              <a:ext uri="{FF2B5EF4-FFF2-40B4-BE49-F238E27FC236}">
                <a16:creationId xmlns:a16="http://schemas.microsoft.com/office/drawing/2014/main" id="{95191EE4-DF37-4639-B00C-FBEFEABA2610}"/>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8CB0F902-CC7B-407B-A48E-4BB77C4A365A}" type="slidenum">
              <a:t>6</a:t>
            </a:fld>
            <a:endParaRPr lang="it-IT"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Segnaposto immagine diapositiva 1">
            <a:extLst>
              <a:ext uri="{FF2B5EF4-FFF2-40B4-BE49-F238E27FC236}">
                <a16:creationId xmlns:a16="http://schemas.microsoft.com/office/drawing/2014/main" id="{B0CA5C81-B2A1-4EF7-BC7C-F1AA8AE9B8AD}"/>
              </a:ext>
            </a:extLst>
          </p:cNvPr>
          <p:cNvSpPr>
            <a:spLocks noGrp="1" noRot="1" noChangeAspect="1"/>
          </p:cNvSpPr>
          <p:nvPr>
            <p:ph type="sldImg"/>
          </p:nvPr>
        </p:nvSpPr>
        <p:spPr>
          <a:xfrm>
            <a:off x="215999" y="812517"/>
            <a:ext cx="7127281" cy="4008958"/>
          </a:xfrm>
          <a:solidFill>
            <a:srgbClr val="5B9BD5"/>
          </a:solidFill>
          <a:ln w="12600" cap="flat">
            <a:solidFill>
              <a:srgbClr val="41719C"/>
            </a:solidFill>
            <a:prstDash val="solid"/>
            <a:miter/>
          </a:ln>
        </p:spPr>
      </p:sp>
      <p:sp>
        <p:nvSpPr>
          <p:cNvPr id="4" name="Segnaposto note 2">
            <a:extLst>
              <a:ext uri="{FF2B5EF4-FFF2-40B4-BE49-F238E27FC236}">
                <a16:creationId xmlns:a16="http://schemas.microsoft.com/office/drawing/2014/main" id="{1F2EBEE5-9481-441B-B1A3-7ECBDBC96832}"/>
              </a:ext>
            </a:extLst>
          </p:cNvPr>
          <p:cNvSpPr txBox="1">
            <a:spLocks noGrp="1"/>
          </p:cNvSpPr>
          <p:nvPr>
            <p:ph type="body" sz="quarter" idx="1"/>
          </p:nvPr>
        </p:nvSpPr>
        <p:spPr/>
        <p:txBody>
          <a:bodyPr/>
          <a:lstStyle/>
          <a:p>
            <a:endParaRPr 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D83152-F553-4A19-884B-0FD1C8936862}"/>
              </a:ext>
            </a:extLst>
          </p:cNvPr>
          <p:cNvSpPr txBox="1">
            <a:spLocks noGrp="1"/>
          </p:cNvSpPr>
          <p:nvPr>
            <p:ph type="ctrTitle"/>
          </p:nvPr>
        </p:nvSpPr>
        <p:spPr>
          <a:xfrm>
            <a:off x="1523884" y="1122480"/>
            <a:ext cx="9144000" cy="2387516"/>
          </a:xfrm>
        </p:spPr>
        <p:txBody>
          <a:bodyPr anchor="b" anchorCtr="1"/>
          <a:lstStyle>
            <a:lvl1pPr algn="ctr">
              <a:defRPr sz="6000"/>
            </a:lvl1pPr>
          </a:lstStyle>
          <a:p>
            <a:pPr lvl="0"/>
            <a:r>
              <a:rPr lang="en-US"/>
              <a:t>Click to edit Master title style</a:t>
            </a:r>
          </a:p>
        </p:txBody>
      </p:sp>
      <p:sp>
        <p:nvSpPr>
          <p:cNvPr id="3" name="Subtitle 2">
            <a:extLst>
              <a:ext uri="{FF2B5EF4-FFF2-40B4-BE49-F238E27FC236}">
                <a16:creationId xmlns:a16="http://schemas.microsoft.com/office/drawing/2014/main" id="{533A77A0-8605-42AC-8F99-D06DBCB3D851}"/>
              </a:ext>
            </a:extLst>
          </p:cNvPr>
          <p:cNvSpPr txBox="1">
            <a:spLocks noGrp="1"/>
          </p:cNvSpPr>
          <p:nvPr>
            <p:ph type="subTitle" idx="1"/>
          </p:nvPr>
        </p:nvSpPr>
        <p:spPr>
          <a:xfrm>
            <a:off x="1523884" y="3602159"/>
            <a:ext cx="9144000" cy="1655640"/>
          </a:xfrm>
        </p:spPr>
        <p:txBody>
          <a:bodyPr anchorCtr="1"/>
          <a:lstStyle>
            <a:lvl1pPr marL="0" indent="0" algn="ctr">
              <a:buNone/>
              <a:defRPr sz="2400"/>
            </a:lvl1pPr>
          </a:lstStyle>
          <a:p>
            <a:pPr lvl="0"/>
            <a:r>
              <a:rPr lang="en-US"/>
              <a:t>Click to edit Master subtitle style</a:t>
            </a:r>
          </a:p>
        </p:txBody>
      </p:sp>
      <p:sp>
        <p:nvSpPr>
          <p:cNvPr id="4" name="Date Placeholder 3">
            <a:extLst>
              <a:ext uri="{FF2B5EF4-FFF2-40B4-BE49-F238E27FC236}">
                <a16:creationId xmlns:a16="http://schemas.microsoft.com/office/drawing/2014/main" id="{D1734CDA-2CE7-4F90-A287-1A5439694EE6}"/>
              </a:ext>
            </a:extLst>
          </p:cNvPr>
          <p:cNvSpPr txBox="1">
            <a:spLocks noGrp="1"/>
          </p:cNvSpPr>
          <p:nvPr>
            <p:ph type="dt" sz="half" idx="7"/>
          </p:nvPr>
        </p:nvSpPr>
        <p:spPr/>
        <p:txBody>
          <a:bodyPr/>
          <a:lstStyle>
            <a:lvl1pPr>
              <a:defRPr/>
            </a:lvl1pPr>
          </a:lstStyle>
          <a:p>
            <a:pPr lvl="0"/>
            <a:fld id="{80D80CD9-9E9D-428F-8EE7-0E2B36A7F095}" type="datetime1">
              <a:rPr lang="it-IT"/>
              <a:pPr lvl="0"/>
              <a:t>18/07/2019</a:t>
            </a:fld>
            <a:endParaRPr lang="it-IT"/>
          </a:p>
        </p:txBody>
      </p:sp>
      <p:sp>
        <p:nvSpPr>
          <p:cNvPr id="5" name="Footer Placeholder 4">
            <a:extLst>
              <a:ext uri="{FF2B5EF4-FFF2-40B4-BE49-F238E27FC236}">
                <a16:creationId xmlns:a16="http://schemas.microsoft.com/office/drawing/2014/main" id="{6AB6B8F0-0B49-4E3C-BC4A-0066BFFB8BDB}"/>
              </a:ext>
            </a:extLst>
          </p:cNvPr>
          <p:cNvSpPr txBox="1">
            <a:spLocks noGrp="1"/>
          </p:cNvSpPr>
          <p:nvPr>
            <p:ph type="ftr" sz="quarter" idx="9"/>
          </p:nvPr>
        </p:nvSpPr>
        <p:spPr/>
        <p:txBody>
          <a:bodyPr/>
          <a:lstStyle>
            <a:lvl1pPr>
              <a:defRPr/>
            </a:lvl1pPr>
          </a:lstStyle>
          <a:p>
            <a:pPr lvl="0"/>
            <a:endParaRPr lang="it-IT"/>
          </a:p>
        </p:txBody>
      </p:sp>
      <p:sp>
        <p:nvSpPr>
          <p:cNvPr id="6" name="Slide Number Placeholder 5">
            <a:extLst>
              <a:ext uri="{FF2B5EF4-FFF2-40B4-BE49-F238E27FC236}">
                <a16:creationId xmlns:a16="http://schemas.microsoft.com/office/drawing/2014/main" id="{FED347AD-CE42-4A6B-9D67-B7B6415A33FB}"/>
              </a:ext>
            </a:extLst>
          </p:cNvPr>
          <p:cNvSpPr txBox="1">
            <a:spLocks noGrp="1"/>
          </p:cNvSpPr>
          <p:nvPr>
            <p:ph type="sldNum" sz="quarter" idx="8"/>
          </p:nvPr>
        </p:nvSpPr>
        <p:spPr/>
        <p:txBody>
          <a:bodyPr/>
          <a:lstStyle>
            <a:lvl1pPr>
              <a:defRPr/>
            </a:lvl1pPr>
          </a:lstStyle>
          <a:p>
            <a:pPr lvl="0"/>
            <a:fld id="{28699F34-5206-4147-8567-741535C77E56}" type="slidenum">
              <a:t>‹N›</a:t>
            </a:fld>
            <a:endParaRPr lang="it-IT"/>
          </a:p>
        </p:txBody>
      </p:sp>
      <p:sp>
        <p:nvSpPr>
          <p:cNvPr id="7" name="Segnaposto testo 6">
            <a:extLst>
              <a:ext uri="{FF2B5EF4-FFF2-40B4-BE49-F238E27FC236}">
                <a16:creationId xmlns:a16="http://schemas.microsoft.com/office/drawing/2014/main" id="{A5A232AC-2C1B-4FFC-85E4-1A4C597F22A8}"/>
              </a:ext>
            </a:extLst>
          </p:cNvPr>
          <p:cNvSpPr txBox="1">
            <a:spLocks noGrp="1"/>
          </p:cNvSpPr>
          <p:nvPr>
            <p:ph type="body" idx="4294967295"/>
          </p:nvPr>
        </p:nvSpPr>
        <p:spPr>
          <a:xfrm>
            <a:off x="609484" y="1604515"/>
            <a:ext cx="10972443" cy="4525923"/>
          </a:xfrm>
        </p:spPr>
        <p:txBody>
          <a:bodyPr lIns="0" tIns="0" rIns="0" bIns="0"/>
          <a:lstStyle>
            <a:lvl1pPr hangingPunct="0">
              <a:spcBef>
                <a:spcPts val="0"/>
              </a:spcBef>
              <a:spcAft>
                <a:spcPts val="1415"/>
              </a:spcAft>
              <a:defRPr lang="it-IT" sz="3200">
                <a:latin typeface="Arial" pitchFamily="18"/>
              </a:defRPr>
            </a:lvl1pPr>
          </a:lstStyle>
          <a:p>
            <a:pPr lvl="0"/>
            <a:endParaRPr lang="it-IT"/>
          </a:p>
        </p:txBody>
      </p:sp>
    </p:spTree>
    <p:extLst>
      <p:ext uri="{BB962C8B-B14F-4D97-AF65-F5344CB8AC3E}">
        <p14:creationId xmlns:p14="http://schemas.microsoft.com/office/powerpoint/2010/main" val="3492238"/>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DA8016-C301-4390-8489-4011420D6A7E}"/>
              </a:ext>
            </a:extLst>
          </p:cNvPr>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a:extLst>
              <a:ext uri="{FF2B5EF4-FFF2-40B4-BE49-F238E27FC236}">
                <a16:creationId xmlns:a16="http://schemas.microsoft.com/office/drawing/2014/main" id="{A5DC87DC-B3D7-4DA9-BE51-DFE6CBA777BA}"/>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985E21-2C2E-45AA-A3B3-3E8EE13EDF0E}"/>
              </a:ext>
            </a:extLst>
          </p:cNvPr>
          <p:cNvSpPr txBox="1">
            <a:spLocks noGrp="1"/>
          </p:cNvSpPr>
          <p:nvPr>
            <p:ph type="dt" sz="half" idx="7"/>
          </p:nvPr>
        </p:nvSpPr>
        <p:spPr/>
        <p:txBody>
          <a:bodyPr/>
          <a:lstStyle>
            <a:lvl1pPr>
              <a:defRPr/>
            </a:lvl1pPr>
          </a:lstStyle>
          <a:p>
            <a:pPr lvl="0"/>
            <a:fld id="{04C0D949-3FF4-49B3-824A-E44FFB848B64}" type="datetime1">
              <a:rPr lang="it-IT"/>
              <a:pPr lvl="0"/>
              <a:t>18/07/2019</a:t>
            </a:fld>
            <a:endParaRPr lang="it-IT"/>
          </a:p>
        </p:txBody>
      </p:sp>
      <p:sp>
        <p:nvSpPr>
          <p:cNvPr id="5" name="Footer Placeholder 4">
            <a:extLst>
              <a:ext uri="{FF2B5EF4-FFF2-40B4-BE49-F238E27FC236}">
                <a16:creationId xmlns:a16="http://schemas.microsoft.com/office/drawing/2014/main" id="{0ED326DA-4510-4EC3-8A05-9CE620D30B04}"/>
              </a:ext>
            </a:extLst>
          </p:cNvPr>
          <p:cNvSpPr txBox="1">
            <a:spLocks noGrp="1"/>
          </p:cNvSpPr>
          <p:nvPr>
            <p:ph type="ftr" sz="quarter" idx="9"/>
          </p:nvPr>
        </p:nvSpPr>
        <p:spPr/>
        <p:txBody>
          <a:bodyPr/>
          <a:lstStyle>
            <a:lvl1pPr>
              <a:defRPr/>
            </a:lvl1pPr>
          </a:lstStyle>
          <a:p>
            <a:pPr lvl="0"/>
            <a:endParaRPr lang="it-IT"/>
          </a:p>
        </p:txBody>
      </p:sp>
      <p:sp>
        <p:nvSpPr>
          <p:cNvPr id="6" name="Slide Number Placeholder 5">
            <a:extLst>
              <a:ext uri="{FF2B5EF4-FFF2-40B4-BE49-F238E27FC236}">
                <a16:creationId xmlns:a16="http://schemas.microsoft.com/office/drawing/2014/main" id="{0AAAC1B9-BFFA-49F3-9257-BAAD643D1A9A}"/>
              </a:ext>
            </a:extLst>
          </p:cNvPr>
          <p:cNvSpPr txBox="1">
            <a:spLocks noGrp="1"/>
          </p:cNvSpPr>
          <p:nvPr>
            <p:ph type="sldNum" sz="quarter" idx="8"/>
          </p:nvPr>
        </p:nvSpPr>
        <p:spPr/>
        <p:txBody>
          <a:bodyPr/>
          <a:lstStyle>
            <a:lvl1pPr>
              <a:defRPr/>
            </a:lvl1pPr>
          </a:lstStyle>
          <a:p>
            <a:pPr lvl="0"/>
            <a:fld id="{7A3072AC-8C18-43D7-8699-AAA43FEFF18D}" type="slidenum">
              <a:t>‹N›</a:t>
            </a:fld>
            <a:endParaRPr lang="it-IT"/>
          </a:p>
        </p:txBody>
      </p:sp>
    </p:spTree>
    <p:extLst>
      <p:ext uri="{BB962C8B-B14F-4D97-AF65-F5344CB8AC3E}">
        <p14:creationId xmlns:p14="http://schemas.microsoft.com/office/powerpoint/2010/main" val="27176068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4EFBBF2-3795-4963-9357-053157BD90DD}"/>
              </a:ext>
            </a:extLst>
          </p:cNvPr>
          <p:cNvSpPr txBox="1">
            <a:spLocks noGrp="1"/>
          </p:cNvSpPr>
          <p:nvPr>
            <p:ph type="title" orient="vert"/>
          </p:nvPr>
        </p:nvSpPr>
        <p:spPr>
          <a:xfrm>
            <a:off x="8724957" y="365037"/>
            <a:ext cx="2628717" cy="5811844"/>
          </a:xfrm>
        </p:spPr>
        <p:txBody>
          <a:bodyPr vert="eaVert" anchor="t" anchorCtr="1"/>
          <a:lstStyle>
            <a:lvl1pPr>
              <a:defRPr/>
            </a:lvl1pPr>
          </a:lstStyle>
          <a:p>
            <a:pPr lvl="0"/>
            <a:r>
              <a:rPr lang="en-US"/>
              <a:t>Click to edit Master title style</a:t>
            </a:r>
          </a:p>
        </p:txBody>
      </p:sp>
      <p:sp>
        <p:nvSpPr>
          <p:cNvPr id="3" name="Vertical Text Placeholder 2">
            <a:extLst>
              <a:ext uri="{FF2B5EF4-FFF2-40B4-BE49-F238E27FC236}">
                <a16:creationId xmlns:a16="http://schemas.microsoft.com/office/drawing/2014/main" id="{B137FEB1-9808-4332-9ADF-DD7721090616}"/>
              </a:ext>
            </a:extLst>
          </p:cNvPr>
          <p:cNvSpPr txBox="1">
            <a:spLocks noGrp="1"/>
          </p:cNvSpPr>
          <p:nvPr>
            <p:ph type="body" orient="vert" idx="1"/>
          </p:nvPr>
        </p:nvSpPr>
        <p:spPr>
          <a:xfrm>
            <a:off x="838084" y="365037"/>
            <a:ext cx="7734242" cy="5811844"/>
          </a:xfrm>
        </p:spPr>
        <p:txBody>
          <a:bodyPr vert="eaVert"/>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E61A2FE-4395-4A0F-852D-0D9A5DA6FF62}"/>
              </a:ext>
            </a:extLst>
          </p:cNvPr>
          <p:cNvSpPr txBox="1">
            <a:spLocks noGrp="1"/>
          </p:cNvSpPr>
          <p:nvPr>
            <p:ph type="dt" sz="half" idx="7"/>
          </p:nvPr>
        </p:nvSpPr>
        <p:spPr/>
        <p:txBody>
          <a:bodyPr/>
          <a:lstStyle>
            <a:lvl1pPr>
              <a:defRPr/>
            </a:lvl1pPr>
          </a:lstStyle>
          <a:p>
            <a:pPr lvl="0"/>
            <a:fld id="{DAB47566-0845-4B8C-A3EF-B1E29100027C}" type="datetime1">
              <a:rPr lang="it-IT"/>
              <a:pPr lvl="0"/>
              <a:t>18/07/2019</a:t>
            </a:fld>
            <a:endParaRPr lang="it-IT"/>
          </a:p>
        </p:txBody>
      </p:sp>
      <p:sp>
        <p:nvSpPr>
          <p:cNvPr id="5" name="Footer Placeholder 4">
            <a:extLst>
              <a:ext uri="{FF2B5EF4-FFF2-40B4-BE49-F238E27FC236}">
                <a16:creationId xmlns:a16="http://schemas.microsoft.com/office/drawing/2014/main" id="{D0DAA533-0669-49C8-8FE2-E3D0C0AD69B2}"/>
              </a:ext>
            </a:extLst>
          </p:cNvPr>
          <p:cNvSpPr txBox="1">
            <a:spLocks noGrp="1"/>
          </p:cNvSpPr>
          <p:nvPr>
            <p:ph type="ftr" sz="quarter" idx="9"/>
          </p:nvPr>
        </p:nvSpPr>
        <p:spPr/>
        <p:txBody>
          <a:bodyPr/>
          <a:lstStyle>
            <a:lvl1pPr>
              <a:defRPr/>
            </a:lvl1pPr>
          </a:lstStyle>
          <a:p>
            <a:pPr lvl="0"/>
            <a:endParaRPr lang="it-IT"/>
          </a:p>
        </p:txBody>
      </p:sp>
      <p:sp>
        <p:nvSpPr>
          <p:cNvPr id="6" name="Slide Number Placeholder 5">
            <a:extLst>
              <a:ext uri="{FF2B5EF4-FFF2-40B4-BE49-F238E27FC236}">
                <a16:creationId xmlns:a16="http://schemas.microsoft.com/office/drawing/2014/main" id="{D0689515-AA82-4364-BDAF-BE0384A6F79C}"/>
              </a:ext>
            </a:extLst>
          </p:cNvPr>
          <p:cNvSpPr txBox="1">
            <a:spLocks noGrp="1"/>
          </p:cNvSpPr>
          <p:nvPr>
            <p:ph type="sldNum" sz="quarter" idx="8"/>
          </p:nvPr>
        </p:nvSpPr>
        <p:spPr/>
        <p:txBody>
          <a:bodyPr/>
          <a:lstStyle>
            <a:lvl1pPr>
              <a:defRPr/>
            </a:lvl1pPr>
          </a:lstStyle>
          <a:p>
            <a:pPr lvl="0"/>
            <a:fld id="{3EE407C6-F24A-47D7-A0E1-0969439AE4E0}" type="slidenum">
              <a:t>‹N›</a:t>
            </a:fld>
            <a:endParaRPr lang="it-IT"/>
          </a:p>
        </p:txBody>
      </p:sp>
    </p:spTree>
    <p:extLst>
      <p:ext uri="{BB962C8B-B14F-4D97-AF65-F5344CB8AC3E}">
        <p14:creationId xmlns:p14="http://schemas.microsoft.com/office/powerpoint/2010/main" val="219670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4829A-7F66-4647-8B59-74AAEA08C93B}"/>
              </a:ext>
            </a:extLst>
          </p:cNvPr>
          <p:cNvSpPr txBox="1">
            <a:spLocks noGrp="1"/>
          </p:cNvSpPr>
          <p:nvPr>
            <p:ph type="title"/>
          </p:nvPr>
        </p:nvSpPr>
        <p:spPr/>
        <p:txBody>
          <a:bodyPr/>
          <a:lstStyle>
            <a:lvl1pPr>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E712FFBD-4654-4822-AE94-13CC80B5FC4A}"/>
              </a:ext>
            </a:extLst>
          </p:cNvPr>
          <p:cNvSpPr txBox="1">
            <a:spLocks noGrp="1"/>
          </p:cNvSpPr>
          <p:nvPr>
            <p:ph type="title" idx="4294967295"/>
          </p:nvPr>
        </p:nvSpPr>
        <p:spPr>
          <a:xfrm>
            <a:off x="838084" y="1825563"/>
            <a:ext cx="10515600" cy="4351318"/>
          </a:xfrm>
        </p:spPr>
        <p:txBody>
          <a:bodyPr anchor="t"/>
          <a:lstStyle>
            <a:lvl1pPr marL="228600" indent="-228600">
              <a:spcBef>
                <a:spcPts val="1000"/>
              </a:spcBef>
              <a:buSzPct val="100000"/>
              <a:buFont typeface="Arial" pitchFamily="34"/>
              <a:buChar char="•"/>
              <a:defRPr sz="2800">
                <a:latin typeface="Calibri" pitchFamily="18"/>
              </a:defRPr>
            </a:lvl1pPr>
          </a:lstStyle>
          <a:p>
            <a:pPr lvl="0"/>
            <a:r>
              <a:rPr lang="en-US"/>
              <a:t>Edit Master text styles</a:t>
            </a:r>
            <a:br>
              <a:rPr lang="en-US"/>
            </a:br>
            <a:r>
              <a:rPr lang="en-US"/>
              <a:t>Second level</a:t>
            </a:r>
            <a:br>
              <a:rPr lang="en-US"/>
            </a:br>
            <a:r>
              <a:rPr lang="en-US"/>
              <a:t>Third level</a:t>
            </a:r>
            <a:br>
              <a:rPr lang="en-US"/>
            </a:br>
            <a:r>
              <a:rPr lang="en-US"/>
              <a:t>Fourth level</a:t>
            </a:r>
            <a:br>
              <a:rPr lang="en-US"/>
            </a:br>
            <a:r>
              <a:rPr lang="en-US"/>
              <a:t>Fifth level</a:t>
            </a:r>
          </a:p>
        </p:txBody>
      </p:sp>
      <p:sp>
        <p:nvSpPr>
          <p:cNvPr id="4" name="Date Placeholder 3">
            <a:extLst>
              <a:ext uri="{FF2B5EF4-FFF2-40B4-BE49-F238E27FC236}">
                <a16:creationId xmlns:a16="http://schemas.microsoft.com/office/drawing/2014/main" id="{212A7834-3DAD-449A-9AC5-18DBC94EAEAB}"/>
              </a:ext>
            </a:extLst>
          </p:cNvPr>
          <p:cNvSpPr txBox="1">
            <a:spLocks noGrp="1"/>
          </p:cNvSpPr>
          <p:nvPr>
            <p:ph type="dt" sz="half" idx="7"/>
          </p:nvPr>
        </p:nvSpPr>
        <p:spPr/>
        <p:txBody>
          <a:bodyPr/>
          <a:lstStyle>
            <a:lvl1pPr>
              <a:defRPr/>
            </a:lvl1pPr>
          </a:lstStyle>
          <a:p>
            <a:pPr lvl="0"/>
            <a:fld id="{3CD258DE-9D70-4D3E-AFCF-76B8F0C4DB65}" type="datetime1">
              <a:rPr lang="it-IT"/>
              <a:pPr lvl="0"/>
              <a:t>18/07/2019</a:t>
            </a:fld>
            <a:endParaRPr lang="it-IT"/>
          </a:p>
        </p:txBody>
      </p:sp>
      <p:sp>
        <p:nvSpPr>
          <p:cNvPr id="5" name="Footer Placeholder 4">
            <a:extLst>
              <a:ext uri="{FF2B5EF4-FFF2-40B4-BE49-F238E27FC236}">
                <a16:creationId xmlns:a16="http://schemas.microsoft.com/office/drawing/2014/main" id="{1F078D25-6B6D-4D43-A291-03CD280FBDFA}"/>
              </a:ext>
            </a:extLst>
          </p:cNvPr>
          <p:cNvSpPr txBox="1">
            <a:spLocks noGrp="1"/>
          </p:cNvSpPr>
          <p:nvPr>
            <p:ph type="ftr" sz="quarter" idx="9"/>
          </p:nvPr>
        </p:nvSpPr>
        <p:spPr/>
        <p:txBody>
          <a:bodyPr/>
          <a:lstStyle>
            <a:lvl1pPr>
              <a:defRPr/>
            </a:lvl1pPr>
          </a:lstStyle>
          <a:p>
            <a:pPr lvl="0"/>
            <a:endParaRPr lang="it-IT"/>
          </a:p>
        </p:txBody>
      </p:sp>
      <p:sp>
        <p:nvSpPr>
          <p:cNvPr id="6" name="Slide Number Placeholder 5">
            <a:extLst>
              <a:ext uri="{FF2B5EF4-FFF2-40B4-BE49-F238E27FC236}">
                <a16:creationId xmlns:a16="http://schemas.microsoft.com/office/drawing/2014/main" id="{B97408C7-ACD1-44E5-8CF6-9D9C4686E1A5}"/>
              </a:ext>
            </a:extLst>
          </p:cNvPr>
          <p:cNvSpPr txBox="1">
            <a:spLocks noGrp="1"/>
          </p:cNvSpPr>
          <p:nvPr>
            <p:ph type="sldNum" sz="quarter" idx="8"/>
          </p:nvPr>
        </p:nvSpPr>
        <p:spPr/>
        <p:txBody>
          <a:bodyPr/>
          <a:lstStyle>
            <a:lvl1pPr>
              <a:defRPr/>
            </a:lvl1pPr>
          </a:lstStyle>
          <a:p>
            <a:pPr lvl="0"/>
            <a:fld id="{525DFCFA-71B1-42BA-9D9C-AA6EB566EA2E}" type="slidenum">
              <a:t>‹N›</a:t>
            </a:fld>
            <a:endParaRPr lang="it-IT"/>
          </a:p>
        </p:txBody>
      </p:sp>
      <p:sp>
        <p:nvSpPr>
          <p:cNvPr id="7" name="Segnaposto contenuto 6">
            <a:extLst>
              <a:ext uri="{FF2B5EF4-FFF2-40B4-BE49-F238E27FC236}">
                <a16:creationId xmlns:a16="http://schemas.microsoft.com/office/drawing/2014/main" id="{020CEB9D-F321-434D-8A34-B6E84640323E}"/>
              </a:ext>
            </a:extLst>
          </p:cNvPr>
          <p:cNvSpPr txBox="1">
            <a:spLocks noGrp="1"/>
          </p:cNvSpPr>
          <p:nvPr>
            <p:ph idx="1"/>
          </p:nvPr>
        </p:nvSpPr>
        <p:spPr>
          <a:xfrm>
            <a:off x="609484" y="1604515"/>
            <a:ext cx="10972443" cy="4525923"/>
          </a:xfrm>
        </p:spPr>
        <p:txBody>
          <a:bodyPr lIns="0" tIns="0" rIns="0" bIns="0"/>
          <a:lstStyle>
            <a:lvl1pPr hangingPunct="0">
              <a:spcBef>
                <a:spcPts val="0"/>
              </a:spcBef>
              <a:spcAft>
                <a:spcPts val="1415"/>
              </a:spcAft>
              <a:defRPr lang="it-IT" sz="3200">
                <a:latin typeface="Arial" pitchFamily="18"/>
              </a:defRPr>
            </a:lvl1pPr>
          </a:lstStyle>
          <a:p>
            <a:pPr lvl="0"/>
            <a:endParaRPr lang="it-IT"/>
          </a:p>
        </p:txBody>
      </p:sp>
    </p:spTree>
    <p:extLst>
      <p:ext uri="{BB962C8B-B14F-4D97-AF65-F5344CB8AC3E}">
        <p14:creationId xmlns:p14="http://schemas.microsoft.com/office/powerpoint/2010/main" val="2551827740"/>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DF68CF-696A-452B-8B90-5705C06F3ABC}"/>
              </a:ext>
            </a:extLst>
          </p:cNvPr>
          <p:cNvSpPr txBox="1">
            <a:spLocks noGrp="1"/>
          </p:cNvSpPr>
          <p:nvPr>
            <p:ph type="title"/>
          </p:nvPr>
        </p:nvSpPr>
        <p:spPr>
          <a:xfrm>
            <a:off x="831957" y="1709644"/>
            <a:ext cx="10515600" cy="2852644"/>
          </a:xfrm>
        </p:spPr>
        <p:txBody>
          <a:bodyPr anchor="b"/>
          <a:lstStyle>
            <a:lvl1pPr>
              <a:defRPr sz="6000"/>
            </a:lvl1pPr>
          </a:lstStyle>
          <a:p>
            <a:pPr lvl="0"/>
            <a:r>
              <a:rPr lang="en-US"/>
              <a:t>Click to edit Master title style</a:t>
            </a:r>
          </a:p>
        </p:txBody>
      </p:sp>
      <p:sp>
        <p:nvSpPr>
          <p:cNvPr id="3" name="Text Placeholder 2">
            <a:extLst>
              <a:ext uri="{FF2B5EF4-FFF2-40B4-BE49-F238E27FC236}">
                <a16:creationId xmlns:a16="http://schemas.microsoft.com/office/drawing/2014/main" id="{BD2FAAA3-B55A-43FF-ABED-4BF285544B68}"/>
              </a:ext>
            </a:extLst>
          </p:cNvPr>
          <p:cNvSpPr txBox="1">
            <a:spLocks noGrp="1"/>
          </p:cNvSpPr>
          <p:nvPr>
            <p:ph type="body" idx="1"/>
          </p:nvPr>
        </p:nvSpPr>
        <p:spPr>
          <a:xfrm>
            <a:off x="831957" y="4589638"/>
            <a:ext cx="10515600" cy="1500118"/>
          </a:xfrm>
        </p:spPr>
        <p:txBody>
          <a:bodyPr/>
          <a:lstStyle>
            <a:lvl1pPr marL="0" indent="0">
              <a:buNone/>
              <a:defRPr sz="2400">
                <a:solidFill>
                  <a:srgbClr val="898989"/>
                </a:solidFill>
              </a:defRPr>
            </a:lvl1pPr>
          </a:lstStyle>
          <a:p>
            <a:pPr lvl="0"/>
            <a:r>
              <a:rPr lang="en-US"/>
              <a:t>Edit Master text styles</a:t>
            </a:r>
          </a:p>
        </p:txBody>
      </p:sp>
      <p:sp>
        <p:nvSpPr>
          <p:cNvPr id="4" name="Date Placeholder 3">
            <a:extLst>
              <a:ext uri="{FF2B5EF4-FFF2-40B4-BE49-F238E27FC236}">
                <a16:creationId xmlns:a16="http://schemas.microsoft.com/office/drawing/2014/main" id="{89967F40-F627-495E-852E-5FDF5C4B9318}"/>
              </a:ext>
            </a:extLst>
          </p:cNvPr>
          <p:cNvSpPr txBox="1">
            <a:spLocks noGrp="1"/>
          </p:cNvSpPr>
          <p:nvPr>
            <p:ph type="dt" sz="half" idx="7"/>
          </p:nvPr>
        </p:nvSpPr>
        <p:spPr/>
        <p:txBody>
          <a:bodyPr/>
          <a:lstStyle>
            <a:lvl1pPr>
              <a:defRPr/>
            </a:lvl1pPr>
          </a:lstStyle>
          <a:p>
            <a:pPr lvl="0"/>
            <a:fld id="{86E9BB46-587A-448A-8C3B-9C854A24F8F8}" type="datetime1">
              <a:rPr lang="it-IT"/>
              <a:pPr lvl="0"/>
              <a:t>18/07/2019</a:t>
            </a:fld>
            <a:endParaRPr lang="it-IT"/>
          </a:p>
        </p:txBody>
      </p:sp>
      <p:sp>
        <p:nvSpPr>
          <p:cNvPr id="5" name="Footer Placeholder 4">
            <a:extLst>
              <a:ext uri="{FF2B5EF4-FFF2-40B4-BE49-F238E27FC236}">
                <a16:creationId xmlns:a16="http://schemas.microsoft.com/office/drawing/2014/main" id="{D1E4F0A3-BD01-4DB4-BB83-4A1BEDCAA43E}"/>
              </a:ext>
            </a:extLst>
          </p:cNvPr>
          <p:cNvSpPr txBox="1">
            <a:spLocks noGrp="1"/>
          </p:cNvSpPr>
          <p:nvPr>
            <p:ph type="ftr" sz="quarter" idx="9"/>
          </p:nvPr>
        </p:nvSpPr>
        <p:spPr/>
        <p:txBody>
          <a:bodyPr/>
          <a:lstStyle>
            <a:lvl1pPr>
              <a:defRPr/>
            </a:lvl1pPr>
          </a:lstStyle>
          <a:p>
            <a:pPr lvl="0"/>
            <a:endParaRPr lang="it-IT"/>
          </a:p>
        </p:txBody>
      </p:sp>
      <p:sp>
        <p:nvSpPr>
          <p:cNvPr id="6" name="Slide Number Placeholder 5">
            <a:extLst>
              <a:ext uri="{FF2B5EF4-FFF2-40B4-BE49-F238E27FC236}">
                <a16:creationId xmlns:a16="http://schemas.microsoft.com/office/drawing/2014/main" id="{7575E9E9-0B72-47BE-B013-E4849CED47B3}"/>
              </a:ext>
            </a:extLst>
          </p:cNvPr>
          <p:cNvSpPr txBox="1">
            <a:spLocks noGrp="1"/>
          </p:cNvSpPr>
          <p:nvPr>
            <p:ph type="sldNum" sz="quarter" idx="8"/>
          </p:nvPr>
        </p:nvSpPr>
        <p:spPr/>
        <p:txBody>
          <a:bodyPr/>
          <a:lstStyle>
            <a:lvl1pPr>
              <a:defRPr/>
            </a:lvl1pPr>
          </a:lstStyle>
          <a:p>
            <a:pPr lvl="0"/>
            <a:fld id="{45AA42EA-929A-4574-AA40-50ACEEC512EF}" type="slidenum">
              <a:t>‹N›</a:t>
            </a:fld>
            <a:endParaRPr lang="it-IT"/>
          </a:p>
        </p:txBody>
      </p:sp>
    </p:spTree>
    <p:extLst>
      <p:ext uri="{BB962C8B-B14F-4D97-AF65-F5344CB8AC3E}">
        <p14:creationId xmlns:p14="http://schemas.microsoft.com/office/powerpoint/2010/main" val="21922327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1F0C98-5EA1-457E-8DAD-9CE2087500DB}"/>
              </a:ext>
            </a:extLst>
          </p:cNvPr>
          <p:cNvSpPr txBox="1">
            <a:spLocks noGrp="1"/>
          </p:cNvSpPr>
          <p:nvPr>
            <p:ph type="title"/>
          </p:nvPr>
        </p:nvSpPr>
        <p:spPr/>
        <p:txBody>
          <a:bodyPr/>
          <a:lstStyle>
            <a:lvl1pPr>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FA69EFDB-15CD-4D30-85CB-3CBF8481CA9E}"/>
              </a:ext>
            </a:extLst>
          </p:cNvPr>
          <p:cNvSpPr txBox="1">
            <a:spLocks noGrp="1"/>
          </p:cNvSpPr>
          <p:nvPr>
            <p:ph type="title" idx="4294967295"/>
          </p:nvPr>
        </p:nvSpPr>
        <p:spPr>
          <a:xfrm>
            <a:off x="838084" y="1825563"/>
            <a:ext cx="5181484" cy="4351318"/>
          </a:xfrm>
        </p:spPr>
        <p:txBody>
          <a:bodyPr anchor="t"/>
          <a:lstStyle>
            <a:lvl1pPr marL="228600" indent="-228600">
              <a:spcBef>
                <a:spcPts val="1000"/>
              </a:spcBef>
              <a:buSzPct val="100000"/>
              <a:buFont typeface="Arial" pitchFamily="34"/>
              <a:buChar char="•"/>
              <a:defRPr sz="2800">
                <a:latin typeface="Calibri" pitchFamily="18"/>
              </a:defRPr>
            </a:lvl1pPr>
          </a:lstStyle>
          <a:p>
            <a:pPr lvl="0"/>
            <a:r>
              <a:rPr lang="en-US"/>
              <a:t>Edit Master text styles</a:t>
            </a:r>
            <a:br>
              <a:rPr lang="en-US"/>
            </a:br>
            <a:r>
              <a:rPr lang="en-US"/>
              <a:t>Second level</a:t>
            </a:r>
            <a:br>
              <a:rPr lang="en-US"/>
            </a:br>
            <a:r>
              <a:rPr lang="en-US"/>
              <a:t>Third level</a:t>
            </a:r>
            <a:br>
              <a:rPr lang="en-US"/>
            </a:br>
            <a:r>
              <a:rPr lang="en-US"/>
              <a:t>Fourth level</a:t>
            </a:r>
            <a:br>
              <a:rPr lang="en-US"/>
            </a:br>
            <a:r>
              <a:rPr lang="en-US"/>
              <a:t>Fifth level</a:t>
            </a:r>
          </a:p>
        </p:txBody>
      </p:sp>
      <p:sp>
        <p:nvSpPr>
          <p:cNvPr id="4" name="Content Placeholder 3">
            <a:extLst>
              <a:ext uri="{FF2B5EF4-FFF2-40B4-BE49-F238E27FC236}">
                <a16:creationId xmlns:a16="http://schemas.microsoft.com/office/drawing/2014/main" id="{1DB44F75-ECC5-459F-9B86-759B6F52DA49}"/>
              </a:ext>
            </a:extLst>
          </p:cNvPr>
          <p:cNvSpPr txBox="1">
            <a:spLocks noGrp="1"/>
          </p:cNvSpPr>
          <p:nvPr>
            <p:ph type="title" idx="4294967295"/>
          </p:nvPr>
        </p:nvSpPr>
        <p:spPr>
          <a:xfrm>
            <a:off x="6172200" y="1825563"/>
            <a:ext cx="5181484" cy="4351318"/>
          </a:xfrm>
        </p:spPr>
        <p:txBody>
          <a:bodyPr anchor="t"/>
          <a:lstStyle>
            <a:lvl1pPr marL="228600" indent="-228600">
              <a:spcBef>
                <a:spcPts val="1000"/>
              </a:spcBef>
              <a:buSzPct val="100000"/>
              <a:buFont typeface="Arial" pitchFamily="34"/>
              <a:buChar char="•"/>
              <a:defRPr sz="2800">
                <a:latin typeface="Calibri" pitchFamily="18"/>
              </a:defRPr>
            </a:lvl1pPr>
          </a:lstStyle>
          <a:p>
            <a:pPr lvl="0"/>
            <a:r>
              <a:rPr lang="en-US"/>
              <a:t>Edit Master text styles</a:t>
            </a:r>
            <a:br>
              <a:rPr lang="en-US"/>
            </a:br>
            <a:r>
              <a:rPr lang="en-US"/>
              <a:t>Second level</a:t>
            </a:r>
            <a:br>
              <a:rPr lang="en-US"/>
            </a:br>
            <a:r>
              <a:rPr lang="en-US"/>
              <a:t>Third level</a:t>
            </a:r>
            <a:br>
              <a:rPr lang="en-US"/>
            </a:br>
            <a:r>
              <a:rPr lang="en-US"/>
              <a:t>Fourth level</a:t>
            </a:r>
            <a:br>
              <a:rPr lang="en-US"/>
            </a:br>
            <a:r>
              <a:rPr lang="en-US"/>
              <a:t>Fifth level</a:t>
            </a:r>
          </a:p>
        </p:txBody>
      </p:sp>
      <p:sp>
        <p:nvSpPr>
          <p:cNvPr id="5" name="Date Placeholder 4">
            <a:extLst>
              <a:ext uri="{FF2B5EF4-FFF2-40B4-BE49-F238E27FC236}">
                <a16:creationId xmlns:a16="http://schemas.microsoft.com/office/drawing/2014/main" id="{E370D15D-634A-4C79-9CF9-D60E6CC4C56A}"/>
              </a:ext>
            </a:extLst>
          </p:cNvPr>
          <p:cNvSpPr txBox="1">
            <a:spLocks noGrp="1"/>
          </p:cNvSpPr>
          <p:nvPr>
            <p:ph type="dt" sz="half" idx="7"/>
          </p:nvPr>
        </p:nvSpPr>
        <p:spPr/>
        <p:txBody>
          <a:bodyPr/>
          <a:lstStyle>
            <a:lvl1pPr>
              <a:defRPr/>
            </a:lvl1pPr>
          </a:lstStyle>
          <a:p>
            <a:pPr lvl="0"/>
            <a:fld id="{FA2DD3B0-9A19-47B6-96AB-50C1ADB71026}" type="datetime1">
              <a:rPr lang="it-IT"/>
              <a:pPr lvl="0"/>
              <a:t>18/07/2019</a:t>
            </a:fld>
            <a:endParaRPr lang="it-IT"/>
          </a:p>
        </p:txBody>
      </p:sp>
      <p:sp>
        <p:nvSpPr>
          <p:cNvPr id="6" name="Footer Placeholder 5">
            <a:extLst>
              <a:ext uri="{FF2B5EF4-FFF2-40B4-BE49-F238E27FC236}">
                <a16:creationId xmlns:a16="http://schemas.microsoft.com/office/drawing/2014/main" id="{E9FB1C7A-D454-42A2-BC68-C76CD7A8C3E7}"/>
              </a:ext>
            </a:extLst>
          </p:cNvPr>
          <p:cNvSpPr txBox="1">
            <a:spLocks noGrp="1"/>
          </p:cNvSpPr>
          <p:nvPr>
            <p:ph type="ftr" sz="quarter" idx="9"/>
          </p:nvPr>
        </p:nvSpPr>
        <p:spPr/>
        <p:txBody>
          <a:bodyPr/>
          <a:lstStyle>
            <a:lvl1pPr>
              <a:defRPr/>
            </a:lvl1pPr>
          </a:lstStyle>
          <a:p>
            <a:pPr lvl="0"/>
            <a:endParaRPr lang="it-IT"/>
          </a:p>
        </p:txBody>
      </p:sp>
      <p:sp>
        <p:nvSpPr>
          <p:cNvPr id="7" name="Slide Number Placeholder 6">
            <a:extLst>
              <a:ext uri="{FF2B5EF4-FFF2-40B4-BE49-F238E27FC236}">
                <a16:creationId xmlns:a16="http://schemas.microsoft.com/office/drawing/2014/main" id="{BC412C86-BE0A-414C-9B2B-3EA2CAF2F649}"/>
              </a:ext>
            </a:extLst>
          </p:cNvPr>
          <p:cNvSpPr txBox="1">
            <a:spLocks noGrp="1"/>
          </p:cNvSpPr>
          <p:nvPr>
            <p:ph type="sldNum" sz="quarter" idx="8"/>
          </p:nvPr>
        </p:nvSpPr>
        <p:spPr/>
        <p:txBody>
          <a:bodyPr/>
          <a:lstStyle>
            <a:lvl1pPr>
              <a:defRPr/>
            </a:lvl1pPr>
          </a:lstStyle>
          <a:p>
            <a:pPr lvl="0"/>
            <a:fld id="{9F76BE3B-CCBA-452C-8ABA-5459A59D0271}" type="slidenum">
              <a:t>‹N›</a:t>
            </a:fld>
            <a:endParaRPr lang="it-IT"/>
          </a:p>
        </p:txBody>
      </p:sp>
    </p:spTree>
    <p:extLst>
      <p:ext uri="{BB962C8B-B14F-4D97-AF65-F5344CB8AC3E}">
        <p14:creationId xmlns:p14="http://schemas.microsoft.com/office/powerpoint/2010/main" val="5678074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4D4F9-F152-4E6B-A19C-A4AE552EAF2C}"/>
              </a:ext>
            </a:extLst>
          </p:cNvPr>
          <p:cNvSpPr txBox="1">
            <a:spLocks noGrp="1"/>
          </p:cNvSpPr>
          <p:nvPr>
            <p:ph type="title"/>
          </p:nvPr>
        </p:nvSpPr>
        <p:spPr>
          <a:xfrm>
            <a:off x="839876" y="365037"/>
            <a:ext cx="10515600" cy="1325523"/>
          </a:xfrm>
        </p:spPr>
        <p:txBody>
          <a:bodyPr/>
          <a:lstStyle>
            <a:lvl1pPr>
              <a:defRPr/>
            </a:lvl1pPr>
          </a:lstStyle>
          <a:p>
            <a:pPr lvl="0"/>
            <a:r>
              <a:rPr lang="en-US"/>
              <a:t>Click to edit Master title style</a:t>
            </a:r>
          </a:p>
        </p:txBody>
      </p:sp>
      <p:sp>
        <p:nvSpPr>
          <p:cNvPr id="3" name="Text Placeholder 2">
            <a:extLst>
              <a:ext uri="{FF2B5EF4-FFF2-40B4-BE49-F238E27FC236}">
                <a16:creationId xmlns:a16="http://schemas.microsoft.com/office/drawing/2014/main" id="{05207388-A4D7-407D-8BAB-744DE7B283E3}"/>
              </a:ext>
            </a:extLst>
          </p:cNvPr>
          <p:cNvSpPr txBox="1">
            <a:spLocks noGrp="1"/>
          </p:cNvSpPr>
          <p:nvPr>
            <p:ph type="body" idx="1"/>
          </p:nvPr>
        </p:nvSpPr>
        <p:spPr>
          <a:xfrm>
            <a:off x="839876" y="1681197"/>
            <a:ext cx="5157718" cy="824038"/>
          </a:xfrm>
        </p:spPr>
        <p:txBody>
          <a:bodyPr anchor="b"/>
          <a:lstStyle>
            <a:lvl1pPr marL="0" indent="0">
              <a:buNone/>
              <a:defRPr sz="2400" b="1"/>
            </a:lvl1pPr>
          </a:lstStyle>
          <a:p>
            <a:pPr lvl="0"/>
            <a:r>
              <a:rPr lang="en-US"/>
              <a:t>Edit Master text styles</a:t>
            </a:r>
          </a:p>
        </p:txBody>
      </p:sp>
      <p:sp>
        <p:nvSpPr>
          <p:cNvPr id="4" name="Content Placeholder 3">
            <a:extLst>
              <a:ext uri="{FF2B5EF4-FFF2-40B4-BE49-F238E27FC236}">
                <a16:creationId xmlns:a16="http://schemas.microsoft.com/office/drawing/2014/main" id="{0C19F2C3-C309-4A2C-8E75-CB5E617C1923}"/>
              </a:ext>
            </a:extLst>
          </p:cNvPr>
          <p:cNvSpPr txBox="1">
            <a:spLocks noGrp="1"/>
          </p:cNvSpPr>
          <p:nvPr>
            <p:ph type="title" idx="4294967295"/>
          </p:nvPr>
        </p:nvSpPr>
        <p:spPr>
          <a:xfrm>
            <a:off x="839876" y="2505236"/>
            <a:ext cx="5157718" cy="3684602"/>
          </a:xfrm>
        </p:spPr>
        <p:txBody>
          <a:bodyPr anchor="t"/>
          <a:lstStyle>
            <a:lvl1pPr marL="228600" indent="-228600">
              <a:spcBef>
                <a:spcPts val="1000"/>
              </a:spcBef>
              <a:buSzPct val="100000"/>
              <a:buFont typeface="Arial" pitchFamily="34"/>
              <a:buChar char="•"/>
              <a:defRPr sz="2800">
                <a:latin typeface="Calibri" pitchFamily="18"/>
              </a:defRPr>
            </a:lvl1pPr>
          </a:lstStyle>
          <a:p>
            <a:pPr lvl="0"/>
            <a:r>
              <a:rPr lang="en-US"/>
              <a:t>Edit Master text styles</a:t>
            </a:r>
            <a:br>
              <a:rPr lang="en-US"/>
            </a:br>
            <a:r>
              <a:rPr lang="en-US"/>
              <a:t>Second level</a:t>
            </a:r>
            <a:br>
              <a:rPr lang="en-US"/>
            </a:br>
            <a:r>
              <a:rPr lang="en-US"/>
              <a:t>Third level</a:t>
            </a:r>
            <a:br>
              <a:rPr lang="en-US"/>
            </a:br>
            <a:r>
              <a:rPr lang="en-US"/>
              <a:t>Fourth level</a:t>
            </a:r>
            <a:br>
              <a:rPr lang="en-US"/>
            </a:br>
            <a:r>
              <a:rPr lang="en-US"/>
              <a:t>Fifth level</a:t>
            </a:r>
          </a:p>
        </p:txBody>
      </p:sp>
      <p:sp>
        <p:nvSpPr>
          <p:cNvPr id="5" name="Text Placeholder 4">
            <a:extLst>
              <a:ext uri="{FF2B5EF4-FFF2-40B4-BE49-F238E27FC236}">
                <a16:creationId xmlns:a16="http://schemas.microsoft.com/office/drawing/2014/main" id="{7C80BDF0-95BF-4924-931B-D3F56E455AD4}"/>
              </a:ext>
            </a:extLst>
          </p:cNvPr>
          <p:cNvSpPr txBox="1">
            <a:spLocks noGrp="1"/>
          </p:cNvSpPr>
          <p:nvPr>
            <p:ph type="body" idx="3"/>
          </p:nvPr>
        </p:nvSpPr>
        <p:spPr>
          <a:xfrm>
            <a:off x="6172200" y="1681197"/>
            <a:ext cx="5183276" cy="824038"/>
          </a:xfrm>
        </p:spPr>
        <p:txBody>
          <a:bodyPr anchor="b"/>
          <a:lstStyle>
            <a:lvl1pPr marL="0" indent="0">
              <a:buNone/>
              <a:defRPr sz="2400" b="1"/>
            </a:lvl1pPr>
          </a:lstStyle>
          <a:p>
            <a:pPr lvl="0"/>
            <a:r>
              <a:rPr lang="en-US"/>
              <a:t>Edit Master text styles</a:t>
            </a:r>
          </a:p>
        </p:txBody>
      </p:sp>
      <p:sp>
        <p:nvSpPr>
          <p:cNvPr id="6" name="Content Placeholder 5">
            <a:extLst>
              <a:ext uri="{FF2B5EF4-FFF2-40B4-BE49-F238E27FC236}">
                <a16:creationId xmlns:a16="http://schemas.microsoft.com/office/drawing/2014/main" id="{024EACA6-9E4F-486B-A53A-97913C6725AC}"/>
              </a:ext>
            </a:extLst>
          </p:cNvPr>
          <p:cNvSpPr txBox="1">
            <a:spLocks noGrp="1"/>
          </p:cNvSpPr>
          <p:nvPr>
            <p:ph type="title" idx="4294967295"/>
          </p:nvPr>
        </p:nvSpPr>
        <p:spPr>
          <a:xfrm>
            <a:off x="6172200" y="2505236"/>
            <a:ext cx="5183276" cy="3684602"/>
          </a:xfrm>
        </p:spPr>
        <p:txBody>
          <a:bodyPr anchor="t"/>
          <a:lstStyle>
            <a:lvl1pPr marL="228600" indent="-228600">
              <a:spcBef>
                <a:spcPts val="1000"/>
              </a:spcBef>
              <a:buSzPct val="100000"/>
              <a:buFont typeface="Arial" pitchFamily="34"/>
              <a:buChar char="•"/>
              <a:defRPr sz="2800">
                <a:latin typeface="Calibri" pitchFamily="18"/>
              </a:defRPr>
            </a:lvl1pPr>
          </a:lstStyle>
          <a:p>
            <a:pPr lvl="0"/>
            <a:r>
              <a:rPr lang="en-US"/>
              <a:t>Edit Master text styles</a:t>
            </a:r>
            <a:br>
              <a:rPr lang="en-US"/>
            </a:br>
            <a:r>
              <a:rPr lang="en-US"/>
              <a:t>Second level</a:t>
            </a:r>
            <a:br>
              <a:rPr lang="en-US"/>
            </a:br>
            <a:r>
              <a:rPr lang="en-US"/>
              <a:t>Third level</a:t>
            </a:r>
            <a:br>
              <a:rPr lang="en-US"/>
            </a:br>
            <a:r>
              <a:rPr lang="en-US"/>
              <a:t>Fourth level</a:t>
            </a:r>
            <a:br>
              <a:rPr lang="en-US"/>
            </a:br>
            <a:r>
              <a:rPr lang="en-US"/>
              <a:t>Fifth level</a:t>
            </a:r>
          </a:p>
        </p:txBody>
      </p:sp>
      <p:sp>
        <p:nvSpPr>
          <p:cNvPr id="7" name="Date Placeholder 6">
            <a:extLst>
              <a:ext uri="{FF2B5EF4-FFF2-40B4-BE49-F238E27FC236}">
                <a16:creationId xmlns:a16="http://schemas.microsoft.com/office/drawing/2014/main" id="{A7530826-AF7E-48A0-917B-8910DE229529}"/>
              </a:ext>
            </a:extLst>
          </p:cNvPr>
          <p:cNvSpPr txBox="1">
            <a:spLocks noGrp="1"/>
          </p:cNvSpPr>
          <p:nvPr>
            <p:ph type="dt" sz="half" idx="7"/>
          </p:nvPr>
        </p:nvSpPr>
        <p:spPr/>
        <p:txBody>
          <a:bodyPr/>
          <a:lstStyle>
            <a:lvl1pPr>
              <a:defRPr/>
            </a:lvl1pPr>
          </a:lstStyle>
          <a:p>
            <a:pPr lvl="0"/>
            <a:fld id="{C08FCB46-2721-4777-9945-1B4ABB908465}" type="datetime1">
              <a:rPr lang="it-IT"/>
              <a:pPr lvl="0"/>
              <a:t>18/07/2019</a:t>
            </a:fld>
            <a:endParaRPr lang="it-IT"/>
          </a:p>
        </p:txBody>
      </p:sp>
      <p:sp>
        <p:nvSpPr>
          <p:cNvPr id="8" name="Footer Placeholder 7">
            <a:extLst>
              <a:ext uri="{FF2B5EF4-FFF2-40B4-BE49-F238E27FC236}">
                <a16:creationId xmlns:a16="http://schemas.microsoft.com/office/drawing/2014/main" id="{9E45DA55-117A-4044-9C37-B694D87B43A8}"/>
              </a:ext>
            </a:extLst>
          </p:cNvPr>
          <p:cNvSpPr txBox="1">
            <a:spLocks noGrp="1"/>
          </p:cNvSpPr>
          <p:nvPr>
            <p:ph type="ftr" sz="quarter" idx="9"/>
          </p:nvPr>
        </p:nvSpPr>
        <p:spPr/>
        <p:txBody>
          <a:bodyPr/>
          <a:lstStyle>
            <a:lvl1pPr>
              <a:defRPr/>
            </a:lvl1pPr>
          </a:lstStyle>
          <a:p>
            <a:pPr lvl="0"/>
            <a:endParaRPr lang="it-IT"/>
          </a:p>
        </p:txBody>
      </p:sp>
      <p:sp>
        <p:nvSpPr>
          <p:cNvPr id="9" name="Slide Number Placeholder 8">
            <a:extLst>
              <a:ext uri="{FF2B5EF4-FFF2-40B4-BE49-F238E27FC236}">
                <a16:creationId xmlns:a16="http://schemas.microsoft.com/office/drawing/2014/main" id="{3FBFDEDB-21BB-4A49-95F5-A349EE85E470}"/>
              </a:ext>
            </a:extLst>
          </p:cNvPr>
          <p:cNvSpPr txBox="1">
            <a:spLocks noGrp="1"/>
          </p:cNvSpPr>
          <p:nvPr>
            <p:ph type="sldNum" sz="quarter" idx="8"/>
          </p:nvPr>
        </p:nvSpPr>
        <p:spPr/>
        <p:txBody>
          <a:bodyPr/>
          <a:lstStyle>
            <a:lvl1pPr>
              <a:defRPr/>
            </a:lvl1pPr>
          </a:lstStyle>
          <a:p>
            <a:pPr lvl="0"/>
            <a:fld id="{2BD8736F-EBD9-4B28-8611-1A1023B66544}" type="slidenum">
              <a:t>‹N›</a:t>
            </a:fld>
            <a:endParaRPr lang="it-IT"/>
          </a:p>
        </p:txBody>
      </p:sp>
    </p:spTree>
    <p:extLst>
      <p:ext uri="{BB962C8B-B14F-4D97-AF65-F5344CB8AC3E}">
        <p14:creationId xmlns:p14="http://schemas.microsoft.com/office/powerpoint/2010/main" val="17141851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4A321-FAEA-4E07-B0B5-7173EFF18EF7}"/>
              </a:ext>
            </a:extLst>
          </p:cNvPr>
          <p:cNvSpPr txBox="1">
            <a:spLocks noGrp="1"/>
          </p:cNvSpPr>
          <p:nvPr>
            <p:ph type="title"/>
          </p:nvPr>
        </p:nvSpPr>
        <p:spPr/>
        <p:txBody>
          <a:bodyPr/>
          <a:lstStyle>
            <a:lvl1pPr>
              <a:defRPr/>
            </a:lvl1pPr>
          </a:lstStyle>
          <a:p>
            <a:pPr lvl="0"/>
            <a:r>
              <a:rPr lang="en-US"/>
              <a:t>Click to edit Master title style</a:t>
            </a:r>
          </a:p>
        </p:txBody>
      </p:sp>
      <p:sp>
        <p:nvSpPr>
          <p:cNvPr id="3" name="Date Placeholder 2">
            <a:extLst>
              <a:ext uri="{FF2B5EF4-FFF2-40B4-BE49-F238E27FC236}">
                <a16:creationId xmlns:a16="http://schemas.microsoft.com/office/drawing/2014/main" id="{1AE09581-24D8-4EDE-A788-52ACAE9940A4}"/>
              </a:ext>
            </a:extLst>
          </p:cNvPr>
          <p:cNvSpPr txBox="1">
            <a:spLocks noGrp="1"/>
          </p:cNvSpPr>
          <p:nvPr>
            <p:ph type="dt" sz="half" idx="7"/>
          </p:nvPr>
        </p:nvSpPr>
        <p:spPr/>
        <p:txBody>
          <a:bodyPr/>
          <a:lstStyle>
            <a:lvl1pPr>
              <a:defRPr/>
            </a:lvl1pPr>
          </a:lstStyle>
          <a:p>
            <a:pPr lvl="0"/>
            <a:fld id="{5C402147-53A0-465B-90C8-BF937872B14B}" type="datetime1">
              <a:rPr lang="it-IT"/>
              <a:pPr lvl="0"/>
              <a:t>18/07/2019</a:t>
            </a:fld>
            <a:endParaRPr lang="it-IT"/>
          </a:p>
        </p:txBody>
      </p:sp>
      <p:sp>
        <p:nvSpPr>
          <p:cNvPr id="4" name="Footer Placeholder 3">
            <a:extLst>
              <a:ext uri="{FF2B5EF4-FFF2-40B4-BE49-F238E27FC236}">
                <a16:creationId xmlns:a16="http://schemas.microsoft.com/office/drawing/2014/main" id="{B29C9227-7CEB-4FA6-B248-6B80D618E8B0}"/>
              </a:ext>
            </a:extLst>
          </p:cNvPr>
          <p:cNvSpPr txBox="1">
            <a:spLocks noGrp="1"/>
          </p:cNvSpPr>
          <p:nvPr>
            <p:ph type="ftr" sz="quarter" idx="9"/>
          </p:nvPr>
        </p:nvSpPr>
        <p:spPr/>
        <p:txBody>
          <a:bodyPr/>
          <a:lstStyle>
            <a:lvl1pPr>
              <a:defRPr/>
            </a:lvl1pPr>
          </a:lstStyle>
          <a:p>
            <a:pPr lvl="0"/>
            <a:endParaRPr lang="it-IT"/>
          </a:p>
        </p:txBody>
      </p:sp>
      <p:sp>
        <p:nvSpPr>
          <p:cNvPr id="5" name="Slide Number Placeholder 4">
            <a:extLst>
              <a:ext uri="{FF2B5EF4-FFF2-40B4-BE49-F238E27FC236}">
                <a16:creationId xmlns:a16="http://schemas.microsoft.com/office/drawing/2014/main" id="{42DAE34E-C104-4263-B7CF-D152EDF4B22E}"/>
              </a:ext>
            </a:extLst>
          </p:cNvPr>
          <p:cNvSpPr txBox="1">
            <a:spLocks noGrp="1"/>
          </p:cNvSpPr>
          <p:nvPr>
            <p:ph type="sldNum" sz="quarter" idx="8"/>
          </p:nvPr>
        </p:nvSpPr>
        <p:spPr/>
        <p:txBody>
          <a:bodyPr/>
          <a:lstStyle>
            <a:lvl1pPr>
              <a:defRPr/>
            </a:lvl1pPr>
          </a:lstStyle>
          <a:p>
            <a:pPr lvl="0"/>
            <a:fld id="{DCE22304-18BC-4EB3-84A6-7D4CD0520311}" type="slidenum">
              <a:t>‹N›</a:t>
            </a:fld>
            <a:endParaRPr lang="it-IT"/>
          </a:p>
        </p:txBody>
      </p:sp>
    </p:spTree>
    <p:extLst>
      <p:ext uri="{BB962C8B-B14F-4D97-AF65-F5344CB8AC3E}">
        <p14:creationId xmlns:p14="http://schemas.microsoft.com/office/powerpoint/2010/main" val="42738214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6111EEA-D41D-4809-8E46-1D57F350BBB1}"/>
              </a:ext>
            </a:extLst>
          </p:cNvPr>
          <p:cNvSpPr txBox="1">
            <a:spLocks noGrp="1"/>
          </p:cNvSpPr>
          <p:nvPr>
            <p:ph type="dt" sz="half" idx="7"/>
          </p:nvPr>
        </p:nvSpPr>
        <p:spPr/>
        <p:txBody>
          <a:bodyPr/>
          <a:lstStyle>
            <a:lvl1pPr>
              <a:defRPr/>
            </a:lvl1pPr>
          </a:lstStyle>
          <a:p>
            <a:pPr lvl="0"/>
            <a:fld id="{3B875F7C-C809-4BDC-AA6F-133561244B85}" type="datetime1">
              <a:rPr lang="it-IT"/>
              <a:pPr lvl="0"/>
              <a:t>18/07/2019</a:t>
            </a:fld>
            <a:endParaRPr lang="it-IT"/>
          </a:p>
        </p:txBody>
      </p:sp>
      <p:sp>
        <p:nvSpPr>
          <p:cNvPr id="3" name="Footer Placeholder 2">
            <a:extLst>
              <a:ext uri="{FF2B5EF4-FFF2-40B4-BE49-F238E27FC236}">
                <a16:creationId xmlns:a16="http://schemas.microsoft.com/office/drawing/2014/main" id="{5545D79C-C1DF-454C-83FA-10069F892735}"/>
              </a:ext>
            </a:extLst>
          </p:cNvPr>
          <p:cNvSpPr txBox="1">
            <a:spLocks noGrp="1"/>
          </p:cNvSpPr>
          <p:nvPr>
            <p:ph type="ftr" sz="quarter" idx="9"/>
          </p:nvPr>
        </p:nvSpPr>
        <p:spPr/>
        <p:txBody>
          <a:bodyPr/>
          <a:lstStyle>
            <a:lvl1pPr>
              <a:defRPr/>
            </a:lvl1pPr>
          </a:lstStyle>
          <a:p>
            <a:pPr lvl="0"/>
            <a:endParaRPr lang="it-IT"/>
          </a:p>
        </p:txBody>
      </p:sp>
      <p:sp>
        <p:nvSpPr>
          <p:cNvPr id="4" name="Slide Number Placeholder 3">
            <a:extLst>
              <a:ext uri="{FF2B5EF4-FFF2-40B4-BE49-F238E27FC236}">
                <a16:creationId xmlns:a16="http://schemas.microsoft.com/office/drawing/2014/main" id="{B3902B14-6D80-4ACD-8F8D-32AE2FE4F8C1}"/>
              </a:ext>
            </a:extLst>
          </p:cNvPr>
          <p:cNvSpPr txBox="1">
            <a:spLocks noGrp="1"/>
          </p:cNvSpPr>
          <p:nvPr>
            <p:ph type="sldNum" sz="quarter" idx="8"/>
          </p:nvPr>
        </p:nvSpPr>
        <p:spPr/>
        <p:txBody>
          <a:bodyPr/>
          <a:lstStyle>
            <a:lvl1pPr>
              <a:defRPr/>
            </a:lvl1pPr>
          </a:lstStyle>
          <a:p>
            <a:pPr lvl="0"/>
            <a:fld id="{7CBFCF74-EFC9-4DE8-9A87-09FB50BA5531}" type="slidenum">
              <a:t>‹N›</a:t>
            </a:fld>
            <a:endParaRPr lang="it-IT"/>
          </a:p>
        </p:txBody>
      </p:sp>
    </p:spTree>
    <p:extLst>
      <p:ext uri="{BB962C8B-B14F-4D97-AF65-F5344CB8AC3E}">
        <p14:creationId xmlns:p14="http://schemas.microsoft.com/office/powerpoint/2010/main" val="819411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6D058-9256-424E-A270-CC5014651639}"/>
              </a:ext>
            </a:extLst>
          </p:cNvPr>
          <p:cNvSpPr txBox="1">
            <a:spLocks noGrp="1"/>
          </p:cNvSpPr>
          <p:nvPr>
            <p:ph type="title"/>
          </p:nvPr>
        </p:nvSpPr>
        <p:spPr>
          <a:xfrm>
            <a:off x="839876" y="457200"/>
            <a:ext cx="3932276" cy="1600200"/>
          </a:xfrm>
        </p:spPr>
        <p:txBody>
          <a:bodyPr anchor="b"/>
          <a:lstStyle>
            <a:lvl1pPr>
              <a:defRPr sz="3200"/>
            </a:lvl1pPr>
          </a:lstStyle>
          <a:p>
            <a:pPr lvl="0"/>
            <a:r>
              <a:rPr lang="en-US"/>
              <a:t>Click to edit Master title style</a:t>
            </a:r>
          </a:p>
        </p:txBody>
      </p:sp>
      <p:sp>
        <p:nvSpPr>
          <p:cNvPr id="3" name="Content Placeholder 2">
            <a:extLst>
              <a:ext uri="{FF2B5EF4-FFF2-40B4-BE49-F238E27FC236}">
                <a16:creationId xmlns:a16="http://schemas.microsoft.com/office/drawing/2014/main" id="{0F114D12-8756-46C0-9552-1C5D1AC18ADA}"/>
              </a:ext>
            </a:extLst>
          </p:cNvPr>
          <p:cNvSpPr txBox="1">
            <a:spLocks noGrp="1"/>
          </p:cNvSpPr>
          <p:nvPr>
            <p:ph type="title" idx="4294967295"/>
          </p:nvPr>
        </p:nvSpPr>
        <p:spPr>
          <a:xfrm>
            <a:off x="5183276" y="987478"/>
            <a:ext cx="6172200" cy="4873678"/>
          </a:xfrm>
        </p:spPr>
        <p:txBody>
          <a:bodyPr anchor="t"/>
          <a:lstStyle>
            <a:lvl1pPr marL="228600" indent="-228600">
              <a:spcBef>
                <a:spcPts val="1000"/>
              </a:spcBef>
              <a:buSzPct val="100000"/>
              <a:buFont typeface="Arial" pitchFamily="34"/>
              <a:buChar char="•"/>
              <a:defRPr sz="3200">
                <a:latin typeface="Calibri" pitchFamily="18"/>
              </a:defRPr>
            </a:lvl1pPr>
          </a:lstStyle>
          <a:p>
            <a:pPr lvl="0"/>
            <a:r>
              <a:rPr lang="en-US"/>
              <a:t>Edit Master text styles</a:t>
            </a:r>
            <a:br>
              <a:rPr lang="en-US"/>
            </a:br>
            <a:r>
              <a:rPr lang="en-US"/>
              <a:t>Second level</a:t>
            </a:r>
            <a:br>
              <a:rPr lang="en-US"/>
            </a:br>
            <a:r>
              <a:rPr lang="en-US"/>
              <a:t>Third level</a:t>
            </a:r>
            <a:br>
              <a:rPr lang="en-US"/>
            </a:br>
            <a:r>
              <a:rPr lang="en-US"/>
              <a:t>Fourth level</a:t>
            </a:r>
            <a:br>
              <a:rPr lang="en-US"/>
            </a:br>
            <a:r>
              <a:rPr lang="en-US"/>
              <a:t>Fifth level</a:t>
            </a:r>
          </a:p>
        </p:txBody>
      </p:sp>
      <p:sp>
        <p:nvSpPr>
          <p:cNvPr id="4" name="Text Placeholder 3">
            <a:extLst>
              <a:ext uri="{FF2B5EF4-FFF2-40B4-BE49-F238E27FC236}">
                <a16:creationId xmlns:a16="http://schemas.microsoft.com/office/drawing/2014/main" id="{6EC1FF48-168D-4AA6-9304-08B0AD643822}"/>
              </a:ext>
            </a:extLst>
          </p:cNvPr>
          <p:cNvSpPr txBox="1">
            <a:spLocks noGrp="1"/>
          </p:cNvSpPr>
          <p:nvPr>
            <p:ph type="body" idx="2"/>
          </p:nvPr>
        </p:nvSpPr>
        <p:spPr>
          <a:xfrm>
            <a:off x="839876" y="2057400"/>
            <a:ext cx="3932276" cy="3811676"/>
          </a:xfrm>
        </p:spPr>
        <p:txBody>
          <a:bodyPr/>
          <a:lstStyle>
            <a:lvl1pPr marL="0" indent="0">
              <a:buNone/>
              <a:defRPr sz="1600"/>
            </a:lvl1pPr>
          </a:lstStyle>
          <a:p>
            <a:pPr lvl="0"/>
            <a:r>
              <a:rPr lang="en-US"/>
              <a:t>Edit Master text styles</a:t>
            </a:r>
          </a:p>
        </p:txBody>
      </p:sp>
      <p:sp>
        <p:nvSpPr>
          <p:cNvPr id="5" name="Date Placeholder 4">
            <a:extLst>
              <a:ext uri="{FF2B5EF4-FFF2-40B4-BE49-F238E27FC236}">
                <a16:creationId xmlns:a16="http://schemas.microsoft.com/office/drawing/2014/main" id="{5028FAF2-33C5-4CC1-8A79-E45E28F6FA24}"/>
              </a:ext>
            </a:extLst>
          </p:cNvPr>
          <p:cNvSpPr txBox="1">
            <a:spLocks noGrp="1"/>
          </p:cNvSpPr>
          <p:nvPr>
            <p:ph type="dt" sz="half" idx="7"/>
          </p:nvPr>
        </p:nvSpPr>
        <p:spPr/>
        <p:txBody>
          <a:bodyPr/>
          <a:lstStyle>
            <a:lvl1pPr>
              <a:defRPr/>
            </a:lvl1pPr>
          </a:lstStyle>
          <a:p>
            <a:pPr lvl="0"/>
            <a:fld id="{7269DB3F-2FBE-423D-8DCE-2036A0E60104}" type="datetime1">
              <a:rPr lang="it-IT"/>
              <a:pPr lvl="0"/>
              <a:t>18/07/2019</a:t>
            </a:fld>
            <a:endParaRPr lang="it-IT"/>
          </a:p>
        </p:txBody>
      </p:sp>
      <p:sp>
        <p:nvSpPr>
          <p:cNvPr id="6" name="Footer Placeholder 5">
            <a:extLst>
              <a:ext uri="{FF2B5EF4-FFF2-40B4-BE49-F238E27FC236}">
                <a16:creationId xmlns:a16="http://schemas.microsoft.com/office/drawing/2014/main" id="{803A8F46-FAAD-4FB0-9156-6D160629DDD2}"/>
              </a:ext>
            </a:extLst>
          </p:cNvPr>
          <p:cNvSpPr txBox="1">
            <a:spLocks noGrp="1"/>
          </p:cNvSpPr>
          <p:nvPr>
            <p:ph type="ftr" sz="quarter" idx="9"/>
          </p:nvPr>
        </p:nvSpPr>
        <p:spPr/>
        <p:txBody>
          <a:bodyPr/>
          <a:lstStyle>
            <a:lvl1pPr>
              <a:defRPr/>
            </a:lvl1pPr>
          </a:lstStyle>
          <a:p>
            <a:pPr lvl="0"/>
            <a:endParaRPr lang="it-IT"/>
          </a:p>
        </p:txBody>
      </p:sp>
      <p:sp>
        <p:nvSpPr>
          <p:cNvPr id="7" name="Slide Number Placeholder 6">
            <a:extLst>
              <a:ext uri="{FF2B5EF4-FFF2-40B4-BE49-F238E27FC236}">
                <a16:creationId xmlns:a16="http://schemas.microsoft.com/office/drawing/2014/main" id="{7FCD400C-E3A3-49AE-A5F8-54F0BCCEC794}"/>
              </a:ext>
            </a:extLst>
          </p:cNvPr>
          <p:cNvSpPr txBox="1">
            <a:spLocks noGrp="1"/>
          </p:cNvSpPr>
          <p:nvPr>
            <p:ph type="sldNum" sz="quarter" idx="8"/>
          </p:nvPr>
        </p:nvSpPr>
        <p:spPr/>
        <p:txBody>
          <a:bodyPr/>
          <a:lstStyle>
            <a:lvl1pPr>
              <a:defRPr/>
            </a:lvl1pPr>
          </a:lstStyle>
          <a:p>
            <a:pPr lvl="0"/>
            <a:fld id="{2B92AC8A-0B7C-48C4-90DC-19FCC716B1BC}" type="slidenum">
              <a:t>‹N›</a:t>
            </a:fld>
            <a:endParaRPr lang="it-IT"/>
          </a:p>
        </p:txBody>
      </p:sp>
    </p:spTree>
    <p:extLst>
      <p:ext uri="{BB962C8B-B14F-4D97-AF65-F5344CB8AC3E}">
        <p14:creationId xmlns:p14="http://schemas.microsoft.com/office/powerpoint/2010/main" val="21228904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C7D72C-C4A2-4537-8674-A444F65C4EDE}"/>
              </a:ext>
            </a:extLst>
          </p:cNvPr>
          <p:cNvSpPr txBox="1">
            <a:spLocks noGrp="1"/>
          </p:cNvSpPr>
          <p:nvPr>
            <p:ph type="title"/>
          </p:nvPr>
        </p:nvSpPr>
        <p:spPr>
          <a:xfrm>
            <a:off x="839876" y="457200"/>
            <a:ext cx="3932276" cy="1600200"/>
          </a:xfrm>
        </p:spPr>
        <p:txBody>
          <a:bodyPr anchor="b"/>
          <a:lstStyle>
            <a:lvl1pPr>
              <a:defRPr sz="3200"/>
            </a:lvl1pPr>
          </a:lstStyle>
          <a:p>
            <a:pPr lvl="0"/>
            <a:r>
              <a:rPr lang="en-US"/>
              <a:t>Click to edit Master title style</a:t>
            </a:r>
          </a:p>
        </p:txBody>
      </p:sp>
      <p:sp>
        <p:nvSpPr>
          <p:cNvPr id="3" name="Picture Placeholder 2">
            <a:extLst>
              <a:ext uri="{FF2B5EF4-FFF2-40B4-BE49-F238E27FC236}">
                <a16:creationId xmlns:a16="http://schemas.microsoft.com/office/drawing/2014/main" id="{7188ED93-04AE-4368-A6F4-8D88C8F12C82}"/>
              </a:ext>
            </a:extLst>
          </p:cNvPr>
          <p:cNvSpPr txBox="1">
            <a:spLocks noGrp="1"/>
          </p:cNvSpPr>
          <p:nvPr>
            <p:ph type="title" idx="4294967295"/>
          </p:nvPr>
        </p:nvSpPr>
        <p:spPr>
          <a:xfrm>
            <a:off x="5183276" y="987478"/>
            <a:ext cx="6172200" cy="4873678"/>
          </a:xfrm>
        </p:spPr>
        <p:txBody>
          <a:bodyPr anchor="t" anchorCtr="1"/>
          <a:lstStyle>
            <a:lvl1pPr algn="ctr" hangingPunct="0">
              <a:defRPr lang="it-IT">
                <a:latin typeface="Arial" pitchFamily="18"/>
              </a:defRPr>
            </a:lvl1pPr>
          </a:lstStyle>
          <a:p>
            <a:pPr lvl="0"/>
            <a:endParaRPr lang="it-IT"/>
          </a:p>
        </p:txBody>
      </p:sp>
      <p:sp>
        <p:nvSpPr>
          <p:cNvPr id="4" name="Text Placeholder 3">
            <a:extLst>
              <a:ext uri="{FF2B5EF4-FFF2-40B4-BE49-F238E27FC236}">
                <a16:creationId xmlns:a16="http://schemas.microsoft.com/office/drawing/2014/main" id="{5C963B33-6EE4-4243-A34E-E451E7F2D8DA}"/>
              </a:ext>
            </a:extLst>
          </p:cNvPr>
          <p:cNvSpPr txBox="1">
            <a:spLocks noGrp="1"/>
          </p:cNvSpPr>
          <p:nvPr>
            <p:ph type="body" idx="2"/>
          </p:nvPr>
        </p:nvSpPr>
        <p:spPr>
          <a:xfrm>
            <a:off x="839876" y="2057400"/>
            <a:ext cx="3932276" cy="3811676"/>
          </a:xfrm>
        </p:spPr>
        <p:txBody>
          <a:bodyPr/>
          <a:lstStyle>
            <a:lvl1pPr marL="0" indent="0">
              <a:buNone/>
              <a:defRPr sz="1600"/>
            </a:lvl1pPr>
          </a:lstStyle>
          <a:p>
            <a:pPr lvl="0"/>
            <a:r>
              <a:rPr lang="en-US"/>
              <a:t>Edit Master text styles</a:t>
            </a:r>
          </a:p>
        </p:txBody>
      </p:sp>
      <p:sp>
        <p:nvSpPr>
          <p:cNvPr id="5" name="Date Placeholder 4">
            <a:extLst>
              <a:ext uri="{FF2B5EF4-FFF2-40B4-BE49-F238E27FC236}">
                <a16:creationId xmlns:a16="http://schemas.microsoft.com/office/drawing/2014/main" id="{74203C02-381B-4C9B-8113-5965B8B6BF0C}"/>
              </a:ext>
            </a:extLst>
          </p:cNvPr>
          <p:cNvSpPr txBox="1">
            <a:spLocks noGrp="1"/>
          </p:cNvSpPr>
          <p:nvPr>
            <p:ph type="dt" sz="half" idx="7"/>
          </p:nvPr>
        </p:nvSpPr>
        <p:spPr/>
        <p:txBody>
          <a:bodyPr/>
          <a:lstStyle>
            <a:lvl1pPr>
              <a:defRPr/>
            </a:lvl1pPr>
          </a:lstStyle>
          <a:p>
            <a:pPr lvl="0"/>
            <a:fld id="{F615C329-63C9-4DED-9362-1BFC2AB65EA1}" type="datetime1">
              <a:rPr lang="it-IT"/>
              <a:pPr lvl="0"/>
              <a:t>18/07/2019</a:t>
            </a:fld>
            <a:endParaRPr lang="it-IT"/>
          </a:p>
        </p:txBody>
      </p:sp>
      <p:sp>
        <p:nvSpPr>
          <p:cNvPr id="6" name="Footer Placeholder 5">
            <a:extLst>
              <a:ext uri="{FF2B5EF4-FFF2-40B4-BE49-F238E27FC236}">
                <a16:creationId xmlns:a16="http://schemas.microsoft.com/office/drawing/2014/main" id="{F4571E4F-7E0C-4535-9F69-3DB3F080C2EE}"/>
              </a:ext>
            </a:extLst>
          </p:cNvPr>
          <p:cNvSpPr txBox="1">
            <a:spLocks noGrp="1"/>
          </p:cNvSpPr>
          <p:nvPr>
            <p:ph type="ftr" sz="quarter" idx="9"/>
          </p:nvPr>
        </p:nvSpPr>
        <p:spPr/>
        <p:txBody>
          <a:bodyPr/>
          <a:lstStyle>
            <a:lvl1pPr>
              <a:defRPr/>
            </a:lvl1pPr>
          </a:lstStyle>
          <a:p>
            <a:pPr lvl="0"/>
            <a:endParaRPr lang="it-IT"/>
          </a:p>
        </p:txBody>
      </p:sp>
      <p:sp>
        <p:nvSpPr>
          <p:cNvPr id="7" name="Slide Number Placeholder 6">
            <a:extLst>
              <a:ext uri="{FF2B5EF4-FFF2-40B4-BE49-F238E27FC236}">
                <a16:creationId xmlns:a16="http://schemas.microsoft.com/office/drawing/2014/main" id="{A343144B-3B76-4C16-88DE-B994AFC5A505}"/>
              </a:ext>
            </a:extLst>
          </p:cNvPr>
          <p:cNvSpPr txBox="1">
            <a:spLocks noGrp="1"/>
          </p:cNvSpPr>
          <p:nvPr>
            <p:ph type="sldNum" sz="quarter" idx="8"/>
          </p:nvPr>
        </p:nvSpPr>
        <p:spPr/>
        <p:txBody>
          <a:bodyPr/>
          <a:lstStyle>
            <a:lvl1pPr>
              <a:defRPr/>
            </a:lvl1pPr>
          </a:lstStyle>
          <a:p>
            <a:pPr lvl="0"/>
            <a:fld id="{10ECB6BF-EB3C-4951-902A-323E5B488A93}" type="slidenum">
              <a:t>‹N›</a:t>
            </a:fld>
            <a:endParaRPr lang="it-IT"/>
          </a:p>
        </p:txBody>
      </p:sp>
    </p:spTree>
    <p:extLst>
      <p:ext uri="{BB962C8B-B14F-4D97-AF65-F5344CB8AC3E}">
        <p14:creationId xmlns:p14="http://schemas.microsoft.com/office/powerpoint/2010/main" val="12358218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9CC021C-883E-49A6-B1D3-1F9CA678B62E}"/>
              </a:ext>
            </a:extLst>
          </p:cNvPr>
          <p:cNvSpPr txBox="1">
            <a:spLocks noGrp="1"/>
          </p:cNvSpPr>
          <p:nvPr>
            <p:ph type="title"/>
          </p:nvPr>
        </p:nvSpPr>
        <p:spPr>
          <a:xfrm>
            <a:off x="838084" y="365037"/>
            <a:ext cx="10515600" cy="1325523"/>
          </a:xfrm>
          <a:prstGeom prst="rect">
            <a:avLst/>
          </a:prstGeom>
          <a:noFill/>
          <a:ln>
            <a:noFill/>
          </a:ln>
        </p:spPr>
        <p:txBody>
          <a:bodyPr vert="horz" wrap="square" lIns="91440" tIns="45720" rIns="91440" bIns="45720" anchor="ctr" anchorCtr="0" compatLnSpc="1">
            <a:noAutofit/>
          </a:bodyPr>
          <a:lstStyle/>
          <a:p>
            <a:pPr lvl="0"/>
            <a:r>
              <a:rPr lang="en-US"/>
              <a:t>Click to edit Master title style</a:t>
            </a:r>
          </a:p>
        </p:txBody>
      </p:sp>
      <p:sp>
        <p:nvSpPr>
          <p:cNvPr id="3" name="Text Placeholder 2">
            <a:extLst>
              <a:ext uri="{FF2B5EF4-FFF2-40B4-BE49-F238E27FC236}">
                <a16:creationId xmlns:a16="http://schemas.microsoft.com/office/drawing/2014/main" id="{4B750327-9773-4C6C-9D2E-A7D5693AD39A}"/>
              </a:ext>
            </a:extLst>
          </p:cNvPr>
          <p:cNvSpPr txBox="1">
            <a:spLocks noGrp="1"/>
          </p:cNvSpPr>
          <p:nvPr>
            <p:ph type="body" idx="1"/>
          </p:nvPr>
        </p:nvSpPr>
        <p:spPr>
          <a:xfrm>
            <a:off x="838084" y="1825563"/>
            <a:ext cx="10515600" cy="4351318"/>
          </a:xfrm>
          <a:prstGeom prst="rect">
            <a:avLst/>
          </a:prstGeom>
          <a:noFill/>
          <a:ln>
            <a:noFill/>
          </a:ln>
        </p:spPr>
        <p:txBody>
          <a:bodyPr vert="horz" wrap="square" lIns="91440" tIns="45720" rIns="91440" bIns="45720" anchor="t" anchorCtr="0" compatLnSpc="1">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D87D55-BAAE-4364-8BF4-40152537D582}"/>
              </a:ext>
            </a:extLst>
          </p:cNvPr>
          <p:cNvSpPr txBox="1">
            <a:spLocks noGrp="1"/>
          </p:cNvSpPr>
          <p:nvPr>
            <p:ph type="dt" sz="half" idx="2"/>
          </p:nvPr>
        </p:nvSpPr>
        <p:spPr>
          <a:xfrm>
            <a:off x="838084" y="6356515"/>
            <a:ext cx="2743200" cy="365037"/>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it-IT" sz="1200" b="0" i="0" u="none" strike="noStrike" kern="1200" cap="none" spc="0" baseline="0">
                <a:solidFill>
                  <a:srgbClr val="898989"/>
                </a:solidFill>
                <a:uFillTx/>
                <a:latin typeface="Calibri" pitchFamily="18"/>
                <a:ea typeface="Lucida Sans Unicode" pitchFamily="2"/>
                <a:cs typeface="Tahoma" pitchFamily="2"/>
              </a:defRPr>
            </a:lvl1pPr>
          </a:lstStyle>
          <a:p>
            <a:pPr lvl="0"/>
            <a:fld id="{0C24D5EB-EA27-43A6-9E1F-225FE6402431}" type="datetime1">
              <a:rPr lang="it-IT"/>
              <a:pPr lvl="0"/>
              <a:t>18/07/2019</a:t>
            </a:fld>
            <a:endParaRPr lang="it-IT"/>
          </a:p>
        </p:txBody>
      </p:sp>
      <p:sp>
        <p:nvSpPr>
          <p:cNvPr id="5" name="Footer Placeholder 4">
            <a:extLst>
              <a:ext uri="{FF2B5EF4-FFF2-40B4-BE49-F238E27FC236}">
                <a16:creationId xmlns:a16="http://schemas.microsoft.com/office/drawing/2014/main" id="{81213C67-DF7B-4E60-8AEE-F797304E45ED}"/>
              </a:ext>
            </a:extLst>
          </p:cNvPr>
          <p:cNvSpPr txBox="1">
            <a:spLocks noGrp="1"/>
          </p:cNvSpPr>
          <p:nvPr>
            <p:ph type="ftr" sz="quarter" idx="3"/>
          </p:nvPr>
        </p:nvSpPr>
        <p:spPr>
          <a:xfrm>
            <a:off x="4038475" y="6356515"/>
            <a:ext cx="4114800" cy="365037"/>
          </a:xfrm>
          <a:prstGeom prst="rect">
            <a:avLst/>
          </a:prstGeom>
          <a:noFill/>
          <a:ln>
            <a:noFill/>
          </a:ln>
        </p:spPr>
        <p:txBody>
          <a:bodyPr vert="horz" wrap="square" lIns="91440" tIns="45720" rIns="91440" bIns="45720" anchor="ctr" anchorCtr="1" compatLnSpc="1">
            <a:noAutofit/>
          </a:bodyPr>
          <a:lstStyle>
            <a:lvl1pPr marL="0" marR="0" lvl="0" indent="0" algn="l" defTabSz="914400" rtl="0" fontAlgn="auto" hangingPunct="0">
              <a:lnSpc>
                <a:spcPct val="100000"/>
              </a:lnSpc>
              <a:spcBef>
                <a:spcPts val="0"/>
              </a:spcBef>
              <a:spcAft>
                <a:spcPts val="0"/>
              </a:spcAft>
              <a:buNone/>
              <a:tabLst/>
              <a:defRPr lang="it-IT" sz="2400" b="0" i="0" u="none" strike="noStrike" kern="1200" cap="none" spc="0" baseline="0">
                <a:solidFill>
                  <a:srgbClr val="000000"/>
                </a:solidFill>
                <a:uFillTx/>
                <a:latin typeface="Times New Roman" pitchFamily="18"/>
                <a:ea typeface="Lucida Sans Unicode" pitchFamily="2"/>
                <a:cs typeface="Tahoma" pitchFamily="2"/>
              </a:defRPr>
            </a:lvl1pPr>
          </a:lstStyle>
          <a:p>
            <a:pPr lvl="0"/>
            <a:endParaRPr lang="it-IT"/>
          </a:p>
        </p:txBody>
      </p:sp>
      <p:sp>
        <p:nvSpPr>
          <p:cNvPr id="6" name="Slide Number Placeholder 5">
            <a:extLst>
              <a:ext uri="{FF2B5EF4-FFF2-40B4-BE49-F238E27FC236}">
                <a16:creationId xmlns:a16="http://schemas.microsoft.com/office/drawing/2014/main" id="{B9C9B0C6-C639-45B5-95DF-ACCCDB4F30F6}"/>
              </a:ext>
            </a:extLst>
          </p:cNvPr>
          <p:cNvSpPr txBox="1">
            <a:spLocks noGrp="1"/>
          </p:cNvSpPr>
          <p:nvPr>
            <p:ph type="sldNum" sz="quarter" idx="4"/>
          </p:nvPr>
        </p:nvSpPr>
        <p:spPr>
          <a:xfrm>
            <a:off x="8610484" y="6356515"/>
            <a:ext cx="2743200" cy="365037"/>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it-IT" sz="1200" b="0" i="0" u="none" strike="noStrike" kern="1200" cap="none" spc="0" baseline="0">
                <a:solidFill>
                  <a:srgbClr val="898989"/>
                </a:solidFill>
                <a:uFillTx/>
                <a:latin typeface="Calibri" pitchFamily="18"/>
                <a:ea typeface="Lucida Sans Unicode" pitchFamily="2"/>
                <a:cs typeface="Tahoma" pitchFamily="2"/>
              </a:defRPr>
            </a:lvl1pPr>
          </a:lstStyle>
          <a:p>
            <a:pPr lvl="0"/>
            <a:fld id="{F5424193-1622-4DB5-B7CF-6B6BC9EDF2DE}" type="slidenum">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000000"/>
          </a:solidFill>
          <a:uFillTx/>
          <a:latin typeface="Calibri Light" pitchFamily="18"/>
          <a:ea typeface="Microsoft YaHei" pitchFamily="2"/>
          <a:cs typeface="Arial" pitchFamily="2"/>
        </a:defRPr>
      </a:lvl1pPr>
    </p:titleStyle>
    <p:body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en-US" sz="2800" b="0" i="0" u="none" strike="noStrike" kern="1200" cap="none" spc="0" baseline="0">
          <a:solidFill>
            <a:srgbClr val="000000"/>
          </a:solidFill>
          <a:uFillTx/>
          <a:latin typeface="Calibri" pitchFamily="18"/>
          <a:ea typeface="Microsoft YaHei" pitchFamily="2"/>
          <a:cs typeface="Arial" pitchFamily="2"/>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en-US" sz="2400" b="0" i="0" u="none" strike="noStrike" kern="1200" cap="none" spc="0" baseline="0">
          <a:solidFill>
            <a:srgbClr val="000000"/>
          </a:solidFill>
          <a:uFillTx/>
          <a:latin typeface="Calibri" pitchFamily="18"/>
          <a:ea typeface="Microsoft YaHei" pitchFamily="2"/>
          <a:cs typeface="Arial" pitchFamily="2"/>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en-US" sz="2000" b="0" i="0" u="none" strike="noStrike" kern="1200" cap="none" spc="0" baseline="0">
          <a:solidFill>
            <a:srgbClr val="000000"/>
          </a:solidFill>
          <a:uFillTx/>
          <a:latin typeface="Calibri" pitchFamily="18"/>
          <a:ea typeface="Microsoft YaHei" pitchFamily="2"/>
          <a:cs typeface="Arial" pitchFamily="2"/>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0000"/>
          </a:solidFill>
          <a:uFillTx/>
          <a:latin typeface="Calibri" pitchFamily="18"/>
          <a:ea typeface="Microsoft YaHei" pitchFamily="2"/>
          <a:cs typeface="Arial" pitchFamily="2"/>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0000"/>
          </a:solidFill>
          <a:uFillTx/>
          <a:latin typeface="Calibri" pitchFamily="18"/>
          <a:ea typeface="Microsoft YaHei" pitchFamily="2"/>
          <a:cs typeface="Arial"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Subtitle 2">
            <a:extLst>
              <a:ext uri="{FF2B5EF4-FFF2-40B4-BE49-F238E27FC236}">
                <a16:creationId xmlns:a16="http://schemas.microsoft.com/office/drawing/2014/main" id="{6E7CDD85-E443-4135-85B7-36F8B5394756}"/>
              </a:ext>
            </a:extLst>
          </p:cNvPr>
          <p:cNvSpPr txBox="1">
            <a:spLocks noGrp="1"/>
          </p:cNvSpPr>
          <p:nvPr>
            <p:ph type="subTitle" idx="1"/>
          </p:nvPr>
        </p:nvSpPr>
        <p:spPr/>
        <p:txBody>
          <a:bodyPr/>
          <a:lstStyle/>
          <a:p>
            <a:endParaRPr lang="it-IT"/>
          </a:p>
        </p:txBody>
      </p:sp>
      <p:pic>
        <p:nvPicPr>
          <p:cNvPr id="3" name="Picture 3">
            <a:extLst>
              <a:ext uri="{FF2B5EF4-FFF2-40B4-BE49-F238E27FC236}">
                <a16:creationId xmlns:a16="http://schemas.microsoft.com/office/drawing/2014/main" id="{FFC0CED8-C7D2-4D51-BCEC-4307DCBF93DD}"/>
              </a:ext>
            </a:extLst>
          </p:cNvPr>
          <p:cNvPicPr>
            <a:picLocks noChangeAspect="1"/>
          </p:cNvPicPr>
          <p:nvPr/>
        </p:nvPicPr>
        <p:blipFill>
          <a:blip r:embed="rId3"/>
          <a:stretch>
            <a:fillRect/>
          </a:stretch>
        </p:blipFill>
        <p:spPr>
          <a:xfrm>
            <a:off x="0" y="0"/>
            <a:ext cx="12192115" cy="7244635"/>
          </a:xfrm>
          <a:prstGeom prst="rect">
            <a:avLst/>
          </a:prstGeom>
          <a:noFill/>
          <a:ln cap="flat">
            <a:noFill/>
          </a:ln>
        </p:spPr>
      </p:pic>
      <p:sp>
        <p:nvSpPr>
          <p:cNvPr id="4" name="Title 1">
            <a:extLst>
              <a:ext uri="{FF2B5EF4-FFF2-40B4-BE49-F238E27FC236}">
                <a16:creationId xmlns:a16="http://schemas.microsoft.com/office/drawing/2014/main" id="{B97461BF-507B-4B0E-BC84-8BB5670C8F56}"/>
              </a:ext>
            </a:extLst>
          </p:cNvPr>
          <p:cNvSpPr txBox="1">
            <a:spLocks noGrp="1"/>
          </p:cNvSpPr>
          <p:nvPr>
            <p:ph type="ctrTitle"/>
          </p:nvPr>
        </p:nvSpPr>
        <p:spPr>
          <a:xfrm>
            <a:off x="1432435" y="0"/>
            <a:ext cx="9144000" cy="1615324"/>
          </a:xfrm>
        </p:spPr>
        <p:txBody>
          <a:bodyPr/>
          <a:lstStyle/>
          <a:p>
            <a:pPr lvl="0"/>
            <a:r>
              <a:rPr lang="it-IT" sz="9600">
                <a:solidFill>
                  <a:srgbClr val="C00000"/>
                </a:solidFill>
                <a:latin typeface="Old English Text MT" pitchFamily="66"/>
              </a:rPr>
              <a:t>Scones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9E2B9F-BFD2-4843-93AE-3E4A29EA7BCC}"/>
              </a:ext>
            </a:extLst>
          </p:cNvPr>
          <p:cNvSpPr txBox="1">
            <a:spLocks noGrp="1"/>
          </p:cNvSpPr>
          <p:nvPr>
            <p:ph type="title"/>
          </p:nvPr>
        </p:nvSpPr>
        <p:spPr/>
        <p:txBody>
          <a:bodyPr/>
          <a:lstStyle/>
          <a:p>
            <a:pPr lvl="0"/>
            <a:r>
              <a:rPr lang="it-IT"/>
              <a:t>                   </a:t>
            </a:r>
            <a:r>
              <a:rPr lang="it-IT" sz="6600">
                <a:solidFill>
                  <a:srgbClr val="C00000"/>
                </a:solidFill>
                <a:latin typeface="Old English Text MT" pitchFamily="66"/>
              </a:rPr>
              <a:t>What are Scones?</a:t>
            </a:r>
          </a:p>
        </p:txBody>
      </p:sp>
      <p:sp>
        <p:nvSpPr>
          <p:cNvPr id="3" name="Content Placeholder 2">
            <a:extLst>
              <a:ext uri="{FF2B5EF4-FFF2-40B4-BE49-F238E27FC236}">
                <a16:creationId xmlns:a16="http://schemas.microsoft.com/office/drawing/2014/main" id="{19180209-C748-4AA7-9462-3E9D273FB248}"/>
              </a:ext>
            </a:extLst>
          </p:cNvPr>
          <p:cNvSpPr txBox="1">
            <a:spLocks noGrp="1"/>
          </p:cNvSpPr>
          <p:nvPr>
            <p:ph idx="1"/>
          </p:nvPr>
        </p:nvSpPr>
        <p:spPr>
          <a:xfrm>
            <a:off x="838084" y="1690561"/>
            <a:ext cx="10515600" cy="4271400"/>
          </a:xfrm>
        </p:spPr>
        <p:txBody>
          <a:bodyPr lIns="91440" tIns="45720" rIns="91440" bIns="45720"/>
          <a:lstStyle/>
          <a:p>
            <a:pPr marL="0" lvl="0" indent="0" algn="just" hangingPunct="1">
              <a:spcBef>
                <a:spcPts val="1000"/>
              </a:spcBef>
              <a:spcAft>
                <a:spcPts val="0"/>
              </a:spcAft>
              <a:buNone/>
            </a:pPr>
            <a:r>
              <a:rPr lang="en-US" sz="3600">
                <a:latin typeface="Arial Narrow" pitchFamily="34"/>
              </a:rPr>
              <a:t>Scones are popular buns in Ireland. The preparation of scones is very easy. These sweet milk rolls are traditionally consumed with tea, often filled with butter and jam at the time. They are the typical sweets of St. Patrick</a:t>
            </a:r>
          </a:p>
        </p:txBody>
      </p:sp>
      <p:pic>
        <p:nvPicPr>
          <p:cNvPr id="4" name="Picture 4">
            <a:extLst>
              <a:ext uri="{FF2B5EF4-FFF2-40B4-BE49-F238E27FC236}">
                <a16:creationId xmlns:a16="http://schemas.microsoft.com/office/drawing/2014/main" id="{60131139-CE43-4853-93F6-E3A0F30ECCCA}"/>
              </a:ext>
            </a:extLst>
          </p:cNvPr>
          <p:cNvPicPr>
            <a:picLocks noChangeAspect="1"/>
          </p:cNvPicPr>
          <p:nvPr/>
        </p:nvPicPr>
        <p:blipFill>
          <a:blip r:embed="rId3"/>
          <a:stretch>
            <a:fillRect/>
          </a:stretch>
        </p:blipFill>
        <p:spPr>
          <a:xfrm>
            <a:off x="2971800" y="4320000"/>
            <a:ext cx="6248515" cy="2381399"/>
          </a:xfrm>
          <a:prstGeom prst="rect">
            <a:avLst/>
          </a:prstGeom>
          <a:noFill/>
          <a:ln cap="flat">
            <a:noFill/>
          </a:ln>
        </p:spPr>
      </p:pic>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6" presetClass="entr" presetSubtype="16" fill="hold"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circle(in)">
                                      <p:cBhvr>
                                        <p:cTn id="21"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AAD50A-9DF1-47E4-A0BA-4A8D8301079C}"/>
              </a:ext>
            </a:extLst>
          </p:cNvPr>
          <p:cNvSpPr txBox="1">
            <a:spLocks noGrp="1"/>
          </p:cNvSpPr>
          <p:nvPr>
            <p:ph type="title"/>
          </p:nvPr>
        </p:nvSpPr>
        <p:spPr/>
        <p:txBody>
          <a:bodyPr/>
          <a:lstStyle/>
          <a:p>
            <a:pPr lvl="0"/>
            <a:r>
              <a:rPr lang="en-US" sz="7200">
                <a:solidFill>
                  <a:srgbClr val="C00000"/>
                </a:solidFill>
                <a:latin typeface="Old English Text MT" pitchFamily="66"/>
              </a:rPr>
              <a:t>Ingredients</a:t>
            </a:r>
            <a:r>
              <a:rPr lang="en-US">
                <a:solidFill>
                  <a:srgbClr val="C00000"/>
                </a:solidFill>
                <a:latin typeface="Old English Text MT" pitchFamily="66"/>
              </a:rPr>
              <a:t>:</a:t>
            </a:r>
          </a:p>
        </p:txBody>
      </p:sp>
      <p:sp>
        <p:nvSpPr>
          <p:cNvPr id="3" name="Content Placeholder 2">
            <a:extLst>
              <a:ext uri="{FF2B5EF4-FFF2-40B4-BE49-F238E27FC236}">
                <a16:creationId xmlns:a16="http://schemas.microsoft.com/office/drawing/2014/main" id="{42618C8B-88E9-4388-AF15-68C1A0AF1C73}"/>
              </a:ext>
            </a:extLst>
          </p:cNvPr>
          <p:cNvSpPr txBox="1">
            <a:spLocks noGrp="1"/>
          </p:cNvSpPr>
          <p:nvPr>
            <p:ph idx="1"/>
          </p:nvPr>
        </p:nvSpPr>
        <p:spPr>
          <a:xfrm>
            <a:off x="838084" y="1825563"/>
            <a:ext cx="10515600" cy="4351318"/>
          </a:xfrm>
        </p:spPr>
        <p:txBody>
          <a:bodyPr lIns="91440" tIns="45720" rIns="91440" bIns="45720"/>
          <a:lstStyle/>
          <a:p>
            <a:pPr marL="0" lvl="0" indent="0" hangingPunct="1">
              <a:spcBef>
                <a:spcPts val="1000"/>
              </a:spcBef>
              <a:spcAft>
                <a:spcPts val="0"/>
              </a:spcAft>
              <a:buNone/>
            </a:pPr>
            <a:endParaRPr lang="en-US" sz="2800">
              <a:latin typeface="Calibri" pitchFamily="18"/>
            </a:endParaRPr>
          </a:p>
          <a:p>
            <a:pPr lvl="0" hangingPunct="1">
              <a:spcBef>
                <a:spcPts val="1000"/>
              </a:spcBef>
              <a:spcAft>
                <a:spcPts val="0"/>
              </a:spcAft>
            </a:pPr>
            <a:r>
              <a:rPr lang="en-US" sz="2800">
                <a:latin typeface="Calibri" pitchFamily="18"/>
              </a:rPr>
              <a:t>200 grams of 00 flour</a:t>
            </a:r>
          </a:p>
          <a:p>
            <a:pPr lvl="0" hangingPunct="1">
              <a:spcBef>
                <a:spcPts val="1000"/>
              </a:spcBef>
              <a:spcAft>
                <a:spcPts val="0"/>
              </a:spcAft>
            </a:pPr>
            <a:r>
              <a:rPr lang="en-US" sz="2800">
                <a:latin typeface="Calibri" pitchFamily="18"/>
              </a:rPr>
              <a:t>1 teaspoon baking powder</a:t>
            </a:r>
          </a:p>
          <a:p>
            <a:pPr lvl="0" hangingPunct="1">
              <a:spcBef>
                <a:spcPts val="1000"/>
              </a:spcBef>
              <a:spcAft>
                <a:spcPts val="0"/>
              </a:spcAft>
            </a:pPr>
            <a:r>
              <a:rPr lang="en-US" sz="2800">
                <a:latin typeface="Calibri" pitchFamily="18"/>
              </a:rPr>
              <a:t>100 ml of milk</a:t>
            </a:r>
          </a:p>
          <a:p>
            <a:pPr lvl="0" hangingPunct="1">
              <a:spcBef>
                <a:spcPts val="1000"/>
              </a:spcBef>
              <a:spcAft>
                <a:spcPts val="0"/>
              </a:spcAft>
            </a:pPr>
            <a:r>
              <a:rPr lang="en-US" sz="2800">
                <a:latin typeface="Calibri" pitchFamily="18"/>
              </a:rPr>
              <a:t>1 tablespoon of granulated sugar</a:t>
            </a:r>
          </a:p>
          <a:p>
            <a:pPr lvl="0" hangingPunct="1">
              <a:spcBef>
                <a:spcPts val="1000"/>
              </a:spcBef>
              <a:spcAft>
                <a:spcPts val="0"/>
              </a:spcAft>
            </a:pPr>
            <a:r>
              <a:rPr lang="en-US" sz="2800">
                <a:latin typeface="Calibri" pitchFamily="18"/>
              </a:rPr>
              <a:t>50 grams of butter</a:t>
            </a:r>
          </a:p>
          <a:p>
            <a:pPr lvl="0" hangingPunct="1">
              <a:spcBef>
                <a:spcPts val="1000"/>
              </a:spcBef>
              <a:spcAft>
                <a:spcPts val="0"/>
              </a:spcAft>
            </a:pPr>
            <a:r>
              <a:rPr lang="en-US" sz="2800">
                <a:latin typeface="Calibri" pitchFamily="18"/>
              </a:rPr>
              <a:t>1 pinch of salt</a:t>
            </a:r>
          </a:p>
        </p:txBody>
      </p:sp>
      <p:pic>
        <p:nvPicPr>
          <p:cNvPr id="4" name="Picture 3">
            <a:extLst>
              <a:ext uri="{FF2B5EF4-FFF2-40B4-BE49-F238E27FC236}">
                <a16:creationId xmlns:a16="http://schemas.microsoft.com/office/drawing/2014/main" id="{5967AB82-6050-4CA3-9AC2-FBF52BB4A68A}"/>
              </a:ext>
            </a:extLst>
          </p:cNvPr>
          <p:cNvPicPr>
            <a:picLocks noChangeAspect="1"/>
          </p:cNvPicPr>
          <p:nvPr/>
        </p:nvPicPr>
        <p:blipFill>
          <a:blip r:embed="rId3"/>
          <a:stretch>
            <a:fillRect/>
          </a:stretch>
        </p:blipFill>
        <p:spPr>
          <a:xfrm>
            <a:off x="7088757" y="1540800"/>
            <a:ext cx="3570475" cy="4486320"/>
          </a:xfrm>
          <a:prstGeom prst="rect">
            <a:avLst/>
          </a:prstGeom>
          <a:noFill/>
          <a:ln cap="flat">
            <a:noFill/>
          </a:ln>
        </p:spPr>
      </p:pic>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2"/>
                                        </p:tgtEl>
                                        <p:attrNameLst>
                                          <p:attrName>style.visibility</p:attrName>
                                        </p:attrNameLst>
                                      </p:cBhvr>
                                      <p:to>
                                        <p:strVal val="visible"/>
                                      </p:to>
                                    </p:set>
                                    <p:animEffect transition="in" filter="fade">
                                      <p:cBhvr>
                                        <p:cTn id="49" dur="1000"/>
                                        <p:tgtEl>
                                          <p:spTgt spid="2"/>
                                        </p:tgtEl>
                                      </p:cBhvr>
                                    </p:animEffect>
                                    <p:anim calcmode="lin" valueType="num">
                                      <p:cBhvr>
                                        <p:cTn id="50" dur="1000" fill="hold"/>
                                        <p:tgtEl>
                                          <p:spTgt spid="2"/>
                                        </p:tgtEl>
                                        <p:attrNameLst>
                                          <p:attrName>ppt_x</p:attrName>
                                        </p:attrNameLst>
                                      </p:cBhvr>
                                      <p:tavLst>
                                        <p:tav tm="0">
                                          <p:val>
                                            <p:strVal val="#ppt_x"/>
                                          </p:val>
                                        </p:tav>
                                        <p:tav tm="100000">
                                          <p:val>
                                            <p:strVal val="#ppt_x"/>
                                          </p:val>
                                        </p:tav>
                                      </p:tavLst>
                                    </p:anim>
                                    <p:anim calcmode="lin" valueType="num">
                                      <p:cBhvr>
                                        <p:cTn id="51"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6" presetClass="entr" presetSubtype="16" fill="hold" nodeType="clickEffect">
                                  <p:stCondLst>
                                    <p:cond delay="0"/>
                                  </p:stCondLst>
                                  <p:childTnLst>
                                    <p:set>
                                      <p:cBhvr>
                                        <p:cTn id="55" dur="1" fill="hold">
                                          <p:stCondLst>
                                            <p:cond delay="0"/>
                                          </p:stCondLst>
                                        </p:cTn>
                                        <p:tgtEl>
                                          <p:spTgt spid="4"/>
                                        </p:tgtEl>
                                        <p:attrNameLst>
                                          <p:attrName>style.visibility</p:attrName>
                                        </p:attrNameLst>
                                      </p:cBhvr>
                                      <p:to>
                                        <p:strVal val="visible"/>
                                      </p:to>
                                    </p:set>
                                    <p:animEffect transition="in" filter="circle(in)">
                                      <p:cBhvr>
                                        <p:cTn id="56"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name="Slide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CE380-4596-4FDC-A303-88C139E09E2F}"/>
              </a:ext>
            </a:extLst>
          </p:cNvPr>
          <p:cNvSpPr txBox="1">
            <a:spLocks noGrp="1"/>
          </p:cNvSpPr>
          <p:nvPr>
            <p:ph type="title"/>
          </p:nvPr>
        </p:nvSpPr>
        <p:spPr/>
        <p:txBody>
          <a:bodyPr/>
          <a:lstStyle/>
          <a:p>
            <a:pPr lvl="0"/>
            <a:r>
              <a:rPr lang="it-IT" sz="7200">
                <a:solidFill>
                  <a:srgbClr val="C00000"/>
                </a:solidFill>
                <a:latin typeface="Old English Text MT" pitchFamily="66"/>
              </a:rPr>
              <a:t>             Method</a:t>
            </a:r>
          </a:p>
        </p:txBody>
      </p:sp>
      <p:sp>
        <p:nvSpPr>
          <p:cNvPr id="3" name="Content Placeholder 2">
            <a:extLst>
              <a:ext uri="{FF2B5EF4-FFF2-40B4-BE49-F238E27FC236}">
                <a16:creationId xmlns:a16="http://schemas.microsoft.com/office/drawing/2014/main" id="{94798677-BC3E-4A19-9675-0DBD23483FFF}"/>
              </a:ext>
            </a:extLst>
          </p:cNvPr>
          <p:cNvSpPr txBox="1">
            <a:spLocks noGrp="1"/>
          </p:cNvSpPr>
          <p:nvPr>
            <p:ph idx="1"/>
          </p:nvPr>
        </p:nvSpPr>
        <p:spPr>
          <a:xfrm>
            <a:off x="838084" y="1825563"/>
            <a:ext cx="10515600" cy="4351318"/>
          </a:xfrm>
        </p:spPr>
        <p:txBody>
          <a:bodyPr lIns="91440" tIns="45720" rIns="91440" bIns="45720"/>
          <a:lstStyle/>
          <a:p>
            <a:pPr marL="514441" lvl="0" indent="-514441" hangingPunct="1">
              <a:spcBef>
                <a:spcPts val="1000"/>
              </a:spcBef>
              <a:spcAft>
                <a:spcPts val="0"/>
              </a:spcAft>
              <a:buAutoNum type="arabicPeriod"/>
            </a:pPr>
            <a:r>
              <a:rPr lang="en-US" sz="2800">
                <a:latin typeface="Calibri" pitchFamily="18"/>
              </a:rPr>
              <a:t>Mix flour, sugar, baking powder and salt to form the classic fountain</a:t>
            </a:r>
          </a:p>
          <a:p>
            <a:pPr marL="514441" lvl="0" indent="-514441" hangingPunct="1">
              <a:spcBef>
                <a:spcPts val="1000"/>
              </a:spcBef>
              <a:spcAft>
                <a:spcPts val="0"/>
              </a:spcAft>
              <a:buAutoNum type="arabicPeriod"/>
            </a:pPr>
            <a:r>
              <a:rPr lang="en-US" sz="2800">
                <a:latin typeface="Calibri" pitchFamily="18"/>
              </a:rPr>
              <a:t>Add the butter at room temperature, and immediately after the milk</a:t>
            </a:r>
          </a:p>
          <a:p>
            <a:pPr marL="514441" lvl="0" indent="-514441" hangingPunct="1">
              <a:spcBef>
                <a:spcPts val="1000"/>
              </a:spcBef>
              <a:spcAft>
                <a:spcPts val="0"/>
              </a:spcAft>
              <a:buAutoNum type="arabicPeriod"/>
            </a:pPr>
            <a:r>
              <a:rPr lang="en-US" sz="2800">
                <a:latin typeface="Calibri" pitchFamily="18"/>
              </a:rPr>
              <a:t>Knead by hand until a smooth paste is obtained</a:t>
            </a:r>
          </a:p>
          <a:p>
            <a:pPr marL="514441" lvl="0" indent="-514441" hangingPunct="1">
              <a:spcBef>
                <a:spcPts val="1000"/>
              </a:spcBef>
              <a:spcAft>
                <a:spcPts val="0"/>
              </a:spcAft>
              <a:buAutoNum type="arabicPeriod"/>
            </a:pPr>
            <a:r>
              <a:rPr lang="en-US" sz="2800">
                <a:latin typeface="Calibri" pitchFamily="18"/>
              </a:rPr>
              <a:t>Let the dough rest in the fridge for about a quarter of an hour</a:t>
            </a:r>
          </a:p>
          <a:p>
            <a:pPr marL="514441" lvl="0" indent="-514441" hangingPunct="1">
              <a:spcBef>
                <a:spcPts val="1000"/>
              </a:spcBef>
              <a:spcAft>
                <a:spcPts val="0"/>
              </a:spcAft>
              <a:buAutoNum type="arabicPeriod"/>
            </a:pPr>
            <a:r>
              <a:rPr lang="en-US" sz="2800">
                <a:latin typeface="Calibri" pitchFamily="18"/>
              </a:rPr>
              <a:t>From the dough, obtain the same "balls", flatten them with your hands and place them on a baking sheet</a:t>
            </a:r>
          </a:p>
          <a:p>
            <a:pPr marL="514441" lvl="0" indent="-514441" hangingPunct="1">
              <a:spcBef>
                <a:spcPts val="1000"/>
              </a:spcBef>
              <a:spcAft>
                <a:spcPts val="0"/>
              </a:spcAft>
              <a:buAutoNum type="arabicPeriod"/>
            </a:pPr>
            <a:r>
              <a:rPr lang="en-US" sz="2800">
                <a:latin typeface="Calibri" pitchFamily="18"/>
              </a:rPr>
              <a:t>Bake at 200 degrees for at least a quarter of an hour</a:t>
            </a: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Effect transition="in" filter="fade">
                                      <p:cBhvr>
                                        <p:cTn id="49" dur="1000"/>
                                        <p:tgtEl>
                                          <p:spTgt spid="3">
                                            <p:txEl>
                                              <p:pRg st="5" end="5"/>
                                            </p:txEl>
                                          </p:spTgt>
                                        </p:tgtEl>
                                      </p:cBhvr>
                                    </p:animEffect>
                                    <p:anim calcmode="lin" valueType="num">
                                      <p:cBhvr>
                                        <p:cTn id="5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5732C-F44A-4039-A309-C5C1DCE40495}"/>
              </a:ext>
            </a:extLst>
          </p:cNvPr>
          <p:cNvSpPr txBox="1">
            <a:spLocks noGrp="1"/>
          </p:cNvSpPr>
          <p:nvPr>
            <p:ph type="title"/>
          </p:nvPr>
        </p:nvSpPr>
        <p:spPr>
          <a:xfrm>
            <a:off x="-1295997" y="330482"/>
            <a:ext cx="10515600" cy="1325523"/>
          </a:xfrm>
        </p:spPr>
        <p:txBody>
          <a:bodyPr/>
          <a:lstStyle/>
          <a:p>
            <a:pPr lvl="0"/>
            <a:r>
              <a:rPr lang="it-IT" sz="6600">
                <a:solidFill>
                  <a:srgbClr val="C00000"/>
                </a:solidFill>
                <a:latin typeface="Old English Text MT" pitchFamily="66"/>
              </a:rPr>
              <a:t>               Curiosities</a:t>
            </a:r>
          </a:p>
        </p:txBody>
      </p:sp>
      <p:sp>
        <p:nvSpPr>
          <p:cNvPr id="3" name="Content Placeholder 2">
            <a:extLst>
              <a:ext uri="{FF2B5EF4-FFF2-40B4-BE49-F238E27FC236}">
                <a16:creationId xmlns:a16="http://schemas.microsoft.com/office/drawing/2014/main" id="{803E44FC-1520-40F3-B503-4E13E72C7700}"/>
              </a:ext>
            </a:extLst>
          </p:cNvPr>
          <p:cNvSpPr txBox="1">
            <a:spLocks noGrp="1"/>
          </p:cNvSpPr>
          <p:nvPr>
            <p:ph idx="1"/>
          </p:nvPr>
        </p:nvSpPr>
        <p:spPr>
          <a:xfrm>
            <a:off x="838203" y="1937000"/>
            <a:ext cx="11132975" cy="4351318"/>
          </a:xfrm>
        </p:spPr>
        <p:txBody>
          <a:bodyPr lIns="91440" tIns="45720" rIns="91440" bIns="45720"/>
          <a:lstStyle/>
          <a:p>
            <a:pPr marL="0" lvl="0" indent="0" hangingPunct="1">
              <a:spcBef>
                <a:spcPts val="1000"/>
              </a:spcBef>
              <a:spcAft>
                <a:spcPts val="0"/>
              </a:spcAft>
              <a:buNone/>
            </a:pPr>
            <a:r>
              <a:rPr lang="en-US" sz="2800">
                <a:latin typeface="Calibri" pitchFamily="18"/>
              </a:rPr>
              <a:t>- Where does the name scones come from?</a:t>
            </a:r>
          </a:p>
          <a:p>
            <a:pPr marL="0" lvl="0" indent="0" hangingPunct="1">
              <a:spcBef>
                <a:spcPts val="1000"/>
              </a:spcBef>
              <a:spcAft>
                <a:spcPts val="0"/>
              </a:spcAft>
              <a:buNone/>
            </a:pPr>
            <a:r>
              <a:rPr lang="en-US" sz="2800">
                <a:latin typeface="Calibri" pitchFamily="18"/>
              </a:rPr>
              <a:t>  They were born as “Schoonbrot”: shoonbrot  literally meant</a:t>
            </a:r>
          </a:p>
          <a:p>
            <a:pPr marL="0" lvl="0" indent="0" hangingPunct="1">
              <a:spcBef>
                <a:spcPts val="1000"/>
              </a:spcBef>
              <a:spcAft>
                <a:spcPts val="0"/>
              </a:spcAft>
              <a:buNone/>
            </a:pPr>
            <a:r>
              <a:rPr lang="en-US" sz="2800">
                <a:latin typeface="Calibri" pitchFamily="18"/>
              </a:rPr>
              <a:t>   beautiful (schoon) bread (brot)</a:t>
            </a:r>
          </a:p>
          <a:p>
            <a:pPr marL="0" lvl="0" indent="0" hangingPunct="1">
              <a:spcBef>
                <a:spcPts val="1000"/>
              </a:spcBef>
              <a:spcAft>
                <a:spcPts val="0"/>
              </a:spcAft>
              <a:buNone/>
            </a:pPr>
            <a:r>
              <a:rPr lang="en-US" sz="2800">
                <a:latin typeface="Calibri" pitchFamily="18"/>
              </a:rPr>
              <a:t>- What are the scones used for?</a:t>
            </a:r>
          </a:p>
          <a:p>
            <a:pPr marL="0" lvl="0" indent="0" hangingPunct="1">
              <a:spcBef>
                <a:spcPts val="1000"/>
              </a:spcBef>
              <a:spcAft>
                <a:spcPts val="0"/>
              </a:spcAft>
              <a:buNone/>
            </a:pPr>
            <a:r>
              <a:rPr lang="en-US" sz="2800">
                <a:latin typeface="Calibri" pitchFamily="18"/>
              </a:rPr>
              <a:t>   They are served with jam and clotted cream to accompany tea</a:t>
            </a:r>
          </a:p>
          <a:p>
            <a:pPr marL="0" lvl="0" indent="0" hangingPunct="1">
              <a:spcBef>
                <a:spcPts val="1000"/>
              </a:spcBef>
              <a:spcAft>
                <a:spcPts val="0"/>
              </a:spcAft>
              <a:buNone/>
            </a:pPr>
            <a:r>
              <a:rPr lang="en-US" sz="2800">
                <a:latin typeface="Calibri" pitchFamily="18"/>
              </a:rPr>
              <a:t>-  What shape do scones have?</a:t>
            </a:r>
          </a:p>
          <a:p>
            <a:pPr marL="0" lvl="0" indent="0" hangingPunct="1">
              <a:spcBef>
                <a:spcPts val="1000"/>
              </a:spcBef>
              <a:spcAft>
                <a:spcPts val="0"/>
              </a:spcAft>
              <a:buNone/>
            </a:pPr>
            <a:r>
              <a:rPr lang="en-US" sz="2800">
                <a:latin typeface="Calibri" pitchFamily="18"/>
              </a:rPr>
              <a:t>   Originally the scone block was laid out to give it a round shape, called    </a:t>
            </a:r>
          </a:p>
          <a:p>
            <a:pPr marL="0" lvl="0" indent="0" hangingPunct="1">
              <a:spcBef>
                <a:spcPts val="1000"/>
              </a:spcBef>
              <a:spcAft>
                <a:spcPts val="0"/>
              </a:spcAft>
              <a:buNone/>
            </a:pPr>
            <a:r>
              <a:rPr lang="en-US" sz="2800">
                <a:latin typeface="Calibri" pitchFamily="18"/>
              </a:rPr>
              <a:t>   bannock. The bannock was divided into 4-6 triangular-shaped  segments.  </a:t>
            </a:r>
          </a:p>
          <a:p>
            <a:pPr marL="0" lvl="0" indent="0" hangingPunct="1">
              <a:spcBef>
                <a:spcPts val="1000"/>
              </a:spcBef>
              <a:spcAft>
                <a:spcPts val="0"/>
              </a:spcAft>
              <a:buNone/>
            </a:pPr>
            <a:r>
              <a:rPr lang="en-US" sz="2800">
                <a:latin typeface="Calibri" pitchFamily="18"/>
              </a:rPr>
              <a:t>   </a:t>
            </a:r>
          </a:p>
        </p:txBody>
      </p:sp>
      <p:pic>
        <p:nvPicPr>
          <p:cNvPr id="4" name="Picture 3">
            <a:extLst>
              <a:ext uri="{FF2B5EF4-FFF2-40B4-BE49-F238E27FC236}">
                <a16:creationId xmlns:a16="http://schemas.microsoft.com/office/drawing/2014/main" id="{BE0803EE-731C-4B18-BBF4-2869F45923F9}"/>
              </a:ext>
            </a:extLst>
          </p:cNvPr>
          <p:cNvPicPr>
            <a:picLocks noChangeAspect="1"/>
          </p:cNvPicPr>
          <p:nvPr/>
        </p:nvPicPr>
        <p:blipFill>
          <a:blip r:embed="rId3"/>
          <a:srcRect l="9667" t="2667" r="264" b="38476"/>
          <a:stretch>
            <a:fillRect/>
          </a:stretch>
        </p:blipFill>
        <p:spPr>
          <a:xfrm>
            <a:off x="8518852" y="263164"/>
            <a:ext cx="3351687" cy="2074416"/>
          </a:xfrm>
          <a:prstGeom prst="rect">
            <a:avLst/>
          </a:prstGeom>
          <a:noFill/>
          <a:ln cap="flat">
            <a:noFill/>
          </a:ln>
        </p:spPr>
      </p:pic>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Effect transition="in" filter="fade">
                                      <p:cBhvr>
                                        <p:cTn id="49" dur="1000"/>
                                        <p:tgtEl>
                                          <p:spTgt spid="3">
                                            <p:txEl>
                                              <p:pRg st="5" end="5"/>
                                            </p:txEl>
                                          </p:spTgt>
                                        </p:tgtEl>
                                      </p:cBhvr>
                                    </p:animEffect>
                                    <p:anim calcmode="lin" valueType="num">
                                      <p:cBhvr>
                                        <p:cTn id="5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6" end="6"/>
                                            </p:txEl>
                                          </p:spTgt>
                                        </p:tgtEl>
                                        <p:attrNameLst>
                                          <p:attrName>style.visibility</p:attrName>
                                        </p:attrNameLst>
                                      </p:cBhvr>
                                      <p:to>
                                        <p:strVal val="visible"/>
                                      </p:to>
                                    </p:set>
                                    <p:animEffect transition="in" filter="fade">
                                      <p:cBhvr>
                                        <p:cTn id="56" dur="1000"/>
                                        <p:tgtEl>
                                          <p:spTgt spid="3">
                                            <p:txEl>
                                              <p:pRg st="6" end="6"/>
                                            </p:txEl>
                                          </p:spTgt>
                                        </p:tgtEl>
                                      </p:cBhvr>
                                    </p:animEffect>
                                    <p:anim calcmode="lin" valueType="num">
                                      <p:cBhvr>
                                        <p:cTn id="57"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7" end="7"/>
                                            </p:txEl>
                                          </p:spTgt>
                                        </p:tgtEl>
                                        <p:attrNameLst>
                                          <p:attrName>style.visibility</p:attrName>
                                        </p:attrNameLst>
                                      </p:cBhvr>
                                      <p:to>
                                        <p:strVal val="visible"/>
                                      </p:to>
                                    </p:set>
                                    <p:animEffect transition="in" filter="fade">
                                      <p:cBhvr>
                                        <p:cTn id="63" dur="1000"/>
                                        <p:tgtEl>
                                          <p:spTgt spid="3">
                                            <p:txEl>
                                              <p:pRg st="7" end="7"/>
                                            </p:txEl>
                                          </p:spTgt>
                                        </p:tgtEl>
                                      </p:cBhvr>
                                    </p:animEffect>
                                    <p:anim calcmode="lin" valueType="num">
                                      <p:cBhvr>
                                        <p:cTn id="64"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3">
                                            <p:txEl>
                                              <p:pRg st="8" end="8"/>
                                            </p:txEl>
                                          </p:spTgt>
                                        </p:tgtEl>
                                        <p:attrNameLst>
                                          <p:attrName>style.visibility</p:attrName>
                                        </p:attrNameLst>
                                      </p:cBhvr>
                                      <p:to>
                                        <p:strVal val="visible"/>
                                      </p:to>
                                    </p:set>
                                    <p:animEffect transition="in" filter="fade">
                                      <p:cBhvr>
                                        <p:cTn id="70" dur="1000"/>
                                        <p:tgtEl>
                                          <p:spTgt spid="3">
                                            <p:txEl>
                                              <p:pRg st="8" end="8"/>
                                            </p:txEl>
                                          </p:spTgt>
                                        </p:tgtEl>
                                      </p:cBhvr>
                                    </p:animEffect>
                                    <p:anim calcmode="lin" valueType="num">
                                      <p:cBhvr>
                                        <p:cTn id="71"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6" presetClass="entr" presetSubtype="16" fill="hold" nodeType="clickEffect">
                                  <p:stCondLst>
                                    <p:cond delay="0"/>
                                  </p:stCondLst>
                                  <p:childTnLst>
                                    <p:set>
                                      <p:cBhvr>
                                        <p:cTn id="76" dur="1" fill="hold">
                                          <p:stCondLst>
                                            <p:cond delay="0"/>
                                          </p:stCondLst>
                                        </p:cTn>
                                        <p:tgtEl>
                                          <p:spTgt spid="4"/>
                                        </p:tgtEl>
                                        <p:attrNameLst>
                                          <p:attrName>style.visibility</p:attrName>
                                        </p:attrNameLst>
                                      </p:cBhvr>
                                      <p:to>
                                        <p:strVal val="visible"/>
                                      </p:to>
                                    </p:set>
                                    <p:animEffect transition="in" filter="circle(in)">
                                      <p:cBhvr>
                                        <p:cTn id="7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name="Slide6">
    <p:spTree>
      <p:nvGrpSpPr>
        <p:cNvPr id="1" name=""/>
        <p:cNvGrpSpPr/>
        <p:nvPr/>
      </p:nvGrpSpPr>
      <p:grpSpPr>
        <a:xfrm>
          <a:off x="0" y="0"/>
          <a:ext cx="0" cy="0"/>
          <a:chOff x="0" y="0"/>
          <a:chExt cx="0" cy="0"/>
        </a:xfrm>
      </p:grpSpPr>
      <p:pic>
        <p:nvPicPr>
          <p:cNvPr id="2" name="Content Placeholder 3">
            <a:extLst>
              <a:ext uri="{FF2B5EF4-FFF2-40B4-BE49-F238E27FC236}">
                <a16:creationId xmlns:a16="http://schemas.microsoft.com/office/drawing/2014/main" id="{A94B6564-D4DF-48C2-9332-596E709675A4}"/>
              </a:ext>
            </a:extLst>
          </p:cNvPr>
          <p:cNvPicPr>
            <a:picLocks noGrp="1" noChangeAspect="1"/>
          </p:cNvPicPr>
          <p:nvPr>
            <p:ph idx="1"/>
          </p:nvPr>
        </p:nvPicPr>
        <p:blipFill>
          <a:blip r:embed="rId3"/>
          <a:stretch>
            <a:fillRect/>
          </a:stretch>
        </p:blipFill>
        <p:spPr>
          <a:xfrm>
            <a:off x="0" y="0"/>
            <a:ext cx="12192115" cy="6858000"/>
          </a:xfrm>
        </p:spPr>
      </p:pic>
      <p:sp>
        <p:nvSpPr>
          <p:cNvPr id="3" name="Title 1">
            <a:extLst>
              <a:ext uri="{FF2B5EF4-FFF2-40B4-BE49-F238E27FC236}">
                <a16:creationId xmlns:a16="http://schemas.microsoft.com/office/drawing/2014/main" id="{421EA5BA-F389-4683-813C-A1C98A8A8A01}"/>
              </a:ext>
            </a:extLst>
          </p:cNvPr>
          <p:cNvSpPr txBox="1">
            <a:spLocks noGrp="1"/>
          </p:cNvSpPr>
          <p:nvPr>
            <p:ph type="title"/>
          </p:nvPr>
        </p:nvSpPr>
        <p:spPr>
          <a:xfrm>
            <a:off x="4770004" y="965880"/>
            <a:ext cx="7260838" cy="1325523"/>
          </a:xfrm>
        </p:spPr>
        <p:txBody>
          <a:bodyPr/>
          <a:lstStyle/>
          <a:p>
            <a:pPr lvl="0"/>
            <a:r>
              <a:rPr lang="it-IT" sz="4800">
                <a:solidFill>
                  <a:srgbClr val="C00000"/>
                </a:solidFill>
                <a:latin typeface="Old English Text MT" pitchFamily="66"/>
              </a:rPr>
              <a:t>By: Alice Massarelli,Valeria Leonardi,Agnese Scalpello and Elisa Massimi</a:t>
            </a: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circle(in)">
                                      <p:cBhvr>
                                        <p:cTn id="14"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81</TotalTime>
  <Words>269</Words>
  <Application>Microsoft Office PowerPoint</Application>
  <PresentationFormat>Widescreen</PresentationFormat>
  <Paragraphs>35</Paragraphs>
  <Slides>6</Slides>
  <Notes>6</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6</vt:i4>
      </vt:variant>
    </vt:vector>
  </HeadingPairs>
  <TitlesOfParts>
    <vt:vector size="13" baseType="lpstr">
      <vt:lpstr>Arial</vt:lpstr>
      <vt:lpstr>Arial Narrow</vt:lpstr>
      <vt:lpstr>Calibri</vt:lpstr>
      <vt:lpstr>Calibri Light</vt:lpstr>
      <vt:lpstr>Old English Text MT</vt:lpstr>
      <vt:lpstr>Times New Roman</vt:lpstr>
      <vt:lpstr>Office Theme</vt:lpstr>
      <vt:lpstr>Scones</vt:lpstr>
      <vt:lpstr>                   What are Scones?</vt:lpstr>
      <vt:lpstr>Ingredients:</vt:lpstr>
      <vt:lpstr>             Method</vt:lpstr>
      <vt:lpstr>               Curiosities</vt:lpstr>
      <vt:lpstr>By: Alice Massarelli,Valeria Leonardi,Agnese Scalpello and Elisa Massimi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Sandra</dc:creator>
  <cp:lastModifiedBy>hp</cp:lastModifiedBy>
  <cp:revision>7</cp:revision>
  <dcterms:created xsi:type="dcterms:W3CDTF">2019-03-30T16:31:44Z</dcterms:created>
  <dcterms:modified xsi:type="dcterms:W3CDTF">2019-07-18T14:12:28Z</dcterms:modified>
</cp:coreProperties>
</file>