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455E6-0E41-49A8-9C03-733B6FD06E64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548FE-E905-4023-BE82-9BA8115A68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EF050-0B83-428E-A38B-6A54EA570FBE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23F0A-D826-409B-9145-FC0FE6D2C4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E2137-1532-4840-8329-D67762EFA5F8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2631-2339-4E48-8A74-508B97BC9E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7A5B-0804-4300-B44B-E14A60D955A3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A3755-4987-4615-A21F-0FC45A0D8B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22BFB-05F1-4B4B-8B34-3D3CEB9E98CE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D382B-11DA-46BA-A3F9-A613505D75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D1299-72EA-4EDE-8E08-744ADE898679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FDB63-F5C3-48B3-AFE5-3B265937FF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78835-34FD-4A8E-B2F4-5629C1BC8D54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1E5D4-DB85-45AC-B40D-ACD54DB4064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F4F21-4D9C-41F9-9DFB-FB2F67047BBF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6304-9A4B-48CE-9D59-24AB8855BB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AB4A-5D30-4917-A97B-9BF96DE28CC3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00AEA-A84B-4F10-9222-C806DE699E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97E96-F3F7-40A0-9C8D-42D3CA006277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7564D-60A7-45B2-A400-1AE85794F3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2089D-B9FA-414A-9E8A-A3CE148F2F9E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66E1F-6DD9-4BF7-9594-9D777D71DC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26E787-E6CB-436D-AEB8-4B9DAE8CC085}" type="datetimeFigureOut">
              <a:rPr lang="it-IT"/>
              <a:pPr>
                <a:defRPr/>
              </a:pPr>
              <a:t>28/02/2019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FD0588-B36F-4B06-94F6-015CDAB9FA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9800" y="365125"/>
            <a:ext cx="7943850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GIORNATE DELLO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SPORT 2019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it-IT" dirty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SC.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SECONDARIA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SALGAREDA</a:t>
            </a:r>
            <a:endParaRPr lang="it-IT" sz="2800" dirty="0">
              <a:solidFill>
                <a:schemeClr val="accent6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3314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62225" y="2339975"/>
            <a:ext cx="4398963" cy="2836863"/>
          </a:xfrm>
        </p:spPr>
      </p:pic>
      <p:sp>
        <p:nvSpPr>
          <p:cNvPr id="13315" name="Rettangolo 2"/>
          <p:cNvSpPr>
            <a:spLocks noChangeArrowheads="1"/>
          </p:cNvSpPr>
          <p:nvPr/>
        </p:nvSpPr>
        <p:spPr bwMode="auto">
          <a:xfrm>
            <a:off x="1547813" y="5876925"/>
            <a:ext cx="688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5900" indent="-215900" algn="ctr"/>
            <a:r>
              <a:rPr lang="it-IT" sz="1400">
                <a:solidFill>
                  <a:srgbClr val="99284C"/>
                </a:solidFill>
                <a:latin typeface="Calibri" pitchFamily="34" charset="0"/>
              </a:rPr>
              <a:t>Rif. L.R. n. 11 del 13/04/2001 (art. 138, comma 1, lett. f)</a:t>
            </a:r>
          </a:p>
          <a:p>
            <a:pPr marL="215900" indent="-215900" algn="ctr"/>
            <a:r>
              <a:rPr lang="it-IT" sz="1400">
                <a:solidFill>
                  <a:srgbClr val="99284C"/>
                </a:solidFill>
                <a:latin typeface="Calibri" pitchFamily="34" charset="0"/>
              </a:rPr>
              <a:t>Delibera della giunta regionale n. 1259 del 01/08/2016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6988" y="188913"/>
            <a:ext cx="9124951" cy="13223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8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it-IT" sz="40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SPORT DEL </a:t>
            </a:r>
            <a:r>
              <a:rPr lang="it-IT" sz="4000" b="1" i="1" dirty="0" smtClean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TERRITORIO</a:t>
            </a:r>
            <a:r>
              <a:rPr lang="it-IT" sz="40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it-IT" sz="40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700" b="1" i="1" dirty="0" smtClean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14 MARZO </a:t>
            </a:r>
            <a:r>
              <a:rPr lang="it-IT" sz="27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700" b="1" i="1" dirty="0" smtClean="0">
                <a:solidFill>
                  <a:schemeClr val="accent2"/>
                </a:solidFill>
              </a:rPr>
              <a:t>2019 (classi prime)</a:t>
            </a:r>
            <a:endParaRPr lang="it-IT" sz="2700" i="1" dirty="0">
              <a:solidFill>
                <a:schemeClr val="accent2"/>
              </a:solidFill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6769222"/>
              </p:ext>
            </p:extLst>
          </p:nvPr>
        </p:nvGraphicFramePr>
        <p:xfrm>
          <a:off x="22224" y="1628800"/>
          <a:ext cx="9080212" cy="4875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8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8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it-IT" sz="32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CLASSI</a:t>
                      </a:r>
                      <a:endParaRPr lang="it-IT" sz="32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1A</a:t>
                      </a:r>
                      <a:endParaRPr lang="it-IT" sz="32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1B</a:t>
                      </a:r>
                      <a:endParaRPr lang="it-IT" sz="32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1C</a:t>
                      </a:r>
                      <a:endParaRPr lang="it-IT" sz="32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1D</a:t>
                      </a:r>
                      <a:endParaRPr lang="it-IT" sz="32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774">
                <a:tc gridSpan="4"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8.00-8.10</a:t>
                      </a:r>
                      <a:r>
                        <a:rPr lang="it-IT" sz="24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</a:t>
                      </a:r>
                      <a:r>
                        <a:rPr lang="it-IT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Appello</a:t>
                      </a:r>
                      <a:r>
                        <a:rPr lang="it-IT" sz="24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e trasferimento</a:t>
                      </a:r>
                      <a:endParaRPr lang="it-IT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337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solidFill>
                            <a:srgbClr val="002060"/>
                          </a:solidFill>
                        </a:rPr>
                        <a:t>8.10-9.10</a:t>
                      </a:r>
                      <a:endParaRPr lang="it-IT" sz="28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700" dirty="0" smtClean="0">
                          <a:solidFill>
                            <a:srgbClr val="002060"/>
                          </a:solidFill>
                        </a:rPr>
                        <a:t>BASKET</a:t>
                      </a:r>
                      <a:endParaRPr lang="it-IT" sz="27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700" dirty="0" smtClean="0">
                          <a:solidFill>
                            <a:srgbClr val="002060"/>
                          </a:solidFill>
                        </a:rPr>
                        <a:t>PALLAVOLO</a:t>
                      </a:r>
                      <a:endParaRPr lang="it-IT" sz="27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dirty="0" smtClean="0">
                          <a:solidFill>
                            <a:srgbClr val="002060"/>
                          </a:solidFill>
                        </a:rPr>
                        <a:t>BASKET </a:t>
                      </a:r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700" dirty="0" smtClean="0">
                          <a:solidFill>
                            <a:srgbClr val="002060"/>
                          </a:solidFill>
                        </a:rPr>
                        <a:t>PALLAVOLO</a:t>
                      </a:r>
                      <a:endParaRPr lang="it-IT" sz="27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solidFill>
                            <a:srgbClr val="002060"/>
                          </a:solidFill>
                        </a:rPr>
                        <a:t>9.20-10.20</a:t>
                      </a:r>
                      <a:endParaRPr lang="it-IT" sz="28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dirty="0" smtClean="0">
                          <a:solidFill>
                            <a:srgbClr val="002060"/>
                          </a:solidFill>
                        </a:rPr>
                        <a:t>BASKET</a:t>
                      </a:r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700" dirty="0" smtClean="0">
                          <a:solidFill>
                            <a:srgbClr val="002060"/>
                          </a:solidFill>
                        </a:rPr>
                        <a:t>PALLAVOLO</a:t>
                      </a:r>
                      <a:endParaRPr lang="it-IT" sz="27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700" dirty="0" smtClean="0">
                          <a:solidFill>
                            <a:srgbClr val="002060"/>
                          </a:solidFill>
                        </a:rPr>
                        <a:t>PALLAVOLO</a:t>
                      </a:r>
                      <a:endParaRPr lang="it-IT" sz="27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dirty="0" smtClean="0">
                          <a:solidFill>
                            <a:srgbClr val="002060"/>
                          </a:solidFill>
                        </a:rPr>
                        <a:t>BASKET</a:t>
                      </a:r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 smtClean="0">
                          <a:solidFill>
                            <a:srgbClr val="002060"/>
                          </a:solidFill>
                        </a:rPr>
                        <a:t>10.30-11.30</a:t>
                      </a: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700" dirty="0" smtClean="0">
                          <a:solidFill>
                            <a:srgbClr val="002060"/>
                          </a:solidFill>
                        </a:rPr>
                        <a:t>PALLAVOLO</a:t>
                      </a:r>
                      <a:endParaRPr lang="it-IT" sz="27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700" dirty="0" smtClean="0">
                          <a:solidFill>
                            <a:srgbClr val="002060"/>
                          </a:solidFill>
                        </a:rPr>
                        <a:t>BASKET</a:t>
                      </a:r>
                      <a:endParaRPr lang="it-IT" sz="27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700" dirty="0" smtClean="0">
                          <a:solidFill>
                            <a:srgbClr val="002060"/>
                          </a:solidFill>
                        </a:rPr>
                        <a:t>BASKET</a:t>
                      </a:r>
                      <a:endParaRPr lang="it-IT" sz="27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700" dirty="0" smtClean="0">
                          <a:solidFill>
                            <a:srgbClr val="002060"/>
                          </a:solidFill>
                        </a:rPr>
                        <a:t>PALLAVOLO</a:t>
                      </a:r>
                      <a:endParaRPr lang="it-IT" sz="27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247"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11.30-11.45</a:t>
                      </a:r>
                      <a:r>
                        <a:rPr lang="it-IT" sz="2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it-IT" sz="24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Ricreazione</a:t>
                      </a:r>
                      <a:endParaRPr lang="it-IT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7881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solidFill>
                            <a:srgbClr val="002060"/>
                          </a:solidFill>
                        </a:rPr>
                        <a:t>11.45-12.45</a:t>
                      </a:r>
                      <a:endParaRPr lang="it-IT" sz="28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t-IT" sz="2800" dirty="0" smtClean="0">
                          <a:solidFill>
                            <a:srgbClr val="002060"/>
                          </a:solidFill>
                        </a:rPr>
                        <a:t>GINNASTICA ARTISTICA  </a:t>
                      </a:r>
                      <a:r>
                        <a:rPr lang="it-IT" sz="2800" baseline="0" dirty="0" smtClean="0">
                          <a:solidFill>
                            <a:srgbClr val="002060"/>
                          </a:solidFill>
                        </a:rPr>
                        <a:t> -</a:t>
                      </a:r>
                      <a:r>
                        <a:rPr lang="it-IT" sz="2800" dirty="0" smtClean="0">
                          <a:solidFill>
                            <a:srgbClr val="002060"/>
                          </a:solidFill>
                        </a:rPr>
                        <a:t>esibizione e circuito-</a:t>
                      </a:r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 sz="28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6988" y="188913"/>
            <a:ext cx="9124951" cy="13223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8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it-IT" sz="40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SPORT DEL </a:t>
            </a:r>
            <a:r>
              <a:rPr lang="it-IT" sz="4000" b="1" i="1" dirty="0" smtClean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TERRITORIO</a:t>
            </a:r>
            <a:r>
              <a:rPr lang="it-IT" sz="40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it-IT" sz="40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700" b="1" i="1" dirty="0" smtClean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15 MARZO </a:t>
            </a:r>
            <a:r>
              <a:rPr lang="it-IT" sz="27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700" b="1" i="1" dirty="0" smtClean="0">
                <a:solidFill>
                  <a:schemeClr val="accent2"/>
                </a:solidFill>
              </a:rPr>
              <a:t>2019 </a:t>
            </a:r>
            <a:r>
              <a:rPr lang="it-IT" sz="2700" b="1" i="1" dirty="0">
                <a:solidFill>
                  <a:schemeClr val="accent2"/>
                </a:solidFill>
              </a:rPr>
              <a:t>(</a:t>
            </a:r>
            <a:r>
              <a:rPr lang="it-IT" sz="2700" b="1" i="1" dirty="0" smtClean="0">
                <a:solidFill>
                  <a:schemeClr val="accent2"/>
                </a:solidFill>
              </a:rPr>
              <a:t>classi seconde e terze)</a:t>
            </a:r>
            <a:endParaRPr lang="it-IT" sz="2700" i="1" dirty="0">
              <a:solidFill>
                <a:schemeClr val="accent2"/>
              </a:solidFill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1"/>
          </p:nvPr>
        </p:nvGraphicFramePr>
        <p:xfrm>
          <a:off x="73025" y="1412776"/>
          <a:ext cx="9143998" cy="557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5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5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5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5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3765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CLASSI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2A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2B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2C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2D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3B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3C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53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8.00-8.10</a:t>
                      </a:r>
                      <a:r>
                        <a:rPr lang="it-IT" sz="2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</a:t>
                      </a:r>
                      <a:r>
                        <a:rPr lang="it-IT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Appello</a:t>
                      </a:r>
                      <a:r>
                        <a:rPr lang="it-IT" sz="2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e trasferimento</a:t>
                      </a:r>
                      <a:endParaRPr lang="it-IT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7784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8.10-9.10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CALCIO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VOLLEY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VOLLEY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BREAK DANCE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CALCIO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TAG RUGBY</a:t>
                      </a: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784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9.20-10.20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VOLLEY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CALCIO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BREAK DANCE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CALCIO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TAG RUGBY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VOLLEY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784">
                <a:tc>
                  <a:txBody>
                    <a:bodyPr/>
                    <a:lstStyle/>
                    <a:p>
                      <a:pPr algn="l"/>
                      <a:r>
                        <a:rPr lang="it-IT" sz="1800" b="1" dirty="0" smtClean="0">
                          <a:solidFill>
                            <a:srgbClr val="002060"/>
                          </a:solidFill>
                        </a:rPr>
                        <a:t>10.30-11.30</a:t>
                      </a: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TAG RUGBY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BREAK DANCE</a:t>
                      </a: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CALCIO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VOLLEY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VOLLEY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CALCIO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960">
                <a:tc gridSpan="7"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11.30-11.45</a:t>
                      </a:r>
                      <a:r>
                        <a:rPr lang="it-IT" sz="2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Ricreazione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06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002060"/>
                          </a:solidFill>
                        </a:rPr>
                        <a:t>11.50-12.50</a:t>
                      </a:r>
                    </a:p>
                    <a:p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BREAK DANCE</a:t>
                      </a: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VOLLEY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TAG RUGBY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VOLLEY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CALCIO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CALCIO</a:t>
                      </a:r>
                      <a:endParaRPr lang="it-IT" sz="2400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 marL="68580" marR="6858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6988" y="188913"/>
            <a:ext cx="9124951" cy="13223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8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it-IT" sz="40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SPORT </a:t>
            </a:r>
            <a:r>
              <a:rPr lang="it-IT" sz="4000" b="1" i="1" dirty="0" smtClean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PARAOLIMPICI</a:t>
            </a:r>
            <a:r>
              <a:rPr lang="it-IT" sz="40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it-IT" sz="4000" b="1" i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700" b="1" i="1" dirty="0" smtClean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16 MARZO </a:t>
            </a:r>
            <a:r>
              <a:rPr lang="it-IT" sz="27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700" b="1" i="1" dirty="0" smtClean="0">
                <a:solidFill>
                  <a:schemeClr val="accent2"/>
                </a:solidFill>
              </a:rPr>
              <a:t>2019 </a:t>
            </a:r>
            <a:endParaRPr lang="it-IT" sz="2700" i="1" dirty="0">
              <a:solidFill>
                <a:schemeClr val="accent2"/>
              </a:solidFill>
            </a:endParaRPr>
          </a:p>
        </p:txBody>
      </p:sp>
      <p:graphicFrame>
        <p:nvGraphicFramePr>
          <p:cNvPr id="16403" name="Group 19"/>
          <p:cNvGraphicFramePr>
            <a:graphicFrameLocks noGrp="1"/>
          </p:cNvGraphicFramePr>
          <p:nvPr>
            <p:ph sz="half" idx="1"/>
          </p:nvPr>
        </p:nvGraphicFramePr>
        <p:xfrm>
          <a:off x="73025" y="1700213"/>
          <a:ext cx="9078913" cy="5004435"/>
        </p:xfrm>
        <a:graphic>
          <a:graphicData uri="http://schemas.openxmlformats.org/drawingml/2006/table">
            <a:tbl>
              <a:tblPr/>
              <a:tblGrid>
                <a:gridCol w="205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7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8.00-8.10    Appello e trasferimento al palazzetto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8.10-9.10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PRIMO SOCCORSO presentazione progetto -fase uno-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9.10-10.10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MAURO VETTORELLO associazione 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OLTRE L’ INDIFFERENZA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TENNIS IN CARROZZINA presentazione e dibattito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SITTING VOLLEY presentazione e dibattito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10.15-10.40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TENNIS IN CARROZZINA dimostrazione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10.40-10.55 Ricreazione 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11.00-12.30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SITTING VOLLEY parte pratica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12.30-12.50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PREMIAZIONI CLASSI PRIME E SECONDE/TERZE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SALUTI E RINGRAZIAMENTI</a:t>
                      </a:r>
                    </a:p>
                  </a:txBody>
                  <a:tcPr marL="68580" marR="685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15913" y="422275"/>
            <a:ext cx="8423275" cy="6061075"/>
          </a:xfrm>
        </p:spPr>
        <p:txBody>
          <a:bodyPr rtlCol="0">
            <a:normAutofit fontScale="4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4400" dirty="0"/>
              <a:t/>
            </a:r>
            <a:br>
              <a:rPr lang="it-IT" sz="4400" dirty="0"/>
            </a:br>
            <a:r>
              <a:rPr lang="it-IT" sz="5900" b="1" dirty="0" smtClean="0">
                <a:solidFill>
                  <a:srgbClr val="002060"/>
                </a:solidFill>
              </a:rPr>
              <a:t>Sono state contattate alcune Società Sportive del territorio.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5900" dirty="0" smtClean="0">
                <a:solidFill>
                  <a:srgbClr val="002060"/>
                </a:solidFill>
              </a:rPr>
              <a:t/>
            </a:r>
            <a:br>
              <a:rPr lang="it-IT" sz="5900" dirty="0" smtClean="0">
                <a:solidFill>
                  <a:srgbClr val="002060"/>
                </a:solidFill>
              </a:rPr>
            </a:br>
            <a:r>
              <a:rPr lang="it-IT" sz="5900" dirty="0" smtClean="0">
                <a:solidFill>
                  <a:srgbClr val="002060"/>
                </a:solidFill>
              </a:rPr>
              <a:t>Dalla loro disponibilità è nato questo progetto che potrà subire delle modifiche in base alle condizioni climatiche o sopraggiunte esigenze organizzative.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5900" dirty="0" smtClean="0">
                <a:solidFill>
                  <a:srgbClr val="002060"/>
                </a:solidFill>
              </a:rPr>
              <a:t/>
            </a:r>
            <a:br>
              <a:rPr lang="it-IT" sz="5900" dirty="0" smtClean="0">
                <a:solidFill>
                  <a:srgbClr val="002060"/>
                </a:solidFill>
              </a:rPr>
            </a:br>
            <a:r>
              <a:rPr lang="it-IT" sz="5900" dirty="0" smtClean="0">
                <a:solidFill>
                  <a:srgbClr val="002060"/>
                </a:solidFill>
              </a:rPr>
              <a:t>Affinché si realizzi ci sarà bisogno della collaborazione dei docenti in orario per l’assistenza ai ragazzi.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5900" dirty="0" smtClean="0">
                <a:solidFill>
                  <a:srgbClr val="002060"/>
                </a:solidFill>
              </a:rPr>
              <a:t/>
            </a:r>
            <a:br>
              <a:rPr lang="it-IT" sz="5900" dirty="0" smtClean="0">
                <a:solidFill>
                  <a:srgbClr val="002060"/>
                </a:solidFill>
              </a:rPr>
            </a:br>
            <a:r>
              <a:rPr lang="it-IT" sz="5900" dirty="0" smtClean="0">
                <a:solidFill>
                  <a:srgbClr val="002060"/>
                </a:solidFill>
              </a:rPr>
              <a:t>Nelle caso in cui il tempo non ci assista si procederà con la visione del film INVICTUS e successivamente con due filmati riguardanti gli sport paraolimpici, </a:t>
            </a:r>
            <a:r>
              <a:rPr lang="it-IT" sz="5900" dirty="0" smtClean="0">
                <a:solidFill>
                  <a:srgbClr val="002060"/>
                </a:solidFill>
              </a:rPr>
              <a:t>di BEBE </a:t>
            </a:r>
            <a:r>
              <a:rPr lang="it-IT" sz="5900" dirty="0" smtClean="0">
                <a:solidFill>
                  <a:srgbClr val="002060"/>
                </a:solidFill>
              </a:rPr>
              <a:t>VIO ed ALEX ZANARDI</a:t>
            </a:r>
            <a:r>
              <a:rPr lang="it-IT" sz="5100" dirty="0" smtClean="0">
                <a:solidFill>
                  <a:srgbClr val="002060"/>
                </a:solidFill>
              </a:rPr>
              <a:t>.</a:t>
            </a:r>
            <a:endParaRPr lang="it-IT" sz="5100" dirty="0">
              <a:solidFill>
                <a:srgbClr val="002060"/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4400" dirty="0">
                <a:solidFill>
                  <a:srgbClr val="002060"/>
                </a:solidFill>
              </a:rPr>
              <a:t/>
            </a:r>
            <a:br>
              <a:rPr lang="it-IT" sz="4400" dirty="0">
                <a:solidFill>
                  <a:srgbClr val="002060"/>
                </a:solidFill>
              </a:rPr>
            </a:br>
            <a:endParaRPr lang="it-IT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181</Words>
  <Application>Microsoft Office PowerPoint</Application>
  <PresentationFormat>Presentazione su schermo (4:3)</PresentationFormat>
  <Paragraphs>88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Aharoni</vt:lpstr>
      <vt:lpstr>Arial</vt:lpstr>
      <vt:lpstr>Calibri</vt:lpstr>
      <vt:lpstr>Tema di Office</vt:lpstr>
      <vt:lpstr>GIORNATE DELLO SPORT 2019 SC. SECONDARIA DI SALGAREDA</vt:lpstr>
      <vt:lpstr> SPORT DEL TERRITORIO 14 MARZO  2019 (classi prime)</vt:lpstr>
      <vt:lpstr> SPORT DEL TERRITORIO 15 MARZO  2019 (classi seconde e terze)</vt:lpstr>
      <vt:lpstr> SPORT PARAOLIMPICI 16 MARZO  2019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Erika Poles</dc:creator>
  <cp:lastModifiedBy>Gabriella Brescancin</cp:lastModifiedBy>
  <cp:revision>31</cp:revision>
  <dcterms:created xsi:type="dcterms:W3CDTF">2019-01-28T15:17:47Z</dcterms:created>
  <dcterms:modified xsi:type="dcterms:W3CDTF">2019-02-28T10:30:30Z</dcterms:modified>
</cp:coreProperties>
</file>