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f1d040652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f1d040652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dd30791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dd30791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f1d04065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f1d04065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1d040652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1d040652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1d040652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f1d040652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1d040652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1d040652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1d040652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f1d040652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1d040652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1d040652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1d040652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1d040652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32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I.C. ALVISE PISANI</a:t>
            </a:r>
            <a:endParaRPr sz="5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NUOVO LOGO - rev.2</a:t>
            </a:r>
            <a:endParaRPr sz="5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M2</a:t>
            </a:r>
            <a:endParaRPr sz="100"/>
          </a:p>
        </p:txBody>
      </p:sp>
      <p:pic>
        <p:nvPicPr>
          <p:cNvPr id="121" name="Google Shape;121;p22" title="logo un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4275" y="2458000"/>
            <a:ext cx="2321376" cy="328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 title="LOGO nodo ner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850" y="1121550"/>
            <a:ext cx="4018750" cy="446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-765953" y="75825"/>
            <a:ext cx="6348600" cy="608400"/>
          </a:xfrm>
          <a:prstGeom prst="rect">
            <a:avLst/>
          </a:prstGeom>
        </p:spPr>
        <p:txBody>
          <a:bodyPr anchorCtr="0" anchor="b" bIns="68125" lIns="68125" spcFirstLastPara="1" rIns="68125" wrap="square" tIns="6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173"/>
              <a:t>Logo precedente</a:t>
            </a:r>
            <a:endParaRPr sz="4173"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08" y="243169"/>
            <a:ext cx="3785246" cy="28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logo un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278" y="684225"/>
            <a:ext cx="3837957" cy="54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ctrTitle"/>
          </p:nvPr>
        </p:nvSpPr>
        <p:spPr>
          <a:xfrm>
            <a:off x="3536750" y="1094876"/>
            <a:ext cx="7048800" cy="675300"/>
          </a:xfrm>
          <a:prstGeom prst="rect">
            <a:avLst/>
          </a:prstGeom>
        </p:spPr>
        <p:txBody>
          <a:bodyPr anchorCtr="0" anchor="b" bIns="75625" lIns="75625" spcFirstLastPara="1" rIns="75625" wrap="square" tIns="75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33"/>
              <a:t>Nuovo logo </a:t>
            </a:r>
            <a:endParaRPr sz="46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32"/>
              <a:t>(rielaborato nelle vers.1 e vers.2)</a:t>
            </a:r>
            <a:endParaRPr sz="123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versione 1</a:t>
            </a:r>
            <a:endParaRPr sz="2822"/>
          </a:p>
        </p:txBody>
      </p:sp>
      <p:pic>
        <p:nvPicPr>
          <p:cNvPr id="68" name="Google Shape;68;p15" title="LOGO DEFINITIVO 20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325" y="995150"/>
            <a:ext cx="4059349" cy="44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logo un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275" y="2458000"/>
            <a:ext cx="2321376" cy="328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Proposte A1 e B1 </a:t>
            </a:r>
            <a:endParaRPr sz="100"/>
          </a:p>
        </p:txBody>
      </p:sp>
      <p:pic>
        <p:nvPicPr>
          <p:cNvPr id="75" name="Google Shape;75;p16" title="logo un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350" y="3558050"/>
            <a:ext cx="1400650" cy="19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LOGO DEFINITIVO 2026 _con bambini NO SO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36037"/>
            <a:ext cx="3639624" cy="395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LOGO DEFINITIVO 2026 _con bambini E SOL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5002" y="1236024"/>
            <a:ext cx="3732675" cy="40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title="logo un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75" y="0"/>
            <a:ext cx="4074049" cy="57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versione 2</a:t>
            </a:r>
            <a:endParaRPr sz="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C2 e D2</a:t>
            </a:r>
            <a:endParaRPr sz="100"/>
          </a:p>
        </p:txBody>
      </p:sp>
      <p:pic>
        <p:nvPicPr>
          <p:cNvPr id="89" name="Google Shape;89;p18" title="LOGO nodo bianco BAMBINI_no so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25" y="1273950"/>
            <a:ext cx="3624798" cy="40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 title="LOGO nodo bianco_bambini e so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774" y="1273950"/>
            <a:ext cx="3437449" cy="3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 title="logo un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175" y="3545400"/>
            <a:ext cx="1400650" cy="19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E2 e F2</a:t>
            </a:r>
            <a:endParaRPr sz="100"/>
          </a:p>
        </p:txBody>
      </p:sp>
      <p:pic>
        <p:nvPicPr>
          <p:cNvPr id="97" name="Google Shape;97;p19" title="logo un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75" y="3545400"/>
            <a:ext cx="1400650" cy="19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 title="LOGO nodo arcobalen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3950"/>
            <a:ext cx="3344981" cy="37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 title="LOGO nodo rosa blu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225" y="1273950"/>
            <a:ext cx="3344981" cy="37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G2 e H2</a:t>
            </a:r>
            <a:endParaRPr sz="100"/>
          </a:p>
        </p:txBody>
      </p:sp>
      <p:pic>
        <p:nvPicPr>
          <p:cNvPr id="105" name="Google Shape;105;p20" title="logo un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75" y="3545400"/>
            <a:ext cx="1400650" cy="19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 title="LOGO arcobaleno bambin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3950"/>
            <a:ext cx="3344981" cy="37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 title="LOGO nodo arcob_bambini e sol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225" y="1273950"/>
            <a:ext cx="3344981" cy="37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ctrTitle"/>
          </p:nvPr>
        </p:nvSpPr>
        <p:spPr>
          <a:xfrm>
            <a:off x="459913" y="304950"/>
            <a:ext cx="85206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600"/>
              <a:t>Proposta I2 e L2</a:t>
            </a:r>
            <a:endParaRPr sz="100"/>
          </a:p>
        </p:txBody>
      </p:sp>
      <p:pic>
        <p:nvPicPr>
          <p:cNvPr id="113" name="Google Shape;113;p21" title="logo un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75" y="3545400"/>
            <a:ext cx="1400650" cy="19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 title="LOGO nodo rosa blu bambini e so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325" y="1273950"/>
            <a:ext cx="3344981" cy="37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title="LOGO nodo rosa blu BAMBINI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250" y="1273950"/>
            <a:ext cx="3344981" cy="37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