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f1d040652d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3f1d040652d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37dd307913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37dd307913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3f1d040652d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3f1d040652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f1d040652d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f1d040652d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f1d040652d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f1d040652d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f1d040652d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f1d040652d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f1d040652d_0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f1d040652d_0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f1d040652d_0_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f1d040652d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f1d040652d_0_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3f1d040652d_0_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4.jpg"/><Relationship Id="rId4" Type="http://schemas.openxmlformats.org/officeDocument/2006/relationships/image" Target="../media/image9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Relationship Id="rId4" Type="http://schemas.openxmlformats.org/officeDocument/2006/relationships/image" Target="../media/image14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jpg"/><Relationship Id="rId4" Type="http://schemas.openxmlformats.org/officeDocument/2006/relationships/image" Target="../media/image14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4.jpg"/><Relationship Id="rId4" Type="http://schemas.openxmlformats.org/officeDocument/2006/relationships/image" Target="../media/image5.jpg"/><Relationship Id="rId5" Type="http://schemas.openxmlformats.org/officeDocument/2006/relationships/image" Target="../media/image2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4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jpg"/><Relationship Id="rId4" Type="http://schemas.openxmlformats.org/officeDocument/2006/relationships/image" Target="../media/image8.jpg"/><Relationship Id="rId5" Type="http://schemas.openxmlformats.org/officeDocument/2006/relationships/image" Target="../media/image14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4.jpg"/><Relationship Id="rId4" Type="http://schemas.openxmlformats.org/officeDocument/2006/relationships/image" Target="../media/image3.jpg"/><Relationship Id="rId5" Type="http://schemas.openxmlformats.org/officeDocument/2006/relationships/image" Target="../media/image1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4.jpg"/><Relationship Id="rId4" Type="http://schemas.openxmlformats.org/officeDocument/2006/relationships/image" Target="../media/image13.jpg"/><Relationship Id="rId5" Type="http://schemas.openxmlformats.org/officeDocument/2006/relationships/image" Target="../media/image11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4.jpg"/><Relationship Id="rId4" Type="http://schemas.openxmlformats.org/officeDocument/2006/relationships/image" Target="../media/image10.jpg"/><Relationship Id="rId5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0" y="744575"/>
            <a:ext cx="8520600" cy="3234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 sz="5600"/>
              <a:t>I.C. ALVISE PISANI</a:t>
            </a:r>
            <a:endParaRPr sz="5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5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 sz="5600"/>
              <a:t>NUOVO LOGO - rev.2</a:t>
            </a:r>
            <a:endParaRPr sz="56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2"/>
          <p:cNvSpPr txBox="1"/>
          <p:nvPr>
            <p:ph type="ctrTitle"/>
          </p:nvPr>
        </p:nvSpPr>
        <p:spPr>
          <a:xfrm>
            <a:off x="459913" y="304950"/>
            <a:ext cx="8520600" cy="816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 sz="5600"/>
              <a:t>Proposta M2</a:t>
            </a:r>
            <a:endParaRPr sz="100"/>
          </a:p>
        </p:txBody>
      </p:sp>
      <p:pic>
        <p:nvPicPr>
          <p:cNvPr id="121" name="Google Shape;121;p22" title="logo uno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74275" y="2458000"/>
            <a:ext cx="2321376" cy="32832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22" title="LOGO nodo nero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10850" y="1121550"/>
            <a:ext cx="4018750" cy="44659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/>
          <p:nvPr>
            <p:ph type="ctrTitle"/>
          </p:nvPr>
        </p:nvSpPr>
        <p:spPr>
          <a:xfrm>
            <a:off x="-765953" y="75825"/>
            <a:ext cx="6348600" cy="608400"/>
          </a:xfrm>
          <a:prstGeom prst="rect">
            <a:avLst/>
          </a:prstGeom>
        </p:spPr>
        <p:txBody>
          <a:bodyPr anchorCtr="0" anchor="b" bIns="68125" lIns="68125" spcFirstLastPara="1" rIns="68125" wrap="square" tIns="681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 sz="4173"/>
              <a:t>Logo precedente</a:t>
            </a:r>
            <a:endParaRPr sz="4173"/>
          </a:p>
        </p:txBody>
      </p:sp>
      <p:pic>
        <p:nvPicPr>
          <p:cNvPr id="60" name="Google Shape;60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33908" y="243169"/>
            <a:ext cx="3785246" cy="2896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4" title="logo uno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25278" y="684225"/>
            <a:ext cx="3837957" cy="5428275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4"/>
          <p:cNvSpPr txBox="1"/>
          <p:nvPr>
            <p:ph type="ctrTitle"/>
          </p:nvPr>
        </p:nvSpPr>
        <p:spPr>
          <a:xfrm>
            <a:off x="3536750" y="1094876"/>
            <a:ext cx="7048800" cy="675300"/>
          </a:xfrm>
          <a:prstGeom prst="rect">
            <a:avLst/>
          </a:prstGeom>
        </p:spPr>
        <p:txBody>
          <a:bodyPr anchorCtr="0" anchor="b" bIns="75625" lIns="75625" spcFirstLastPara="1" rIns="75625" wrap="square" tIns="756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 sz="4633"/>
              <a:t>Nuovo logo </a:t>
            </a:r>
            <a:endParaRPr sz="4633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 sz="1232"/>
              <a:t>(rielaborato nelle vers.1 e vers.2)</a:t>
            </a:r>
            <a:endParaRPr sz="1232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/>
          <p:nvPr>
            <p:ph type="ctrTitle"/>
          </p:nvPr>
        </p:nvSpPr>
        <p:spPr>
          <a:xfrm>
            <a:off x="459913" y="304950"/>
            <a:ext cx="8520600" cy="816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 sz="5600"/>
              <a:t>Proposta versione 1</a:t>
            </a:r>
            <a:endParaRPr sz="2822"/>
          </a:p>
        </p:txBody>
      </p:sp>
      <p:pic>
        <p:nvPicPr>
          <p:cNvPr id="68" name="Google Shape;68;p15" title="LOGO DEFINITIVO 2026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42325" y="995150"/>
            <a:ext cx="4059349" cy="4409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5" title="logo uno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74275" y="2458000"/>
            <a:ext cx="2321376" cy="32832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6"/>
          <p:cNvSpPr txBox="1"/>
          <p:nvPr>
            <p:ph type="ctrTitle"/>
          </p:nvPr>
        </p:nvSpPr>
        <p:spPr>
          <a:xfrm>
            <a:off x="459913" y="304950"/>
            <a:ext cx="8520600" cy="816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 sz="5600"/>
              <a:t>Proposte A1 e B1 </a:t>
            </a:r>
            <a:endParaRPr sz="100"/>
          </a:p>
        </p:txBody>
      </p:sp>
      <p:pic>
        <p:nvPicPr>
          <p:cNvPr id="75" name="Google Shape;75;p16" title="logo uno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54350" y="3558050"/>
            <a:ext cx="1400650" cy="19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16" title="LOGO DEFINITIVO 2026 _con bambini NO SOLE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236037"/>
            <a:ext cx="3639624" cy="3953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16" title="LOGO DEFINITIVO 2026 _con bambini E SOLE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155002" y="1236024"/>
            <a:ext cx="3732675" cy="40544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Google Shape;82;p17" title="logo uno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14675" y="0"/>
            <a:ext cx="4074049" cy="5762202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7"/>
          <p:cNvSpPr txBox="1"/>
          <p:nvPr>
            <p:ph type="ctrTitle"/>
          </p:nvPr>
        </p:nvSpPr>
        <p:spPr>
          <a:xfrm>
            <a:off x="459913" y="304950"/>
            <a:ext cx="8520600" cy="816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 sz="5600"/>
              <a:t>Proposta versione 2</a:t>
            </a:r>
            <a:endParaRPr sz="1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8"/>
          <p:cNvSpPr txBox="1"/>
          <p:nvPr>
            <p:ph type="ctrTitle"/>
          </p:nvPr>
        </p:nvSpPr>
        <p:spPr>
          <a:xfrm>
            <a:off x="459913" y="304950"/>
            <a:ext cx="8520600" cy="816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 sz="5600"/>
              <a:t>Proposta C2 e D2</a:t>
            </a:r>
            <a:endParaRPr sz="100"/>
          </a:p>
        </p:txBody>
      </p:sp>
      <p:pic>
        <p:nvPicPr>
          <p:cNvPr id="89" name="Google Shape;89;p18" title="LOGO nodo bianco BAMBINI_no sole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1425" y="1273950"/>
            <a:ext cx="3624798" cy="4028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8" title="LOGO nodo bianco_bambini e sole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78774" y="1273950"/>
            <a:ext cx="3437449" cy="3819906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8" title="logo uno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947175" y="3545400"/>
            <a:ext cx="1400650" cy="1981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9"/>
          <p:cNvSpPr txBox="1"/>
          <p:nvPr>
            <p:ph type="ctrTitle"/>
          </p:nvPr>
        </p:nvSpPr>
        <p:spPr>
          <a:xfrm>
            <a:off x="459913" y="304950"/>
            <a:ext cx="8520600" cy="816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 sz="5600"/>
              <a:t>Proposta E2 e F2</a:t>
            </a:r>
            <a:endParaRPr sz="100"/>
          </a:p>
        </p:txBody>
      </p:sp>
      <p:pic>
        <p:nvPicPr>
          <p:cNvPr id="97" name="Google Shape;97;p19" title="logo uno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47175" y="3545400"/>
            <a:ext cx="1400650" cy="19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9" title="LOGO nodo arcobaleno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273950"/>
            <a:ext cx="3344981" cy="3717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9" title="LOGO nodo rosa blu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00225" y="1273950"/>
            <a:ext cx="3344981" cy="3717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0"/>
          <p:cNvSpPr txBox="1"/>
          <p:nvPr>
            <p:ph type="ctrTitle"/>
          </p:nvPr>
        </p:nvSpPr>
        <p:spPr>
          <a:xfrm>
            <a:off x="459913" y="304950"/>
            <a:ext cx="8520600" cy="816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 sz="5600"/>
              <a:t>Proposta G2 e H2</a:t>
            </a:r>
            <a:endParaRPr sz="100"/>
          </a:p>
        </p:txBody>
      </p:sp>
      <p:pic>
        <p:nvPicPr>
          <p:cNvPr id="105" name="Google Shape;105;p20" title="logo uno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47175" y="3545400"/>
            <a:ext cx="1400650" cy="19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20" title="LOGO arcobaleno bambini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273950"/>
            <a:ext cx="3344981" cy="3717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20" title="LOGO nodo arcob_bambini e sole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00225" y="1273950"/>
            <a:ext cx="3344981" cy="3717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1"/>
          <p:cNvSpPr txBox="1"/>
          <p:nvPr>
            <p:ph type="ctrTitle"/>
          </p:nvPr>
        </p:nvSpPr>
        <p:spPr>
          <a:xfrm>
            <a:off x="459913" y="304950"/>
            <a:ext cx="8520600" cy="816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 sz="5600"/>
              <a:t>Proposta I2 e L2</a:t>
            </a:r>
            <a:endParaRPr sz="100"/>
          </a:p>
        </p:txBody>
      </p:sp>
      <p:pic>
        <p:nvPicPr>
          <p:cNvPr id="113" name="Google Shape;113;p21" title="logo uno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47175" y="3545400"/>
            <a:ext cx="1400650" cy="19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21" title="LOGO nodo rosa blu bambini e sole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00325" y="1273950"/>
            <a:ext cx="3344981" cy="3717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21" title="LOGO nodo rosa blu BAMBINI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9250" y="1273950"/>
            <a:ext cx="3344981" cy="3717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