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4badef7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4badef7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4badef7b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f4badef7b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4badef7b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f4badef7b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4badef7b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4badef7b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4badef7b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f4badef7b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4badef7b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4badef7b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4badef7b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4badef7b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ccorner.myqloud.eu/#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372500" y="279800"/>
            <a:ext cx="66492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it" sz="2526" b="1"/>
              <a:t>Per navigare in un mare di libri…</a:t>
            </a:r>
            <a:endParaRPr sz="2526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721425" y="3906100"/>
            <a:ext cx="4510500" cy="6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chemeClr val="dk1"/>
                </a:solidFill>
              </a:rPr>
              <a:t>I.C. “Elena Lucrezia Corner”</a:t>
            </a:r>
            <a:endParaRPr sz="19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Che cos’è il Progetto Qloud Scuola? </a:t>
            </a:r>
            <a:endParaRPr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626250"/>
            <a:ext cx="3546000" cy="17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500"/>
              <a:t>Qloud Scuola è una piattaforma gratuita per la gestione della biblioteca scolastica. </a:t>
            </a:r>
            <a:endParaRPr sz="25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700" y="1663263"/>
            <a:ext cx="4981499" cy="181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920" b="1"/>
              <a:t>Cosa si può fare con Qloud Scuola e dove trovare il catalogo online</a:t>
            </a:r>
            <a:endParaRPr sz="1920" b="1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941425"/>
            <a:ext cx="4932600" cy="28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Si può consultare il catalogo online e scegliere il libro che si desidera leggere;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Si possono visualizzare la disponibilità e la collocazione del libro scelto;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Si può ritirare o restituire il libro.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5559550" y="1941425"/>
            <a:ext cx="33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u="sng">
                <a:solidFill>
                  <a:schemeClr val="hlink"/>
                </a:solidFill>
                <a:hlinkClick r:id="rId3"/>
              </a:rPr>
              <a:t>https://iccorner.myqloud.eu/#/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9075" y="959125"/>
            <a:ext cx="672925" cy="86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1000" y="927800"/>
            <a:ext cx="672917" cy="9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2051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920" b="1"/>
              <a:t>Come consultare il catalogo online</a:t>
            </a:r>
            <a:endParaRPr sz="1920" b="1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35400"/>
            <a:ext cx="3987300" cy="32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Dopo essere entrati nella piattaforma, in alto a destra, è possibile scegliere tre modalità di consultazione: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it"/>
              <a:t>scegliendo il pulsante ‘ricerca’;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/>
              <a:t>scegliendo il pulsante ‘Ricerca avanzata’;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/>
              <a:t>scegliendo il pulsante ‘Liste’.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650" y="2425175"/>
            <a:ext cx="4903726" cy="10038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7639500" y="2285400"/>
            <a:ext cx="1504500" cy="572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0520" algn="l" rtl="0">
              <a:spcBef>
                <a:spcPts val="0"/>
              </a:spcBef>
              <a:spcAft>
                <a:spcPts val="0"/>
              </a:spcAft>
              <a:buSzPts val="1920"/>
              <a:buAutoNum type="arabicPeriod"/>
            </a:pPr>
            <a:r>
              <a:rPr lang="it" sz="1920" b="1"/>
              <a:t>Scegliendo il tasto ‘Ricerca’</a:t>
            </a:r>
            <a:endParaRPr sz="1920" b="1"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Cliccando sul tasto ‘Ricerca’ comparirà uno spazio in cui digitare il titolo del libro scelto.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Esempio: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Seguirà poi una schermata con la copertina del volume e l’indicazione della collocazione. 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850" y="2127850"/>
            <a:ext cx="3752475" cy="88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7"/>
          <p:cNvCxnSpPr/>
          <p:nvPr/>
        </p:nvCxnSpPr>
        <p:spPr>
          <a:xfrm>
            <a:off x="1385800" y="2465150"/>
            <a:ext cx="5598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920" b="1"/>
              <a:t>2. Scegliendo il tasto ‘Ricerca avanzata’</a:t>
            </a:r>
            <a:endParaRPr sz="1920" b="1"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652325"/>
            <a:ext cx="36327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695"/>
              <a:t>Cliccando sul tasto ‘Ricerca avanzata’ compare una schermata in cui è possibile cercare un libro in modo dettagliato, quindi scegliendo l’autore, il titolo, la casa editrice e/o attraverso alcune parole chiave. </a:t>
            </a:r>
            <a:endParaRPr sz="1695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sz="1695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395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175" y="1652325"/>
            <a:ext cx="4894799" cy="255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920" b="1"/>
              <a:t>3. Scegliendo il pulsante ‘Liste’</a:t>
            </a:r>
            <a:endParaRPr sz="1920" b="1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085850"/>
            <a:ext cx="8520600" cy="12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Cliccando sul tasto ‘Liste’ è possibile fare una ricerca per categorie. Dunque, si può scegliere un libro selezionando una delle caselle colorate (autori, collane, genere, titoli, etc.).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675" y="2305350"/>
            <a:ext cx="6410747" cy="24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920" b="1"/>
              <a:t>Come funziona il prestito? </a:t>
            </a:r>
            <a:endParaRPr sz="1920" b="1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1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Sulla tessere biblioteca è presente un codice identificativo del singolo alunno/a. In questo modo il prestito e la restituzione vengono registrate nella piattaforma.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Qualche regola in più…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Il prestito ha una durata di un mese;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non è possibile scambiare i libri con i compagni senza averne registrato i passaggi;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i libri sono oggetti preziosi, per questo vanno trattati con cura. 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l="5029" t="3701" r="5155" b="10806"/>
          <a:stretch/>
        </p:blipFill>
        <p:spPr>
          <a:xfrm rot="1786873">
            <a:off x="7067734" y="1075196"/>
            <a:ext cx="1742008" cy="971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Presentazione su schermo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Per navigare in un mare di libri…</vt:lpstr>
      <vt:lpstr>Che cos’è il Progetto Qloud Scuola? </vt:lpstr>
      <vt:lpstr>Cosa si può fare con Qloud Scuola e dove trovare il catalogo online</vt:lpstr>
      <vt:lpstr>Come consultare il catalogo online</vt:lpstr>
      <vt:lpstr>Scegliendo il tasto ‘Ricerca’</vt:lpstr>
      <vt:lpstr>2. Scegliendo il tasto ‘Ricerca avanzata’</vt:lpstr>
      <vt:lpstr>3. Scegliendo il pulsante ‘Liste’</vt:lpstr>
      <vt:lpstr>Come funziona il prestito?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 navigare in un mare di libri…</dc:title>
  <dc:creator>Laura - Istituto Comprensivo di Fossò</dc:creator>
  <cp:lastModifiedBy>Laura - Istituto Comprensivo di Fossò</cp:lastModifiedBy>
  <cp:revision>1</cp:revision>
  <dcterms:modified xsi:type="dcterms:W3CDTF">2024-10-28T10:18:56Z</dcterms:modified>
</cp:coreProperties>
</file>