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Amatic SC"/>
      <p:regular r:id="rId13"/>
      <p:bold r:id="rId14"/>
    </p:embeddedFont>
    <p:embeddedFont>
      <p:font typeface="Candara"/>
      <p:regular r:id="rId15"/>
      <p:bold r:id="rId16"/>
      <p:italic r:id="rId17"/>
      <p:boldItalic r:id="rId18"/>
    </p:embeddedFont>
    <p:embeddedFont>
      <p:font typeface="Shantell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xwRpnpIUl9jOsZbc8Lc51rvp2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hantellSans-bold.fntdata"/><Relationship Id="rId11" Type="http://schemas.openxmlformats.org/officeDocument/2006/relationships/slide" Target="slides/slide6.xml"/><Relationship Id="rId22" Type="http://schemas.openxmlformats.org/officeDocument/2006/relationships/font" Target="fonts/ShantellSans-boldItalic.fntdata"/><Relationship Id="rId10" Type="http://schemas.openxmlformats.org/officeDocument/2006/relationships/slide" Target="slides/slide5.xml"/><Relationship Id="rId21" Type="http://schemas.openxmlformats.org/officeDocument/2006/relationships/font" Target="fonts/ShantellSans-italic.fntdata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hantellSans-regular.fntdata"/><Relationship Id="rId6" Type="http://schemas.openxmlformats.org/officeDocument/2006/relationships/slide" Target="slides/slide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32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5.png"/><Relationship Id="rId10" Type="http://schemas.openxmlformats.org/officeDocument/2006/relationships/image" Target="../media/image5.png"/><Relationship Id="rId9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27.png"/><Relationship Id="rId9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1562462" y="3333230"/>
            <a:ext cx="6077046" cy="6077046"/>
            <a:chOff x="0" y="0"/>
            <a:chExt cx="812800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8843445" y="1637463"/>
            <a:ext cx="84159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19"/>
              <a:buFont typeface="Arial"/>
              <a:buNone/>
            </a:pPr>
            <a:r>
              <a:rPr b="1" i="0" lang="en-US" sz="10119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IL MIO CAPOLAVORO</a:t>
            </a:r>
            <a:endParaRPr b="1" i="0" sz="39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6793855" y="1530860"/>
            <a:ext cx="1691305" cy="1556000"/>
          </a:xfrm>
          <a:custGeom>
            <a:rect b="b" l="l" r="r" t="t"/>
            <a:pathLst>
              <a:path extrusionOk="0" h="1556000" w="1691305">
                <a:moveTo>
                  <a:pt x="1691305" y="0"/>
                </a:moveTo>
                <a:lnTo>
                  <a:pt x="0" y="0"/>
                </a:lnTo>
                <a:lnTo>
                  <a:pt x="0" y="1556000"/>
                </a:lnTo>
                <a:lnTo>
                  <a:pt x="1691305" y="1556000"/>
                </a:lnTo>
                <a:lnTo>
                  <a:pt x="169130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-1672601">
            <a:off x="16259864" y="8859418"/>
            <a:ext cx="1998872" cy="1019425"/>
          </a:xfrm>
          <a:custGeom>
            <a:rect b="b" l="l" r="r" t="t"/>
            <a:pathLst>
              <a:path extrusionOk="0" h="1019425" w="1998872">
                <a:moveTo>
                  <a:pt x="0" y="0"/>
                </a:moveTo>
                <a:lnTo>
                  <a:pt x="1998872" y="0"/>
                </a:lnTo>
                <a:lnTo>
                  <a:pt x="1998872" y="1019424"/>
                </a:lnTo>
                <a:lnTo>
                  <a:pt x="0" y="1019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6137516" y="968486"/>
            <a:ext cx="1496394" cy="1833254"/>
          </a:xfrm>
          <a:custGeom>
            <a:rect b="b" l="l" r="r" t="t"/>
            <a:pathLst>
              <a:path extrusionOk="0" h="1833254" w="1496394">
                <a:moveTo>
                  <a:pt x="0" y="0"/>
                </a:moveTo>
                <a:lnTo>
                  <a:pt x="1496394" y="0"/>
                </a:lnTo>
                <a:lnTo>
                  <a:pt x="1496394" y="1833255"/>
                </a:lnTo>
                <a:lnTo>
                  <a:pt x="0" y="1833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4611229" y="315533"/>
            <a:ext cx="674887" cy="652954"/>
          </a:xfrm>
          <a:custGeom>
            <a:rect b="b" l="l" r="r" t="t"/>
            <a:pathLst>
              <a:path extrusionOk="0" h="652954" w="674887">
                <a:moveTo>
                  <a:pt x="0" y="0"/>
                </a:moveTo>
                <a:lnTo>
                  <a:pt x="674887" y="0"/>
                </a:lnTo>
                <a:lnTo>
                  <a:pt x="674887" y="652953"/>
                </a:lnTo>
                <a:lnTo>
                  <a:pt x="0" y="652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019046" y="2789814"/>
            <a:ext cx="7163877" cy="716387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881009" y="7862352"/>
            <a:ext cx="7752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5"/>
              <a:buFont typeface="Arial"/>
              <a:buNone/>
            </a:pPr>
            <a:r>
              <a:rPr lang="en-US" sz="3825">
                <a:solidFill>
                  <a:srgbClr val="FFFFFF"/>
                </a:solidFill>
              </a:rPr>
              <a:t>NOME E COGNOME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881008" y="6473525"/>
            <a:ext cx="7752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lang="en-US" sz="64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TITOLO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 rot="4032897">
            <a:off x="6562166" y="872431"/>
            <a:ext cx="1105976" cy="1318601"/>
          </a:xfrm>
          <a:custGeom>
            <a:rect b="b" l="l" r="r" t="t"/>
            <a:pathLst>
              <a:path extrusionOk="0" h="1317835" w="1105334">
                <a:moveTo>
                  <a:pt x="0" y="0"/>
                </a:moveTo>
                <a:lnTo>
                  <a:pt x="1105334" y="0"/>
                </a:lnTo>
                <a:lnTo>
                  <a:pt x="1105334" y="1317834"/>
                </a:lnTo>
                <a:lnTo>
                  <a:pt x="0" y="1317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258578" y="8969165"/>
            <a:ext cx="1304656" cy="1317835"/>
          </a:xfrm>
          <a:custGeom>
            <a:rect b="b" l="l" r="r" t="t"/>
            <a:pathLst>
              <a:path extrusionOk="0" h="1317835" w="1304656">
                <a:moveTo>
                  <a:pt x="0" y="0"/>
                </a:moveTo>
                <a:lnTo>
                  <a:pt x="1304656" y="0"/>
                </a:lnTo>
                <a:lnTo>
                  <a:pt x="1304656" y="1317835"/>
                </a:lnTo>
                <a:lnTo>
                  <a:pt x="0" y="1317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16073160" y="778636"/>
            <a:ext cx="1835333" cy="500128"/>
          </a:xfrm>
          <a:custGeom>
            <a:rect b="b" l="l" r="r" t="t"/>
            <a:pathLst>
              <a:path extrusionOk="0" h="500128" w="1835333">
                <a:moveTo>
                  <a:pt x="0" y="0"/>
                </a:moveTo>
                <a:lnTo>
                  <a:pt x="1835333" y="0"/>
                </a:lnTo>
                <a:lnTo>
                  <a:pt x="1835333" y="500128"/>
                </a:lnTo>
                <a:lnTo>
                  <a:pt x="0" y="500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369783" y="373433"/>
            <a:ext cx="1317835" cy="1317835"/>
          </a:xfrm>
          <a:custGeom>
            <a:rect b="b" l="l" r="r" t="t"/>
            <a:pathLst>
              <a:path extrusionOk="0" h="1317835" w="1317835">
                <a:moveTo>
                  <a:pt x="0" y="0"/>
                </a:moveTo>
                <a:lnTo>
                  <a:pt x="1317834" y="0"/>
                </a:lnTo>
                <a:lnTo>
                  <a:pt x="1317834" y="1317834"/>
                </a:lnTo>
                <a:lnTo>
                  <a:pt x="0" y="1317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15309959" y="7602106"/>
            <a:ext cx="2235943" cy="223594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415237" y="1969623"/>
            <a:ext cx="142320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23"/>
              <a:buFont typeface="Arial"/>
              <a:buNone/>
            </a:pPr>
            <a:r>
              <a:rPr b="1" i="0" lang="en-US" sz="8723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QUAL È IL MIO CAPOLAVORO?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062162" y="3463274"/>
            <a:ext cx="15197138" cy="5256804"/>
            <a:chOff x="0" y="-9525"/>
            <a:chExt cx="20262850" cy="700907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20262850" cy="6999546"/>
            </a:xfrm>
            <a:custGeom>
              <a:rect b="b" l="l" r="r" t="t"/>
              <a:pathLst>
                <a:path extrusionOk="0" h="6999546" w="20262850">
                  <a:moveTo>
                    <a:pt x="0" y="0"/>
                  </a:moveTo>
                  <a:lnTo>
                    <a:pt x="20262850" y="0"/>
                  </a:lnTo>
                  <a:lnTo>
                    <a:pt x="20262850" y="6999546"/>
                  </a:lnTo>
                  <a:lnTo>
                    <a:pt x="0" y="69995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9" name="Google Shape;109;p2"/>
            <p:cNvSpPr txBox="1"/>
            <p:nvPr/>
          </p:nvSpPr>
          <p:spPr>
            <a:xfrm>
              <a:off x="0" y="-9525"/>
              <a:ext cx="20262850" cy="7009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452438" lvl="1" marL="90487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Char char="•"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Attività:		</a:t>
              </a:r>
              <a:endParaRPr sz="5000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452438" lvl="1" marL="90487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Char char="•"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Ambito:				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2438" lvl="1" marL="90487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Char char="•"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Motivazioni:		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14664402" y="0"/>
            <a:ext cx="4582297" cy="664433"/>
          </a:xfrm>
          <a:custGeom>
            <a:rect b="b" l="l" r="r" t="t"/>
            <a:pathLst>
              <a:path extrusionOk="0" h="664433" w="4582297">
                <a:moveTo>
                  <a:pt x="0" y="0"/>
                </a:moveTo>
                <a:lnTo>
                  <a:pt x="4582296" y="0"/>
                </a:lnTo>
                <a:lnTo>
                  <a:pt x="4582296" y="664433"/>
                </a:lnTo>
                <a:lnTo>
                  <a:pt x="0" y="664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6" name="Google Shape;116;p3"/>
          <p:cNvGrpSpPr/>
          <p:nvPr/>
        </p:nvGrpSpPr>
        <p:grpSpPr>
          <a:xfrm>
            <a:off x="12229808" y="1235925"/>
            <a:ext cx="5711079" cy="7580292"/>
            <a:chOff x="0" y="-57150"/>
            <a:chExt cx="1389730" cy="1844582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1389730" cy="1787432"/>
            </a:xfrm>
            <a:custGeom>
              <a:rect b="b" l="l" r="r" t="t"/>
              <a:pathLst>
                <a:path extrusionOk="0" h="1787432" w="1389730">
                  <a:moveTo>
                    <a:pt x="0" y="0"/>
                  </a:moveTo>
                  <a:lnTo>
                    <a:pt x="1389730" y="0"/>
                  </a:lnTo>
                  <a:lnTo>
                    <a:pt x="1389730" y="1787432"/>
                  </a:lnTo>
                  <a:lnTo>
                    <a:pt x="0" y="1787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8" name="Google Shape;118;p3"/>
            <p:cNvSpPr txBox="1"/>
            <p:nvPr/>
          </p:nvSpPr>
          <p:spPr>
            <a:xfrm>
              <a:off x="0" y="-57150"/>
              <a:ext cx="1389730" cy="1844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12614223" y="2129700"/>
            <a:ext cx="4942249" cy="5319793"/>
          </a:xfrm>
          <a:custGeom>
            <a:rect b="b" l="l" r="r" t="t"/>
            <a:pathLst>
              <a:path extrusionOk="0" h="761479" w="707437">
                <a:moveTo>
                  <a:pt x="0" y="0"/>
                </a:moveTo>
                <a:lnTo>
                  <a:pt x="707437" y="0"/>
                </a:lnTo>
                <a:lnTo>
                  <a:pt x="707437" y="761479"/>
                </a:lnTo>
                <a:lnTo>
                  <a:pt x="0" y="76147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0" name="Google Shape;120;p3"/>
          <p:cNvSpPr/>
          <p:nvPr/>
        </p:nvSpPr>
        <p:spPr>
          <a:xfrm>
            <a:off x="508336" y="551916"/>
            <a:ext cx="1040729" cy="953568"/>
          </a:xfrm>
          <a:custGeom>
            <a:rect b="b" l="l" r="r" t="t"/>
            <a:pathLst>
              <a:path extrusionOk="0" h="953568" w="1040729">
                <a:moveTo>
                  <a:pt x="0" y="0"/>
                </a:moveTo>
                <a:lnTo>
                  <a:pt x="1040728" y="0"/>
                </a:lnTo>
                <a:lnTo>
                  <a:pt x="1040728" y="953568"/>
                </a:lnTo>
                <a:lnTo>
                  <a:pt x="0" y="953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8763690" y="811865"/>
            <a:ext cx="1510412" cy="1317835"/>
          </a:xfrm>
          <a:custGeom>
            <a:rect b="b" l="l" r="r" t="t"/>
            <a:pathLst>
              <a:path extrusionOk="0" h="1317835" w="1510412">
                <a:moveTo>
                  <a:pt x="0" y="0"/>
                </a:moveTo>
                <a:lnTo>
                  <a:pt x="1510412" y="0"/>
                </a:lnTo>
                <a:lnTo>
                  <a:pt x="1510412" y="1317835"/>
                </a:lnTo>
                <a:lnTo>
                  <a:pt x="0" y="1317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3"/>
          <p:cNvSpPr txBox="1"/>
          <p:nvPr/>
        </p:nvSpPr>
        <p:spPr>
          <a:xfrm>
            <a:off x="1771938" y="668990"/>
            <a:ext cx="63150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71"/>
              <a:buFont typeface="Arial"/>
              <a:buNone/>
            </a:pPr>
            <a:r>
              <a:rPr b="1" i="0" lang="en-US" sz="6471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PRESENTAZIONE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5704944" y="8051057"/>
            <a:ext cx="2235943" cy="223594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1028702" y="2329541"/>
            <a:ext cx="9927339" cy="6928759"/>
            <a:chOff x="0" y="0"/>
            <a:chExt cx="13236451" cy="9238345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13236451" cy="9238345"/>
            </a:xfrm>
            <a:custGeom>
              <a:rect b="b" l="l" r="r" t="t"/>
              <a:pathLst>
                <a:path extrusionOk="0" h="9238345" w="13236451">
                  <a:moveTo>
                    <a:pt x="0" y="0"/>
                  </a:moveTo>
                  <a:lnTo>
                    <a:pt x="13236451" y="0"/>
                  </a:lnTo>
                  <a:lnTo>
                    <a:pt x="13236451" y="9238345"/>
                  </a:lnTo>
                  <a:lnTo>
                    <a:pt x="0" y="9238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6" name="Google Shape;126;p3"/>
            <p:cNvSpPr txBox="1"/>
            <p:nvPr/>
          </p:nvSpPr>
          <p:spPr>
            <a:xfrm>
              <a:off x="0" y="0"/>
              <a:ext cx="13236450" cy="9238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37465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ndara"/>
                <a:buChar char="●"/>
              </a:pPr>
              <a:r>
                <a:rPr lang="en-US" sz="2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Breve presentazione del lavoro (cosa, come, quando è stato realizzato)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39" r="-2938" t="0"/>
            </a:stretch>
          </a:blipFill>
          <a:ln>
            <a:noFill/>
          </a:ln>
        </p:spPr>
      </p:sp>
      <p:sp>
        <p:nvSpPr>
          <p:cNvPr id="132" name="Google Shape;132;p4"/>
          <p:cNvSpPr txBox="1"/>
          <p:nvPr/>
        </p:nvSpPr>
        <p:spPr>
          <a:xfrm>
            <a:off x="885000" y="308578"/>
            <a:ext cx="1691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46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TITOLO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745800" y="4150100"/>
            <a:ext cx="1452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rPr>
              <a:t>Qualche immagine del capolavoro</a:t>
            </a:r>
            <a:endParaRPr sz="3200">
              <a:solidFill>
                <a:schemeClr val="lt1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>
            <a:off x="7894640" y="9169232"/>
            <a:ext cx="2498720" cy="399795"/>
          </a:xfrm>
          <a:custGeom>
            <a:rect b="b" l="l" r="r" t="t"/>
            <a:pathLst>
              <a:path extrusionOk="0" h="399795" w="2498720">
                <a:moveTo>
                  <a:pt x="0" y="0"/>
                </a:moveTo>
                <a:lnTo>
                  <a:pt x="2498720" y="0"/>
                </a:lnTo>
                <a:lnTo>
                  <a:pt x="2498720" y="399796"/>
                </a:lnTo>
                <a:lnTo>
                  <a:pt x="0" y="399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5"/>
          <p:cNvSpPr/>
          <p:nvPr/>
        </p:nvSpPr>
        <p:spPr>
          <a:xfrm>
            <a:off x="16137516" y="968486"/>
            <a:ext cx="1496394" cy="1833254"/>
          </a:xfrm>
          <a:custGeom>
            <a:rect b="b" l="l" r="r" t="t"/>
            <a:pathLst>
              <a:path extrusionOk="0" h="1833254" w="1496394">
                <a:moveTo>
                  <a:pt x="0" y="0"/>
                </a:moveTo>
                <a:lnTo>
                  <a:pt x="1496394" y="0"/>
                </a:lnTo>
                <a:lnTo>
                  <a:pt x="1496394" y="1833255"/>
                </a:lnTo>
                <a:lnTo>
                  <a:pt x="0" y="1833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5"/>
          <p:cNvSpPr/>
          <p:nvPr/>
        </p:nvSpPr>
        <p:spPr>
          <a:xfrm flipH="1">
            <a:off x="1210950" y="393674"/>
            <a:ext cx="1691305" cy="1556000"/>
          </a:xfrm>
          <a:custGeom>
            <a:rect b="b" l="l" r="r" t="t"/>
            <a:pathLst>
              <a:path extrusionOk="0" h="1556000" w="1691305">
                <a:moveTo>
                  <a:pt x="1691305" y="0"/>
                </a:moveTo>
                <a:lnTo>
                  <a:pt x="0" y="0"/>
                </a:lnTo>
                <a:lnTo>
                  <a:pt x="0" y="1556000"/>
                </a:lnTo>
                <a:lnTo>
                  <a:pt x="1691305" y="1556000"/>
                </a:lnTo>
                <a:lnTo>
                  <a:pt x="169130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/>
          <p:nvPr/>
        </p:nvSpPr>
        <p:spPr>
          <a:xfrm>
            <a:off x="629466" y="642010"/>
            <a:ext cx="399234" cy="529664"/>
          </a:xfrm>
          <a:custGeom>
            <a:rect b="b" l="l" r="r" t="t"/>
            <a:pathLst>
              <a:path extrusionOk="0" h="529664" w="399234">
                <a:moveTo>
                  <a:pt x="0" y="0"/>
                </a:moveTo>
                <a:lnTo>
                  <a:pt x="399234" y="0"/>
                </a:lnTo>
                <a:lnTo>
                  <a:pt x="399234" y="529664"/>
                </a:lnTo>
                <a:lnTo>
                  <a:pt x="0" y="529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5"/>
          <p:cNvSpPr/>
          <p:nvPr/>
        </p:nvSpPr>
        <p:spPr>
          <a:xfrm>
            <a:off x="14611229" y="315533"/>
            <a:ext cx="674887" cy="652954"/>
          </a:xfrm>
          <a:custGeom>
            <a:rect b="b" l="l" r="r" t="t"/>
            <a:pathLst>
              <a:path extrusionOk="0" h="652954" w="674887">
                <a:moveTo>
                  <a:pt x="0" y="0"/>
                </a:moveTo>
                <a:lnTo>
                  <a:pt x="674887" y="0"/>
                </a:lnTo>
                <a:lnTo>
                  <a:pt x="674887" y="652953"/>
                </a:lnTo>
                <a:lnTo>
                  <a:pt x="0" y="652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>
            <a:off x="543010" y="8834888"/>
            <a:ext cx="858220" cy="801362"/>
          </a:xfrm>
          <a:custGeom>
            <a:rect b="b" l="l" r="r" t="t"/>
            <a:pathLst>
              <a:path extrusionOk="0" h="801362" w="858220">
                <a:moveTo>
                  <a:pt x="0" y="0"/>
                </a:moveTo>
                <a:lnTo>
                  <a:pt x="858219" y="0"/>
                </a:lnTo>
                <a:lnTo>
                  <a:pt x="858219" y="801363"/>
                </a:lnTo>
                <a:lnTo>
                  <a:pt x="0" y="801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15397966" y="7716917"/>
            <a:ext cx="2235943" cy="223594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339328" y="735392"/>
            <a:ext cx="112719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4"/>
              <a:buFont typeface="Arial"/>
              <a:buNone/>
            </a:pPr>
            <a:r>
              <a:rPr b="1" i="0" lang="en-US" sz="8584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CHE COSA HO IMPARATO?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47" name="Google Shape;147;p5"/>
          <p:cNvGrpSpPr/>
          <p:nvPr/>
        </p:nvGrpSpPr>
        <p:grpSpPr>
          <a:xfrm>
            <a:off x="1028702" y="3213100"/>
            <a:ext cx="15197138" cy="5473700"/>
            <a:chOff x="0" y="0"/>
            <a:chExt cx="20262850" cy="7298266"/>
          </a:xfrm>
        </p:grpSpPr>
        <p:sp>
          <p:nvSpPr>
            <p:cNvPr id="148" name="Google Shape;148;p5"/>
            <p:cNvSpPr/>
            <p:nvPr/>
          </p:nvSpPr>
          <p:spPr>
            <a:xfrm>
              <a:off x="0" y="0"/>
              <a:ext cx="20262850" cy="7298266"/>
            </a:xfrm>
            <a:custGeom>
              <a:rect b="b" l="l" r="r" t="t"/>
              <a:pathLst>
                <a:path extrusionOk="0" h="7298266" w="20262850">
                  <a:moveTo>
                    <a:pt x="0" y="0"/>
                  </a:moveTo>
                  <a:lnTo>
                    <a:pt x="20262850" y="0"/>
                  </a:lnTo>
                  <a:lnTo>
                    <a:pt x="20262850" y="7298266"/>
                  </a:lnTo>
                  <a:lnTo>
                    <a:pt x="0" y="72982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9" name="Google Shape;149;p5"/>
            <p:cNvSpPr txBox="1"/>
            <p:nvPr/>
          </p:nvSpPr>
          <p:spPr>
            <a:xfrm>
              <a:off x="0" y="0"/>
              <a:ext cx="20262850" cy="729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2200">
                  <a:solidFill>
                    <a:srgbClr val="92D050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Scegliere le competenze interessate, cancellando quelle che non servono: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comunicare e ad esprimere le mie idee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comunicare e ad esprimere le mie idee in una lingua comunitaria anche con le tecnologie dell’informazione e della comunicazione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usare le conoscenze matematiche e scientifiche per affrontare problemi e situazioni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usare consapevolmente le tecnologie per affrontare problemi e situazioni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capire cosa cercare e come organizzare ciò che so per imparare cose nuove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rispettare l’altro e a portare a termine un progetto iniziato, anche insieme ai compagni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superare le paure nell’esporre e raccontare le mie idee e i progetti chiedendo aiuto o supportando i compagni</a:t>
              </a:r>
              <a:endParaRPr sz="22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115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Shantell Sans"/>
                <a:buChar char="❑"/>
              </a:pPr>
              <a:r>
                <a:rPr lang="en-US" sz="22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Imparare a orientarmi nello spazio e nel tempo, ad esprimere il mio talento nell’ambiente che preferisco (motorio, artistico e/o musicale…).</a:t>
              </a:r>
              <a:endParaRPr sz="24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0" lvl="0" marL="9144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 rot="5400000">
            <a:off x="9237533" y="8735974"/>
            <a:ext cx="617520" cy="804586"/>
          </a:xfrm>
          <a:custGeom>
            <a:rect b="b" l="l" r="r" t="t"/>
            <a:pathLst>
              <a:path extrusionOk="0" h="804586" w="617520">
                <a:moveTo>
                  <a:pt x="0" y="0"/>
                </a:moveTo>
                <a:lnTo>
                  <a:pt x="617520" y="0"/>
                </a:lnTo>
                <a:lnTo>
                  <a:pt x="617520" y="804585"/>
                </a:lnTo>
                <a:lnTo>
                  <a:pt x="0" y="804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 rot="599191">
            <a:off x="292726" y="9071680"/>
            <a:ext cx="1471948" cy="750694"/>
          </a:xfrm>
          <a:custGeom>
            <a:rect b="b" l="l" r="r" t="t"/>
            <a:pathLst>
              <a:path extrusionOk="0" h="750694" w="1471948">
                <a:moveTo>
                  <a:pt x="0" y="0"/>
                </a:moveTo>
                <a:lnTo>
                  <a:pt x="1471948" y="0"/>
                </a:lnTo>
                <a:lnTo>
                  <a:pt x="1471948" y="750693"/>
                </a:lnTo>
                <a:lnTo>
                  <a:pt x="0" y="750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6"/>
          <p:cNvSpPr/>
          <p:nvPr/>
        </p:nvSpPr>
        <p:spPr>
          <a:xfrm>
            <a:off x="17259300" y="9138267"/>
            <a:ext cx="1486455" cy="1611333"/>
          </a:xfrm>
          <a:custGeom>
            <a:rect b="b" l="l" r="r" t="t"/>
            <a:pathLst>
              <a:path extrusionOk="0" h="1611333" w="1486455">
                <a:moveTo>
                  <a:pt x="0" y="0"/>
                </a:moveTo>
                <a:lnTo>
                  <a:pt x="1486455" y="0"/>
                </a:lnTo>
                <a:lnTo>
                  <a:pt x="1486455" y="1611333"/>
                </a:lnTo>
                <a:lnTo>
                  <a:pt x="0" y="161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6"/>
          <p:cNvSpPr/>
          <p:nvPr/>
        </p:nvSpPr>
        <p:spPr>
          <a:xfrm>
            <a:off x="15945183" y="121354"/>
            <a:ext cx="2342817" cy="1282692"/>
          </a:xfrm>
          <a:custGeom>
            <a:rect b="b" l="l" r="r" t="t"/>
            <a:pathLst>
              <a:path extrusionOk="0" h="1282692" w="2342817">
                <a:moveTo>
                  <a:pt x="0" y="0"/>
                </a:moveTo>
                <a:lnTo>
                  <a:pt x="2342817" y="0"/>
                </a:lnTo>
                <a:lnTo>
                  <a:pt x="2342817" y="1282693"/>
                </a:lnTo>
                <a:lnTo>
                  <a:pt x="0" y="1282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-804715" y="0"/>
            <a:ext cx="2518819" cy="626556"/>
          </a:xfrm>
          <a:custGeom>
            <a:rect b="b" l="l" r="r" t="t"/>
            <a:pathLst>
              <a:path extrusionOk="0" h="626556" w="2518819">
                <a:moveTo>
                  <a:pt x="0" y="0"/>
                </a:moveTo>
                <a:lnTo>
                  <a:pt x="2518819" y="0"/>
                </a:lnTo>
                <a:lnTo>
                  <a:pt x="2518819" y="626556"/>
                </a:lnTo>
                <a:lnTo>
                  <a:pt x="0" y="626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6"/>
          <p:cNvSpPr/>
          <p:nvPr/>
        </p:nvSpPr>
        <p:spPr>
          <a:xfrm>
            <a:off x="10190589" y="762701"/>
            <a:ext cx="1161943" cy="896148"/>
          </a:xfrm>
          <a:custGeom>
            <a:rect b="b" l="l" r="r" t="t"/>
            <a:pathLst>
              <a:path extrusionOk="0" h="896148" w="1161943">
                <a:moveTo>
                  <a:pt x="0" y="0"/>
                </a:moveTo>
                <a:lnTo>
                  <a:pt x="1161942" y="0"/>
                </a:lnTo>
                <a:lnTo>
                  <a:pt x="1161942" y="896148"/>
                </a:lnTo>
                <a:lnTo>
                  <a:pt x="0" y="896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6"/>
          <p:cNvSpPr txBox="1"/>
          <p:nvPr/>
        </p:nvSpPr>
        <p:spPr>
          <a:xfrm>
            <a:off x="1524770" y="1484062"/>
            <a:ext cx="8234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RIFLESSIONI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5397966" y="7716917"/>
            <a:ext cx="2235943" cy="223594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6"/>
          <p:cNvGrpSpPr/>
          <p:nvPr/>
        </p:nvGrpSpPr>
        <p:grpSpPr>
          <a:xfrm>
            <a:off x="1818627" y="3067590"/>
            <a:ext cx="15703709" cy="5656156"/>
            <a:chOff x="0" y="0"/>
            <a:chExt cx="20262850" cy="7298266"/>
          </a:xfrm>
        </p:grpSpPr>
        <p:sp>
          <p:nvSpPr>
            <p:cNvPr id="164" name="Google Shape;164;p6"/>
            <p:cNvSpPr/>
            <p:nvPr/>
          </p:nvSpPr>
          <p:spPr>
            <a:xfrm>
              <a:off x="0" y="0"/>
              <a:ext cx="20262850" cy="7298266"/>
            </a:xfrm>
            <a:custGeom>
              <a:rect b="b" l="l" r="r" t="t"/>
              <a:pathLst>
                <a:path extrusionOk="0" h="7298266" w="20262850">
                  <a:moveTo>
                    <a:pt x="0" y="0"/>
                  </a:moveTo>
                  <a:lnTo>
                    <a:pt x="20262850" y="0"/>
                  </a:lnTo>
                  <a:lnTo>
                    <a:pt x="20262850" y="7298266"/>
                  </a:lnTo>
                  <a:lnTo>
                    <a:pt x="0" y="72982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5" name="Google Shape;165;p6"/>
            <p:cNvSpPr txBox="1"/>
            <p:nvPr/>
          </p:nvSpPr>
          <p:spPr>
            <a:xfrm>
              <a:off x="0" y="0"/>
              <a:ext cx="20262850" cy="7298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317500" lvl="0" marL="285750" rtl="0" algn="just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Shantell Sans"/>
                <a:buChar char="❑"/>
              </a:pPr>
              <a:r>
                <a:rPr lang="en-US" sz="23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Indicare sinteticamente i punti di forza e le eventuali difficoltà incontrate</a:t>
              </a:r>
              <a:endParaRPr sz="23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  <a:p>
              <a:pPr indent="-317500" lvl="0" marL="285750" rtl="0" algn="just"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Shantell Sans"/>
                <a:buChar char="❑"/>
              </a:pPr>
              <a:r>
                <a:rPr lang="en-US" sz="23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Indicare come poter eventualmente sviluppare l’idea in futuro, se possibile.</a:t>
              </a:r>
              <a:endParaRPr sz="3200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74" l="0" r="0" t="-9275"/>
            </a:stretch>
          </a:blipFill>
          <a:ln>
            <a:noFill/>
          </a:ln>
        </p:spPr>
      </p:sp>
      <p:sp>
        <p:nvSpPr>
          <p:cNvPr id="171" name="Google Shape;171;p7"/>
          <p:cNvSpPr txBox="1"/>
          <p:nvPr/>
        </p:nvSpPr>
        <p:spPr>
          <a:xfrm>
            <a:off x="2233600" y="1103513"/>
            <a:ext cx="138207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76"/>
              <a:buFont typeface="Arial"/>
              <a:buNone/>
            </a:pPr>
            <a:r>
              <a:rPr b="1" i="0" lang="en-US" sz="6776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COLLEGAMENTI INTERDISCIPLINARI</a:t>
            </a:r>
            <a:endParaRPr b="1" i="0" sz="1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4894742" y="208047"/>
            <a:ext cx="1065930" cy="1019296"/>
          </a:xfrm>
          <a:custGeom>
            <a:rect b="b" l="l" r="r" t="t"/>
            <a:pathLst>
              <a:path extrusionOk="0" h="1019296" w="1065930">
                <a:moveTo>
                  <a:pt x="0" y="0"/>
                </a:moveTo>
                <a:lnTo>
                  <a:pt x="1065931" y="0"/>
                </a:lnTo>
                <a:lnTo>
                  <a:pt x="1065931" y="1019296"/>
                </a:lnTo>
                <a:lnTo>
                  <a:pt x="0" y="1019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7"/>
          <p:cNvSpPr/>
          <p:nvPr/>
        </p:nvSpPr>
        <p:spPr>
          <a:xfrm>
            <a:off x="0" y="8969165"/>
            <a:ext cx="1034500" cy="1317835"/>
          </a:xfrm>
          <a:custGeom>
            <a:rect b="b" l="l" r="r" t="t"/>
            <a:pathLst>
              <a:path extrusionOk="0" h="1317835" w="1034500">
                <a:moveTo>
                  <a:pt x="0" y="0"/>
                </a:moveTo>
                <a:lnTo>
                  <a:pt x="1034500" y="0"/>
                </a:lnTo>
                <a:lnTo>
                  <a:pt x="1034500" y="1317835"/>
                </a:lnTo>
                <a:lnTo>
                  <a:pt x="0" y="1317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7"/>
          <p:cNvSpPr/>
          <p:nvPr/>
        </p:nvSpPr>
        <p:spPr>
          <a:xfrm>
            <a:off x="-122712" y="217567"/>
            <a:ext cx="1835333" cy="500128"/>
          </a:xfrm>
          <a:custGeom>
            <a:rect b="b" l="l" r="r" t="t"/>
            <a:pathLst>
              <a:path extrusionOk="0" h="500128" w="1835333">
                <a:moveTo>
                  <a:pt x="0" y="0"/>
                </a:moveTo>
                <a:lnTo>
                  <a:pt x="1835334" y="0"/>
                </a:lnTo>
                <a:lnTo>
                  <a:pt x="1835334" y="500128"/>
                </a:lnTo>
                <a:lnTo>
                  <a:pt x="0" y="500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7"/>
          <p:cNvSpPr/>
          <p:nvPr/>
        </p:nvSpPr>
        <p:spPr>
          <a:xfrm flipH="1">
            <a:off x="16760004" y="217567"/>
            <a:ext cx="1317835" cy="1317835"/>
          </a:xfrm>
          <a:custGeom>
            <a:rect b="b" l="l" r="r" t="t"/>
            <a:pathLst>
              <a:path extrusionOk="0" h="1317835" w="1317835">
                <a:moveTo>
                  <a:pt x="1317834" y="0"/>
                </a:moveTo>
                <a:lnTo>
                  <a:pt x="0" y="0"/>
                </a:lnTo>
                <a:lnTo>
                  <a:pt x="0" y="1317835"/>
                </a:lnTo>
                <a:lnTo>
                  <a:pt x="1317834" y="1317835"/>
                </a:lnTo>
                <a:lnTo>
                  <a:pt x="131783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7"/>
          <p:cNvSpPr/>
          <p:nvPr/>
        </p:nvSpPr>
        <p:spPr>
          <a:xfrm>
            <a:off x="3937956" y="3246514"/>
            <a:ext cx="8232027" cy="5772709"/>
          </a:xfrm>
          <a:custGeom>
            <a:rect b="b" l="l" r="r" t="t"/>
            <a:pathLst>
              <a:path extrusionOk="0" h="5772709" w="8232027">
                <a:moveTo>
                  <a:pt x="0" y="0"/>
                </a:moveTo>
                <a:lnTo>
                  <a:pt x="8232026" y="0"/>
                </a:lnTo>
                <a:lnTo>
                  <a:pt x="8232026" y="5772708"/>
                </a:lnTo>
                <a:lnTo>
                  <a:pt x="0" y="5772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7"/>
          <p:cNvSpPr txBox="1"/>
          <p:nvPr/>
        </p:nvSpPr>
        <p:spPr>
          <a:xfrm>
            <a:off x="3937956" y="6265195"/>
            <a:ext cx="8860839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Mappa d’esame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6228898" y="2729624"/>
            <a:ext cx="88608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Ambito </a:t>
            </a:r>
            <a:r>
              <a:rPr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XXX</a:t>
            </a:r>
            <a:r>
              <a:rPr b="0" i="0" lang="en-US" sz="28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: </a:t>
            </a:r>
            <a:r>
              <a:rPr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Argomento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FFFFFF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12303719" y="4626610"/>
            <a:ext cx="51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Educazione civica: </a:t>
            </a:r>
            <a:r>
              <a:rPr lang="en-US" sz="2800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Argomento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871150" y="8979852"/>
            <a:ext cx="88608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Romanzo: </a:t>
            </a:r>
            <a:r>
              <a:rPr i="1"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Titolo</a:t>
            </a:r>
            <a:endParaRPr i="1" sz="2899">
              <a:solidFill>
                <a:srgbClr val="FFFFFF"/>
              </a:solidFill>
              <a:latin typeface="Shantell Sans"/>
              <a:ea typeface="Shantell Sans"/>
              <a:cs typeface="Shantell Sans"/>
              <a:sym typeface="Shantell Sans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Autore </a:t>
            </a:r>
            <a:endParaRPr b="0" i="0" sz="2899" u="none" cap="none" strike="noStrike">
              <a:solidFill>
                <a:srgbClr val="FFFFFF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-492464" y="8944292"/>
            <a:ext cx="88608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Ambito </a:t>
            </a:r>
            <a:r>
              <a:rPr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XXX</a:t>
            </a:r>
            <a:r>
              <a:rPr b="0" i="0" lang="en-US" sz="2899" u="none" cap="none" strike="noStrike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: </a:t>
            </a:r>
            <a:r>
              <a:rPr lang="en-US" sz="2899">
                <a:solidFill>
                  <a:srgbClr val="FFFFFF"/>
                </a:solidFill>
                <a:latin typeface="Shantell Sans"/>
                <a:ea typeface="Shantell Sans"/>
                <a:cs typeface="Shantell Sans"/>
                <a:sym typeface="Shantell Sans"/>
              </a:rPr>
              <a:t>Argomento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None/>
            </a:pPr>
            <a:r>
              <a:t/>
            </a:r>
            <a:endParaRPr b="0" i="0" sz="2899" u="none" cap="none" strike="noStrike">
              <a:solidFill>
                <a:srgbClr val="FFFFFF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5397966" y="7716917"/>
            <a:ext cx="2235943" cy="2235943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38884" r="-38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